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Lst>
  <p:sldSz cy="13716000" cx="24387025"/>
  <p:notesSz cx="13716000" cy="24387025"/>
  <p:embeddedFontLst>
    <p:embeddedFont>
      <p:font typeface="Inter"/>
      <p:bold r:id="rId25"/>
    </p:embeddedFont>
    <p:embeddedFont>
      <p:font typeface="Lato"/>
      <p:regular r:id="rId26"/>
      <p:bold r:id="rId27"/>
      <p:italic r:id="rId28"/>
      <p:boldItalic r:id="rId29"/>
    </p:embeddedFont>
    <p:embeddedFont>
      <p:font typeface="Yeseva One"/>
      <p:regular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1" roundtripDataSignature="AMtx7mjcIu1nt4G2ELB0G/Ce00llr30wx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Lato-regular.fntdata"/><Relationship Id="rId25" Type="http://schemas.openxmlformats.org/officeDocument/2006/relationships/font" Target="fonts/Inter-bold.fntdata"/><Relationship Id="rId28" Type="http://schemas.openxmlformats.org/officeDocument/2006/relationships/font" Target="fonts/Lato-italic.fntdata"/><Relationship Id="rId27" Type="http://schemas.openxmlformats.org/officeDocument/2006/relationships/font" Target="fonts/Lato-bold.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boldItalic.fntdata"/><Relationship Id="rId7" Type="http://schemas.openxmlformats.org/officeDocument/2006/relationships/slide" Target="slides/slide3.xml"/><Relationship Id="rId8" Type="http://schemas.openxmlformats.org/officeDocument/2006/relationships/slide" Target="slides/slide4.xml"/><Relationship Id="rId31" Type="http://customschemas.google.com/relationships/presentationmetadata" Target="metadata"/><Relationship Id="rId30" Type="http://schemas.openxmlformats.org/officeDocument/2006/relationships/font" Target="fonts/YesevaOne-regular.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7" name="Google Shape;227;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2" name="Google Shape;242;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 name="Google Shape;276;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7" name="Google Shape;277;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4" name="Google Shape;304;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5" name="Google Shape;305;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0" name="Google Shape;370;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1" name="Google Shape;371;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6" name="Google Shape;426;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7" name="Google Shape;427;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0" name="Google Shape;450;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1" name="Google Shape;451;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1" name="Google Shape;461;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2" name="Google Shape;462;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1" name="Google Shape;481;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2" name="Google Shape;482;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5" name="Google Shape;505;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6" name="Google Shape;506;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 name="Shape 23"/>
        <p:cNvGrpSpPr/>
        <p:nvPr/>
      </p:nvGrpSpPr>
      <p:grpSpPr>
        <a:xfrm>
          <a:off x="0" y="0"/>
          <a:ext cx="0" cy="0"/>
          <a:chOff x="0" y="0"/>
          <a:chExt cx="0" cy="0"/>
        </a:xfrm>
      </p:grpSpPr>
      <p:sp>
        <p:nvSpPr>
          <p:cNvPr id="24" name="Google Shape;2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 name="Google Shape;25;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 name="Google Shape;26;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0" name="Google Shape;530;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1" name="Google Shape;531;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 name="Shape 35"/>
        <p:cNvGrpSpPr/>
        <p:nvPr/>
      </p:nvGrpSpPr>
      <p:grpSpPr>
        <a:xfrm>
          <a:off x="0" y="0"/>
          <a:ext cx="0" cy="0"/>
          <a:chOff x="0" y="0"/>
          <a:chExt cx="0" cy="0"/>
        </a:xfrm>
      </p:grpSpPr>
      <p:sp>
        <p:nvSpPr>
          <p:cNvPr id="36" name="Google Shape;3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 name="Google Shape;37;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 name="Google Shape;38;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 name="Google Shape;82;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 name="Google Shape;83;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 name="Google Shape;92;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 name="Google Shape;93;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 name="Google Shape;111;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 name="Google Shape;112;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 name="Google Shape;13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 name="Google Shape;132;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 name="Google Shape;143;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 name="Google Shape;144;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 name="Google Shape;166;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7.png"/><Relationship Id="rId4" Type="http://schemas.openxmlformats.org/officeDocument/2006/relationships/image" Target="../media/image34.png"/><Relationship Id="rId5" Type="http://schemas.openxmlformats.org/officeDocument/2006/relationships/image" Target="../media/image36.png"/><Relationship Id="rId6" Type="http://schemas.openxmlformats.org/officeDocument/2006/relationships/image" Target="../media/image7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28.png"/><Relationship Id="rId5" Type="http://schemas.openxmlformats.org/officeDocument/2006/relationships/image" Target="../media/image32.png"/><Relationship Id="rId6" Type="http://schemas.openxmlformats.org/officeDocument/2006/relationships/image" Target="../media/image40.png"/><Relationship Id="rId7" Type="http://schemas.openxmlformats.org/officeDocument/2006/relationships/image" Target="../media/image56.png"/><Relationship Id="rId8" Type="http://schemas.openxmlformats.org/officeDocument/2006/relationships/image" Target="../media/image3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1.png"/><Relationship Id="rId4" Type="http://schemas.openxmlformats.org/officeDocument/2006/relationships/image" Target="../media/image94.png"/><Relationship Id="rId5" Type="http://schemas.openxmlformats.org/officeDocument/2006/relationships/image" Target="../media/image46.png"/><Relationship Id="rId6" Type="http://schemas.openxmlformats.org/officeDocument/2006/relationships/image" Target="../media/image42.png"/></Relationships>
</file>

<file path=ppt/slides/_rels/slide13.xml.rels><?xml version="1.0" encoding="UTF-8" standalone="yes"?><Relationships xmlns="http://schemas.openxmlformats.org/package/2006/relationships"><Relationship Id="rId11" Type="http://schemas.openxmlformats.org/officeDocument/2006/relationships/image" Target="../media/image51.png"/><Relationship Id="rId10" Type="http://schemas.openxmlformats.org/officeDocument/2006/relationships/image" Target="../media/image91.png"/><Relationship Id="rId13" Type="http://schemas.openxmlformats.org/officeDocument/2006/relationships/image" Target="../media/image53.png"/><Relationship Id="rId12" Type="http://schemas.openxmlformats.org/officeDocument/2006/relationships/image" Target="../media/image59.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1.png"/><Relationship Id="rId4" Type="http://schemas.openxmlformats.org/officeDocument/2006/relationships/image" Target="../media/image43.png"/><Relationship Id="rId9" Type="http://schemas.openxmlformats.org/officeDocument/2006/relationships/image" Target="../media/image47.png"/><Relationship Id="rId15" Type="http://schemas.openxmlformats.org/officeDocument/2006/relationships/image" Target="../media/image48.png"/><Relationship Id="rId14" Type="http://schemas.openxmlformats.org/officeDocument/2006/relationships/image" Target="../media/image45.png"/><Relationship Id="rId17" Type="http://schemas.openxmlformats.org/officeDocument/2006/relationships/image" Target="../media/image112.png"/><Relationship Id="rId16" Type="http://schemas.openxmlformats.org/officeDocument/2006/relationships/image" Target="../media/image58.png"/><Relationship Id="rId5" Type="http://schemas.openxmlformats.org/officeDocument/2006/relationships/image" Target="../media/image39.png"/><Relationship Id="rId6" Type="http://schemas.openxmlformats.org/officeDocument/2006/relationships/image" Target="../media/image37.png"/><Relationship Id="rId18" Type="http://schemas.openxmlformats.org/officeDocument/2006/relationships/image" Target="../media/image55.png"/><Relationship Id="rId7" Type="http://schemas.openxmlformats.org/officeDocument/2006/relationships/image" Target="../media/image44.png"/><Relationship Id="rId8" Type="http://schemas.openxmlformats.org/officeDocument/2006/relationships/image" Target="../media/image49.png"/></Relationships>
</file>

<file path=ppt/slides/_rels/slide14.xml.rels><?xml version="1.0" encoding="UTF-8" standalone="yes"?><Relationships xmlns="http://schemas.openxmlformats.org/package/2006/relationships"><Relationship Id="rId20" Type="http://schemas.openxmlformats.org/officeDocument/2006/relationships/image" Target="../media/image79.png"/><Relationship Id="rId22" Type="http://schemas.openxmlformats.org/officeDocument/2006/relationships/image" Target="../media/image76.png"/><Relationship Id="rId21" Type="http://schemas.openxmlformats.org/officeDocument/2006/relationships/image" Target="../media/image104.png"/><Relationship Id="rId24" Type="http://schemas.openxmlformats.org/officeDocument/2006/relationships/image" Target="../media/image82.png"/><Relationship Id="rId23" Type="http://schemas.openxmlformats.org/officeDocument/2006/relationships/image" Target="../media/image78.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6.png"/><Relationship Id="rId4" Type="http://schemas.openxmlformats.org/officeDocument/2006/relationships/image" Target="../media/image69.png"/><Relationship Id="rId9" Type="http://schemas.openxmlformats.org/officeDocument/2006/relationships/image" Target="../media/image63.png"/><Relationship Id="rId26" Type="http://schemas.openxmlformats.org/officeDocument/2006/relationships/image" Target="../media/image102.png"/><Relationship Id="rId25" Type="http://schemas.openxmlformats.org/officeDocument/2006/relationships/image" Target="../media/image85.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71.png"/><Relationship Id="rId8" Type="http://schemas.openxmlformats.org/officeDocument/2006/relationships/image" Target="../media/image68.png"/><Relationship Id="rId11" Type="http://schemas.openxmlformats.org/officeDocument/2006/relationships/image" Target="../media/image74.png"/><Relationship Id="rId10" Type="http://schemas.openxmlformats.org/officeDocument/2006/relationships/image" Target="../media/image67.png"/><Relationship Id="rId13" Type="http://schemas.openxmlformats.org/officeDocument/2006/relationships/image" Target="../media/image73.png"/><Relationship Id="rId12" Type="http://schemas.openxmlformats.org/officeDocument/2006/relationships/image" Target="../media/image72.png"/><Relationship Id="rId15" Type="http://schemas.openxmlformats.org/officeDocument/2006/relationships/image" Target="../media/image80.png"/><Relationship Id="rId14" Type="http://schemas.openxmlformats.org/officeDocument/2006/relationships/image" Target="../media/image92.png"/><Relationship Id="rId17" Type="http://schemas.openxmlformats.org/officeDocument/2006/relationships/image" Target="../media/image84.png"/><Relationship Id="rId16" Type="http://schemas.openxmlformats.org/officeDocument/2006/relationships/image" Target="../media/image75.png"/><Relationship Id="rId19" Type="http://schemas.openxmlformats.org/officeDocument/2006/relationships/image" Target="../media/image81.png"/><Relationship Id="rId18" Type="http://schemas.openxmlformats.org/officeDocument/2006/relationships/image" Target="../media/image7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6.png"/><Relationship Id="rId4" Type="http://schemas.openxmlformats.org/officeDocument/2006/relationships/image" Target="../media/image107.png"/><Relationship Id="rId5" Type="http://schemas.openxmlformats.org/officeDocument/2006/relationships/image" Target="../media/image87.png"/><Relationship Id="rId6" Type="http://schemas.openxmlformats.org/officeDocument/2006/relationships/image" Target="../media/image9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99.png"/><Relationship Id="rId4" Type="http://schemas.openxmlformats.org/officeDocument/2006/relationships/image" Target="../media/image103.png"/><Relationship Id="rId5" Type="http://schemas.openxmlformats.org/officeDocument/2006/relationships/image" Target="../media/image8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86.png"/><Relationship Id="rId4" Type="http://schemas.openxmlformats.org/officeDocument/2006/relationships/image" Target="../media/image90.png"/><Relationship Id="rId5" Type="http://schemas.openxmlformats.org/officeDocument/2006/relationships/image" Target="../media/image88.png"/><Relationship Id="rId6" Type="http://schemas.openxmlformats.org/officeDocument/2006/relationships/image" Target="../media/image10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00.png"/><Relationship Id="rId4" Type="http://schemas.openxmlformats.org/officeDocument/2006/relationships/image" Target="../media/image66.png"/><Relationship Id="rId5" Type="http://schemas.openxmlformats.org/officeDocument/2006/relationships/image" Target="../media/image108.png"/><Relationship Id="rId6" Type="http://schemas.openxmlformats.org/officeDocument/2006/relationships/image" Target="../media/image110.png"/><Relationship Id="rId7" Type="http://schemas.openxmlformats.org/officeDocument/2006/relationships/image" Target="../media/image9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7.png"/><Relationship Id="rId4" Type="http://schemas.openxmlformats.org/officeDocument/2006/relationships/image" Target="../media/image9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5.png"/><Relationship Id="rId4" Type="http://schemas.openxmlformats.org/officeDocument/2006/relationships/image" Target="../media/image6.png"/><Relationship Id="rId5"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7.png"/><Relationship Id="rId4" Type="http://schemas.openxmlformats.org/officeDocument/2006/relationships/image" Target="../media/image10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0.png"/><Relationship Id="rId4" Type="http://schemas.openxmlformats.org/officeDocument/2006/relationships/image" Target="../media/image1.png"/><Relationship Id="rId5" Type="http://schemas.openxmlformats.org/officeDocument/2006/relationships/image" Target="../media/image19.png"/><Relationship Id="rId6" Type="http://schemas.openxmlformats.org/officeDocument/2006/relationships/image" Target="../media/image3.png"/><Relationship Id="rId7"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113.png"/><Relationship Id="rId5" Type="http://schemas.openxmlformats.org/officeDocument/2006/relationships/image" Target="../media/image57.png"/><Relationship Id="rId6" Type="http://schemas.openxmlformats.org/officeDocument/2006/relationships/image" Target="../media/image7.png"/><Relationship Id="rId7"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109.png"/><Relationship Id="rId5"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25.png"/><Relationship Id="rId5" Type="http://schemas.openxmlformats.org/officeDocument/2006/relationships/image" Target="../media/image18.png"/><Relationship Id="rId6" Type="http://schemas.openxmlformats.org/officeDocument/2006/relationships/image" Target="../media/image23.png"/><Relationship Id="rId7"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22.png"/><Relationship Id="rId5"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24548"/>
        </a:solidFill>
      </p:bgPr>
    </p:bg>
    <p:spTree>
      <p:nvGrpSpPr>
        <p:cNvPr id="15" name="Shape 15"/>
        <p:cNvGrpSpPr/>
        <p:nvPr/>
      </p:nvGrpSpPr>
      <p:grpSpPr>
        <a:xfrm>
          <a:off x="0" y="0"/>
          <a:ext cx="0" cy="0"/>
          <a:chOff x="0" y="0"/>
          <a:chExt cx="0" cy="0"/>
        </a:xfrm>
      </p:grpSpPr>
      <p:sp>
        <p:nvSpPr>
          <p:cNvPr id="16" name="Google Shape;16;p1"/>
          <p:cNvSpPr/>
          <p:nvPr/>
        </p:nvSpPr>
        <p:spPr>
          <a:xfrm>
            <a:off x="22900962" y="1524000"/>
            <a:ext cx="1486086" cy="10668000"/>
          </a:xfrm>
          <a:prstGeom prst="rect">
            <a:avLst/>
          </a:prstGeom>
          <a:solidFill>
            <a:srgbClr val="D194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1"/>
          <p:cNvSpPr/>
          <p:nvPr/>
        </p:nvSpPr>
        <p:spPr>
          <a:xfrm>
            <a:off x="2171971" y="4330700"/>
            <a:ext cx="9576997" cy="504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1"/>
          <p:cNvSpPr/>
          <p:nvPr/>
        </p:nvSpPr>
        <p:spPr>
          <a:xfrm>
            <a:off x="2171971" y="4330700"/>
            <a:ext cx="10254415" cy="30268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6000" u="none" cap="none" strike="noStrike">
                <a:solidFill>
                  <a:srgbClr val="FFFFFF"/>
                </a:solidFill>
                <a:latin typeface="Yeseva One"/>
                <a:ea typeface="Yeseva One"/>
                <a:cs typeface="Yeseva One"/>
                <a:sym typeface="Yeseva One"/>
              </a:rPr>
              <a:t>Law Firm</a:t>
            </a:r>
            <a:endParaRPr b="0" i="0" sz="16000" u="none" cap="none" strike="noStrike">
              <a:solidFill>
                <a:schemeClr val="dk1"/>
              </a:solidFill>
              <a:latin typeface="Calibri"/>
              <a:ea typeface="Calibri"/>
              <a:cs typeface="Calibri"/>
              <a:sym typeface="Calibri"/>
            </a:endParaRPr>
          </a:p>
        </p:txBody>
      </p:sp>
      <p:sp>
        <p:nvSpPr>
          <p:cNvPr id="19" name="Google Shape;19;p1"/>
          <p:cNvSpPr/>
          <p:nvPr/>
        </p:nvSpPr>
        <p:spPr>
          <a:xfrm>
            <a:off x="2171971" y="7416800"/>
            <a:ext cx="9568529" cy="22267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6400" u="none" cap="none" strike="noStrike">
                <a:solidFill>
                  <a:srgbClr val="D19454"/>
                </a:solidFill>
                <a:latin typeface="Inter"/>
                <a:ea typeface="Inter"/>
                <a:cs typeface="Inter"/>
                <a:sym typeface="Inter"/>
              </a:rPr>
              <a:t>FREE PRESENTATION TEMPLATE</a:t>
            </a:r>
            <a:endParaRPr b="0" i="0" sz="6400" u="none" cap="none" strike="noStrike">
              <a:solidFill>
                <a:schemeClr val="dk1"/>
              </a:solidFill>
              <a:latin typeface="Calibri"/>
              <a:ea typeface="Calibri"/>
              <a:cs typeface="Calibri"/>
              <a:sym typeface="Calibri"/>
            </a:endParaRPr>
          </a:p>
        </p:txBody>
      </p:sp>
      <p:sp>
        <p:nvSpPr>
          <p:cNvPr id="20" name="Google Shape;20;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1" name="Google Shape;21;p1"/>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preencoded.png" id="22" name="Google Shape;22;p1"/>
          <p:cNvPicPr preferRelativeResize="0"/>
          <p:nvPr/>
        </p:nvPicPr>
        <p:blipFill rotWithShape="1">
          <a:blip r:embed="rId4">
            <a:alphaModFix/>
          </a:blip>
          <a:srcRect b="0" l="0" r="0" t="0"/>
          <a:stretch/>
        </p:blipFill>
        <p:spPr>
          <a:xfrm>
            <a:off x="13539892" y="1524000"/>
            <a:ext cx="8891111" cy="1066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28" name="Shape 228"/>
        <p:cNvGrpSpPr/>
        <p:nvPr/>
      </p:nvGrpSpPr>
      <p:grpSpPr>
        <a:xfrm>
          <a:off x="0" y="0"/>
          <a:ext cx="0" cy="0"/>
          <a:chOff x="0" y="0"/>
          <a:chExt cx="0" cy="0"/>
        </a:xfrm>
      </p:grpSpPr>
      <p:sp>
        <p:nvSpPr>
          <p:cNvPr id="229" name="Google Shape;229;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30" name="Google Shape;230;p10"/>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231" name="Google Shape;231;p10"/>
          <p:cNvSpPr/>
          <p:nvPr/>
        </p:nvSpPr>
        <p:spPr>
          <a:xfrm>
            <a:off x="12193524" y="3403600"/>
            <a:ext cx="12472959" cy="609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0"/>
          <p:cNvSpPr/>
          <p:nvPr/>
        </p:nvSpPr>
        <p:spPr>
          <a:xfrm>
            <a:off x="12193524" y="3403600"/>
            <a:ext cx="15762670" cy="469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0"/>
          <p:cNvSpPr/>
          <p:nvPr/>
        </p:nvSpPr>
        <p:spPr>
          <a:xfrm>
            <a:off x="12193524" y="3403600"/>
            <a:ext cx="12282435" cy="453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4000" u="none" cap="none" strike="noStrike">
                <a:solidFill>
                  <a:srgbClr val="272727"/>
                </a:solidFill>
                <a:latin typeface="Yeseva One"/>
                <a:ea typeface="Yeseva One"/>
                <a:cs typeface="Yeseva One"/>
                <a:sym typeface="Yeseva One"/>
              </a:rPr>
              <a:t>234,567</a:t>
            </a:r>
            <a:endParaRPr b="0" i="0" sz="24000" u="none" cap="none" strike="noStrike">
              <a:solidFill>
                <a:schemeClr val="dk1"/>
              </a:solidFill>
              <a:latin typeface="Calibri"/>
              <a:ea typeface="Calibri"/>
              <a:cs typeface="Calibri"/>
              <a:sym typeface="Calibri"/>
            </a:endParaRPr>
          </a:p>
        </p:txBody>
      </p:sp>
      <p:sp>
        <p:nvSpPr>
          <p:cNvPr id="234" name="Google Shape;234;p10"/>
          <p:cNvSpPr/>
          <p:nvPr/>
        </p:nvSpPr>
        <p:spPr>
          <a:xfrm>
            <a:off x="12193524" y="7124700"/>
            <a:ext cx="16033637" cy="12488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6400" u="none" cap="none" strike="noStrike">
                <a:solidFill>
                  <a:srgbClr val="0E0E0E"/>
                </a:solidFill>
                <a:latin typeface="Inter"/>
                <a:ea typeface="Inter"/>
                <a:cs typeface="Inter"/>
                <a:sym typeface="Inter"/>
              </a:rPr>
              <a:t>UNICORN SIGHTINGS</a:t>
            </a:r>
            <a:endParaRPr b="0" i="0" sz="6400" u="none" cap="none" strike="noStrike">
              <a:solidFill>
                <a:schemeClr val="dk1"/>
              </a:solidFill>
              <a:latin typeface="Calibri"/>
              <a:ea typeface="Calibri"/>
              <a:cs typeface="Calibri"/>
              <a:sym typeface="Calibri"/>
            </a:endParaRPr>
          </a:p>
        </p:txBody>
      </p:sp>
      <p:sp>
        <p:nvSpPr>
          <p:cNvPr id="235" name="Google Shape;235;p10"/>
          <p:cNvSpPr/>
          <p:nvPr/>
        </p:nvSpPr>
        <p:spPr>
          <a:xfrm>
            <a:off x="12193524" y="8509000"/>
            <a:ext cx="9407642" cy="1126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Inter"/>
                <a:ea typeface="Inter"/>
                <a:cs typeface="Inter"/>
                <a:sym typeface="Inter"/>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pic>
        <p:nvPicPr>
          <p:cNvPr descr="preencoded.png" id="236" name="Google Shape;236;p10"/>
          <p:cNvPicPr preferRelativeResize="0"/>
          <p:nvPr/>
        </p:nvPicPr>
        <p:blipFill rotWithShape="1">
          <a:blip r:embed="rId4">
            <a:alphaModFix/>
          </a:blip>
          <a:srcRect b="0" l="0" r="0" t="0"/>
          <a:stretch/>
        </p:blipFill>
        <p:spPr>
          <a:xfrm>
            <a:off x="342943" y="635000"/>
            <a:ext cx="5321965" cy="12420600"/>
          </a:xfrm>
          <a:prstGeom prst="rect">
            <a:avLst/>
          </a:prstGeom>
          <a:noFill/>
          <a:ln>
            <a:noFill/>
          </a:ln>
        </p:spPr>
      </p:pic>
      <p:pic>
        <p:nvPicPr>
          <p:cNvPr descr="preencoded.png" id="237" name="Google Shape;237;p10"/>
          <p:cNvPicPr preferRelativeResize="0"/>
          <p:nvPr/>
        </p:nvPicPr>
        <p:blipFill rotWithShape="1">
          <a:blip r:embed="rId5">
            <a:alphaModFix/>
          </a:blip>
          <a:srcRect b="0" l="0" r="0" t="0"/>
          <a:stretch/>
        </p:blipFill>
        <p:spPr>
          <a:xfrm>
            <a:off x="5918940" y="635000"/>
            <a:ext cx="5321965" cy="5562600"/>
          </a:xfrm>
          <a:prstGeom prst="rect">
            <a:avLst/>
          </a:prstGeom>
          <a:noFill/>
          <a:ln>
            <a:noFill/>
          </a:ln>
        </p:spPr>
      </p:pic>
      <p:pic>
        <p:nvPicPr>
          <p:cNvPr descr="preencoded.png" id="238" name="Google Shape;238;p10"/>
          <p:cNvPicPr preferRelativeResize="0"/>
          <p:nvPr/>
        </p:nvPicPr>
        <p:blipFill rotWithShape="1">
          <a:blip r:embed="rId6">
            <a:alphaModFix/>
          </a:blip>
          <a:srcRect b="0" l="0" r="0" t="0"/>
          <a:stretch/>
        </p:blipFill>
        <p:spPr>
          <a:xfrm>
            <a:off x="5918940" y="6451600"/>
            <a:ext cx="5321965" cy="6604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43" name="Shape 243"/>
        <p:cNvGrpSpPr/>
        <p:nvPr/>
      </p:nvGrpSpPr>
      <p:grpSpPr>
        <a:xfrm>
          <a:off x="0" y="0"/>
          <a:ext cx="0" cy="0"/>
          <a:chOff x="0" y="0"/>
          <a:chExt cx="0" cy="0"/>
        </a:xfrm>
      </p:grpSpPr>
      <p:sp>
        <p:nvSpPr>
          <p:cNvPr id="244" name="Google Shape;244;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45" name="Google Shape;245;p11"/>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246" name="Google Shape;246;p11"/>
          <p:cNvSpPr/>
          <p:nvPr/>
        </p:nvSpPr>
        <p:spPr>
          <a:xfrm>
            <a:off x="1168546" y="1422400"/>
            <a:ext cx="12345943" cy="181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9600" u="none" cap="none" strike="noStrike">
                <a:solidFill>
                  <a:srgbClr val="272727"/>
                </a:solidFill>
                <a:latin typeface="Yeseva One"/>
                <a:ea typeface="Yeseva One"/>
                <a:cs typeface="Yeseva One"/>
                <a:sym typeface="Yeseva One"/>
              </a:rPr>
              <a:t>The Timeline</a:t>
            </a:r>
            <a:endParaRPr b="0" i="0" sz="9600" u="none" cap="none" strike="noStrike">
              <a:solidFill>
                <a:schemeClr val="dk1"/>
              </a:solidFill>
              <a:latin typeface="Calibri"/>
              <a:ea typeface="Calibri"/>
              <a:cs typeface="Calibri"/>
              <a:sym typeface="Calibri"/>
            </a:endParaRPr>
          </a:p>
        </p:txBody>
      </p:sp>
      <p:sp>
        <p:nvSpPr>
          <p:cNvPr id="247" name="Google Shape;247;p11"/>
          <p:cNvSpPr/>
          <p:nvPr/>
        </p:nvSpPr>
        <p:spPr>
          <a:xfrm>
            <a:off x="0" y="3644900"/>
            <a:ext cx="24387048" cy="97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1"/>
          <p:cNvSpPr/>
          <p:nvPr/>
        </p:nvSpPr>
        <p:spPr>
          <a:xfrm>
            <a:off x="0" y="8280400"/>
            <a:ext cx="24387048"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49" name="Google Shape;249;p11"/>
          <p:cNvPicPr preferRelativeResize="0"/>
          <p:nvPr/>
        </p:nvPicPr>
        <p:blipFill rotWithShape="1">
          <a:blip r:embed="rId4">
            <a:alphaModFix/>
          </a:blip>
          <a:srcRect b="0" l="0" r="0" t="0"/>
          <a:stretch/>
        </p:blipFill>
        <p:spPr>
          <a:xfrm>
            <a:off x="0" y="8267700"/>
            <a:ext cx="24387048" cy="12700"/>
          </a:xfrm>
          <a:prstGeom prst="rect">
            <a:avLst/>
          </a:prstGeom>
          <a:noFill/>
          <a:ln>
            <a:noFill/>
          </a:ln>
        </p:spPr>
      </p:pic>
      <p:pic>
        <p:nvPicPr>
          <p:cNvPr descr="preencoded.png" id="250" name="Google Shape;250;p11"/>
          <p:cNvPicPr preferRelativeResize="0"/>
          <p:nvPr/>
        </p:nvPicPr>
        <p:blipFill rotWithShape="1">
          <a:blip r:embed="rId5">
            <a:alphaModFix/>
          </a:blip>
          <a:srcRect b="0" l="0" r="0" t="0"/>
          <a:stretch/>
        </p:blipFill>
        <p:spPr>
          <a:xfrm>
            <a:off x="1244756" y="5372100"/>
            <a:ext cx="190524" cy="2908300"/>
          </a:xfrm>
          <a:prstGeom prst="rect">
            <a:avLst/>
          </a:prstGeom>
          <a:noFill/>
          <a:ln>
            <a:noFill/>
          </a:ln>
        </p:spPr>
      </p:pic>
      <p:pic>
        <p:nvPicPr>
          <p:cNvPr descr="preencoded.png" id="251" name="Google Shape;251;p11"/>
          <p:cNvPicPr preferRelativeResize="0"/>
          <p:nvPr/>
        </p:nvPicPr>
        <p:blipFill rotWithShape="1">
          <a:blip r:embed="rId6">
            <a:alphaModFix/>
          </a:blip>
          <a:srcRect b="0" l="0" r="0" t="0"/>
          <a:stretch/>
        </p:blipFill>
        <p:spPr>
          <a:xfrm>
            <a:off x="12561870" y="3860800"/>
            <a:ext cx="190524" cy="4419600"/>
          </a:xfrm>
          <a:prstGeom prst="rect">
            <a:avLst/>
          </a:prstGeom>
          <a:noFill/>
          <a:ln>
            <a:noFill/>
          </a:ln>
        </p:spPr>
      </p:pic>
      <p:pic>
        <p:nvPicPr>
          <p:cNvPr descr="preencoded.png" id="252" name="Google Shape;252;p11"/>
          <p:cNvPicPr preferRelativeResize="0"/>
          <p:nvPr/>
        </p:nvPicPr>
        <p:blipFill rotWithShape="1">
          <a:blip r:embed="rId7">
            <a:alphaModFix/>
          </a:blip>
          <a:srcRect b="0" l="0" r="0" t="0"/>
          <a:stretch/>
        </p:blipFill>
        <p:spPr>
          <a:xfrm>
            <a:off x="6884260" y="8280400"/>
            <a:ext cx="190524" cy="5029200"/>
          </a:xfrm>
          <a:prstGeom prst="rect">
            <a:avLst/>
          </a:prstGeom>
          <a:noFill/>
          <a:ln>
            <a:noFill/>
          </a:ln>
        </p:spPr>
      </p:pic>
      <p:pic>
        <p:nvPicPr>
          <p:cNvPr descr="preencoded.png" id="253" name="Google Shape;253;p11"/>
          <p:cNvPicPr preferRelativeResize="0"/>
          <p:nvPr/>
        </p:nvPicPr>
        <p:blipFill rotWithShape="1">
          <a:blip r:embed="rId8">
            <a:alphaModFix/>
          </a:blip>
          <a:srcRect b="0" l="0" r="0" t="0"/>
          <a:stretch/>
        </p:blipFill>
        <p:spPr>
          <a:xfrm>
            <a:off x="18214076" y="8280400"/>
            <a:ext cx="190524" cy="3048000"/>
          </a:xfrm>
          <a:prstGeom prst="rect">
            <a:avLst/>
          </a:prstGeom>
          <a:noFill/>
          <a:ln>
            <a:noFill/>
          </a:ln>
        </p:spPr>
      </p:pic>
      <p:sp>
        <p:nvSpPr>
          <p:cNvPr id="254" name="Google Shape;254;p11"/>
          <p:cNvSpPr/>
          <p:nvPr/>
        </p:nvSpPr>
        <p:spPr>
          <a:xfrm>
            <a:off x="1740117" y="5130800"/>
            <a:ext cx="4572572" cy="262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1"/>
          <p:cNvSpPr/>
          <p:nvPr/>
        </p:nvSpPr>
        <p:spPr>
          <a:xfrm>
            <a:off x="1740117" y="5130800"/>
            <a:ext cx="4572572" cy="262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1"/>
          <p:cNvSpPr/>
          <p:nvPr/>
        </p:nvSpPr>
        <p:spPr>
          <a:xfrm>
            <a:off x="1740117" y="5130800"/>
            <a:ext cx="4724991"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Yeseva One"/>
                <a:ea typeface="Yeseva One"/>
                <a:cs typeface="Yeseva One"/>
                <a:sym typeface="Yeseva One"/>
              </a:rPr>
              <a:t>War</a:t>
            </a:r>
            <a:endParaRPr b="0" i="0" sz="3600" u="none" cap="none" strike="noStrike">
              <a:solidFill>
                <a:schemeClr val="dk1"/>
              </a:solidFill>
              <a:latin typeface="Calibri"/>
              <a:ea typeface="Calibri"/>
              <a:cs typeface="Calibri"/>
              <a:sym typeface="Calibri"/>
            </a:endParaRPr>
          </a:p>
        </p:txBody>
      </p:sp>
      <p:sp>
        <p:nvSpPr>
          <p:cNvPr id="257" name="Google Shape;257;p11"/>
          <p:cNvSpPr/>
          <p:nvPr/>
        </p:nvSpPr>
        <p:spPr>
          <a:xfrm>
            <a:off x="1740117" y="5867400"/>
            <a:ext cx="4708055" cy="20277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Inter"/>
              <a:buChar char="•"/>
            </a:pPr>
            <a:r>
              <a:rPr b="0" i="0" lang="en-US" sz="3200" u="none" cap="none" strike="noStrike">
                <a:solidFill>
                  <a:srgbClr val="0E0E0E"/>
                </a:solidFill>
                <a:latin typeface="Inter"/>
                <a:ea typeface="Inter"/>
                <a:cs typeface="Inter"/>
                <a:sym typeface="Inter"/>
              </a:rPr>
              <a:t>Eclipse</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Inter"/>
              <a:buChar char="•"/>
            </a:pPr>
            <a:r>
              <a:rPr b="0" i="0" lang="en-US" sz="3200" u="none" cap="none" strike="noStrike">
                <a:solidFill>
                  <a:srgbClr val="0E0E0E"/>
                </a:solidFill>
                <a:latin typeface="Inter"/>
                <a:ea typeface="Inter"/>
                <a:cs typeface="Inter"/>
                <a:sym typeface="Inter"/>
              </a:rPr>
              <a:t>Quest for artifact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Inter"/>
              <a:buChar char="•"/>
            </a:pPr>
            <a:r>
              <a:rPr b="0" i="0" lang="en-US" sz="3200" u="none" cap="none" strike="noStrike">
                <a:solidFill>
                  <a:srgbClr val="0E0E0E"/>
                </a:solidFill>
                <a:latin typeface="Inter"/>
                <a:ea typeface="Inter"/>
                <a:cs typeface="Inter"/>
                <a:sym typeface="Inter"/>
              </a:rPr>
              <a:t>Volcano disaster</a:t>
            </a:r>
            <a:endParaRPr b="0" i="0" sz="3200" u="none" cap="none" strike="noStrike">
              <a:solidFill>
                <a:schemeClr val="dk1"/>
              </a:solidFill>
              <a:latin typeface="Calibri"/>
              <a:ea typeface="Calibri"/>
              <a:cs typeface="Calibri"/>
              <a:sym typeface="Calibri"/>
            </a:endParaRPr>
          </a:p>
        </p:txBody>
      </p:sp>
      <p:sp>
        <p:nvSpPr>
          <p:cNvPr id="258" name="Google Shape;258;p11"/>
          <p:cNvSpPr/>
          <p:nvPr/>
        </p:nvSpPr>
        <p:spPr>
          <a:xfrm>
            <a:off x="13069934" y="3644900"/>
            <a:ext cx="4572572"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1"/>
          <p:cNvSpPr/>
          <p:nvPr/>
        </p:nvSpPr>
        <p:spPr>
          <a:xfrm>
            <a:off x="13069934" y="3644900"/>
            <a:ext cx="4572572"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1"/>
          <p:cNvSpPr/>
          <p:nvPr/>
        </p:nvSpPr>
        <p:spPr>
          <a:xfrm>
            <a:off x="13069934" y="3644900"/>
            <a:ext cx="4724991"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Yeseva One"/>
                <a:ea typeface="Yeseva One"/>
                <a:cs typeface="Yeseva One"/>
                <a:sym typeface="Yeseva One"/>
              </a:rPr>
              <a:t>Transformation</a:t>
            </a:r>
            <a:endParaRPr b="0" i="0" sz="3600" u="none" cap="none" strike="noStrike">
              <a:solidFill>
                <a:schemeClr val="dk1"/>
              </a:solidFill>
              <a:latin typeface="Calibri"/>
              <a:ea typeface="Calibri"/>
              <a:cs typeface="Calibri"/>
              <a:sym typeface="Calibri"/>
            </a:endParaRPr>
          </a:p>
        </p:txBody>
      </p:sp>
      <p:sp>
        <p:nvSpPr>
          <p:cNvPr id="261" name="Google Shape;261;p11"/>
          <p:cNvSpPr/>
          <p:nvPr/>
        </p:nvSpPr>
        <p:spPr>
          <a:xfrm>
            <a:off x="13069934" y="4381500"/>
            <a:ext cx="4708055" cy="3513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Inter"/>
              <a:buChar char="•"/>
            </a:pPr>
            <a:r>
              <a:rPr b="0" i="0" lang="en-US" sz="3200" u="none" cap="none" strike="noStrike">
                <a:solidFill>
                  <a:srgbClr val="0E0E0E"/>
                </a:solidFill>
                <a:latin typeface="Inter"/>
                <a:ea typeface="Inter"/>
                <a:cs typeface="Inter"/>
                <a:sym typeface="Inter"/>
              </a:rPr>
              <a:t>Kingdoms clash in conflict.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Inter"/>
              <a:buChar char="•"/>
            </a:pPr>
            <a:r>
              <a:rPr b="0" i="0" lang="en-US" sz="3200" u="none" cap="none" strike="noStrike">
                <a:solidFill>
                  <a:srgbClr val="0E0E0E"/>
                </a:solidFill>
                <a:latin typeface="Inter"/>
                <a:ea typeface="Inter"/>
                <a:cs typeface="Inter"/>
                <a:sym typeface="Inter"/>
              </a:rPr>
              <a:t>Peasant discovers magical powers.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Inter"/>
              <a:buChar char="•"/>
            </a:pPr>
            <a:r>
              <a:rPr b="0" i="0" lang="en-US" sz="3200" u="none" cap="none" strike="noStrike">
                <a:solidFill>
                  <a:srgbClr val="0E0E0E"/>
                </a:solidFill>
                <a:latin typeface="Inter"/>
                <a:ea typeface="Inter"/>
                <a:cs typeface="Inter"/>
                <a:sym typeface="Inter"/>
              </a:rPr>
              <a:t>Plot to assassinate leader uncovered.</a:t>
            </a:r>
            <a:endParaRPr b="0" i="0" sz="3200" u="none" cap="none" strike="noStrike">
              <a:solidFill>
                <a:schemeClr val="dk1"/>
              </a:solidFill>
              <a:latin typeface="Calibri"/>
              <a:ea typeface="Calibri"/>
              <a:cs typeface="Calibri"/>
              <a:sym typeface="Calibri"/>
            </a:endParaRPr>
          </a:p>
        </p:txBody>
      </p:sp>
      <p:sp>
        <p:nvSpPr>
          <p:cNvPr id="262" name="Google Shape;262;p11"/>
          <p:cNvSpPr/>
          <p:nvPr/>
        </p:nvSpPr>
        <p:spPr>
          <a:xfrm>
            <a:off x="7417727" y="8788400"/>
            <a:ext cx="4572572"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1"/>
          <p:cNvSpPr/>
          <p:nvPr/>
        </p:nvSpPr>
        <p:spPr>
          <a:xfrm>
            <a:off x="7417727" y="8788400"/>
            <a:ext cx="4572572"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1"/>
          <p:cNvSpPr/>
          <p:nvPr/>
        </p:nvSpPr>
        <p:spPr>
          <a:xfrm>
            <a:off x="7417727" y="8788400"/>
            <a:ext cx="4724991"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Yeseva One"/>
                <a:ea typeface="Yeseva One"/>
                <a:cs typeface="Yeseva One"/>
                <a:sym typeface="Yeseva One"/>
              </a:rPr>
              <a:t>Rise</a:t>
            </a:r>
            <a:endParaRPr b="0" i="0" sz="3600" u="none" cap="none" strike="noStrike">
              <a:solidFill>
                <a:schemeClr val="dk1"/>
              </a:solidFill>
              <a:latin typeface="Calibri"/>
              <a:ea typeface="Calibri"/>
              <a:cs typeface="Calibri"/>
              <a:sym typeface="Calibri"/>
            </a:endParaRPr>
          </a:p>
        </p:txBody>
      </p:sp>
      <p:sp>
        <p:nvSpPr>
          <p:cNvPr id="265" name="Google Shape;265;p11"/>
          <p:cNvSpPr/>
          <p:nvPr/>
        </p:nvSpPr>
        <p:spPr>
          <a:xfrm>
            <a:off x="7417727" y="9525000"/>
            <a:ext cx="4708055" cy="3513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Inter"/>
              <a:buChar char="•"/>
            </a:pPr>
            <a:r>
              <a:rPr b="0" i="0" lang="en-US" sz="3200" u="none" cap="none" strike="noStrike">
                <a:solidFill>
                  <a:srgbClr val="0E0E0E"/>
                </a:solidFill>
                <a:latin typeface="Inter"/>
                <a:ea typeface="Inter"/>
                <a:cs typeface="Inter"/>
                <a:sym typeface="Inter"/>
              </a:rPr>
              <a:t>Humans acquire Crystal </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Inter"/>
              <a:buChar char="•"/>
            </a:pPr>
            <a:r>
              <a:rPr b="0" i="0" lang="en-US" sz="3200" u="none" cap="none" strike="noStrike">
                <a:solidFill>
                  <a:srgbClr val="0E0E0E"/>
                </a:solidFill>
                <a:latin typeface="Inter"/>
                <a:ea typeface="Inter"/>
                <a:cs typeface="Inter"/>
                <a:sym typeface="Inter"/>
              </a:rPr>
              <a:t>Shimmering City established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Inter"/>
              <a:buChar char="•"/>
            </a:pPr>
            <a:r>
              <a:rPr b="0" i="0" lang="en-US" sz="3200" u="none" cap="none" strike="noStrike">
                <a:solidFill>
                  <a:srgbClr val="0E0E0E"/>
                </a:solidFill>
                <a:latin typeface="Inter"/>
                <a:ea typeface="Inter"/>
                <a:cs typeface="Inter"/>
                <a:sym typeface="Inter"/>
              </a:rPr>
              <a:t>City expands, conquers neighbors.</a:t>
            </a:r>
            <a:endParaRPr b="0" i="0" sz="3200" u="none" cap="none" strike="noStrike">
              <a:solidFill>
                <a:schemeClr val="dk1"/>
              </a:solidFill>
              <a:latin typeface="Calibri"/>
              <a:ea typeface="Calibri"/>
              <a:cs typeface="Calibri"/>
              <a:sym typeface="Calibri"/>
            </a:endParaRPr>
          </a:p>
        </p:txBody>
      </p:sp>
      <p:sp>
        <p:nvSpPr>
          <p:cNvPr id="266" name="Google Shape;266;p11"/>
          <p:cNvSpPr/>
          <p:nvPr/>
        </p:nvSpPr>
        <p:spPr>
          <a:xfrm>
            <a:off x="18747543" y="8788400"/>
            <a:ext cx="4572572" cy="262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1"/>
          <p:cNvSpPr/>
          <p:nvPr/>
        </p:nvSpPr>
        <p:spPr>
          <a:xfrm>
            <a:off x="18747543" y="8788400"/>
            <a:ext cx="4572572" cy="262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1"/>
          <p:cNvSpPr/>
          <p:nvPr/>
        </p:nvSpPr>
        <p:spPr>
          <a:xfrm>
            <a:off x="18747543" y="8788400"/>
            <a:ext cx="4724991"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Yeseva One"/>
                <a:ea typeface="Yeseva One"/>
                <a:cs typeface="Yeseva One"/>
                <a:sym typeface="Yeseva One"/>
              </a:rPr>
              <a:t>Invasion</a:t>
            </a:r>
            <a:endParaRPr b="0" i="0" sz="3600" u="none" cap="none" strike="noStrike">
              <a:solidFill>
                <a:schemeClr val="dk1"/>
              </a:solidFill>
              <a:latin typeface="Calibri"/>
              <a:ea typeface="Calibri"/>
              <a:cs typeface="Calibri"/>
              <a:sym typeface="Calibri"/>
            </a:endParaRPr>
          </a:p>
        </p:txBody>
      </p:sp>
      <p:sp>
        <p:nvSpPr>
          <p:cNvPr id="269" name="Google Shape;269;p11"/>
          <p:cNvSpPr/>
          <p:nvPr/>
        </p:nvSpPr>
        <p:spPr>
          <a:xfrm>
            <a:off x="18747543" y="9525000"/>
            <a:ext cx="4708055" cy="20277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Inter"/>
              <a:buChar char="•"/>
            </a:pPr>
            <a:r>
              <a:rPr b="0" i="0" lang="en-US" sz="3200" u="none" cap="none" strike="noStrike">
                <a:solidFill>
                  <a:srgbClr val="0E0E0E"/>
                </a:solidFill>
                <a:latin typeface="Inter"/>
                <a:ea typeface="Inter"/>
                <a:cs typeface="Inter"/>
                <a:sym typeface="Inter"/>
              </a:rPr>
              <a:t>Kingdom invaded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Inter"/>
              <a:buChar char="•"/>
            </a:pPr>
            <a:r>
              <a:rPr b="0" i="0" lang="en-US" sz="3200" u="none" cap="none" strike="noStrike">
                <a:solidFill>
                  <a:srgbClr val="0E0E0E"/>
                </a:solidFill>
                <a:latin typeface="Inter"/>
                <a:ea typeface="Inter"/>
                <a:cs typeface="Inter"/>
                <a:sym typeface="Inter"/>
              </a:rPr>
              <a:t>Betrayal</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Inter"/>
              <a:buChar char="•"/>
            </a:pPr>
            <a:r>
              <a:rPr b="0" i="0" lang="en-US" sz="3200" u="none" cap="none" strike="noStrike">
                <a:solidFill>
                  <a:srgbClr val="0E0E0E"/>
                </a:solidFill>
                <a:latin typeface="Inter"/>
                <a:ea typeface="Inter"/>
                <a:cs typeface="Inter"/>
                <a:sym typeface="Inter"/>
              </a:rPr>
              <a:t>Hero's festival</a:t>
            </a:r>
            <a:endParaRPr b="0" i="0" sz="3200" u="none" cap="none" strike="noStrike">
              <a:solidFill>
                <a:schemeClr val="dk1"/>
              </a:solidFill>
              <a:latin typeface="Calibri"/>
              <a:ea typeface="Calibri"/>
              <a:cs typeface="Calibri"/>
              <a:sym typeface="Calibri"/>
            </a:endParaRPr>
          </a:p>
        </p:txBody>
      </p:sp>
      <p:sp>
        <p:nvSpPr>
          <p:cNvPr id="270" name="Google Shape;270;p11"/>
          <p:cNvSpPr/>
          <p:nvPr/>
        </p:nvSpPr>
        <p:spPr>
          <a:xfrm rot="-5400000">
            <a:off x="767176" y="8870243"/>
            <a:ext cx="1295562"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00000"/>
                </a:solidFill>
                <a:latin typeface="Yeseva One"/>
                <a:ea typeface="Yeseva One"/>
                <a:cs typeface="Yeseva One"/>
                <a:sym typeface="Yeseva One"/>
              </a:rPr>
              <a:t>2020</a:t>
            </a:r>
            <a:endParaRPr b="0" i="0" sz="3600" u="none" cap="none" strike="noStrike">
              <a:solidFill>
                <a:schemeClr val="dk1"/>
              </a:solidFill>
              <a:latin typeface="Calibri"/>
              <a:ea typeface="Calibri"/>
              <a:cs typeface="Calibri"/>
              <a:sym typeface="Calibri"/>
            </a:endParaRPr>
          </a:p>
        </p:txBody>
      </p:sp>
      <p:sp>
        <p:nvSpPr>
          <p:cNvPr id="271" name="Google Shape;271;p11"/>
          <p:cNvSpPr/>
          <p:nvPr/>
        </p:nvSpPr>
        <p:spPr>
          <a:xfrm rot="-5400000">
            <a:off x="12103343" y="8893101"/>
            <a:ext cx="1257457"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00000"/>
                </a:solidFill>
                <a:latin typeface="Yeseva One"/>
                <a:ea typeface="Yeseva One"/>
                <a:cs typeface="Yeseva One"/>
                <a:sym typeface="Yeseva One"/>
              </a:rPr>
              <a:t>2022</a:t>
            </a:r>
            <a:endParaRPr b="0" i="0" sz="3600" u="none" cap="none" strike="noStrike">
              <a:solidFill>
                <a:schemeClr val="dk1"/>
              </a:solidFill>
              <a:latin typeface="Calibri"/>
              <a:ea typeface="Calibri"/>
              <a:cs typeface="Calibri"/>
              <a:sym typeface="Calibri"/>
            </a:endParaRPr>
          </a:p>
        </p:txBody>
      </p:sp>
      <p:sp>
        <p:nvSpPr>
          <p:cNvPr id="272" name="Google Shape;272;p11"/>
          <p:cNvSpPr/>
          <p:nvPr/>
        </p:nvSpPr>
        <p:spPr>
          <a:xfrm rot="-5400000">
            <a:off x="6463838" y="6996993"/>
            <a:ext cx="1181248"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00000"/>
                </a:solidFill>
                <a:latin typeface="Yeseva One"/>
                <a:ea typeface="Yeseva One"/>
                <a:cs typeface="Yeseva One"/>
                <a:sym typeface="Yeseva One"/>
              </a:rPr>
              <a:t>2021</a:t>
            </a:r>
            <a:endParaRPr b="0" i="0" sz="3600" u="none" cap="none" strike="noStrike">
              <a:solidFill>
                <a:schemeClr val="dk1"/>
              </a:solidFill>
              <a:latin typeface="Calibri"/>
              <a:ea typeface="Calibri"/>
              <a:cs typeface="Calibri"/>
              <a:sym typeface="Calibri"/>
            </a:endParaRPr>
          </a:p>
        </p:txBody>
      </p:sp>
      <p:sp>
        <p:nvSpPr>
          <p:cNvPr id="273" name="Google Shape;273;p11"/>
          <p:cNvSpPr/>
          <p:nvPr/>
        </p:nvSpPr>
        <p:spPr>
          <a:xfrm rot="-5400000">
            <a:off x="17755549" y="6962701"/>
            <a:ext cx="1257457"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00000"/>
                </a:solidFill>
                <a:latin typeface="Yeseva One"/>
                <a:ea typeface="Yeseva One"/>
                <a:cs typeface="Yeseva One"/>
                <a:sym typeface="Yeseva One"/>
              </a:rPr>
              <a:t>2022</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78" name="Shape 278"/>
        <p:cNvGrpSpPr/>
        <p:nvPr/>
      </p:nvGrpSpPr>
      <p:grpSpPr>
        <a:xfrm>
          <a:off x="0" y="0"/>
          <a:ext cx="0" cy="0"/>
          <a:chOff x="0" y="0"/>
          <a:chExt cx="0" cy="0"/>
        </a:xfrm>
      </p:grpSpPr>
      <p:sp>
        <p:nvSpPr>
          <p:cNvPr id="279" name="Google Shape;279;p12"/>
          <p:cNvSpPr/>
          <p:nvPr/>
        </p:nvSpPr>
        <p:spPr>
          <a:xfrm>
            <a:off x="0" y="0"/>
            <a:ext cx="24387048" cy="6858000"/>
          </a:xfrm>
          <a:prstGeom prst="rect">
            <a:avLst/>
          </a:prstGeom>
          <a:solidFill>
            <a:srgbClr val="1245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81" name="Google Shape;281;p12"/>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282" name="Google Shape;282;p12"/>
          <p:cNvSpPr/>
          <p:nvPr/>
        </p:nvSpPr>
        <p:spPr>
          <a:xfrm>
            <a:off x="8040105" y="1384300"/>
            <a:ext cx="8319540" cy="181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9600" u="none" cap="none" strike="noStrike">
                <a:solidFill>
                  <a:srgbClr val="FFFFFF"/>
                </a:solidFill>
                <a:latin typeface="Yeseva One"/>
                <a:ea typeface="Yeseva One"/>
                <a:cs typeface="Yeseva One"/>
                <a:sym typeface="Yeseva One"/>
              </a:rPr>
              <a:t>Our Team</a:t>
            </a:r>
            <a:endParaRPr b="0" i="0" sz="9600" u="none" cap="none" strike="noStrike">
              <a:solidFill>
                <a:schemeClr val="dk1"/>
              </a:solidFill>
              <a:latin typeface="Calibri"/>
              <a:ea typeface="Calibri"/>
              <a:cs typeface="Calibri"/>
              <a:sym typeface="Calibri"/>
            </a:endParaRPr>
          </a:p>
        </p:txBody>
      </p:sp>
      <p:sp>
        <p:nvSpPr>
          <p:cNvPr id="283" name="Google Shape;283;p12"/>
          <p:cNvSpPr/>
          <p:nvPr/>
        </p:nvSpPr>
        <p:spPr>
          <a:xfrm>
            <a:off x="2210076" y="3987800"/>
            <a:ext cx="19966896" cy="764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2"/>
          <p:cNvSpPr/>
          <p:nvPr/>
        </p:nvSpPr>
        <p:spPr>
          <a:xfrm>
            <a:off x="2210076" y="3987800"/>
            <a:ext cx="6096762" cy="764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85" name="Google Shape;285;p12"/>
          <p:cNvPicPr preferRelativeResize="0"/>
          <p:nvPr/>
        </p:nvPicPr>
        <p:blipFill rotWithShape="1">
          <a:blip r:embed="rId4">
            <a:alphaModFix/>
          </a:blip>
          <a:srcRect b="0" l="0" r="0" t="0"/>
          <a:stretch/>
        </p:blipFill>
        <p:spPr>
          <a:xfrm>
            <a:off x="2210076" y="3987800"/>
            <a:ext cx="6096762" cy="6096000"/>
          </a:xfrm>
          <a:prstGeom prst="rect">
            <a:avLst/>
          </a:prstGeom>
          <a:noFill/>
          <a:ln>
            <a:noFill/>
          </a:ln>
        </p:spPr>
      </p:pic>
      <p:sp>
        <p:nvSpPr>
          <p:cNvPr id="286" name="Google Shape;286;p12"/>
          <p:cNvSpPr/>
          <p:nvPr/>
        </p:nvSpPr>
        <p:spPr>
          <a:xfrm>
            <a:off x="2210076" y="10287000"/>
            <a:ext cx="6096762" cy="13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2"/>
          <p:cNvSpPr/>
          <p:nvPr/>
        </p:nvSpPr>
        <p:spPr>
          <a:xfrm>
            <a:off x="2210076" y="10287000"/>
            <a:ext cx="6096762" cy="13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2"/>
          <p:cNvSpPr/>
          <p:nvPr/>
        </p:nvSpPr>
        <p:spPr>
          <a:xfrm>
            <a:off x="2108464" y="10287000"/>
            <a:ext cx="6299987" cy="90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0E0E0E"/>
                </a:solidFill>
                <a:latin typeface="Yeseva One"/>
                <a:ea typeface="Yeseva One"/>
                <a:cs typeface="Yeseva One"/>
                <a:sym typeface="Yeseva One"/>
              </a:rPr>
              <a:t>Eldruin</a:t>
            </a:r>
            <a:endParaRPr b="0" i="0" sz="4800" u="none" cap="none" strike="noStrike">
              <a:solidFill>
                <a:schemeClr val="dk1"/>
              </a:solidFill>
              <a:latin typeface="Calibri"/>
              <a:ea typeface="Calibri"/>
              <a:cs typeface="Calibri"/>
              <a:sym typeface="Calibri"/>
            </a:endParaRPr>
          </a:p>
        </p:txBody>
      </p:sp>
      <p:sp>
        <p:nvSpPr>
          <p:cNvPr id="289" name="Google Shape;289;p12"/>
          <p:cNvSpPr/>
          <p:nvPr/>
        </p:nvSpPr>
        <p:spPr>
          <a:xfrm>
            <a:off x="2142334" y="11137900"/>
            <a:ext cx="6232246" cy="6307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0E0E0E"/>
                </a:solidFill>
                <a:latin typeface="Inter"/>
                <a:ea typeface="Inter"/>
                <a:cs typeface="Inter"/>
                <a:sym typeface="Inter"/>
              </a:rPr>
              <a:t>The Fire Mage</a:t>
            </a:r>
            <a:endParaRPr b="0" i="0" sz="3200" u="none" cap="none" strike="noStrike">
              <a:solidFill>
                <a:schemeClr val="dk1"/>
              </a:solidFill>
              <a:latin typeface="Calibri"/>
              <a:ea typeface="Calibri"/>
              <a:cs typeface="Calibri"/>
              <a:sym typeface="Calibri"/>
            </a:endParaRPr>
          </a:p>
        </p:txBody>
      </p:sp>
      <p:sp>
        <p:nvSpPr>
          <p:cNvPr id="290" name="Google Shape;290;p12"/>
          <p:cNvSpPr/>
          <p:nvPr/>
        </p:nvSpPr>
        <p:spPr>
          <a:xfrm>
            <a:off x="9145143" y="3987800"/>
            <a:ext cx="6096762" cy="764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91" name="Google Shape;291;p12"/>
          <p:cNvPicPr preferRelativeResize="0"/>
          <p:nvPr/>
        </p:nvPicPr>
        <p:blipFill rotWithShape="1">
          <a:blip r:embed="rId5">
            <a:alphaModFix/>
          </a:blip>
          <a:srcRect b="0" l="0" r="0" t="0"/>
          <a:stretch/>
        </p:blipFill>
        <p:spPr>
          <a:xfrm>
            <a:off x="9145143" y="3987800"/>
            <a:ext cx="6096762" cy="6096000"/>
          </a:xfrm>
          <a:prstGeom prst="rect">
            <a:avLst/>
          </a:prstGeom>
          <a:noFill/>
          <a:ln>
            <a:noFill/>
          </a:ln>
        </p:spPr>
      </p:pic>
      <p:sp>
        <p:nvSpPr>
          <p:cNvPr id="292" name="Google Shape;292;p12"/>
          <p:cNvSpPr/>
          <p:nvPr/>
        </p:nvSpPr>
        <p:spPr>
          <a:xfrm>
            <a:off x="9145143" y="10287000"/>
            <a:ext cx="6096762" cy="13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2"/>
          <p:cNvSpPr/>
          <p:nvPr/>
        </p:nvSpPr>
        <p:spPr>
          <a:xfrm>
            <a:off x="9145143" y="10287000"/>
            <a:ext cx="6096762" cy="13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2"/>
          <p:cNvSpPr/>
          <p:nvPr/>
        </p:nvSpPr>
        <p:spPr>
          <a:xfrm>
            <a:off x="9043530" y="10287000"/>
            <a:ext cx="6299987" cy="90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0E0E0E"/>
                </a:solidFill>
                <a:latin typeface="Yeseva One"/>
                <a:ea typeface="Yeseva One"/>
                <a:cs typeface="Yeseva One"/>
                <a:sym typeface="Yeseva One"/>
              </a:rPr>
              <a:t>Elementalen</a:t>
            </a:r>
            <a:endParaRPr b="0" i="0" sz="4800" u="none" cap="none" strike="noStrike">
              <a:solidFill>
                <a:schemeClr val="dk1"/>
              </a:solidFill>
              <a:latin typeface="Calibri"/>
              <a:ea typeface="Calibri"/>
              <a:cs typeface="Calibri"/>
              <a:sym typeface="Calibri"/>
            </a:endParaRPr>
          </a:p>
        </p:txBody>
      </p:sp>
      <p:sp>
        <p:nvSpPr>
          <p:cNvPr id="295" name="Google Shape;295;p12"/>
          <p:cNvSpPr/>
          <p:nvPr/>
        </p:nvSpPr>
        <p:spPr>
          <a:xfrm>
            <a:off x="9077401" y="11137900"/>
            <a:ext cx="6232246" cy="6307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0E0E0E"/>
                </a:solidFill>
                <a:latin typeface="Inter"/>
                <a:ea typeface="Inter"/>
                <a:cs typeface="Inter"/>
                <a:sym typeface="Inter"/>
              </a:rPr>
              <a:t>The Guardian</a:t>
            </a:r>
            <a:endParaRPr b="0" i="0" sz="3200" u="none" cap="none" strike="noStrike">
              <a:solidFill>
                <a:schemeClr val="dk1"/>
              </a:solidFill>
              <a:latin typeface="Calibri"/>
              <a:ea typeface="Calibri"/>
              <a:cs typeface="Calibri"/>
              <a:sym typeface="Calibri"/>
            </a:endParaRPr>
          </a:p>
        </p:txBody>
      </p:sp>
      <p:sp>
        <p:nvSpPr>
          <p:cNvPr id="296" name="Google Shape;296;p12"/>
          <p:cNvSpPr/>
          <p:nvPr/>
        </p:nvSpPr>
        <p:spPr>
          <a:xfrm>
            <a:off x="16080210" y="3987800"/>
            <a:ext cx="6096762" cy="764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97" name="Google Shape;297;p12"/>
          <p:cNvPicPr preferRelativeResize="0"/>
          <p:nvPr/>
        </p:nvPicPr>
        <p:blipFill rotWithShape="1">
          <a:blip r:embed="rId6">
            <a:alphaModFix/>
          </a:blip>
          <a:srcRect b="0" l="0" r="0" t="0"/>
          <a:stretch/>
        </p:blipFill>
        <p:spPr>
          <a:xfrm>
            <a:off x="16080210" y="3987800"/>
            <a:ext cx="6096762" cy="6096000"/>
          </a:xfrm>
          <a:prstGeom prst="rect">
            <a:avLst/>
          </a:prstGeom>
          <a:noFill/>
          <a:ln>
            <a:noFill/>
          </a:ln>
        </p:spPr>
      </p:pic>
      <p:sp>
        <p:nvSpPr>
          <p:cNvPr id="298" name="Google Shape;298;p12"/>
          <p:cNvSpPr/>
          <p:nvPr/>
        </p:nvSpPr>
        <p:spPr>
          <a:xfrm>
            <a:off x="16080210" y="10287000"/>
            <a:ext cx="6096762" cy="13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2"/>
          <p:cNvSpPr/>
          <p:nvPr/>
        </p:nvSpPr>
        <p:spPr>
          <a:xfrm>
            <a:off x="16080210" y="10287000"/>
            <a:ext cx="6096762" cy="13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2"/>
          <p:cNvSpPr/>
          <p:nvPr/>
        </p:nvSpPr>
        <p:spPr>
          <a:xfrm>
            <a:off x="15978597" y="10287000"/>
            <a:ext cx="6299987" cy="90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0E0E0E"/>
                </a:solidFill>
                <a:latin typeface="Yeseva One"/>
                <a:ea typeface="Yeseva One"/>
                <a:cs typeface="Yeseva One"/>
                <a:sym typeface="Yeseva One"/>
              </a:rPr>
              <a:t>Lunaria</a:t>
            </a:r>
            <a:endParaRPr b="0" i="0" sz="4800" u="none" cap="none" strike="noStrike">
              <a:solidFill>
                <a:schemeClr val="dk1"/>
              </a:solidFill>
              <a:latin typeface="Calibri"/>
              <a:ea typeface="Calibri"/>
              <a:cs typeface="Calibri"/>
              <a:sym typeface="Calibri"/>
            </a:endParaRPr>
          </a:p>
        </p:txBody>
      </p:sp>
      <p:sp>
        <p:nvSpPr>
          <p:cNvPr id="301" name="Google Shape;301;p12"/>
          <p:cNvSpPr/>
          <p:nvPr/>
        </p:nvSpPr>
        <p:spPr>
          <a:xfrm>
            <a:off x="16012468" y="11137900"/>
            <a:ext cx="6232246" cy="6307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0E0E0E"/>
                </a:solidFill>
                <a:latin typeface="Inter"/>
                <a:ea typeface="Inter"/>
                <a:cs typeface="Inter"/>
                <a:sym typeface="Inter"/>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06" name="Shape 306"/>
        <p:cNvGrpSpPr/>
        <p:nvPr/>
      </p:nvGrpSpPr>
      <p:grpSpPr>
        <a:xfrm>
          <a:off x="0" y="0"/>
          <a:ext cx="0" cy="0"/>
          <a:chOff x="0" y="0"/>
          <a:chExt cx="0" cy="0"/>
        </a:xfrm>
      </p:grpSpPr>
      <p:sp>
        <p:nvSpPr>
          <p:cNvPr id="307" name="Google Shape;307;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08" name="Google Shape;308;p13"/>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309" name="Google Shape;309;p13"/>
          <p:cNvSpPr/>
          <p:nvPr/>
        </p:nvSpPr>
        <p:spPr>
          <a:xfrm>
            <a:off x="787498" y="3517900"/>
            <a:ext cx="22812051" cy="859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3"/>
          <p:cNvSpPr/>
          <p:nvPr/>
        </p:nvSpPr>
        <p:spPr>
          <a:xfrm>
            <a:off x="10173972" y="3517900"/>
            <a:ext cx="5487086" cy="1536700"/>
          </a:xfrm>
          <a:prstGeom prst="rect">
            <a:avLst/>
          </a:prstGeom>
          <a:solidFill>
            <a:srgbClr val="FFFFFF"/>
          </a:solidFill>
          <a:ln cap="flat" cmpd="sng" w="12700">
            <a:solidFill>
              <a:srgbClr val="12454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11" name="Google Shape;311;p13"/>
          <p:cNvPicPr preferRelativeResize="0"/>
          <p:nvPr/>
        </p:nvPicPr>
        <p:blipFill rotWithShape="1">
          <a:blip r:embed="rId4">
            <a:alphaModFix/>
          </a:blip>
          <a:srcRect b="0" l="0" r="0" t="0"/>
          <a:stretch/>
        </p:blipFill>
        <p:spPr>
          <a:xfrm>
            <a:off x="10478810" y="3727450"/>
            <a:ext cx="1117740" cy="1117600"/>
          </a:xfrm>
          <a:prstGeom prst="rect">
            <a:avLst/>
          </a:prstGeom>
          <a:noFill/>
          <a:ln>
            <a:noFill/>
          </a:ln>
        </p:spPr>
      </p:pic>
      <p:sp>
        <p:nvSpPr>
          <p:cNvPr id="312" name="Google Shape;312;p13"/>
          <p:cNvSpPr/>
          <p:nvPr/>
        </p:nvSpPr>
        <p:spPr>
          <a:xfrm>
            <a:off x="11799775" y="3721100"/>
            <a:ext cx="3556445" cy="1130300"/>
          </a:xfrm>
          <a:prstGeom prst="roundRect">
            <a:avLst>
              <a:gd fmla="val 48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3"/>
          <p:cNvSpPr/>
          <p:nvPr/>
        </p:nvSpPr>
        <p:spPr>
          <a:xfrm>
            <a:off x="11799775" y="3721100"/>
            <a:ext cx="3708864"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Yeseva One"/>
                <a:ea typeface="Yeseva One"/>
                <a:cs typeface="Yeseva One"/>
                <a:sym typeface="Yeseva One"/>
              </a:rPr>
              <a:t>Chloe Ng</a:t>
            </a:r>
            <a:endParaRPr b="0" i="0" sz="3600" u="none" cap="none" strike="noStrike">
              <a:solidFill>
                <a:schemeClr val="dk1"/>
              </a:solidFill>
              <a:latin typeface="Calibri"/>
              <a:ea typeface="Calibri"/>
              <a:cs typeface="Calibri"/>
              <a:sym typeface="Calibri"/>
            </a:endParaRPr>
          </a:p>
        </p:txBody>
      </p:sp>
      <p:sp>
        <p:nvSpPr>
          <p:cNvPr id="314" name="Google Shape;314;p13"/>
          <p:cNvSpPr/>
          <p:nvPr/>
        </p:nvSpPr>
        <p:spPr>
          <a:xfrm>
            <a:off x="11799775" y="4356100"/>
            <a:ext cx="3691928"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Inter"/>
                <a:ea typeface="Inter"/>
                <a:cs typeface="Inter"/>
                <a:sym typeface="Inter"/>
              </a:rPr>
              <a:t>The Mage</a:t>
            </a:r>
            <a:endParaRPr b="0" i="0" sz="3200" u="none" cap="none" strike="noStrike">
              <a:solidFill>
                <a:schemeClr val="dk1"/>
              </a:solidFill>
              <a:latin typeface="Calibri"/>
              <a:ea typeface="Calibri"/>
              <a:cs typeface="Calibri"/>
              <a:sym typeface="Calibri"/>
            </a:endParaRPr>
          </a:p>
        </p:txBody>
      </p:sp>
      <p:sp>
        <p:nvSpPr>
          <p:cNvPr id="315" name="Google Shape;315;p13"/>
          <p:cNvSpPr/>
          <p:nvPr/>
        </p:nvSpPr>
        <p:spPr>
          <a:xfrm>
            <a:off x="787498" y="5880100"/>
            <a:ext cx="5487086" cy="1536700"/>
          </a:xfrm>
          <a:prstGeom prst="rect">
            <a:avLst/>
          </a:prstGeom>
          <a:solidFill>
            <a:srgbClr val="FFFFFF"/>
          </a:solidFill>
          <a:ln cap="flat" cmpd="sng" w="12700">
            <a:solidFill>
              <a:srgbClr val="12454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16" name="Google Shape;316;p13"/>
          <p:cNvPicPr preferRelativeResize="0"/>
          <p:nvPr/>
        </p:nvPicPr>
        <p:blipFill rotWithShape="1">
          <a:blip r:embed="rId5">
            <a:alphaModFix/>
          </a:blip>
          <a:srcRect b="0" l="0" r="0" t="0"/>
          <a:stretch/>
        </p:blipFill>
        <p:spPr>
          <a:xfrm>
            <a:off x="1092337" y="6089650"/>
            <a:ext cx="1117740" cy="1117600"/>
          </a:xfrm>
          <a:prstGeom prst="rect">
            <a:avLst/>
          </a:prstGeom>
          <a:noFill/>
          <a:ln>
            <a:noFill/>
          </a:ln>
        </p:spPr>
      </p:pic>
      <p:sp>
        <p:nvSpPr>
          <p:cNvPr id="317" name="Google Shape;317;p13"/>
          <p:cNvSpPr/>
          <p:nvPr/>
        </p:nvSpPr>
        <p:spPr>
          <a:xfrm>
            <a:off x="2413302" y="6083300"/>
            <a:ext cx="3556445" cy="1130300"/>
          </a:xfrm>
          <a:prstGeom prst="roundRect">
            <a:avLst>
              <a:gd fmla="val 48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3"/>
          <p:cNvSpPr/>
          <p:nvPr/>
        </p:nvSpPr>
        <p:spPr>
          <a:xfrm>
            <a:off x="2413302" y="6083300"/>
            <a:ext cx="3708864"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Yeseva One"/>
                <a:ea typeface="Yeseva One"/>
                <a:cs typeface="Yeseva One"/>
                <a:sym typeface="Yeseva One"/>
              </a:rPr>
              <a:t>Valtorin</a:t>
            </a:r>
            <a:endParaRPr b="0" i="0" sz="3600" u="none" cap="none" strike="noStrike">
              <a:solidFill>
                <a:schemeClr val="dk1"/>
              </a:solidFill>
              <a:latin typeface="Calibri"/>
              <a:ea typeface="Calibri"/>
              <a:cs typeface="Calibri"/>
              <a:sym typeface="Calibri"/>
            </a:endParaRPr>
          </a:p>
        </p:txBody>
      </p:sp>
      <p:sp>
        <p:nvSpPr>
          <p:cNvPr id="319" name="Google Shape;319;p13"/>
          <p:cNvSpPr/>
          <p:nvPr/>
        </p:nvSpPr>
        <p:spPr>
          <a:xfrm>
            <a:off x="2413302" y="6718300"/>
            <a:ext cx="3691928"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Inter"/>
                <a:ea typeface="Inter"/>
                <a:cs typeface="Inter"/>
                <a:sym typeface="Inter"/>
              </a:rPr>
              <a:t>The Assassin</a:t>
            </a:r>
            <a:endParaRPr b="0" i="0" sz="3200" u="none" cap="none" strike="noStrike">
              <a:solidFill>
                <a:schemeClr val="dk1"/>
              </a:solidFill>
              <a:latin typeface="Calibri"/>
              <a:ea typeface="Calibri"/>
              <a:cs typeface="Calibri"/>
              <a:sym typeface="Calibri"/>
            </a:endParaRPr>
          </a:p>
        </p:txBody>
      </p:sp>
      <p:sp>
        <p:nvSpPr>
          <p:cNvPr id="320" name="Google Shape;320;p13"/>
          <p:cNvSpPr/>
          <p:nvPr/>
        </p:nvSpPr>
        <p:spPr>
          <a:xfrm>
            <a:off x="3835879" y="8216900"/>
            <a:ext cx="5487086" cy="1536700"/>
          </a:xfrm>
          <a:prstGeom prst="rect">
            <a:avLst/>
          </a:prstGeom>
          <a:solidFill>
            <a:srgbClr val="FFFFFF"/>
          </a:solidFill>
          <a:ln cap="flat" cmpd="sng" w="12700">
            <a:solidFill>
              <a:srgbClr val="12454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21" name="Google Shape;321;p13"/>
          <p:cNvPicPr preferRelativeResize="0"/>
          <p:nvPr/>
        </p:nvPicPr>
        <p:blipFill rotWithShape="1">
          <a:blip r:embed="rId6">
            <a:alphaModFix/>
          </a:blip>
          <a:srcRect b="0" l="0" r="0" t="0"/>
          <a:stretch/>
        </p:blipFill>
        <p:spPr>
          <a:xfrm>
            <a:off x="4140718" y="8426450"/>
            <a:ext cx="1117740" cy="1117600"/>
          </a:xfrm>
          <a:prstGeom prst="rect">
            <a:avLst/>
          </a:prstGeom>
          <a:noFill/>
          <a:ln>
            <a:noFill/>
          </a:ln>
        </p:spPr>
      </p:pic>
      <p:sp>
        <p:nvSpPr>
          <p:cNvPr id="322" name="Google Shape;322;p13"/>
          <p:cNvSpPr/>
          <p:nvPr/>
        </p:nvSpPr>
        <p:spPr>
          <a:xfrm>
            <a:off x="5461683" y="8420100"/>
            <a:ext cx="3556445" cy="1130300"/>
          </a:xfrm>
          <a:prstGeom prst="roundRect">
            <a:avLst>
              <a:gd fmla="val 48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3"/>
          <p:cNvSpPr/>
          <p:nvPr/>
        </p:nvSpPr>
        <p:spPr>
          <a:xfrm>
            <a:off x="5461683" y="8420100"/>
            <a:ext cx="3708864"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Yeseva One"/>
                <a:ea typeface="Yeseva One"/>
                <a:cs typeface="Yeseva One"/>
                <a:sym typeface="Yeseva One"/>
              </a:rPr>
              <a:t>Lucian</a:t>
            </a:r>
            <a:endParaRPr b="0" i="0" sz="3600" u="none" cap="none" strike="noStrike">
              <a:solidFill>
                <a:schemeClr val="dk1"/>
              </a:solidFill>
              <a:latin typeface="Calibri"/>
              <a:ea typeface="Calibri"/>
              <a:cs typeface="Calibri"/>
              <a:sym typeface="Calibri"/>
            </a:endParaRPr>
          </a:p>
        </p:txBody>
      </p:sp>
      <p:sp>
        <p:nvSpPr>
          <p:cNvPr id="324" name="Google Shape;324;p13"/>
          <p:cNvSpPr/>
          <p:nvPr/>
        </p:nvSpPr>
        <p:spPr>
          <a:xfrm>
            <a:off x="5461683" y="9055100"/>
            <a:ext cx="3691928"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Inter"/>
                <a:ea typeface="Inter"/>
                <a:cs typeface="Inter"/>
                <a:sym typeface="Inter"/>
              </a:rPr>
              <a:t>The Conjurer</a:t>
            </a:r>
            <a:endParaRPr b="0" i="0" sz="3200" u="none" cap="none" strike="noStrike">
              <a:solidFill>
                <a:schemeClr val="dk1"/>
              </a:solidFill>
              <a:latin typeface="Calibri"/>
              <a:ea typeface="Calibri"/>
              <a:cs typeface="Calibri"/>
              <a:sym typeface="Calibri"/>
            </a:endParaRPr>
          </a:p>
        </p:txBody>
      </p:sp>
      <p:sp>
        <p:nvSpPr>
          <p:cNvPr id="325" name="Google Shape;325;p13"/>
          <p:cNvSpPr/>
          <p:nvPr/>
        </p:nvSpPr>
        <p:spPr>
          <a:xfrm>
            <a:off x="3835879" y="10604500"/>
            <a:ext cx="5487086" cy="1536700"/>
          </a:xfrm>
          <a:prstGeom prst="rect">
            <a:avLst/>
          </a:prstGeom>
          <a:solidFill>
            <a:srgbClr val="FFFFFF"/>
          </a:solidFill>
          <a:ln cap="flat" cmpd="sng" w="12700">
            <a:solidFill>
              <a:srgbClr val="12454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26" name="Google Shape;326;p13"/>
          <p:cNvPicPr preferRelativeResize="0"/>
          <p:nvPr/>
        </p:nvPicPr>
        <p:blipFill rotWithShape="1">
          <a:blip r:embed="rId7">
            <a:alphaModFix/>
          </a:blip>
          <a:srcRect b="0" l="0" r="0" t="0"/>
          <a:stretch/>
        </p:blipFill>
        <p:spPr>
          <a:xfrm>
            <a:off x="4140718" y="10814050"/>
            <a:ext cx="1117740" cy="1117600"/>
          </a:xfrm>
          <a:prstGeom prst="rect">
            <a:avLst/>
          </a:prstGeom>
          <a:noFill/>
          <a:ln>
            <a:noFill/>
          </a:ln>
        </p:spPr>
      </p:pic>
      <p:sp>
        <p:nvSpPr>
          <p:cNvPr id="327" name="Google Shape;327;p13"/>
          <p:cNvSpPr/>
          <p:nvPr/>
        </p:nvSpPr>
        <p:spPr>
          <a:xfrm>
            <a:off x="5461683" y="10807700"/>
            <a:ext cx="3556445" cy="1130300"/>
          </a:xfrm>
          <a:prstGeom prst="roundRect">
            <a:avLst>
              <a:gd fmla="val 48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3"/>
          <p:cNvSpPr/>
          <p:nvPr/>
        </p:nvSpPr>
        <p:spPr>
          <a:xfrm>
            <a:off x="5461683" y="10807700"/>
            <a:ext cx="3708864"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Yeseva One"/>
                <a:ea typeface="Yeseva One"/>
                <a:cs typeface="Yeseva One"/>
                <a:sym typeface="Yeseva One"/>
              </a:rPr>
              <a:t>Cedric</a:t>
            </a:r>
            <a:endParaRPr b="0" i="0" sz="3600" u="none" cap="none" strike="noStrike">
              <a:solidFill>
                <a:schemeClr val="dk1"/>
              </a:solidFill>
              <a:latin typeface="Calibri"/>
              <a:ea typeface="Calibri"/>
              <a:cs typeface="Calibri"/>
              <a:sym typeface="Calibri"/>
            </a:endParaRPr>
          </a:p>
        </p:txBody>
      </p:sp>
      <p:sp>
        <p:nvSpPr>
          <p:cNvPr id="329" name="Google Shape;329;p13"/>
          <p:cNvSpPr/>
          <p:nvPr/>
        </p:nvSpPr>
        <p:spPr>
          <a:xfrm>
            <a:off x="5461683" y="11442700"/>
            <a:ext cx="3691928"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Inter"/>
                <a:ea typeface="Inter"/>
                <a:cs typeface="Inter"/>
                <a:sym typeface="Inter"/>
              </a:rPr>
              <a:t>The Timekeeper</a:t>
            </a:r>
            <a:endParaRPr b="0" i="0" sz="3200" u="none" cap="none" strike="noStrike">
              <a:solidFill>
                <a:schemeClr val="dk1"/>
              </a:solidFill>
              <a:latin typeface="Calibri"/>
              <a:ea typeface="Calibri"/>
              <a:cs typeface="Calibri"/>
              <a:sym typeface="Calibri"/>
            </a:endParaRPr>
          </a:p>
        </p:txBody>
      </p:sp>
      <p:sp>
        <p:nvSpPr>
          <p:cNvPr id="330" name="Google Shape;330;p13"/>
          <p:cNvSpPr/>
          <p:nvPr/>
        </p:nvSpPr>
        <p:spPr>
          <a:xfrm>
            <a:off x="15343518" y="8242300"/>
            <a:ext cx="5487086" cy="1536700"/>
          </a:xfrm>
          <a:prstGeom prst="rect">
            <a:avLst/>
          </a:prstGeom>
          <a:solidFill>
            <a:srgbClr val="FFFFFF"/>
          </a:solidFill>
          <a:ln cap="flat" cmpd="sng" w="12700">
            <a:solidFill>
              <a:srgbClr val="12454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31" name="Google Shape;331;p13"/>
          <p:cNvPicPr preferRelativeResize="0"/>
          <p:nvPr/>
        </p:nvPicPr>
        <p:blipFill rotWithShape="1">
          <a:blip r:embed="rId8">
            <a:alphaModFix/>
          </a:blip>
          <a:srcRect b="0" l="0" r="0" t="0"/>
          <a:stretch/>
        </p:blipFill>
        <p:spPr>
          <a:xfrm>
            <a:off x="15648356" y="8451850"/>
            <a:ext cx="1117740" cy="1117600"/>
          </a:xfrm>
          <a:prstGeom prst="rect">
            <a:avLst/>
          </a:prstGeom>
          <a:noFill/>
          <a:ln>
            <a:noFill/>
          </a:ln>
        </p:spPr>
      </p:pic>
      <p:sp>
        <p:nvSpPr>
          <p:cNvPr id="332" name="Google Shape;332;p13"/>
          <p:cNvSpPr/>
          <p:nvPr/>
        </p:nvSpPr>
        <p:spPr>
          <a:xfrm>
            <a:off x="16969321" y="8445500"/>
            <a:ext cx="3556445" cy="1130300"/>
          </a:xfrm>
          <a:prstGeom prst="roundRect">
            <a:avLst>
              <a:gd fmla="val 48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3"/>
          <p:cNvSpPr/>
          <p:nvPr/>
        </p:nvSpPr>
        <p:spPr>
          <a:xfrm>
            <a:off x="16969321" y="8445500"/>
            <a:ext cx="3708864"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Yeseva One"/>
                <a:ea typeface="Yeseva One"/>
                <a:cs typeface="Yeseva One"/>
                <a:sym typeface="Yeseva One"/>
              </a:rPr>
              <a:t>Elvina</a:t>
            </a:r>
            <a:endParaRPr b="0" i="0" sz="3600" u="none" cap="none" strike="noStrike">
              <a:solidFill>
                <a:schemeClr val="dk1"/>
              </a:solidFill>
              <a:latin typeface="Calibri"/>
              <a:ea typeface="Calibri"/>
              <a:cs typeface="Calibri"/>
              <a:sym typeface="Calibri"/>
            </a:endParaRPr>
          </a:p>
        </p:txBody>
      </p:sp>
      <p:sp>
        <p:nvSpPr>
          <p:cNvPr id="334" name="Google Shape;334;p13"/>
          <p:cNvSpPr/>
          <p:nvPr/>
        </p:nvSpPr>
        <p:spPr>
          <a:xfrm>
            <a:off x="16969321" y="9080500"/>
            <a:ext cx="3691928"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Inter"/>
                <a:ea typeface="Inter"/>
                <a:cs typeface="Inter"/>
                <a:sym typeface="Inter"/>
              </a:rPr>
              <a:t>The Oracle</a:t>
            </a:r>
            <a:endParaRPr b="0" i="0" sz="3200" u="none" cap="none" strike="noStrike">
              <a:solidFill>
                <a:schemeClr val="dk1"/>
              </a:solidFill>
              <a:latin typeface="Calibri"/>
              <a:ea typeface="Calibri"/>
              <a:cs typeface="Calibri"/>
              <a:sym typeface="Calibri"/>
            </a:endParaRPr>
          </a:p>
        </p:txBody>
      </p:sp>
      <p:sp>
        <p:nvSpPr>
          <p:cNvPr id="335" name="Google Shape;335;p13"/>
          <p:cNvSpPr/>
          <p:nvPr/>
        </p:nvSpPr>
        <p:spPr>
          <a:xfrm>
            <a:off x="15343518" y="10604500"/>
            <a:ext cx="5487086" cy="1536700"/>
          </a:xfrm>
          <a:prstGeom prst="rect">
            <a:avLst/>
          </a:prstGeom>
          <a:solidFill>
            <a:srgbClr val="FFFFFF"/>
          </a:solidFill>
          <a:ln cap="flat" cmpd="sng" w="12700">
            <a:solidFill>
              <a:srgbClr val="12454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36" name="Google Shape;336;p13"/>
          <p:cNvPicPr preferRelativeResize="0"/>
          <p:nvPr/>
        </p:nvPicPr>
        <p:blipFill rotWithShape="1">
          <a:blip r:embed="rId9">
            <a:alphaModFix/>
          </a:blip>
          <a:srcRect b="0" l="0" r="0" t="0"/>
          <a:stretch/>
        </p:blipFill>
        <p:spPr>
          <a:xfrm>
            <a:off x="15648356" y="10814050"/>
            <a:ext cx="1117740" cy="1117600"/>
          </a:xfrm>
          <a:prstGeom prst="rect">
            <a:avLst/>
          </a:prstGeom>
          <a:noFill/>
          <a:ln>
            <a:noFill/>
          </a:ln>
        </p:spPr>
      </p:pic>
      <p:sp>
        <p:nvSpPr>
          <p:cNvPr id="337" name="Google Shape;337;p13"/>
          <p:cNvSpPr/>
          <p:nvPr/>
        </p:nvSpPr>
        <p:spPr>
          <a:xfrm>
            <a:off x="16969321" y="10807700"/>
            <a:ext cx="3556445" cy="1130300"/>
          </a:xfrm>
          <a:prstGeom prst="roundRect">
            <a:avLst>
              <a:gd fmla="val 48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3"/>
          <p:cNvSpPr/>
          <p:nvPr/>
        </p:nvSpPr>
        <p:spPr>
          <a:xfrm>
            <a:off x="16969321" y="10807700"/>
            <a:ext cx="3708864"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Yeseva One"/>
                <a:ea typeface="Yeseva One"/>
                <a:cs typeface="Yeseva One"/>
                <a:sym typeface="Yeseva One"/>
              </a:rPr>
              <a:t>Seraphina</a:t>
            </a:r>
            <a:endParaRPr b="0" i="0" sz="3600" u="none" cap="none" strike="noStrike">
              <a:solidFill>
                <a:schemeClr val="dk1"/>
              </a:solidFill>
              <a:latin typeface="Calibri"/>
              <a:ea typeface="Calibri"/>
              <a:cs typeface="Calibri"/>
              <a:sym typeface="Calibri"/>
            </a:endParaRPr>
          </a:p>
        </p:txBody>
      </p:sp>
      <p:sp>
        <p:nvSpPr>
          <p:cNvPr id="339" name="Google Shape;339;p13"/>
          <p:cNvSpPr/>
          <p:nvPr/>
        </p:nvSpPr>
        <p:spPr>
          <a:xfrm>
            <a:off x="16969321" y="11442700"/>
            <a:ext cx="3691928"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Inter"/>
                <a:ea typeface="Inter"/>
                <a:cs typeface="Inter"/>
                <a:sym typeface="Inter"/>
              </a:rPr>
              <a:t>The Lightbringer</a:t>
            </a:r>
            <a:endParaRPr b="0" i="0" sz="3200" u="none" cap="none" strike="noStrike">
              <a:solidFill>
                <a:schemeClr val="dk1"/>
              </a:solidFill>
              <a:latin typeface="Calibri"/>
              <a:ea typeface="Calibri"/>
              <a:cs typeface="Calibri"/>
              <a:sym typeface="Calibri"/>
            </a:endParaRPr>
          </a:p>
        </p:txBody>
      </p:sp>
      <p:sp>
        <p:nvSpPr>
          <p:cNvPr id="340" name="Google Shape;340;p13"/>
          <p:cNvSpPr/>
          <p:nvPr/>
        </p:nvSpPr>
        <p:spPr>
          <a:xfrm>
            <a:off x="6681035" y="5880100"/>
            <a:ext cx="5487086" cy="1536700"/>
          </a:xfrm>
          <a:prstGeom prst="rect">
            <a:avLst/>
          </a:prstGeom>
          <a:solidFill>
            <a:srgbClr val="FFFFFF"/>
          </a:solidFill>
          <a:ln cap="flat" cmpd="sng" w="12700">
            <a:solidFill>
              <a:srgbClr val="12454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41" name="Google Shape;341;p13"/>
          <p:cNvPicPr preferRelativeResize="0"/>
          <p:nvPr/>
        </p:nvPicPr>
        <p:blipFill rotWithShape="1">
          <a:blip r:embed="rId10">
            <a:alphaModFix/>
          </a:blip>
          <a:srcRect b="0" l="0" r="0" t="0"/>
          <a:stretch/>
        </p:blipFill>
        <p:spPr>
          <a:xfrm>
            <a:off x="6985873" y="6089650"/>
            <a:ext cx="1117740" cy="1117600"/>
          </a:xfrm>
          <a:prstGeom prst="rect">
            <a:avLst/>
          </a:prstGeom>
          <a:noFill/>
          <a:ln>
            <a:noFill/>
          </a:ln>
        </p:spPr>
      </p:pic>
      <p:sp>
        <p:nvSpPr>
          <p:cNvPr id="342" name="Google Shape;342;p13"/>
          <p:cNvSpPr/>
          <p:nvPr/>
        </p:nvSpPr>
        <p:spPr>
          <a:xfrm>
            <a:off x="8306838" y="6083300"/>
            <a:ext cx="3556445" cy="1130300"/>
          </a:xfrm>
          <a:prstGeom prst="roundRect">
            <a:avLst>
              <a:gd fmla="val 48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3"/>
          <p:cNvSpPr/>
          <p:nvPr/>
        </p:nvSpPr>
        <p:spPr>
          <a:xfrm>
            <a:off x="8306838" y="6083300"/>
            <a:ext cx="3708864"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Yeseva One"/>
                <a:ea typeface="Yeseva One"/>
                <a:cs typeface="Yeseva One"/>
                <a:sym typeface="Yeseva One"/>
              </a:rPr>
              <a:t>Aurielle</a:t>
            </a:r>
            <a:endParaRPr b="0" i="0" sz="3600" u="none" cap="none" strike="noStrike">
              <a:solidFill>
                <a:schemeClr val="dk1"/>
              </a:solidFill>
              <a:latin typeface="Calibri"/>
              <a:ea typeface="Calibri"/>
              <a:cs typeface="Calibri"/>
              <a:sym typeface="Calibri"/>
            </a:endParaRPr>
          </a:p>
        </p:txBody>
      </p:sp>
      <p:sp>
        <p:nvSpPr>
          <p:cNvPr id="344" name="Google Shape;344;p13"/>
          <p:cNvSpPr/>
          <p:nvPr/>
        </p:nvSpPr>
        <p:spPr>
          <a:xfrm>
            <a:off x="8306838" y="6718300"/>
            <a:ext cx="3691928"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Inter"/>
                <a:ea typeface="Inter"/>
                <a:cs typeface="Inter"/>
                <a:sym typeface="Inter"/>
              </a:rPr>
              <a:t>The Priestess</a:t>
            </a:r>
            <a:endParaRPr b="0" i="0" sz="3200" u="none" cap="none" strike="noStrike">
              <a:solidFill>
                <a:schemeClr val="dk1"/>
              </a:solidFill>
              <a:latin typeface="Calibri"/>
              <a:ea typeface="Calibri"/>
              <a:cs typeface="Calibri"/>
              <a:sym typeface="Calibri"/>
            </a:endParaRPr>
          </a:p>
        </p:txBody>
      </p:sp>
      <p:sp>
        <p:nvSpPr>
          <p:cNvPr id="345" name="Google Shape;345;p13"/>
          <p:cNvSpPr/>
          <p:nvPr/>
        </p:nvSpPr>
        <p:spPr>
          <a:xfrm>
            <a:off x="18468108" y="5880100"/>
            <a:ext cx="5487086" cy="1536700"/>
          </a:xfrm>
          <a:prstGeom prst="rect">
            <a:avLst/>
          </a:prstGeom>
          <a:solidFill>
            <a:srgbClr val="FFFFFF"/>
          </a:solidFill>
          <a:ln cap="flat" cmpd="sng" w="12700">
            <a:solidFill>
              <a:srgbClr val="12454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46" name="Google Shape;346;p13"/>
          <p:cNvPicPr preferRelativeResize="0"/>
          <p:nvPr/>
        </p:nvPicPr>
        <p:blipFill rotWithShape="1">
          <a:blip r:embed="rId11">
            <a:alphaModFix/>
          </a:blip>
          <a:srcRect b="0" l="0" r="0" t="0"/>
          <a:stretch/>
        </p:blipFill>
        <p:spPr>
          <a:xfrm>
            <a:off x="18772946" y="6089650"/>
            <a:ext cx="1117740" cy="1117600"/>
          </a:xfrm>
          <a:prstGeom prst="rect">
            <a:avLst/>
          </a:prstGeom>
          <a:noFill/>
          <a:ln>
            <a:noFill/>
          </a:ln>
        </p:spPr>
      </p:pic>
      <p:sp>
        <p:nvSpPr>
          <p:cNvPr id="347" name="Google Shape;347;p13"/>
          <p:cNvSpPr/>
          <p:nvPr/>
        </p:nvSpPr>
        <p:spPr>
          <a:xfrm>
            <a:off x="20093911" y="6083300"/>
            <a:ext cx="3556445" cy="1130300"/>
          </a:xfrm>
          <a:prstGeom prst="roundRect">
            <a:avLst>
              <a:gd fmla="val 48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3"/>
          <p:cNvSpPr/>
          <p:nvPr/>
        </p:nvSpPr>
        <p:spPr>
          <a:xfrm>
            <a:off x="20093911" y="6083300"/>
            <a:ext cx="3708864"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Yeseva One"/>
                <a:ea typeface="Yeseva One"/>
                <a:cs typeface="Yeseva One"/>
                <a:sym typeface="Yeseva One"/>
              </a:rPr>
              <a:t>Dariana</a:t>
            </a:r>
            <a:endParaRPr b="0" i="0" sz="3600" u="none" cap="none" strike="noStrike">
              <a:solidFill>
                <a:schemeClr val="dk1"/>
              </a:solidFill>
              <a:latin typeface="Calibri"/>
              <a:ea typeface="Calibri"/>
              <a:cs typeface="Calibri"/>
              <a:sym typeface="Calibri"/>
            </a:endParaRPr>
          </a:p>
        </p:txBody>
      </p:sp>
      <p:sp>
        <p:nvSpPr>
          <p:cNvPr id="349" name="Google Shape;349;p13"/>
          <p:cNvSpPr/>
          <p:nvPr/>
        </p:nvSpPr>
        <p:spPr>
          <a:xfrm>
            <a:off x="20093911" y="6718300"/>
            <a:ext cx="3691928"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Inter"/>
                <a:ea typeface="Inter"/>
                <a:cs typeface="Inter"/>
                <a:sym typeface="Inter"/>
              </a:rPr>
              <a:t>The Shaman</a:t>
            </a:r>
            <a:endParaRPr b="0" i="0" sz="3200" u="none" cap="none" strike="noStrike">
              <a:solidFill>
                <a:schemeClr val="dk1"/>
              </a:solidFill>
              <a:latin typeface="Calibri"/>
              <a:ea typeface="Calibri"/>
              <a:cs typeface="Calibri"/>
              <a:sym typeface="Calibri"/>
            </a:endParaRPr>
          </a:p>
        </p:txBody>
      </p:sp>
      <p:sp>
        <p:nvSpPr>
          <p:cNvPr id="350" name="Google Shape;350;p13"/>
          <p:cNvSpPr/>
          <p:nvPr/>
        </p:nvSpPr>
        <p:spPr>
          <a:xfrm>
            <a:off x="12574572" y="5880100"/>
            <a:ext cx="5487086" cy="1536700"/>
          </a:xfrm>
          <a:prstGeom prst="rect">
            <a:avLst/>
          </a:prstGeom>
          <a:solidFill>
            <a:srgbClr val="FFFFFF"/>
          </a:solidFill>
          <a:ln cap="flat" cmpd="sng" w="12700">
            <a:solidFill>
              <a:srgbClr val="12454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51" name="Google Shape;351;p13"/>
          <p:cNvPicPr preferRelativeResize="0"/>
          <p:nvPr/>
        </p:nvPicPr>
        <p:blipFill rotWithShape="1">
          <a:blip r:embed="rId12">
            <a:alphaModFix/>
          </a:blip>
          <a:srcRect b="0" l="0" r="0" t="0"/>
          <a:stretch/>
        </p:blipFill>
        <p:spPr>
          <a:xfrm>
            <a:off x="12879410" y="6089650"/>
            <a:ext cx="1117740" cy="1117600"/>
          </a:xfrm>
          <a:prstGeom prst="rect">
            <a:avLst/>
          </a:prstGeom>
          <a:noFill/>
          <a:ln>
            <a:noFill/>
          </a:ln>
        </p:spPr>
      </p:pic>
      <p:sp>
        <p:nvSpPr>
          <p:cNvPr id="352" name="Google Shape;352;p13"/>
          <p:cNvSpPr/>
          <p:nvPr/>
        </p:nvSpPr>
        <p:spPr>
          <a:xfrm>
            <a:off x="14200375" y="6083300"/>
            <a:ext cx="3556445" cy="1130300"/>
          </a:xfrm>
          <a:prstGeom prst="roundRect">
            <a:avLst>
              <a:gd fmla="val 48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3"/>
          <p:cNvSpPr/>
          <p:nvPr/>
        </p:nvSpPr>
        <p:spPr>
          <a:xfrm>
            <a:off x="14200375" y="6083300"/>
            <a:ext cx="3708864"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Yeseva One"/>
                <a:ea typeface="Yeseva One"/>
                <a:cs typeface="Yeseva One"/>
                <a:sym typeface="Yeseva One"/>
              </a:rPr>
              <a:t>Theronis</a:t>
            </a:r>
            <a:endParaRPr b="0" i="0" sz="3600" u="none" cap="none" strike="noStrike">
              <a:solidFill>
                <a:schemeClr val="dk1"/>
              </a:solidFill>
              <a:latin typeface="Calibri"/>
              <a:ea typeface="Calibri"/>
              <a:cs typeface="Calibri"/>
              <a:sym typeface="Calibri"/>
            </a:endParaRPr>
          </a:p>
        </p:txBody>
      </p:sp>
      <p:sp>
        <p:nvSpPr>
          <p:cNvPr id="354" name="Google Shape;354;p13"/>
          <p:cNvSpPr/>
          <p:nvPr/>
        </p:nvSpPr>
        <p:spPr>
          <a:xfrm>
            <a:off x="14200375" y="6718300"/>
            <a:ext cx="3691928"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Inter"/>
                <a:ea typeface="Inter"/>
                <a:cs typeface="Inter"/>
                <a:sym typeface="Inter"/>
              </a:rPr>
              <a:t>The Warrior</a:t>
            </a:r>
            <a:endParaRPr b="0" i="0" sz="3200" u="none" cap="none" strike="noStrike">
              <a:solidFill>
                <a:schemeClr val="dk1"/>
              </a:solidFill>
              <a:latin typeface="Calibri"/>
              <a:ea typeface="Calibri"/>
              <a:cs typeface="Calibri"/>
              <a:sym typeface="Calibri"/>
            </a:endParaRPr>
          </a:p>
        </p:txBody>
      </p:sp>
      <p:pic>
        <p:nvPicPr>
          <p:cNvPr descr="preencoded.png" id="355" name="Google Shape;355;p13"/>
          <p:cNvPicPr preferRelativeResize="0"/>
          <p:nvPr/>
        </p:nvPicPr>
        <p:blipFill rotWithShape="1">
          <a:blip r:embed="rId13">
            <a:alphaModFix/>
          </a:blip>
          <a:srcRect b="0" l="0" r="0" t="0"/>
          <a:stretch/>
        </p:blipFill>
        <p:spPr>
          <a:xfrm>
            <a:off x="3353219" y="5461000"/>
            <a:ext cx="17680610" cy="12700"/>
          </a:xfrm>
          <a:prstGeom prst="rect">
            <a:avLst/>
          </a:prstGeom>
          <a:noFill/>
          <a:ln>
            <a:noFill/>
          </a:ln>
        </p:spPr>
      </p:pic>
      <p:pic>
        <p:nvPicPr>
          <p:cNvPr descr="preencoded.png" id="356" name="Google Shape;356;p13"/>
          <p:cNvPicPr preferRelativeResize="0"/>
          <p:nvPr/>
        </p:nvPicPr>
        <p:blipFill rotWithShape="1">
          <a:blip r:embed="rId14">
            <a:alphaModFix/>
          </a:blip>
          <a:srcRect b="0" l="0" r="0" t="0"/>
          <a:stretch/>
        </p:blipFill>
        <p:spPr>
          <a:xfrm>
            <a:off x="13006426" y="5067300"/>
            <a:ext cx="12702" cy="406400"/>
          </a:xfrm>
          <a:prstGeom prst="rect">
            <a:avLst/>
          </a:prstGeom>
          <a:noFill/>
          <a:ln>
            <a:noFill/>
          </a:ln>
        </p:spPr>
      </p:pic>
      <p:pic>
        <p:nvPicPr>
          <p:cNvPr descr="preencoded.png" id="357" name="Google Shape;357;p13"/>
          <p:cNvPicPr preferRelativeResize="0"/>
          <p:nvPr/>
        </p:nvPicPr>
        <p:blipFill rotWithShape="1">
          <a:blip r:embed="rId15">
            <a:alphaModFix/>
          </a:blip>
          <a:srcRect b="0" l="0" r="0" t="0"/>
          <a:stretch/>
        </p:blipFill>
        <p:spPr>
          <a:xfrm>
            <a:off x="3353219" y="5473700"/>
            <a:ext cx="12702" cy="419100"/>
          </a:xfrm>
          <a:prstGeom prst="rect">
            <a:avLst/>
          </a:prstGeom>
          <a:noFill/>
          <a:ln>
            <a:noFill/>
          </a:ln>
        </p:spPr>
      </p:pic>
      <p:pic>
        <p:nvPicPr>
          <p:cNvPr descr="preencoded.png" id="358" name="Google Shape;358;p13"/>
          <p:cNvPicPr preferRelativeResize="0"/>
          <p:nvPr/>
        </p:nvPicPr>
        <p:blipFill rotWithShape="1">
          <a:blip r:embed="rId15">
            <a:alphaModFix/>
          </a:blip>
          <a:srcRect b="0" l="0" r="0" t="0"/>
          <a:stretch/>
        </p:blipFill>
        <p:spPr>
          <a:xfrm>
            <a:off x="9513489" y="5473700"/>
            <a:ext cx="12702" cy="419100"/>
          </a:xfrm>
          <a:prstGeom prst="rect">
            <a:avLst/>
          </a:prstGeom>
          <a:noFill/>
          <a:ln>
            <a:noFill/>
          </a:ln>
        </p:spPr>
      </p:pic>
      <p:pic>
        <p:nvPicPr>
          <p:cNvPr descr="preencoded.png" id="359" name="Google Shape;359;p13"/>
          <p:cNvPicPr preferRelativeResize="0"/>
          <p:nvPr/>
        </p:nvPicPr>
        <p:blipFill rotWithShape="1">
          <a:blip r:embed="rId15">
            <a:alphaModFix/>
          </a:blip>
          <a:srcRect b="0" l="0" r="0" t="0"/>
          <a:stretch/>
        </p:blipFill>
        <p:spPr>
          <a:xfrm>
            <a:off x="15407026" y="5473700"/>
            <a:ext cx="12702" cy="419100"/>
          </a:xfrm>
          <a:prstGeom prst="rect">
            <a:avLst/>
          </a:prstGeom>
          <a:noFill/>
          <a:ln>
            <a:noFill/>
          </a:ln>
        </p:spPr>
      </p:pic>
      <p:pic>
        <p:nvPicPr>
          <p:cNvPr descr="preencoded.png" id="360" name="Google Shape;360;p13"/>
          <p:cNvPicPr preferRelativeResize="0"/>
          <p:nvPr/>
        </p:nvPicPr>
        <p:blipFill rotWithShape="1">
          <a:blip r:embed="rId15">
            <a:alphaModFix/>
          </a:blip>
          <a:srcRect b="0" l="0" r="0" t="0"/>
          <a:stretch/>
        </p:blipFill>
        <p:spPr>
          <a:xfrm>
            <a:off x="21021127" y="5473700"/>
            <a:ext cx="12702" cy="419100"/>
          </a:xfrm>
          <a:prstGeom prst="rect">
            <a:avLst/>
          </a:prstGeom>
          <a:noFill/>
          <a:ln>
            <a:noFill/>
          </a:ln>
        </p:spPr>
      </p:pic>
      <p:pic>
        <p:nvPicPr>
          <p:cNvPr descr="preencoded.png" id="361" name="Google Shape;361;p13"/>
          <p:cNvPicPr preferRelativeResize="0"/>
          <p:nvPr/>
        </p:nvPicPr>
        <p:blipFill rotWithShape="1">
          <a:blip r:embed="rId16">
            <a:alphaModFix/>
          </a:blip>
          <a:srcRect b="0" l="0" r="0" t="0"/>
          <a:stretch/>
        </p:blipFill>
        <p:spPr>
          <a:xfrm>
            <a:off x="9513489" y="7289800"/>
            <a:ext cx="12702" cy="4165600"/>
          </a:xfrm>
          <a:prstGeom prst="rect">
            <a:avLst/>
          </a:prstGeom>
          <a:noFill/>
          <a:ln>
            <a:noFill/>
          </a:ln>
        </p:spPr>
      </p:pic>
      <p:pic>
        <p:nvPicPr>
          <p:cNvPr descr="preencoded.png" id="362" name="Google Shape;362;p13"/>
          <p:cNvPicPr preferRelativeResize="0"/>
          <p:nvPr/>
        </p:nvPicPr>
        <p:blipFill rotWithShape="1">
          <a:blip r:embed="rId17">
            <a:alphaModFix/>
          </a:blip>
          <a:srcRect b="0" l="0" r="0" t="0"/>
          <a:stretch/>
        </p:blipFill>
        <p:spPr>
          <a:xfrm>
            <a:off x="9322965" y="8978900"/>
            <a:ext cx="203225" cy="12700"/>
          </a:xfrm>
          <a:prstGeom prst="rect">
            <a:avLst/>
          </a:prstGeom>
          <a:noFill/>
          <a:ln>
            <a:noFill/>
          </a:ln>
        </p:spPr>
      </p:pic>
      <p:pic>
        <p:nvPicPr>
          <p:cNvPr descr="preencoded.png" id="363" name="Google Shape;363;p13"/>
          <p:cNvPicPr preferRelativeResize="0"/>
          <p:nvPr/>
        </p:nvPicPr>
        <p:blipFill rotWithShape="1">
          <a:blip r:embed="rId17">
            <a:alphaModFix/>
          </a:blip>
          <a:srcRect b="0" l="0" r="0" t="0"/>
          <a:stretch/>
        </p:blipFill>
        <p:spPr>
          <a:xfrm>
            <a:off x="20830603" y="8978900"/>
            <a:ext cx="203225" cy="12700"/>
          </a:xfrm>
          <a:prstGeom prst="rect">
            <a:avLst/>
          </a:prstGeom>
          <a:noFill/>
          <a:ln>
            <a:noFill/>
          </a:ln>
        </p:spPr>
      </p:pic>
      <p:pic>
        <p:nvPicPr>
          <p:cNvPr descr="preencoded.png" id="364" name="Google Shape;364;p13"/>
          <p:cNvPicPr preferRelativeResize="0"/>
          <p:nvPr/>
        </p:nvPicPr>
        <p:blipFill rotWithShape="1">
          <a:blip r:embed="rId17">
            <a:alphaModFix/>
          </a:blip>
          <a:srcRect b="0" l="0" r="0" t="0"/>
          <a:stretch/>
        </p:blipFill>
        <p:spPr>
          <a:xfrm>
            <a:off x="9322965" y="11442700"/>
            <a:ext cx="203225" cy="12700"/>
          </a:xfrm>
          <a:prstGeom prst="rect">
            <a:avLst/>
          </a:prstGeom>
          <a:noFill/>
          <a:ln>
            <a:noFill/>
          </a:ln>
        </p:spPr>
      </p:pic>
      <p:pic>
        <p:nvPicPr>
          <p:cNvPr descr="preencoded.png" id="365" name="Google Shape;365;p13"/>
          <p:cNvPicPr preferRelativeResize="0"/>
          <p:nvPr/>
        </p:nvPicPr>
        <p:blipFill rotWithShape="1">
          <a:blip r:embed="rId17">
            <a:alphaModFix/>
          </a:blip>
          <a:srcRect b="0" l="0" r="0" t="0"/>
          <a:stretch/>
        </p:blipFill>
        <p:spPr>
          <a:xfrm>
            <a:off x="20830603" y="11442700"/>
            <a:ext cx="203225" cy="12700"/>
          </a:xfrm>
          <a:prstGeom prst="rect">
            <a:avLst/>
          </a:prstGeom>
          <a:noFill/>
          <a:ln>
            <a:noFill/>
          </a:ln>
        </p:spPr>
      </p:pic>
      <p:pic>
        <p:nvPicPr>
          <p:cNvPr descr="preencoded.png" id="366" name="Google Shape;366;p13"/>
          <p:cNvPicPr preferRelativeResize="0"/>
          <p:nvPr/>
        </p:nvPicPr>
        <p:blipFill rotWithShape="1">
          <a:blip r:embed="rId18">
            <a:alphaModFix/>
          </a:blip>
          <a:srcRect b="0" l="0" r="0" t="0"/>
          <a:stretch/>
        </p:blipFill>
        <p:spPr>
          <a:xfrm>
            <a:off x="21021127" y="7429500"/>
            <a:ext cx="12702" cy="4025900"/>
          </a:xfrm>
          <a:prstGeom prst="rect">
            <a:avLst/>
          </a:prstGeom>
          <a:noFill/>
          <a:ln>
            <a:noFill/>
          </a:ln>
        </p:spPr>
      </p:pic>
      <p:sp>
        <p:nvSpPr>
          <p:cNvPr id="367" name="Google Shape;367;p13"/>
          <p:cNvSpPr/>
          <p:nvPr/>
        </p:nvSpPr>
        <p:spPr>
          <a:xfrm>
            <a:off x="6249181" y="1308100"/>
            <a:ext cx="11888686" cy="181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9600" u="none" cap="none" strike="noStrike">
                <a:solidFill>
                  <a:srgbClr val="272727"/>
                </a:solidFill>
                <a:latin typeface="Yeseva One"/>
                <a:ea typeface="Yeseva One"/>
                <a:cs typeface="Yeseva One"/>
                <a:sym typeface="Yeseva One"/>
              </a:rPr>
              <a:t>The Organization</a:t>
            </a:r>
            <a:endParaRPr b="0" i="0" sz="96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72" name="Shape 372"/>
        <p:cNvGrpSpPr/>
        <p:nvPr/>
      </p:nvGrpSpPr>
      <p:grpSpPr>
        <a:xfrm>
          <a:off x="0" y="0"/>
          <a:ext cx="0" cy="0"/>
          <a:chOff x="0" y="0"/>
          <a:chExt cx="0" cy="0"/>
        </a:xfrm>
      </p:grpSpPr>
      <p:sp>
        <p:nvSpPr>
          <p:cNvPr id="373" name="Google Shape;373;p14"/>
          <p:cNvSpPr/>
          <p:nvPr/>
        </p:nvSpPr>
        <p:spPr>
          <a:xfrm>
            <a:off x="12193524" y="0"/>
            <a:ext cx="12193524" cy="13716000"/>
          </a:xfrm>
          <a:prstGeom prst="rect">
            <a:avLst/>
          </a:prstGeom>
          <a:solidFill>
            <a:srgbClr val="1245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75" name="Google Shape;375;p14"/>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376" name="Google Shape;376;p14"/>
          <p:cNvSpPr/>
          <p:nvPr/>
        </p:nvSpPr>
        <p:spPr>
          <a:xfrm>
            <a:off x="2553019" y="4076700"/>
            <a:ext cx="8941918" cy="618090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4"/>
          <p:cNvSpPr/>
          <p:nvPr/>
        </p:nvSpPr>
        <p:spPr>
          <a:xfrm>
            <a:off x="2821334" y="9304313"/>
            <a:ext cx="216821"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124548"/>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78" name="Google Shape;378;p14"/>
          <p:cNvSpPr/>
          <p:nvPr/>
        </p:nvSpPr>
        <p:spPr>
          <a:xfrm>
            <a:off x="3166537" y="99274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200" u="none" cap="none" strike="noStrike">
                <a:solidFill>
                  <a:srgbClr val="124548"/>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79" name="Google Shape;379;p14"/>
          <p:cNvSpPr/>
          <p:nvPr/>
        </p:nvSpPr>
        <p:spPr>
          <a:xfrm>
            <a:off x="4305612" y="99274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200" u="none" cap="none" strike="noStrike">
                <a:solidFill>
                  <a:srgbClr val="124548"/>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80" name="Google Shape;380;p14"/>
          <p:cNvSpPr/>
          <p:nvPr/>
        </p:nvSpPr>
        <p:spPr>
          <a:xfrm>
            <a:off x="5444683" y="99274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200" u="none" cap="none" strike="noStrike">
                <a:solidFill>
                  <a:srgbClr val="124548"/>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81" name="Google Shape;381;p14"/>
          <p:cNvSpPr/>
          <p:nvPr/>
        </p:nvSpPr>
        <p:spPr>
          <a:xfrm>
            <a:off x="6583757" y="99274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200" u="none" cap="none" strike="noStrike">
                <a:solidFill>
                  <a:srgbClr val="124548"/>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82" name="Google Shape;382;p14"/>
          <p:cNvSpPr/>
          <p:nvPr/>
        </p:nvSpPr>
        <p:spPr>
          <a:xfrm>
            <a:off x="7722875" y="99274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200" u="none" cap="none" strike="noStrike">
                <a:solidFill>
                  <a:srgbClr val="124548"/>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83" name="Google Shape;383;p14"/>
          <p:cNvSpPr/>
          <p:nvPr/>
        </p:nvSpPr>
        <p:spPr>
          <a:xfrm>
            <a:off x="8861950" y="99274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200" u="none" cap="none" strike="noStrike">
                <a:solidFill>
                  <a:srgbClr val="124548"/>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84" name="Google Shape;384;p14"/>
          <p:cNvSpPr/>
          <p:nvPr/>
        </p:nvSpPr>
        <p:spPr>
          <a:xfrm>
            <a:off x="10001024" y="99274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200" u="none" cap="none" strike="noStrike">
                <a:solidFill>
                  <a:srgbClr val="124548"/>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85" name="Google Shape;385;p14"/>
          <p:cNvSpPr/>
          <p:nvPr/>
        </p:nvSpPr>
        <p:spPr>
          <a:xfrm>
            <a:off x="11116516" y="99274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200" u="none" cap="none" strike="noStrike">
                <a:solidFill>
                  <a:srgbClr val="124548"/>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86" name="Google Shape;386;p14"/>
          <p:cNvSpPr/>
          <p:nvPr/>
        </p:nvSpPr>
        <p:spPr>
          <a:xfrm>
            <a:off x="2687198" y="878688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124548"/>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87" name="Google Shape;387;p14"/>
          <p:cNvSpPr/>
          <p:nvPr/>
        </p:nvSpPr>
        <p:spPr>
          <a:xfrm>
            <a:off x="2687198" y="8269412"/>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124548"/>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88" name="Google Shape;388;p14"/>
          <p:cNvSpPr/>
          <p:nvPr/>
        </p:nvSpPr>
        <p:spPr>
          <a:xfrm>
            <a:off x="2687198" y="775196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124548"/>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89" name="Google Shape;389;p14"/>
          <p:cNvSpPr/>
          <p:nvPr/>
        </p:nvSpPr>
        <p:spPr>
          <a:xfrm>
            <a:off x="2687198" y="723441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124548"/>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90" name="Google Shape;390;p14"/>
          <p:cNvSpPr/>
          <p:nvPr/>
        </p:nvSpPr>
        <p:spPr>
          <a:xfrm>
            <a:off x="2687198" y="67171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124548"/>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91" name="Google Shape;391;p14"/>
          <p:cNvSpPr/>
          <p:nvPr/>
        </p:nvSpPr>
        <p:spPr>
          <a:xfrm>
            <a:off x="2687198" y="61996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124548"/>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92" name="Google Shape;392;p14"/>
          <p:cNvSpPr/>
          <p:nvPr/>
        </p:nvSpPr>
        <p:spPr>
          <a:xfrm>
            <a:off x="2687198" y="56823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124548"/>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93" name="Google Shape;393;p14"/>
          <p:cNvSpPr/>
          <p:nvPr/>
        </p:nvSpPr>
        <p:spPr>
          <a:xfrm>
            <a:off x="2687198" y="516485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124548"/>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94" name="Google Shape;394;p14"/>
          <p:cNvSpPr/>
          <p:nvPr/>
        </p:nvSpPr>
        <p:spPr>
          <a:xfrm>
            <a:off x="2687198" y="46473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124548"/>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95" name="Google Shape;395;p14"/>
          <p:cNvSpPr/>
          <p:nvPr/>
        </p:nvSpPr>
        <p:spPr>
          <a:xfrm>
            <a:off x="2553019" y="4129832"/>
            <a:ext cx="483555"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124548"/>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preencoded.png" id="396" name="Google Shape;396;p14"/>
          <p:cNvPicPr preferRelativeResize="0"/>
          <p:nvPr/>
        </p:nvPicPr>
        <p:blipFill rotWithShape="1">
          <a:blip r:embed="rId4">
            <a:alphaModFix/>
          </a:blip>
          <a:srcRect b="0" l="0" r="0" t="0"/>
          <a:stretch/>
        </p:blipFill>
        <p:spPr>
          <a:xfrm>
            <a:off x="3203346" y="4076700"/>
            <a:ext cx="8291591" cy="5511006"/>
          </a:xfrm>
          <a:prstGeom prst="rect">
            <a:avLst/>
          </a:prstGeom>
          <a:noFill/>
          <a:ln>
            <a:noFill/>
          </a:ln>
        </p:spPr>
      </p:pic>
      <p:pic>
        <p:nvPicPr>
          <p:cNvPr descr="preencoded.png" id="397" name="Google Shape;397;p14"/>
          <p:cNvPicPr preferRelativeResize="0"/>
          <p:nvPr/>
        </p:nvPicPr>
        <p:blipFill rotWithShape="1">
          <a:blip r:embed="rId5">
            <a:alphaModFix/>
          </a:blip>
          <a:srcRect b="0" l="0" r="0" t="0"/>
          <a:stretch/>
        </p:blipFill>
        <p:spPr>
          <a:xfrm>
            <a:off x="4347645" y="4490244"/>
            <a:ext cx="11567" cy="5258445"/>
          </a:xfrm>
          <a:prstGeom prst="rect">
            <a:avLst/>
          </a:prstGeom>
          <a:noFill/>
          <a:ln>
            <a:noFill/>
          </a:ln>
        </p:spPr>
      </p:pic>
      <p:pic>
        <p:nvPicPr>
          <p:cNvPr descr="preencoded.png" id="398" name="Google Shape;398;p14"/>
          <p:cNvPicPr preferRelativeResize="0"/>
          <p:nvPr/>
        </p:nvPicPr>
        <p:blipFill rotWithShape="1">
          <a:blip r:embed="rId6">
            <a:alphaModFix/>
          </a:blip>
          <a:srcRect b="0" l="0" r="0" t="0"/>
          <a:stretch/>
        </p:blipFill>
        <p:spPr>
          <a:xfrm>
            <a:off x="5486159" y="4490244"/>
            <a:ext cx="11567" cy="5258445"/>
          </a:xfrm>
          <a:prstGeom prst="rect">
            <a:avLst/>
          </a:prstGeom>
          <a:noFill/>
          <a:ln>
            <a:noFill/>
          </a:ln>
        </p:spPr>
      </p:pic>
      <p:pic>
        <p:nvPicPr>
          <p:cNvPr descr="preencoded.png" id="399" name="Google Shape;399;p14"/>
          <p:cNvPicPr preferRelativeResize="0"/>
          <p:nvPr/>
        </p:nvPicPr>
        <p:blipFill rotWithShape="1">
          <a:blip r:embed="rId7">
            <a:alphaModFix/>
          </a:blip>
          <a:srcRect b="0" l="0" r="0" t="0"/>
          <a:stretch/>
        </p:blipFill>
        <p:spPr>
          <a:xfrm>
            <a:off x="6624675" y="4490244"/>
            <a:ext cx="11567" cy="5258445"/>
          </a:xfrm>
          <a:prstGeom prst="rect">
            <a:avLst/>
          </a:prstGeom>
          <a:noFill/>
          <a:ln>
            <a:noFill/>
          </a:ln>
        </p:spPr>
      </p:pic>
      <p:pic>
        <p:nvPicPr>
          <p:cNvPr descr="preencoded.png" id="400" name="Google Shape;400;p14"/>
          <p:cNvPicPr preferRelativeResize="0"/>
          <p:nvPr/>
        </p:nvPicPr>
        <p:blipFill rotWithShape="1">
          <a:blip r:embed="rId8">
            <a:alphaModFix/>
          </a:blip>
          <a:srcRect b="0" l="0" r="0" t="0"/>
          <a:stretch/>
        </p:blipFill>
        <p:spPr>
          <a:xfrm>
            <a:off x="7763188" y="4490244"/>
            <a:ext cx="11567" cy="5258445"/>
          </a:xfrm>
          <a:prstGeom prst="rect">
            <a:avLst/>
          </a:prstGeom>
          <a:noFill/>
          <a:ln>
            <a:noFill/>
          </a:ln>
        </p:spPr>
      </p:pic>
      <p:pic>
        <p:nvPicPr>
          <p:cNvPr descr="preencoded.png" id="401" name="Google Shape;401;p14"/>
          <p:cNvPicPr preferRelativeResize="0"/>
          <p:nvPr/>
        </p:nvPicPr>
        <p:blipFill rotWithShape="1">
          <a:blip r:embed="rId9">
            <a:alphaModFix/>
          </a:blip>
          <a:srcRect b="0" l="0" r="0" t="0"/>
          <a:stretch/>
        </p:blipFill>
        <p:spPr>
          <a:xfrm>
            <a:off x="8901707" y="4490244"/>
            <a:ext cx="11567" cy="5258445"/>
          </a:xfrm>
          <a:prstGeom prst="rect">
            <a:avLst/>
          </a:prstGeom>
          <a:noFill/>
          <a:ln>
            <a:noFill/>
          </a:ln>
        </p:spPr>
      </p:pic>
      <p:pic>
        <p:nvPicPr>
          <p:cNvPr descr="preencoded.png" id="402" name="Google Shape;402;p14"/>
          <p:cNvPicPr preferRelativeResize="0"/>
          <p:nvPr/>
        </p:nvPicPr>
        <p:blipFill rotWithShape="1">
          <a:blip r:embed="rId10">
            <a:alphaModFix/>
          </a:blip>
          <a:srcRect b="0" l="0" r="0" t="0"/>
          <a:stretch/>
        </p:blipFill>
        <p:spPr>
          <a:xfrm>
            <a:off x="10040220" y="4490244"/>
            <a:ext cx="11567" cy="5258445"/>
          </a:xfrm>
          <a:prstGeom prst="rect">
            <a:avLst/>
          </a:prstGeom>
          <a:noFill/>
          <a:ln>
            <a:noFill/>
          </a:ln>
        </p:spPr>
      </p:pic>
      <p:pic>
        <p:nvPicPr>
          <p:cNvPr descr="preencoded.png" id="403" name="Google Shape;403;p14"/>
          <p:cNvPicPr preferRelativeResize="0"/>
          <p:nvPr/>
        </p:nvPicPr>
        <p:blipFill rotWithShape="1">
          <a:blip r:embed="rId11">
            <a:alphaModFix/>
          </a:blip>
          <a:srcRect b="0" l="0" r="0" t="0"/>
          <a:stretch/>
        </p:blipFill>
        <p:spPr>
          <a:xfrm>
            <a:off x="11178734" y="4490244"/>
            <a:ext cx="11567" cy="5258445"/>
          </a:xfrm>
          <a:prstGeom prst="rect">
            <a:avLst/>
          </a:prstGeom>
          <a:noFill/>
          <a:ln>
            <a:noFill/>
          </a:ln>
        </p:spPr>
      </p:pic>
      <p:pic>
        <p:nvPicPr>
          <p:cNvPr descr="preencoded.png" id="404" name="Google Shape;404;p14"/>
          <p:cNvPicPr preferRelativeResize="0"/>
          <p:nvPr/>
        </p:nvPicPr>
        <p:blipFill rotWithShape="1">
          <a:blip r:embed="rId12">
            <a:alphaModFix/>
          </a:blip>
          <a:srcRect b="0" l="0" r="0" t="0"/>
          <a:stretch/>
        </p:blipFill>
        <p:spPr>
          <a:xfrm>
            <a:off x="3190418" y="5788645"/>
            <a:ext cx="8050168" cy="2373585"/>
          </a:xfrm>
          <a:prstGeom prst="rect">
            <a:avLst/>
          </a:prstGeom>
          <a:noFill/>
          <a:ln>
            <a:noFill/>
          </a:ln>
        </p:spPr>
      </p:pic>
      <p:pic>
        <p:nvPicPr>
          <p:cNvPr descr="preencoded.png" id="405" name="Google Shape;405;p14"/>
          <p:cNvPicPr preferRelativeResize="0"/>
          <p:nvPr/>
        </p:nvPicPr>
        <p:blipFill rotWithShape="1">
          <a:blip r:embed="rId13">
            <a:alphaModFix/>
          </a:blip>
          <a:srcRect b="0" l="0" r="0" t="0"/>
          <a:stretch/>
        </p:blipFill>
        <p:spPr>
          <a:xfrm>
            <a:off x="3204022" y="6664325"/>
            <a:ext cx="8044031" cy="2268538"/>
          </a:xfrm>
          <a:prstGeom prst="rect">
            <a:avLst/>
          </a:prstGeom>
          <a:noFill/>
          <a:ln>
            <a:noFill/>
          </a:ln>
        </p:spPr>
      </p:pic>
      <p:pic>
        <p:nvPicPr>
          <p:cNvPr descr="preencoded.png" id="406" name="Google Shape;406;p14"/>
          <p:cNvPicPr preferRelativeResize="0"/>
          <p:nvPr/>
        </p:nvPicPr>
        <p:blipFill rotWithShape="1">
          <a:blip r:embed="rId14">
            <a:alphaModFix/>
          </a:blip>
          <a:srcRect b="0" l="0" r="0" t="0"/>
          <a:stretch/>
        </p:blipFill>
        <p:spPr>
          <a:xfrm>
            <a:off x="4276630" y="6360443"/>
            <a:ext cx="153591" cy="153566"/>
          </a:xfrm>
          <a:prstGeom prst="rect">
            <a:avLst/>
          </a:prstGeom>
          <a:noFill/>
          <a:ln>
            <a:noFill/>
          </a:ln>
        </p:spPr>
      </p:pic>
      <p:pic>
        <p:nvPicPr>
          <p:cNvPr descr="preencoded.png" id="407" name="Google Shape;407;p14"/>
          <p:cNvPicPr preferRelativeResize="0"/>
          <p:nvPr/>
        </p:nvPicPr>
        <p:blipFill rotWithShape="1">
          <a:blip r:embed="rId15">
            <a:alphaModFix/>
          </a:blip>
          <a:srcRect b="0" l="0" r="0" t="0"/>
          <a:stretch/>
        </p:blipFill>
        <p:spPr>
          <a:xfrm>
            <a:off x="4276630" y="7285930"/>
            <a:ext cx="153591" cy="153566"/>
          </a:xfrm>
          <a:prstGeom prst="rect">
            <a:avLst/>
          </a:prstGeom>
          <a:noFill/>
          <a:ln>
            <a:noFill/>
          </a:ln>
        </p:spPr>
      </p:pic>
      <p:pic>
        <p:nvPicPr>
          <p:cNvPr descr="preencoded.png" id="408" name="Google Shape;408;p14"/>
          <p:cNvPicPr preferRelativeResize="0"/>
          <p:nvPr/>
        </p:nvPicPr>
        <p:blipFill rotWithShape="1">
          <a:blip r:embed="rId16">
            <a:alphaModFix/>
          </a:blip>
          <a:srcRect b="0" l="0" r="0" t="0"/>
          <a:stretch/>
        </p:blipFill>
        <p:spPr>
          <a:xfrm>
            <a:off x="5415146" y="5956077"/>
            <a:ext cx="153591" cy="153566"/>
          </a:xfrm>
          <a:prstGeom prst="rect">
            <a:avLst/>
          </a:prstGeom>
          <a:noFill/>
          <a:ln>
            <a:noFill/>
          </a:ln>
        </p:spPr>
      </p:pic>
      <p:pic>
        <p:nvPicPr>
          <p:cNvPr descr="preencoded.png" id="409" name="Google Shape;409;p14"/>
          <p:cNvPicPr preferRelativeResize="0"/>
          <p:nvPr/>
        </p:nvPicPr>
        <p:blipFill rotWithShape="1">
          <a:blip r:embed="rId17">
            <a:alphaModFix/>
          </a:blip>
          <a:srcRect b="0" l="0" r="0" t="0"/>
          <a:stretch/>
        </p:blipFill>
        <p:spPr>
          <a:xfrm>
            <a:off x="5415146" y="7720310"/>
            <a:ext cx="153591" cy="153566"/>
          </a:xfrm>
          <a:prstGeom prst="rect">
            <a:avLst/>
          </a:prstGeom>
          <a:noFill/>
          <a:ln>
            <a:noFill/>
          </a:ln>
        </p:spPr>
      </p:pic>
      <p:pic>
        <p:nvPicPr>
          <p:cNvPr descr="preencoded.png" id="410" name="Google Shape;410;p14"/>
          <p:cNvPicPr preferRelativeResize="0"/>
          <p:nvPr/>
        </p:nvPicPr>
        <p:blipFill rotWithShape="1">
          <a:blip r:embed="rId18">
            <a:alphaModFix/>
          </a:blip>
          <a:srcRect b="0" l="0" r="0" t="0"/>
          <a:stretch/>
        </p:blipFill>
        <p:spPr>
          <a:xfrm>
            <a:off x="6553663" y="8037612"/>
            <a:ext cx="153591" cy="153566"/>
          </a:xfrm>
          <a:prstGeom prst="rect">
            <a:avLst/>
          </a:prstGeom>
          <a:noFill/>
          <a:ln>
            <a:noFill/>
          </a:ln>
        </p:spPr>
      </p:pic>
      <p:pic>
        <p:nvPicPr>
          <p:cNvPr descr="preencoded.png" id="411" name="Google Shape;411;p14"/>
          <p:cNvPicPr preferRelativeResize="0"/>
          <p:nvPr/>
        </p:nvPicPr>
        <p:blipFill rotWithShape="1">
          <a:blip r:embed="rId19">
            <a:alphaModFix/>
          </a:blip>
          <a:srcRect b="0" l="0" r="0" t="0"/>
          <a:stretch/>
        </p:blipFill>
        <p:spPr>
          <a:xfrm>
            <a:off x="6553663" y="6616626"/>
            <a:ext cx="153591" cy="153566"/>
          </a:xfrm>
          <a:prstGeom prst="rect">
            <a:avLst/>
          </a:prstGeom>
          <a:noFill/>
          <a:ln>
            <a:noFill/>
          </a:ln>
        </p:spPr>
      </p:pic>
      <p:pic>
        <p:nvPicPr>
          <p:cNvPr descr="preencoded.png" id="412" name="Google Shape;412;p14"/>
          <p:cNvPicPr preferRelativeResize="0"/>
          <p:nvPr/>
        </p:nvPicPr>
        <p:blipFill rotWithShape="1">
          <a:blip r:embed="rId20">
            <a:alphaModFix/>
          </a:blip>
          <a:srcRect b="0" l="0" r="0" t="0"/>
          <a:stretch/>
        </p:blipFill>
        <p:spPr>
          <a:xfrm>
            <a:off x="7696802" y="7038032"/>
            <a:ext cx="153591" cy="153566"/>
          </a:xfrm>
          <a:prstGeom prst="rect">
            <a:avLst/>
          </a:prstGeom>
          <a:noFill/>
          <a:ln>
            <a:noFill/>
          </a:ln>
        </p:spPr>
      </p:pic>
      <p:pic>
        <p:nvPicPr>
          <p:cNvPr descr="preencoded.png" id="413" name="Google Shape;413;p14"/>
          <p:cNvPicPr preferRelativeResize="0"/>
          <p:nvPr/>
        </p:nvPicPr>
        <p:blipFill rotWithShape="1">
          <a:blip r:embed="rId21">
            <a:alphaModFix/>
          </a:blip>
          <a:srcRect b="0" l="0" r="0" t="0"/>
          <a:stretch/>
        </p:blipFill>
        <p:spPr>
          <a:xfrm>
            <a:off x="7696802" y="6725444"/>
            <a:ext cx="153591" cy="153566"/>
          </a:xfrm>
          <a:prstGeom prst="rect">
            <a:avLst/>
          </a:prstGeom>
          <a:noFill/>
          <a:ln>
            <a:noFill/>
          </a:ln>
        </p:spPr>
      </p:pic>
      <p:pic>
        <p:nvPicPr>
          <p:cNvPr descr="preencoded.png" id="414" name="Google Shape;414;p14"/>
          <p:cNvPicPr preferRelativeResize="0"/>
          <p:nvPr/>
        </p:nvPicPr>
        <p:blipFill rotWithShape="1">
          <a:blip r:embed="rId22">
            <a:alphaModFix/>
          </a:blip>
          <a:srcRect b="0" l="0" r="0" t="0"/>
          <a:stretch/>
        </p:blipFill>
        <p:spPr>
          <a:xfrm>
            <a:off x="8830692" y="7972375"/>
            <a:ext cx="153591" cy="153566"/>
          </a:xfrm>
          <a:prstGeom prst="rect">
            <a:avLst/>
          </a:prstGeom>
          <a:noFill/>
          <a:ln>
            <a:noFill/>
          </a:ln>
        </p:spPr>
      </p:pic>
      <p:pic>
        <p:nvPicPr>
          <p:cNvPr descr="preencoded.png" id="415" name="Google Shape;415;p14"/>
          <p:cNvPicPr preferRelativeResize="0"/>
          <p:nvPr/>
        </p:nvPicPr>
        <p:blipFill rotWithShape="1">
          <a:blip r:embed="rId23">
            <a:alphaModFix/>
          </a:blip>
          <a:srcRect b="0" l="0" r="0" t="0"/>
          <a:stretch/>
        </p:blipFill>
        <p:spPr>
          <a:xfrm>
            <a:off x="8830692" y="7381677"/>
            <a:ext cx="153591" cy="153566"/>
          </a:xfrm>
          <a:prstGeom prst="rect">
            <a:avLst/>
          </a:prstGeom>
          <a:noFill/>
          <a:ln>
            <a:noFill/>
          </a:ln>
        </p:spPr>
      </p:pic>
      <p:pic>
        <p:nvPicPr>
          <p:cNvPr descr="preencoded.png" id="416" name="Google Shape;416;p14"/>
          <p:cNvPicPr preferRelativeResize="0"/>
          <p:nvPr/>
        </p:nvPicPr>
        <p:blipFill rotWithShape="1">
          <a:blip r:embed="rId24">
            <a:alphaModFix/>
          </a:blip>
          <a:srcRect b="0" l="0" r="0" t="0"/>
          <a:stretch/>
        </p:blipFill>
        <p:spPr>
          <a:xfrm>
            <a:off x="9973835" y="7277249"/>
            <a:ext cx="153591" cy="153566"/>
          </a:xfrm>
          <a:prstGeom prst="rect">
            <a:avLst/>
          </a:prstGeom>
          <a:noFill/>
          <a:ln>
            <a:noFill/>
          </a:ln>
        </p:spPr>
      </p:pic>
      <p:pic>
        <p:nvPicPr>
          <p:cNvPr descr="preencoded.png" id="417" name="Google Shape;417;p14"/>
          <p:cNvPicPr preferRelativeResize="0"/>
          <p:nvPr/>
        </p:nvPicPr>
        <p:blipFill rotWithShape="1">
          <a:blip r:embed="rId25">
            <a:alphaModFix/>
          </a:blip>
          <a:srcRect b="0" l="0" r="0" t="0"/>
          <a:stretch/>
        </p:blipFill>
        <p:spPr>
          <a:xfrm>
            <a:off x="9973835" y="6877571"/>
            <a:ext cx="153591" cy="153566"/>
          </a:xfrm>
          <a:prstGeom prst="rect">
            <a:avLst/>
          </a:prstGeom>
          <a:noFill/>
          <a:ln>
            <a:noFill/>
          </a:ln>
        </p:spPr>
      </p:pic>
      <p:sp>
        <p:nvSpPr>
          <p:cNvPr id="418" name="Google Shape;418;p14"/>
          <p:cNvSpPr/>
          <p:nvPr/>
        </p:nvSpPr>
        <p:spPr>
          <a:xfrm>
            <a:off x="3086486" y="10820400"/>
            <a:ext cx="7874984"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4"/>
          <p:cNvSpPr/>
          <p:nvPr/>
        </p:nvSpPr>
        <p:spPr>
          <a:xfrm>
            <a:off x="3086486" y="10820400"/>
            <a:ext cx="7874984"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4"/>
          <p:cNvSpPr/>
          <p:nvPr/>
        </p:nvSpPr>
        <p:spPr>
          <a:xfrm>
            <a:off x="2984873" y="10820400"/>
            <a:ext cx="8078210" cy="90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0E0E0E"/>
                </a:solidFill>
                <a:latin typeface="Yeseva One"/>
                <a:ea typeface="Yeseva One"/>
                <a:cs typeface="Yeseva One"/>
                <a:sym typeface="Yeseva One"/>
              </a:rPr>
              <a:t>Spellcasting Progress</a:t>
            </a:r>
            <a:endParaRPr b="0" i="0" sz="4800" u="none" cap="none" strike="noStrike">
              <a:solidFill>
                <a:schemeClr val="dk1"/>
              </a:solidFill>
              <a:latin typeface="Calibri"/>
              <a:ea typeface="Calibri"/>
              <a:cs typeface="Calibri"/>
              <a:sym typeface="Calibri"/>
            </a:endParaRPr>
          </a:p>
        </p:txBody>
      </p:sp>
      <p:sp>
        <p:nvSpPr>
          <p:cNvPr id="421" name="Google Shape;421;p14"/>
          <p:cNvSpPr/>
          <p:nvPr/>
        </p:nvSpPr>
        <p:spPr>
          <a:xfrm>
            <a:off x="3018744" y="11620500"/>
            <a:ext cx="8010468" cy="1126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0E0E0E"/>
                </a:solidFill>
                <a:latin typeface="Inter"/>
                <a:ea typeface="Inter"/>
                <a:cs typeface="Inter"/>
                <a:sym typeface="Inter"/>
              </a:rPr>
              <a:t>A record of the number of spells cast per year</a:t>
            </a:r>
            <a:endParaRPr b="0" i="0" sz="3200" u="none" cap="none" strike="noStrike">
              <a:solidFill>
                <a:schemeClr val="dk1"/>
              </a:solidFill>
              <a:latin typeface="Calibri"/>
              <a:ea typeface="Calibri"/>
              <a:cs typeface="Calibri"/>
              <a:sym typeface="Calibri"/>
            </a:endParaRPr>
          </a:p>
        </p:txBody>
      </p:sp>
      <p:sp>
        <p:nvSpPr>
          <p:cNvPr id="422" name="Google Shape;422;p14"/>
          <p:cNvSpPr/>
          <p:nvPr/>
        </p:nvSpPr>
        <p:spPr>
          <a:xfrm>
            <a:off x="2553019" y="876300"/>
            <a:ext cx="10758245" cy="181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9600" u="none" cap="none" strike="noStrike">
                <a:solidFill>
                  <a:srgbClr val="272727"/>
                </a:solidFill>
                <a:latin typeface="Yeseva One"/>
                <a:ea typeface="Yeseva One"/>
                <a:cs typeface="Yeseva One"/>
                <a:sym typeface="Yeseva One"/>
              </a:rPr>
              <a:t>The Graph</a:t>
            </a:r>
            <a:endParaRPr b="0" i="0" sz="9600" u="none" cap="none" strike="noStrike">
              <a:solidFill>
                <a:schemeClr val="dk1"/>
              </a:solidFill>
              <a:latin typeface="Calibri"/>
              <a:ea typeface="Calibri"/>
              <a:cs typeface="Calibri"/>
              <a:sym typeface="Calibri"/>
            </a:endParaRPr>
          </a:p>
        </p:txBody>
      </p:sp>
      <p:pic>
        <p:nvPicPr>
          <p:cNvPr descr="preencoded.png" id="423" name="Google Shape;423;p14"/>
          <p:cNvPicPr preferRelativeResize="0"/>
          <p:nvPr/>
        </p:nvPicPr>
        <p:blipFill rotWithShape="1">
          <a:blip r:embed="rId26">
            <a:alphaModFix/>
          </a:blip>
          <a:srcRect b="0" l="0" r="0" t="0"/>
          <a:stretch/>
        </p:blipFill>
        <p:spPr>
          <a:xfrm>
            <a:off x="13501788" y="2463800"/>
            <a:ext cx="9589699" cy="88011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28" name="Shape 428"/>
        <p:cNvGrpSpPr/>
        <p:nvPr/>
      </p:nvGrpSpPr>
      <p:grpSpPr>
        <a:xfrm>
          <a:off x="0" y="0"/>
          <a:ext cx="0" cy="0"/>
          <a:chOff x="0" y="0"/>
          <a:chExt cx="0" cy="0"/>
        </a:xfrm>
      </p:grpSpPr>
      <p:sp>
        <p:nvSpPr>
          <p:cNvPr id="429" name="Google Shape;429;p15"/>
          <p:cNvSpPr/>
          <p:nvPr/>
        </p:nvSpPr>
        <p:spPr>
          <a:xfrm>
            <a:off x="0" y="12331700"/>
            <a:ext cx="24387048" cy="1384300"/>
          </a:xfrm>
          <a:prstGeom prst="rect">
            <a:avLst/>
          </a:prstGeom>
          <a:solidFill>
            <a:srgbClr val="D194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31" name="Google Shape;431;p15"/>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432" name="Google Shape;432;p15"/>
          <p:cNvSpPr/>
          <p:nvPr/>
        </p:nvSpPr>
        <p:spPr>
          <a:xfrm>
            <a:off x="6020552" y="1422400"/>
            <a:ext cx="12345943" cy="181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9600" u="none" cap="none" strike="noStrike">
                <a:solidFill>
                  <a:srgbClr val="272727"/>
                </a:solidFill>
                <a:latin typeface="Yeseva One"/>
                <a:ea typeface="Yeseva One"/>
                <a:cs typeface="Yeseva One"/>
                <a:sym typeface="Yeseva One"/>
              </a:rPr>
              <a:t>The Information</a:t>
            </a:r>
            <a:endParaRPr b="0" i="0" sz="9600" u="none" cap="none" strike="noStrike">
              <a:solidFill>
                <a:schemeClr val="dk1"/>
              </a:solidFill>
              <a:latin typeface="Calibri"/>
              <a:ea typeface="Calibri"/>
              <a:cs typeface="Calibri"/>
              <a:sym typeface="Calibri"/>
            </a:endParaRPr>
          </a:p>
        </p:txBody>
      </p:sp>
      <p:sp>
        <p:nvSpPr>
          <p:cNvPr id="433" name="Google Shape;433;p15"/>
          <p:cNvSpPr/>
          <p:nvPr/>
        </p:nvSpPr>
        <p:spPr>
          <a:xfrm>
            <a:off x="1714714" y="4203700"/>
            <a:ext cx="6122165" cy="6515100"/>
          </a:xfrm>
          <a:prstGeom prst="rect">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34" name="Google Shape;434;p15"/>
          <p:cNvPicPr preferRelativeResize="0"/>
          <p:nvPr/>
        </p:nvPicPr>
        <p:blipFill rotWithShape="1">
          <a:blip r:embed="rId4">
            <a:alphaModFix/>
          </a:blip>
          <a:srcRect b="0" l="0" r="0" t="0"/>
          <a:stretch/>
        </p:blipFill>
        <p:spPr>
          <a:xfrm>
            <a:off x="3893440" y="4508500"/>
            <a:ext cx="1764718" cy="1625600"/>
          </a:xfrm>
          <a:prstGeom prst="rect">
            <a:avLst/>
          </a:prstGeom>
          <a:noFill/>
          <a:ln>
            <a:noFill/>
          </a:ln>
        </p:spPr>
      </p:pic>
      <p:sp>
        <p:nvSpPr>
          <p:cNvPr id="435" name="Google Shape;435;p15"/>
          <p:cNvSpPr/>
          <p:nvPr/>
        </p:nvSpPr>
        <p:spPr>
          <a:xfrm>
            <a:off x="2121165" y="6438900"/>
            <a:ext cx="5309264" cy="397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15"/>
          <p:cNvSpPr/>
          <p:nvPr/>
        </p:nvSpPr>
        <p:spPr>
          <a:xfrm>
            <a:off x="2019552" y="6438900"/>
            <a:ext cx="5512489" cy="1600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0E0E0E"/>
                </a:solidFill>
                <a:latin typeface="Yeseva One"/>
                <a:ea typeface="Yeseva One"/>
                <a:cs typeface="Yeseva One"/>
                <a:sym typeface="Yeseva One"/>
              </a:rPr>
              <a:t>Spellcasting Competition</a:t>
            </a:r>
            <a:endParaRPr b="0" i="0" sz="4800" u="none" cap="none" strike="noStrike">
              <a:solidFill>
                <a:schemeClr val="dk1"/>
              </a:solidFill>
              <a:latin typeface="Calibri"/>
              <a:ea typeface="Calibri"/>
              <a:cs typeface="Calibri"/>
              <a:sym typeface="Calibri"/>
            </a:endParaRPr>
          </a:p>
        </p:txBody>
      </p:sp>
      <p:sp>
        <p:nvSpPr>
          <p:cNvPr id="437" name="Google Shape;437;p15"/>
          <p:cNvSpPr/>
          <p:nvPr/>
        </p:nvSpPr>
        <p:spPr>
          <a:xfrm>
            <a:off x="2053423" y="7937500"/>
            <a:ext cx="5444747" cy="26119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0E0E0E"/>
                </a:solidFill>
                <a:latin typeface="Inter"/>
                <a:ea typeface="Inter"/>
                <a:cs typeface="Inter"/>
                <a:sym typeface="Inter"/>
              </a:rPr>
              <a:t>A significant event in the history of the fantasy realm, in which the greatest spellcasters of the realm.</a:t>
            </a:r>
            <a:endParaRPr b="0" i="0" sz="3200" u="none" cap="none" strike="noStrike">
              <a:solidFill>
                <a:schemeClr val="dk1"/>
              </a:solidFill>
              <a:latin typeface="Calibri"/>
              <a:ea typeface="Calibri"/>
              <a:cs typeface="Calibri"/>
              <a:sym typeface="Calibri"/>
            </a:endParaRPr>
          </a:p>
        </p:txBody>
      </p:sp>
      <p:sp>
        <p:nvSpPr>
          <p:cNvPr id="438" name="Google Shape;438;p15"/>
          <p:cNvSpPr/>
          <p:nvPr/>
        </p:nvSpPr>
        <p:spPr>
          <a:xfrm>
            <a:off x="9132441" y="4203700"/>
            <a:ext cx="6122165" cy="6515100"/>
          </a:xfrm>
          <a:prstGeom prst="rect">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39" name="Google Shape;439;p15"/>
          <p:cNvPicPr preferRelativeResize="0"/>
          <p:nvPr/>
        </p:nvPicPr>
        <p:blipFill rotWithShape="1">
          <a:blip r:embed="rId5">
            <a:alphaModFix/>
          </a:blip>
          <a:srcRect b="0" l="0" r="0" t="0"/>
          <a:stretch/>
        </p:blipFill>
        <p:spPr>
          <a:xfrm>
            <a:off x="11312280" y="4508500"/>
            <a:ext cx="1762488" cy="1625600"/>
          </a:xfrm>
          <a:prstGeom prst="rect">
            <a:avLst/>
          </a:prstGeom>
          <a:noFill/>
          <a:ln>
            <a:noFill/>
          </a:ln>
        </p:spPr>
      </p:pic>
      <p:sp>
        <p:nvSpPr>
          <p:cNvPr id="440" name="Google Shape;440;p15"/>
          <p:cNvSpPr/>
          <p:nvPr/>
        </p:nvSpPr>
        <p:spPr>
          <a:xfrm>
            <a:off x="9538892" y="6438900"/>
            <a:ext cx="5309264" cy="397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15"/>
          <p:cNvSpPr/>
          <p:nvPr/>
        </p:nvSpPr>
        <p:spPr>
          <a:xfrm>
            <a:off x="9437280" y="6438900"/>
            <a:ext cx="5512489" cy="1600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0E0E0E"/>
                </a:solidFill>
                <a:latin typeface="Yeseva One"/>
                <a:ea typeface="Yeseva One"/>
                <a:cs typeface="Yeseva One"/>
                <a:sym typeface="Yeseva One"/>
              </a:rPr>
              <a:t>Treasure</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rPr b="0" i="0" lang="en-US" sz="4800" u="none" cap="none" strike="noStrike">
                <a:solidFill>
                  <a:srgbClr val="0E0E0E"/>
                </a:solidFill>
                <a:latin typeface="Yeseva One"/>
                <a:ea typeface="Yeseva One"/>
                <a:cs typeface="Yeseva One"/>
                <a:sym typeface="Yeseva One"/>
              </a:rPr>
              <a:t>Hunt</a:t>
            </a:r>
            <a:endParaRPr b="0" i="0" sz="4800" u="none" cap="none" strike="noStrike">
              <a:solidFill>
                <a:schemeClr val="dk1"/>
              </a:solidFill>
              <a:latin typeface="Calibri"/>
              <a:ea typeface="Calibri"/>
              <a:cs typeface="Calibri"/>
              <a:sym typeface="Calibri"/>
            </a:endParaRPr>
          </a:p>
        </p:txBody>
      </p:sp>
      <p:sp>
        <p:nvSpPr>
          <p:cNvPr id="442" name="Google Shape;442;p15"/>
          <p:cNvSpPr/>
          <p:nvPr/>
        </p:nvSpPr>
        <p:spPr>
          <a:xfrm>
            <a:off x="9471150" y="7937500"/>
            <a:ext cx="5444747" cy="26119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0E0E0E"/>
                </a:solidFill>
                <a:latin typeface="Inter"/>
                <a:ea typeface="Inter"/>
                <a:cs typeface="Inter"/>
                <a:sym typeface="Inter"/>
              </a:rPr>
              <a:t>A significant event in the history of the fantasy realm, in which a massive and awesome treasure hunt was organized.</a:t>
            </a:r>
            <a:endParaRPr b="0" i="0" sz="3200" u="none" cap="none" strike="noStrike">
              <a:solidFill>
                <a:schemeClr val="dk1"/>
              </a:solidFill>
              <a:latin typeface="Calibri"/>
              <a:ea typeface="Calibri"/>
              <a:cs typeface="Calibri"/>
              <a:sym typeface="Calibri"/>
            </a:endParaRPr>
          </a:p>
        </p:txBody>
      </p:sp>
      <p:sp>
        <p:nvSpPr>
          <p:cNvPr id="443" name="Google Shape;443;p15"/>
          <p:cNvSpPr/>
          <p:nvPr/>
        </p:nvSpPr>
        <p:spPr>
          <a:xfrm>
            <a:off x="16550169" y="4203700"/>
            <a:ext cx="6122165" cy="6515100"/>
          </a:xfrm>
          <a:prstGeom prst="rect">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44" name="Google Shape;444;p15"/>
          <p:cNvPicPr preferRelativeResize="0"/>
          <p:nvPr/>
        </p:nvPicPr>
        <p:blipFill rotWithShape="1">
          <a:blip r:embed="rId6">
            <a:alphaModFix/>
          </a:blip>
          <a:srcRect b="0" l="0" r="0" t="0"/>
          <a:stretch/>
        </p:blipFill>
        <p:spPr>
          <a:xfrm>
            <a:off x="18962013" y="4508500"/>
            <a:ext cx="1298477" cy="1625600"/>
          </a:xfrm>
          <a:prstGeom prst="rect">
            <a:avLst/>
          </a:prstGeom>
          <a:noFill/>
          <a:ln>
            <a:noFill/>
          </a:ln>
        </p:spPr>
      </p:pic>
      <p:sp>
        <p:nvSpPr>
          <p:cNvPr id="445" name="Google Shape;445;p15"/>
          <p:cNvSpPr/>
          <p:nvPr/>
        </p:nvSpPr>
        <p:spPr>
          <a:xfrm>
            <a:off x="16956619" y="6438900"/>
            <a:ext cx="5309264" cy="397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15"/>
          <p:cNvSpPr/>
          <p:nvPr/>
        </p:nvSpPr>
        <p:spPr>
          <a:xfrm>
            <a:off x="16855007" y="6438900"/>
            <a:ext cx="5512489" cy="1600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0E0E0E"/>
                </a:solidFill>
                <a:latin typeface="Yeseva One"/>
                <a:ea typeface="Yeseva One"/>
                <a:cs typeface="Yeseva One"/>
                <a:sym typeface="Yeseva One"/>
              </a:rPr>
              <a:t>Great</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rPr b="0" i="0" lang="en-US" sz="4800" u="none" cap="none" strike="noStrike">
                <a:solidFill>
                  <a:srgbClr val="0E0E0E"/>
                </a:solidFill>
                <a:latin typeface="Yeseva One"/>
                <a:ea typeface="Yeseva One"/>
                <a:cs typeface="Yeseva One"/>
                <a:sym typeface="Yeseva One"/>
              </a:rPr>
              <a:t>Adventure</a:t>
            </a:r>
            <a:endParaRPr b="0" i="0" sz="4800" u="none" cap="none" strike="noStrike">
              <a:solidFill>
                <a:schemeClr val="dk1"/>
              </a:solidFill>
              <a:latin typeface="Calibri"/>
              <a:ea typeface="Calibri"/>
              <a:cs typeface="Calibri"/>
              <a:sym typeface="Calibri"/>
            </a:endParaRPr>
          </a:p>
        </p:txBody>
      </p:sp>
      <p:sp>
        <p:nvSpPr>
          <p:cNvPr id="447" name="Google Shape;447;p15"/>
          <p:cNvSpPr/>
          <p:nvPr/>
        </p:nvSpPr>
        <p:spPr>
          <a:xfrm>
            <a:off x="16888878" y="7937500"/>
            <a:ext cx="5444747" cy="26119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0E0E0E"/>
                </a:solidFill>
                <a:latin typeface="Inter"/>
                <a:ea typeface="Inter"/>
                <a:cs typeface="Inter"/>
                <a:sym typeface="Inter"/>
              </a:rPr>
              <a:t>A notable year in the history of the fantasy realm, in which a large number of adventurers set out to explore.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52" name="Shape 452"/>
        <p:cNvGrpSpPr/>
        <p:nvPr/>
      </p:nvGrpSpPr>
      <p:grpSpPr>
        <a:xfrm>
          <a:off x="0" y="0"/>
          <a:ext cx="0" cy="0"/>
          <a:chOff x="0" y="0"/>
          <a:chExt cx="0" cy="0"/>
        </a:xfrm>
      </p:grpSpPr>
      <p:pic>
        <p:nvPicPr>
          <p:cNvPr descr="preencoded.png" id="453" name="Google Shape;453;p16"/>
          <p:cNvPicPr preferRelativeResize="0"/>
          <p:nvPr/>
        </p:nvPicPr>
        <p:blipFill rotWithShape="1">
          <a:blip r:embed="rId3">
            <a:alphaModFix/>
          </a:blip>
          <a:srcRect b="0" l="0" r="0" t="0"/>
          <a:stretch/>
        </p:blipFill>
        <p:spPr>
          <a:xfrm>
            <a:off x="10770946" y="1841500"/>
            <a:ext cx="5106038" cy="10033000"/>
          </a:xfrm>
          <a:prstGeom prst="rect">
            <a:avLst/>
          </a:prstGeom>
          <a:noFill/>
          <a:ln>
            <a:noFill/>
          </a:ln>
        </p:spPr>
      </p:pic>
      <p:pic>
        <p:nvPicPr>
          <p:cNvPr descr="preencoded.png" id="454" name="Google Shape;454;p16"/>
          <p:cNvPicPr preferRelativeResize="0"/>
          <p:nvPr/>
        </p:nvPicPr>
        <p:blipFill rotWithShape="1">
          <a:blip r:embed="rId4">
            <a:alphaModFix/>
          </a:blip>
          <a:srcRect b="0" l="0" r="0" t="0"/>
          <a:stretch/>
        </p:blipFill>
        <p:spPr>
          <a:xfrm>
            <a:off x="16346943" y="1841500"/>
            <a:ext cx="8040105" cy="10033000"/>
          </a:xfrm>
          <a:prstGeom prst="rect">
            <a:avLst/>
          </a:prstGeom>
          <a:noFill/>
          <a:ln>
            <a:noFill/>
          </a:ln>
        </p:spPr>
      </p:pic>
      <p:sp>
        <p:nvSpPr>
          <p:cNvPr id="455" name="Google Shape;455;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56" name="Google Shape;456;p1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57" name="Google Shape;457;p16"/>
          <p:cNvSpPr/>
          <p:nvPr/>
        </p:nvSpPr>
        <p:spPr>
          <a:xfrm>
            <a:off x="1473384" y="4127500"/>
            <a:ext cx="8967321" cy="322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9600" u="none" cap="none" strike="noStrike">
                <a:solidFill>
                  <a:srgbClr val="272727"/>
                </a:solidFill>
                <a:latin typeface="Yeseva One"/>
                <a:ea typeface="Yeseva One"/>
                <a:cs typeface="Yeseva One"/>
                <a:sym typeface="Yeseva One"/>
              </a:rPr>
              <a:t>The Art of Enchantment</a:t>
            </a:r>
            <a:endParaRPr b="0" i="0" sz="9600" u="none" cap="none" strike="noStrike">
              <a:solidFill>
                <a:schemeClr val="dk1"/>
              </a:solidFill>
              <a:latin typeface="Calibri"/>
              <a:ea typeface="Calibri"/>
              <a:cs typeface="Calibri"/>
              <a:sym typeface="Calibri"/>
            </a:endParaRPr>
          </a:p>
        </p:txBody>
      </p:sp>
      <p:sp>
        <p:nvSpPr>
          <p:cNvPr id="458" name="Google Shape;458;p16"/>
          <p:cNvSpPr/>
          <p:nvPr/>
        </p:nvSpPr>
        <p:spPr>
          <a:xfrm>
            <a:off x="1473384" y="7594600"/>
            <a:ext cx="8315306" cy="2116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00000"/>
                </a:solidFill>
                <a:latin typeface="Inter"/>
                <a:ea typeface="Inter"/>
                <a:cs typeface="Inter"/>
                <a:sym typeface="Inter"/>
              </a:rPr>
              <a:t>A magical being with the power to cast spells and create illusions, often sought for bringing wonder and magic into people's lives.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63" name="Shape 463"/>
        <p:cNvGrpSpPr/>
        <p:nvPr/>
      </p:nvGrpSpPr>
      <p:grpSpPr>
        <a:xfrm>
          <a:off x="0" y="0"/>
          <a:ext cx="0" cy="0"/>
          <a:chOff x="0" y="0"/>
          <a:chExt cx="0" cy="0"/>
        </a:xfrm>
      </p:grpSpPr>
      <p:sp>
        <p:nvSpPr>
          <p:cNvPr id="464" name="Google Shape;464;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65" name="Google Shape;465;p17"/>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466" name="Google Shape;466;p17"/>
          <p:cNvSpPr/>
          <p:nvPr/>
        </p:nvSpPr>
        <p:spPr>
          <a:xfrm>
            <a:off x="6376197" y="1841500"/>
            <a:ext cx="11647356" cy="181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9600" u="none" cap="none" strike="noStrike">
                <a:solidFill>
                  <a:srgbClr val="272727"/>
                </a:solidFill>
                <a:latin typeface="Yeseva One"/>
                <a:ea typeface="Yeseva One"/>
                <a:cs typeface="Yeseva One"/>
                <a:sym typeface="Yeseva One"/>
              </a:rPr>
              <a:t>The Unicorns</a:t>
            </a:r>
            <a:endParaRPr b="0" i="0" sz="9600" u="none" cap="none" strike="noStrike">
              <a:solidFill>
                <a:schemeClr val="dk1"/>
              </a:solidFill>
              <a:latin typeface="Calibri"/>
              <a:ea typeface="Calibri"/>
              <a:cs typeface="Calibri"/>
              <a:sym typeface="Calibri"/>
            </a:endParaRPr>
          </a:p>
        </p:txBody>
      </p:sp>
      <p:sp>
        <p:nvSpPr>
          <p:cNvPr id="467" name="Google Shape;467;p17"/>
          <p:cNvSpPr/>
          <p:nvPr/>
        </p:nvSpPr>
        <p:spPr>
          <a:xfrm>
            <a:off x="2654632" y="5003800"/>
            <a:ext cx="6096762" cy="6096000"/>
          </a:xfrm>
          <a:prstGeom prst="rect">
            <a:avLst/>
          </a:prstGeom>
          <a:solidFill>
            <a:srgbClr val="FFFFFF"/>
          </a:solidFill>
          <a:ln cap="flat" cmpd="sng" w="12700">
            <a:solidFill>
              <a:srgbClr val="12454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68" name="Google Shape;468;p17"/>
          <p:cNvPicPr preferRelativeResize="0"/>
          <p:nvPr/>
        </p:nvPicPr>
        <p:blipFill rotWithShape="1">
          <a:blip r:embed="rId4">
            <a:alphaModFix/>
          </a:blip>
          <a:srcRect b="0" l="0" r="0" t="0"/>
          <a:stretch/>
        </p:blipFill>
        <p:spPr>
          <a:xfrm>
            <a:off x="4963248" y="6737350"/>
            <a:ext cx="1479530" cy="1625600"/>
          </a:xfrm>
          <a:prstGeom prst="rect">
            <a:avLst/>
          </a:prstGeom>
          <a:noFill/>
          <a:ln>
            <a:noFill/>
          </a:ln>
        </p:spPr>
      </p:pic>
      <p:sp>
        <p:nvSpPr>
          <p:cNvPr id="469" name="Google Shape;469;p17"/>
          <p:cNvSpPr/>
          <p:nvPr/>
        </p:nvSpPr>
        <p:spPr>
          <a:xfrm>
            <a:off x="2807051" y="8667750"/>
            <a:ext cx="5791924" cy="6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17"/>
          <p:cNvSpPr/>
          <p:nvPr/>
        </p:nvSpPr>
        <p:spPr>
          <a:xfrm>
            <a:off x="2705438" y="8667750"/>
            <a:ext cx="5995149" cy="90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0E0E0E"/>
                </a:solidFill>
                <a:latin typeface="Yeseva One"/>
                <a:ea typeface="Yeseva One"/>
                <a:cs typeface="Yeseva One"/>
                <a:sym typeface="Yeseva One"/>
              </a:rPr>
              <a:t>Unicorn Sighting</a:t>
            </a:r>
            <a:endParaRPr b="0" i="0" sz="4800" u="none" cap="none" strike="noStrike">
              <a:solidFill>
                <a:schemeClr val="dk1"/>
              </a:solidFill>
              <a:latin typeface="Calibri"/>
              <a:ea typeface="Calibri"/>
              <a:cs typeface="Calibri"/>
              <a:sym typeface="Calibri"/>
            </a:endParaRPr>
          </a:p>
        </p:txBody>
      </p:sp>
      <p:sp>
        <p:nvSpPr>
          <p:cNvPr id="471" name="Google Shape;471;p17"/>
          <p:cNvSpPr/>
          <p:nvPr/>
        </p:nvSpPr>
        <p:spPr>
          <a:xfrm>
            <a:off x="9145143" y="5003800"/>
            <a:ext cx="6096762" cy="6096000"/>
          </a:xfrm>
          <a:prstGeom prst="rect">
            <a:avLst/>
          </a:prstGeom>
          <a:solidFill>
            <a:srgbClr val="FFFFFF"/>
          </a:solidFill>
          <a:ln cap="flat" cmpd="sng" w="12700">
            <a:solidFill>
              <a:srgbClr val="12454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72" name="Google Shape;472;p17"/>
          <p:cNvPicPr preferRelativeResize="0"/>
          <p:nvPr/>
        </p:nvPicPr>
        <p:blipFill rotWithShape="1">
          <a:blip r:embed="rId5">
            <a:alphaModFix/>
          </a:blip>
          <a:srcRect b="0" l="0" r="0" t="0"/>
          <a:stretch/>
        </p:blipFill>
        <p:spPr>
          <a:xfrm>
            <a:off x="11538946" y="6737350"/>
            <a:ext cx="1309157" cy="1625600"/>
          </a:xfrm>
          <a:prstGeom prst="rect">
            <a:avLst/>
          </a:prstGeom>
          <a:noFill/>
          <a:ln>
            <a:noFill/>
          </a:ln>
        </p:spPr>
      </p:pic>
      <p:sp>
        <p:nvSpPr>
          <p:cNvPr id="473" name="Google Shape;473;p17"/>
          <p:cNvSpPr/>
          <p:nvPr/>
        </p:nvSpPr>
        <p:spPr>
          <a:xfrm>
            <a:off x="9297562" y="8667750"/>
            <a:ext cx="5791924" cy="6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17"/>
          <p:cNvSpPr/>
          <p:nvPr/>
        </p:nvSpPr>
        <p:spPr>
          <a:xfrm>
            <a:off x="9195949" y="8667750"/>
            <a:ext cx="5995149" cy="90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0E0E0E"/>
                </a:solidFill>
                <a:latin typeface="Yeseva One"/>
                <a:ea typeface="Yeseva One"/>
                <a:cs typeface="Yeseva One"/>
                <a:sym typeface="Yeseva One"/>
              </a:rPr>
              <a:t>Unicorn Sighting</a:t>
            </a:r>
            <a:endParaRPr b="0" i="0" sz="4800" u="none" cap="none" strike="noStrike">
              <a:solidFill>
                <a:schemeClr val="dk1"/>
              </a:solidFill>
              <a:latin typeface="Calibri"/>
              <a:ea typeface="Calibri"/>
              <a:cs typeface="Calibri"/>
              <a:sym typeface="Calibri"/>
            </a:endParaRPr>
          </a:p>
        </p:txBody>
      </p:sp>
      <p:sp>
        <p:nvSpPr>
          <p:cNvPr id="475" name="Google Shape;475;p17"/>
          <p:cNvSpPr/>
          <p:nvPr/>
        </p:nvSpPr>
        <p:spPr>
          <a:xfrm>
            <a:off x="15635654" y="5003800"/>
            <a:ext cx="6096762" cy="6096000"/>
          </a:xfrm>
          <a:prstGeom prst="rect">
            <a:avLst/>
          </a:prstGeom>
          <a:solidFill>
            <a:srgbClr val="FFFFFF"/>
          </a:solidFill>
          <a:ln cap="flat" cmpd="sng" w="12700">
            <a:solidFill>
              <a:srgbClr val="12454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76" name="Google Shape;476;p17"/>
          <p:cNvPicPr preferRelativeResize="0"/>
          <p:nvPr/>
        </p:nvPicPr>
        <p:blipFill rotWithShape="1">
          <a:blip r:embed="rId6">
            <a:alphaModFix/>
          </a:blip>
          <a:srcRect b="0" l="0" r="0" t="0"/>
          <a:stretch/>
        </p:blipFill>
        <p:spPr>
          <a:xfrm>
            <a:off x="17886335" y="6737350"/>
            <a:ext cx="1595404" cy="1625600"/>
          </a:xfrm>
          <a:prstGeom prst="rect">
            <a:avLst/>
          </a:prstGeom>
          <a:noFill/>
          <a:ln>
            <a:noFill/>
          </a:ln>
        </p:spPr>
      </p:pic>
      <p:sp>
        <p:nvSpPr>
          <p:cNvPr id="477" name="Google Shape;477;p17"/>
          <p:cNvSpPr/>
          <p:nvPr/>
        </p:nvSpPr>
        <p:spPr>
          <a:xfrm>
            <a:off x="15788073" y="8667750"/>
            <a:ext cx="5791924" cy="6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17"/>
          <p:cNvSpPr/>
          <p:nvPr/>
        </p:nvSpPr>
        <p:spPr>
          <a:xfrm>
            <a:off x="15686461" y="8667750"/>
            <a:ext cx="5995149" cy="90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0E0E0E"/>
                </a:solidFill>
                <a:latin typeface="Yeseva One"/>
                <a:ea typeface="Yeseva One"/>
                <a:cs typeface="Yeseva One"/>
                <a:sym typeface="Yeseva One"/>
              </a:rPr>
              <a:t>Unicorn Sighting</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83" name="Shape 483"/>
        <p:cNvGrpSpPr/>
        <p:nvPr/>
      </p:nvGrpSpPr>
      <p:grpSpPr>
        <a:xfrm>
          <a:off x="0" y="0"/>
          <a:ext cx="0" cy="0"/>
          <a:chOff x="0" y="0"/>
          <a:chExt cx="0" cy="0"/>
        </a:xfrm>
      </p:grpSpPr>
      <p:pic>
        <p:nvPicPr>
          <p:cNvPr descr="preencoded.png" id="484" name="Google Shape;484;p18"/>
          <p:cNvPicPr preferRelativeResize="0"/>
          <p:nvPr/>
        </p:nvPicPr>
        <p:blipFill rotWithShape="1">
          <a:blip r:embed="rId3">
            <a:alphaModFix/>
          </a:blip>
          <a:srcRect b="0" l="0" r="0" t="0"/>
          <a:stretch/>
        </p:blipFill>
        <p:spPr>
          <a:xfrm>
            <a:off x="0" y="6578600"/>
            <a:ext cx="24387048" cy="7137400"/>
          </a:xfrm>
          <a:prstGeom prst="rect">
            <a:avLst/>
          </a:prstGeom>
          <a:noFill/>
          <a:ln>
            <a:noFill/>
          </a:ln>
        </p:spPr>
      </p:pic>
      <p:sp>
        <p:nvSpPr>
          <p:cNvPr id="485" name="Google Shape;485;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86" name="Google Shape;486;p1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87" name="Google Shape;487;p18"/>
          <p:cNvSpPr/>
          <p:nvPr/>
        </p:nvSpPr>
        <p:spPr>
          <a:xfrm>
            <a:off x="6376197" y="812800"/>
            <a:ext cx="11647356" cy="181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9600" u="none" cap="none" strike="noStrike">
                <a:solidFill>
                  <a:srgbClr val="272727"/>
                </a:solidFill>
                <a:latin typeface="Yeseva One"/>
                <a:ea typeface="Yeseva One"/>
                <a:cs typeface="Yeseva One"/>
                <a:sym typeface="Yeseva One"/>
              </a:rPr>
              <a:t>The Price</a:t>
            </a:r>
            <a:endParaRPr b="0" i="0" sz="9600" u="none" cap="none" strike="noStrike">
              <a:solidFill>
                <a:schemeClr val="dk1"/>
              </a:solidFill>
              <a:latin typeface="Calibri"/>
              <a:ea typeface="Calibri"/>
              <a:cs typeface="Calibri"/>
              <a:sym typeface="Calibri"/>
            </a:endParaRPr>
          </a:p>
        </p:txBody>
      </p:sp>
      <p:sp>
        <p:nvSpPr>
          <p:cNvPr id="488" name="Google Shape;488;p18"/>
          <p:cNvSpPr/>
          <p:nvPr/>
        </p:nvSpPr>
        <p:spPr>
          <a:xfrm>
            <a:off x="1778222" y="3124200"/>
            <a:ext cx="6439705" cy="9220200"/>
          </a:xfrm>
          <a:prstGeom prst="rect">
            <a:avLst/>
          </a:prstGeom>
          <a:solidFill>
            <a:srgbClr val="124548"/>
          </a:solidFill>
          <a:ln cap="flat" cmpd="sng" w="12700">
            <a:solidFill>
              <a:srgbClr val="12454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89" name="Google Shape;489;p18"/>
          <p:cNvPicPr preferRelativeResize="0"/>
          <p:nvPr/>
        </p:nvPicPr>
        <p:blipFill rotWithShape="1">
          <a:blip r:embed="rId5">
            <a:alphaModFix/>
          </a:blip>
          <a:srcRect b="0" l="0" r="0" t="0"/>
          <a:stretch/>
        </p:blipFill>
        <p:spPr>
          <a:xfrm>
            <a:off x="4168992" y="3581400"/>
            <a:ext cx="1658162" cy="1625600"/>
          </a:xfrm>
          <a:prstGeom prst="rect">
            <a:avLst/>
          </a:prstGeom>
          <a:noFill/>
          <a:ln>
            <a:noFill/>
          </a:ln>
        </p:spPr>
      </p:pic>
      <p:sp>
        <p:nvSpPr>
          <p:cNvPr id="490" name="Google Shape;490;p18"/>
          <p:cNvSpPr/>
          <p:nvPr/>
        </p:nvSpPr>
        <p:spPr>
          <a:xfrm>
            <a:off x="4070859" y="5511800"/>
            <a:ext cx="1854432" cy="90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FFFFFF"/>
                </a:solidFill>
                <a:latin typeface="Yeseva One"/>
                <a:ea typeface="Yeseva One"/>
                <a:cs typeface="Yeseva One"/>
                <a:sym typeface="Yeseva One"/>
              </a:rPr>
              <a:t>Basic</a:t>
            </a:r>
            <a:endParaRPr b="0" i="0" sz="4800" u="none" cap="none" strike="noStrike">
              <a:solidFill>
                <a:schemeClr val="dk1"/>
              </a:solidFill>
              <a:latin typeface="Calibri"/>
              <a:ea typeface="Calibri"/>
              <a:cs typeface="Calibri"/>
              <a:sym typeface="Calibri"/>
            </a:endParaRPr>
          </a:p>
        </p:txBody>
      </p:sp>
      <p:sp>
        <p:nvSpPr>
          <p:cNvPr id="491" name="Google Shape;491;p18"/>
          <p:cNvSpPr/>
          <p:nvPr/>
        </p:nvSpPr>
        <p:spPr>
          <a:xfrm>
            <a:off x="2235479" y="6515100"/>
            <a:ext cx="5660674" cy="4504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Inter"/>
              <a:buChar char="•"/>
            </a:pPr>
            <a:r>
              <a:rPr b="0" i="0" lang="en-US" sz="3200" u="none" cap="none" strike="noStrike">
                <a:solidFill>
                  <a:srgbClr val="FFFFFF"/>
                </a:solidFill>
                <a:latin typeface="Inter"/>
                <a:ea typeface="Inter"/>
                <a:cs typeface="Inter"/>
                <a:sym typeface="Inter"/>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Inter"/>
              <a:buChar char="•"/>
            </a:pPr>
            <a:r>
              <a:rPr b="0" i="0" lang="en-US" sz="3200" u="none" cap="none" strike="noStrike">
                <a:solidFill>
                  <a:srgbClr val="FFFFFF"/>
                </a:solidFill>
                <a:latin typeface="Inter"/>
                <a:ea typeface="Inter"/>
                <a:cs typeface="Inter"/>
                <a:sym typeface="Inter"/>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Inter"/>
              <a:buChar char="•"/>
            </a:pPr>
            <a:r>
              <a:rPr b="0" i="0" lang="en-US" sz="3200" u="none" cap="none" strike="noStrike">
                <a:solidFill>
                  <a:srgbClr val="FFFFFF"/>
                </a:solidFill>
                <a:latin typeface="Inter"/>
                <a:ea typeface="Inter"/>
                <a:cs typeface="Inter"/>
                <a:sym typeface="Inter"/>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492" name="Google Shape;492;p18"/>
          <p:cNvSpPr/>
          <p:nvPr/>
        </p:nvSpPr>
        <p:spPr>
          <a:xfrm>
            <a:off x="3264308" y="11188700"/>
            <a:ext cx="3467533" cy="90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FFFFFF"/>
                </a:solidFill>
                <a:latin typeface="Yeseva One"/>
                <a:ea typeface="Yeseva One"/>
                <a:cs typeface="Yeseva One"/>
                <a:sym typeface="Yeseva One"/>
              </a:rPr>
              <a:t>$10/month</a:t>
            </a:r>
            <a:endParaRPr b="0" i="0" sz="4800" u="none" cap="none" strike="noStrike">
              <a:solidFill>
                <a:schemeClr val="dk1"/>
              </a:solidFill>
              <a:latin typeface="Calibri"/>
              <a:ea typeface="Calibri"/>
              <a:cs typeface="Calibri"/>
              <a:sym typeface="Calibri"/>
            </a:endParaRPr>
          </a:p>
        </p:txBody>
      </p:sp>
      <p:sp>
        <p:nvSpPr>
          <p:cNvPr id="493" name="Google Shape;493;p18"/>
          <p:cNvSpPr/>
          <p:nvPr/>
        </p:nvSpPr>
        <p:spPr>
          <a:xfrm>
            <a:off x="8980022" y="3124200"/>
            <a:ext cx="6439705" cy="9220200"/>
          </a:xfrm>
          <a:prstGeom prst="rect">
            <a:avLst/>
          </a:prstGeom>
          <a:solidFill>
            <a:srgbClr val="124548"/>
          </a:solidFill>
          <a:ln cap="flat" cmpd="sng" w="12700">
            <a:solidFill>
              <a:srgbClr val="12454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94" name="Google Shape;494;p18"/>
          <p:cNvPicPr preferRelativeResize="0"/>
          <p:nvPr/>
        </p:nvPicPr>
        <p:blipFill rotWithShape="1">
          <a:blip r:embed="rId6">
            <a:alphaModFix/>
          </a:blip>
          <a:srcRect b="0" l="0" r="0" t="0"/>
          <a:stretch/>
        </p:blipFill>
        <p:spPr>
          <a:xfrm>
            <a:off x="11387572" y="3581400"/>
            <a:ext cx="1624606" cy="1625600"/>
          </a:xfrm>
          <a:prstGeom prst="rect">
            <a:avLst/>
          </a:prstGeom>
          <a:noFill/>
          <a:ln>
            <a:noFill/>
          </a:ln>
        </p:spPr>
      </p:pic>
      <p:sp>
        <p:nvSpPr>
          <p:cNvPr id="495" name="Google Shape;495;p18"/>
          <p:cNvSpPr/>
          <p:nvPr/>
        </p:nvSpPr>
        <p:spPr>
          <a:xfrm>
            <a:off x="11380622" y="5511800"/>
            <a:ext cx="1638505" cy="90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FFFFFF"/>
                </a:solidFill>
                <a:latin typeface="Yeseva One"/>
                <a:ea typeface="Yeseva One"/>
                <a:cs typeface="Yeseva One"/>
                <a:sym typeface="Yeseva One"/>
              </a:rPr>
              <a:t>Elite</a:t>
            </a:r>
            <a:endParaRPr b="0" i="0" sz="4800" u="none" cap="none" strike="noStrike">
              <a:solidFill>
                <a:schemeClr val="dk1"/>
              </a:solidFill>
              <a:latin typeface="Calibri"/>
              <a:ea typeface="Calibri"/>
              <a:cs typeface="Calibri"/>
              <a:sym typeface="Calibri"/>
            </a:endParaRPr>
          </a:p>
        </p:txBody>
      </p:sp>
      <p:sp>
        <p:nvSpPr>
          <p:cNvPr id="496" name="Google Shape;496;p18"/>
          <p:cNvSpPr/>
          <p:nvPr/>
        </p:nvSpPr>
        <p:spPr>
          <a:xfrm>
            <a:off x="9437280" y="6515100"/>
            <a:ext cx="5660674" cy="4504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Inter"/>
              <a:buChar char="•"/>
            </a:pPr>
            <a:r>
              <a:rPr b="0" i="0" lang="en-US" sz="3200" u="none" cap="none" strike="noStrike">
                <a:solidFill>
                  <a:srgbClr val="FFFFFF"/>
                </a:solidFill>
                <a:latin typeface="Inter"/>
                <a:ea typeface="Inter"/>
                <a:cs typeface="Inter"/>
                <a:sym typeface="Inter"/>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Inter"/>
              <a:buChar char="•"/>
            </a:pPr>
            <a:r>
              <a:rPr b="0" i="0" lang="en-US" sz="3200" u="none" cap="none" strike="noStrike">
                <a:solidFill>
                  <a:srgbClr val="FFFFFF"/>
                </a:solidFill>
                <a:latin typeface="Inter"/>
                <a:ea typeface="Inter"/>
                <a:cs typeface="Inter"/>
                <a:sym typeface="Inter"/>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Inter"/>
              <a:buChar char="•"/>
            </a:pPr>
            <a:r>
              <a:rPr b="0" i="0" lang="en-US" sz="3200" u="none" cap="none" strike="noStrike">
                <a:solidFill>
                  <a:srgbClr val="FFFFFF"/>
                </a:solidFill>
                <a:latin typeface="Inter"/>
                <a:ea typeface="Inter"/>
                <a:cs typeface="Inter"/>
                <a:sym typeface="Inter"/>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497" name="Google Shape;497;p18"/>
          <p:cNvSpPr/>
          <p:nvPr/>
        </p:nvSpPr>
        <p:spPr>
          <a:xfrm>
            <a:off x="10408951" y="11188700"/>
            <a:ext cx="3581848" cy="90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FFFFFF"/>
                </a:solidFill>
                <a:latin typeface="Yeseva One"/>
                <a:ea typeface="Yeseva One"/>
                <a:cs typeface="Yeseva One"/>
                <a:sym typeface="Yeseva One"/>
              </a:rPr>
              <a:t>$50/month</a:t>
            </a:r>
            <a:endParaRPr b="0" i="0" sz="4800" u="none" cap="none" strike="noStrike">
              <a:solidFill>
                <a:schemeClr val="dk1"/>
              </a:solidFill>
              <a:latin typeface="Calibri"/>
              <a:ea typeface="Calibri"/>
              <a:cs typeface="Calibri"/>
              <a:sym typeface="Calibri"/>
            </a:endParaRPr>
          </a:p>
        </p:txBody>
      </p:sp>
      <p:sp>
        <p:nvSpPr>
          <p:cNvPr id="498" name="Google Shape;498;p18"/>
          <p:cNvSpPr/>
          <p:nvPr/>
        </p:nvSpPr>
        <p:spPr>
          <a:xfrm>
            <a:off x="16181822" y="3124200"/>
            <a:ext cx="6439705" cy="9220200"/>
          </a:xfrm>
          <a:prstGeom prst="rect">
            <a:avLst/>
          </a:prstGeom>
          <a:solidFill>
            <a:srgbClr val="124548"/>
          </a:solidFill>
          <a:ln cap="flat" cmpd="sng" w="12700">
            <a:solidFill>
              <a:srgbClr val="12454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99" name="Google Shape;499;p18"/>
          <p:cNvPicPr preferRelativeResize="0"/>
          <p:nvPr/>
        </p:nvPicPr>
        <p:blipFill rotWithShape="1">
          <a:blip r:embed="rId7">
            <a:alphaModFix/>
          </a:blip>
          <a:srcRect b="0" l="0" r="0" t="0"/>
          <a:stretch/>
        </p:blipFill>
        <p:spPr>
          <a:xfrm>
            <a:off x="18630711" y="3581400"/>
            <a:ext cx="1541925" cy="1625600"/>
          </a:xfrm>
          <a:prstGeom prst="rect">
            <a:avLst/>
          </a:prstGeom>
          <a:noFill/>
          <a:ln>
            <a:noFill/>
          </a:ln>
        </p:spPr>
      </p:pic>
      <p:sp>
        <p:nvSpPr>
          <p:cNvPr id="500" name="Google Shape;500;p18"/>
          <p:cNvSpPr/>
          <p:nvPr/>
        </p:nvSpPr>
        <p:spPr>
          <a:xfrm>
            <a:off x="17686961" y="5511800"/>
            <a:ext cx="3429429" cy="90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FFFFFF"/>
                </a:solidFill>
                <a:latin typeface="Yeseva One"/>
                <a:ea typeface="Yeseva One"/>
                <a:cs typeface="Yeseva One"/>
                <a:sym typeface="Yeseva One"/>
              </a:rPr>
              <a:t>Legendary</a:t>
            </a:r>
            <a:endParaRPr b="0" i="0" sz="4800" u="none" cap="none" strike="noStrike">
              <a:solidFill>
                <a:schemeClr val="dk1"/>
              </a:solidFill>
              <a:latin typeface="Calibri"/>
              <a:ea typeface="Calibri"/>
              <a:cs typeface="Calibri"/>
              <a:sym typeface="Calibri"/>
            </a:endParaRPr>
          </a:p>
        </p:txBody>
      </p:sp>
      <p:sp>
        <p:nvSpPr>
          <p:cNvPr id="501" name="Google Shape;501;p18"/>
          <p:cNvSpPr/>
          <p:nvPr/>
        </p:nvSpPr>
        <p:spPr>
          <a:xfrm>
            <a:off x="16639080" y="6515100"/>
            <a:ext cx="5660674" cy="4504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Inter"/>
              <a:buChar char="•"/>
            </a:pPr>
            <a:r>
              <a:rPr b="0" i="0" lang="en-US" sz="3200" u="none" cap="none" strike="noStrike">
                <a:solidFill>
                  <a:srgbClr val="FFFFFF"/>
                </a:solidFill>
                <a:latin typeface="Inter"/>
                <a:ea typeface="Inter"/>
                <a:cs typeface="Inter"/>
                <a:sym typeface="Inter"/>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Inter"/>
              <a:buChar char="•"/>
            </a:pPr>
            <a:r>
              <a:rPr b="0" i="0" lang="en-US" sz="3200" u="none" cap="none" strike="noStrike">
                <a:solidFill>
                  <a:srgbClr val="FFFFFF"/>
                </a:solidFill>
                <a:latin typeface="Inter"/>
                <a:ea typeface="Inter"/>
                <a:cs typeface="Inter"/>
                <a:sym typeface="Inter"/>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Inter"/>
              <a:buChar char="•"/>
            </a:pPr>
            <a:r>
              <a:rPr b="0" i="0" lang="en-US" sz="3200" u="none" cap="none" strike="noStrike">
                <a:solidFill>
                  <a:srgbClr val="FFFFFF"/>
                </a:solidFill>
                <a:latin typeface="Inter"/>
                <a:ea typeface="Inter"/>
                <a:cs typeface="Inter"/>
                <a:sym typeface="Inter"/>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502" name="Google Shape;502;p18"/>
          <p:cNvSpPr/>
          <p:nvPr/>
        </p:nvSpPr>
        <p:spPr>
          <a:xfrm>
            <a:off x="17464683" y="11188700"/>
            <a:ext cx="3873984" cy="90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FFFFFF"/>
                </a:solidFill>
                <a:latin typeface="Yeseva One"/>
                <a:ea typeface="Yeseva One"/>
                <a:cs typeface="Yeseva One"/>
                <a:sym typeface="Yeseva One"/>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07" name="Shape 507"/>
        <p:cNvGrpSpPr/>
        <p:nvPr/>
      </p:nvGrpSpPr>
      <p:grpSpPr>
        <a:xfrm>
          <a:off x="0" y="0"/>
          <a:ext cx="0" cy="0"/>
          <a:chOff x="0" y="0"/>
          <a:chExt cx="0" cy="0"/>
        </a:xfrm>
      </p:grpSpPr>
      <p:sp>
        <p:nvSpPr>
          <p:cNvPr id="508" name="Google Shape;508;p19"/>
          <p:cNvSpPr/>
          <p:nvPr/>
        </p:nvSpPr>
        <p:spPr>
          <a:xfrm>
            <a:off x="15788073" y="0"/>
            <a:ext cx="7671759" cy="13716000"/>
          </a:xfrm>
          <a:prstGeom prst="rect">
            <a:avLst/>
          </a:prstGeom>
          <a:solidFill>
            <a:srgbClr val="1245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10" name="Google Shape;510;p19"/>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preencoded.png" id="511" name="Google Shape;511;p19"/>
          <p:cNvPicPr preferRelativeResize="0"/>
          <p:nvPr/>
        </p:nvPicPr>
        <p:blipFill rotWithShape="1">
          <a:blip r:embed="rId4">
            <a:alphaModFix/>
          </a:blip>
          <a:srcRect b="0" l="0" r="0" t="0"/>
          <a:stretch/>
        </p:blipFill>
        <p:spPr>
          <a:xfrm>
            <a:off x="508063" y="2933700"/>
            <a:ext cx="14479810" cy="7861300"/>
          </a:xfrm>
          <a:prstGeom prst="rect">
            <a:avLst/>
          </a:prstGeom>
          <a:noFill/>
          <a:ln>
            <a:noFill/>
          </a:ln>
        </p:spPr>
      </p:pic>
      <p:sp>
        <p:nvSpPr>
          <p:cNvPr id="512" name="Google Shape;512;p19"/>
          <p:cNvSpPr/>
          <p:nvPr/>
        </p:nvSpPr>
        <p:spPr>
          <a:xfrm>
            <a:off x="3645356" y="11696700"/>
            <a:ext cx="17096337" cy="181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9600" u="none" cap="none" strike="noStrike">
                <a:solidFill>
                  <a:srgbClr val="272727"/>
                </a:solidFill>
                <a:latin typeface="Yeseva One"/>
                <a:ea typeface="Yeseva One"/>
                <a:cs typeface="Yeseva One"/>
                <a:sym typeface="Yeseva One"/>
              </a:rPr>
              <a:t>Fantasy Realm at a </a:t>
            </a:r>
            <a:r>
              <a:rPr b="0" i="0" lang="en-US" sz="9600" u="none" cap="none" strike="noStrike">
                <a:solidFill>
                  <a:srgbClr val="FFFFFF"/>
                </a:solidFill>
                <a:latin typeface="Yeseva One"/>
                <a:ea typeface="Yeseva One"/>
                <a:cs typeface="Yeseva One"/>
                <a:sym typeface="Yeseva One"/>
              </a:rPr>
              <a:t>Glance</a:t>
            </a:r>
            <a:endParaRPr b="0" i="0" sz="9600" u="none" cap="none" strike="noStrike">
              <a:solidFill>
                <a:schemeClr val="dk1"/>
              </a:solidFill>
              <a:latin typeface="Calibri"/>
              <a:ea typeface="Calibri"/>
              <a:cs typeface="Calibri"/>
              <a:sym typeface="Calibri"/>
            </a:endParaRPr>
          </a:p>
        </p:txBody>
      </p:sp>
      <p:sp>
        <p:nvSpPr>
          <p:cNvPr id="513" name="Google Shape;513;p19"/>
          <p:cNvSpPr/>
          <p:nvPr/>
        </p:nvSpPr>
        <p:spPr>
          <a:xfrm>
            <a:off x="16232629" y="2089150"/>
            <a:ext cx="6935067"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19"/>
          <p:cNvSpPr/>
          <p:nvPr/>
        </p:nvSpPr>
        <p:spPr>
          <a:xfrm>
            <a:off x="16232629" y="2089150"/>
            <a:ext cx="6935067"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19"/>
          <p:cNvSpPr/>
          <p:nvPr/>
        </p:nvSpPr>
        <p:spPr>
          <a:xfrm>
            <a:off x="16232629" y="2089150"/>
            <a:ext cx="7138292"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Yeseva One"/>
                <a:ea typeface="Yeseva One"/>
                <a:cs typeface="Yeseva One"/>
                <a:sym typeface="Yeseva One"/>
              </a:rPr>
              <a:t>The Enchanted Forest</a:t>
            </a:r>
            <a:endParaRPr b="0" i="0" sz="4800" u="none" cap="none" strike="noStrike">
              <a:solidFill>
                <a:schemeClr val="dk1"/>
              </a:solidFill>
              <a:latin typeface="Calibri"/>
              <a:ea typeface="Calibri"/>
              <a:cs typeface="Calibri"/>
              <a:sym typeface="Calibri"/>
            </a:endParaRPr>
          </a:p>
        </p:txBody>
      </p:sp>
      <p:sp>
        <p:nvSpPr>
          <p:cNvPr id="516" name="Google Shape;516;p19"/>
          <p:cNvSpPr/>
          <p:nvPr/>
        </p:nvSpPr>
        <p:spPr>
          <a:xfrm>
            <a:off x="16232629" y="2889250"/>
            <a:ext cx="7070550" cy="1126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Inter"/>
                <a:ea typeface="Inter"/>
                <a:cs typeface="Inter"/>
                <a:sym typeface="Inter"/>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517" name="Google Shape;517;p19"/>
          <p:cNvSpPr/>
          <p:nvPr/>
        </p:nvSpPr>
        <p:spPr>
          <a:xfrm>
            <a:off x="16232629" y="5143500"/>
            <a:ext cx="6935067"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19"/>
          <p:cNvSpPr/>
          <p:nvPr/>
        </p:nvSpPr>
        <p:spPr>
          <a:xfrm>
            <a:off x="16232629" y="5143500"/>
            <a:ext cx="6935067"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19"/>
          <p:cNvSpPr/>
          <p:nvPr/>
        </p:nvSpPr>
        <p:spPr>
          <a:xfrm>
            <a:off x="16232629" y="5143500"/>
            <a:ext cx="7138292"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Yeseva One"/>
                <a:ea typeface="Yeseva One"/>
                <a:cs typeface="Yeseva One"/>
                <a:sym typeface="Yeseva One"/>
              </a:rPr>
              <a:t>The Crystal Caves</a:t>
            </a:r>
            <a:endParaRPr b="0" i="0" sz="4800" u="none" cap="none" strike="noStrike">
              <a:solidFill>
                <a:schemeClr val="dk1"/>
              </a:solidFill>
              <a:latin typeface="Calibri"/>
              <a:ea typeface="Calibri"/>
              <a:cs typeface="Calibri"/>
              <a:sym typeface="Calibri"/>
            </a:endParaRPr>
          </a:p>
        </p:txBody>
      </p:sp>
      <p:sp>
        <p:nvSpPr>
          <p:cNvPr id="520" name="Google Shape;520;p19"/>
          <p:cNvSpPr/>
          <p:nvPr/>
        </p:nvSpPr>
        <p:spPr>
          <a:xfrm>
            <a:off x="16232629" y="5943600"/>
            <a:ext cx="7070550" cy="1621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Inter"/>
                <a:ea typeface="Inter"/>
                <a:cs typeface="Inter"/>
                <a:sym typeface="Inter"/>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521" name="Google Shape;521;p19"/>
          <p:cNvSpPr/>
          <p:nvPr/>
        </p:nvSpPr>
        <p:spPr>
          <a:xfrm>
            <a:off x="16232629" y="8413750"/>
            <a:ext cx="6935067"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19"/>
          <p:cNvSpPr/>
          <p:nvPr/>
        </p:nvSpPr>
        <p:spPr>
          <a:xfrm>
            <a:off x="16232629" y="8413750"/>
            <a:ext cx="6935067"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19"/>
          <p:cNvSpPr/>
          <p:nvPr/>
        </p:nvSpPr>
        <p:spPr>
          <a:xfrm>
            <a:off x="16232629" y="8413750"/>
            <a:ext cx="7138292"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Yeseva One"/>
                <a:ea typeface="Yeseva One"/>
                <a:cs typeface="Yeseva One"/>
                <a:sym typeface="Yeseva One"/>
              </a:rPr>
              <a:t>The Dragon's Lair</a:t>
            </a:r>
            <a:endParaRPr b="0" i="0" sz="4800" u="none" cap="none" strike="noStrike">
              <a:solidFill>
                <a:schemeClr val="dk1"/>
              </a:solidFill>
              <a:latin typeface="Calibri"/>
              <a:ea typeface="Calibri"/>
              <a:cs typeface="Calibri"/>
              <a:sym typeface="Calibri"/>
            </a:endParaRPr>
          </a:p>
        </p:txBody>
      </p:sp>
      <p:sp>
        <p:nvSpPr>
          <p:cNvPr id="524" name="Google Shape;524;p19"/>
          <p:cNvSpPr/>
          <p:nvPr/>
        </p:nvSpPr>
        <p:spPr>
          <a:xfrm>
            <a:off x="16232629" y="9213850"/>
            <a:ext cx="7070550" cy="1126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Inter"/>
                <a:ea typeface="Inter"/>
                <a:cs typeface="Inter"/>
                <a:sym typeface="Inter"/>
              </a:rPr>
              <a:t>A dangerous and mysterious place where dragons reside.</a:t>
            </a:r>
            <a:endParaRPr b="0" i="0" sz="3200" u="none" cap="none" strike="noStrike">
              <a:solidFill>
                <a:schemeClr val="dk1"/>
              </a:solidFill>
              <a:latin typeface="Calibri"/>
              <a:ea typeface="Calibri"/>
              <a:cs typeface="Calibri"/>
              <a:sym typeface="Calibri"/>
            </a:endParaRPr>
          </a:p>
        </p:txBody>
      </p:sp>
      <p:sp>
        <p:nvSpPr>
          <p:cNvPr id="525" name="Google Shape;525;p19"/>
          <p:cNvSpPr/>
          <p:nvPr/>
        </p:nvSpPr>
        <p:spPr>
          <a:xfrm>
            <a:off x="2705438" y="4978400"/>
            <a:ext cx="635079" cy="635000"/>
          </a:xfrm>
          <a:prstGeom prst="roundRect">
            <a:avLst>
              <a:gd fmla="val 2000160" name="adj"/>
            </a:avLst>
          </a:prstGeom>
          <a:solidFill>
            <a:srgbClr val="1245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19"/>
          <p:cNvSpPr/>
          <p:nvPr/>
        </p:nvSpPr>
        <p:spPr>
          <a:xfrm>
            <a:off x="9894537" y="6057900"/>
            <a:ext cx="635079" cy="635000"/>
          </a:xfrm>
          <a:prstGeom prst="roundRect">
            <a:avLst>
              <a:gd fmla="val 2000160" name="adj"/>
            </a:avLst>
          </a:prstGeom>
          <a:solidFill>
            <a:srgbClr val="1245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19"/>
          <p:cNvSpPr/>
          <p:nvPr/>
        </p:nvSpPr>
        <p:spPr>
          <a:xfrm>
            <a:off x="8332241" y="4978400"/>
            <a:ext cx="635079" cy="635000"/>
          </a:xfrm>
          <a:prstGeom prst="roundRect">
            <a:avLst>
              <a:gd fmla="val 2000160" name="adj"/>
            </a:avLst>
          </a:prstGeom>
          <a:solidFill>
            <a:srgbClr val="1245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7" name="Shape 27"/>
        <p:cNvGrpSpPr/>
        <p:nvPr/>
      </p:nvGrpSpPr>
      <p:grpSpPr>
        <a:xfrm>
          <a:off x="0" y="0"/>
          <a:ext cx="0" cy="0"/>
          <a:chOff x="0" y="0"/>
          <a:chExt cx="0" cy="0"/>
        </a:xfrm>
      </p:grpSpPr>
      <p:pic>
        <p:nvPicPr>
          <p:cNvPr descr="preencoded.png" id="28" name="Google Shape;28;p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9" name="Google Shape;29;p2"/>
          <p:cNvSpPr/>
          <p:nvPr/>
        </p:nvSpPr>
        <p:spPr>
          <a:xfrm>
            <a:off x="6642930" y="0"/>
            <a:ext cx="11113889" cy="13716000"/>
          </a:xfrm>
          <a:prstGeom prst="rect">
            <a:avLst/>
          </a:prstGeom>
          <a:solidFill>
            <a:srgbClr val="1245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1" name="Google Shape;31;p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2" name="Google Shape;32;p2"/>
          <p:cNvSpPr/>
          <p:nvPr/>
        </p:nvSpPr>
        <p:spPr>
          <a:xfrm>
            <a:off x="7532041" y="4013200"/>
            <a:ext cx="10013085" cy="30268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6000" u="none" cap="none" strike="noStrike">
                <a:solidFill>
                  <a:srgbClr val="FFFFFF"/>
                </a:solidFill>
                <a:latin typeface="Yeseva One"/>
                <a:ea typeface="Yeseva One"/>
                <a:cs typeface="Yeseva One"/>
                <a:sym typeface="Yeseva One"/>
              </a:rPr>
              <a:t>Welcome</a:t>
            </a:r>
            <a:endParaRPr b="0" i="0" sz="16000" u="none" cap="none" strike="noStrike">
              <a:solidFill>
                <a:schemeClr val="dk1"/>
              </a:solidFill>
              <a:latin typeface="Calibri"/>
              <a:ea typeface="Calibri"/>
              <a:cs typeface="Calibri"/>
              <a:sym typeface="Calibri"/>
            </a:endParaRPr>
          </a:p>
        </p:txBody>
      </p:sp>
      <p:sp>
        <p:nvSpPr>
          <p:cNvPr id="33" name="Google Shape;33;p2"/>
          <p:cNvSpPr/>
          <p:nvPr/>
        </p:nvSpPr>
        <p:spPr>
          <a:xfrm>
            <a:off x="7532041" y="6921500"/>
            <a:ext cx="9471150" cy="3107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Inter"/>
                <a:ea typeface="Inter"/>
                <a:cs typeface="Inter"/>
                <a:sym typeface="Inter"/>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preencoded.png" id="34" name="Google Shape;34;p2"/>
          <p:cNvPicPr preferRelativeResize="0"/>
          <p:nvPr/>
        </p:nvPicPr>
        <p:blipFill rotWithShape="1">
          <a:blip r:embed="rId5">
            <a:alphaModFix/>
          </a:blip>
          <a:srcRect b="0" l="0" r="0" t="0"/>
          <a:stretch/>
        </p:blipFill>
        <p:spPr>
          <a:xfrm>
            <a:off x="1409876" y="12268200"/>
            <a:ext cx="21567296" cy="63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32" name="Shape 532"/>
        <p:cNvGrpSpPr/>
        <p:nvPr/>
      </p:nvGrpSpPr>
      <p:grpSpPr>
        <a:xfrm>
          <a:off x="0" y="0"/>
          <a:ext cx="0" cy="0"/>
          <a:chOff x="0" y="0"/>
          <a:chExt cx="0" cy="0"/>
        </a:xfrm>
      </p:grpSpPr>
      <p:sp>
        <p:nvSpPr>
          <p:cNvPr id="533" name="Google Shape;533;p2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34" name="Google Shape;534;p20"/>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535" name="Google Shape;535;p20"/>
          <p:cNvSpPr/>
          <p:nvPr/>
        </p:nvSpPr>
        <p:spPr>
          <a:xfrm>
            <a:off x="927216" y="3797300"/>
            <a:ext cx="11571146" cy="8318500"/>
          </a:xfrm>
          <a:prstGeom prst="roundRect">
            <a:avLst>
              <a:gd fmla="val 15279"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20"/>
          <p:cNvSpPr/>
          <p:nvPr/>
        </p:nvSpPr>
        <p:spPr>
          <a:xfrm>
            <a:off x="1740117" y="3797300"/>
            <a:ext cx="10351794" cy="4635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9600" u="none" cap="none" strike="noStrike">
                <a:solidFill>
                  <a:srgbClr val="272727"/>
                </a:solidFill>
                <a:latin typeface="Yeseva One"/>
                <a:ea typeface="Yeseva One"/>
                <a:cs typeface="Yeseva One"/>
                <a:sym typeface="Yeseva One"/>
              </a:rPr>
              <a:t>Thank you for choosing EaTemp</a:t>
            </a:r>
            <a:endParaRPr b="0" i="0" sz="9600" u="none" cap="none" strike="noStrike">
              <a:solidFill>
                <a:schemeClr val="dk1"/>
              </a:solidFill>
              <a:latin typeface="Calibri"/>
              <a:ea typeface="Calibri"/>
              <a:cs typeface="Calibri"/>
              <a:sym typeface="Calibri"/>
            </a:endParaRPr>
          </a:p>
        </p:txBody>
      </p:sp>
      <p:sp>
        <p:nvSpPr>
          <p:cNvPr id="537" name="Google Shape;537;p20"/>
          <p:cNvSpPr/>
          <p:nvPr/>
        </p:nvSpPr>
        <p:spPr>
          <a:xfrm>
            <a:off x="1740117" y="8636000"/>
            <a:ext cx="10080827" cy="3615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Inter"/>
                <a:ea typeface="Inter"/>
                <a:cs typeface="Inter"/>
                <a:sym typeface="Inter"/>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None/>
            </a:pPr>
            <a:r>
              <a:rPr b="0" i="0" lang="en-US" sz="3200" u="none" cap="none" strike="noStrike">
                <a:solidFill>
                  <a:srgbClr val="0E0E0E"/>
                </a:solidFill>
                <a:latin typeface="Inter"/>
                <a:ea typeface="Inter"/>
                <a:cs typeface="Inter"/>
                <a:sym typeface="Inter"/>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pic>
        <p:nvPicPr>
          <p:cNvPr descr="preencoded.png" id="538" name="Google Shape;538;p20"/>
          <p:cNvPicPr preferRelativeResize="0"/>
          <p:nvPr/>
        </p:nvPicPr>
        <p:blipFill rotWithShape="1">
          <a:blip r:embed="rId4">
            <a:alphaModFix/>
          </a:blip>
          <a:srcRect b="0" l="0" r="0" t="0"/>
          <a:stretch/>
        </p:blipFill>
        <p:spPr>
          <a:xfrm>
            <a:off x="13285861" y="0"/>
            <a:ext cx="9653206" cy="12115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9" name="Shape 39"/>
        <p:cNvGrpSpPr/>
        <p:nvPr/>
      </p:nvGrpSpPr>
      <p:grpSpPr>
        <a:xfrm>
          <a:off x="0" y="0"/>
          <a:ext cx="0" cy="0"/>
          <a:chOff x="0" y="0"/>
          <a:chExt cx="0" cy="0"/>
        </a:xfrm>
      </p:grpSpPr>
      <p:sp>
        <p:nvSpPr>
          <p:cNvPr id="40" name="Google Shape;40;p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1" name="Google Shape;41;p3"/>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42" name="Google Shape;42;p3"/>
          <p:cNvSpPr/>
          <p:nvPr/>
        </p:nvSpPr>
        <p:spPr>
          <a:xfrm>
            <a:off x="1308264" y="850900"/>
            <a:ext cx="18739075" cy="30268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6000" u="none" cap="none" strike="noStrike">
                <a:solidFill>
                  <a:srgbClr val="272727"/>
                </a:solidFill>
                <a:latin typeface="Yeseva One"/>
                <a:ea typeface="Yeseva One"/>
                <a:cs typeface="Yeseva One"/>
                <a:sym typeface="Yeseva One"/>
              </a:rPr>
              <a:t>Table of Contents</a:t>
            </a:r>
            <a:endParaRPr b="0" i="0" sz="16000" u="none" cap="none" strike="noStrike">
              <a:solidFill>
                <a:schemeClr val="dk1"/>
              </a:solidFill>
              <a:latin typeface="Calibri"/>
              <a:ea typeface="Calibri"/>
              <a:cs typeface="Calibri"/>
              <a:sym typeface="Calibri"/>
            </a:endParaRPr>
          </a:p>
        </p:txBody>
      </p:sp>
      <p:sp>
        <p:nvSpPr>
          <p:cNvPr id="43" name="Google Shape;43;p3"/>
          <p:cNvSpPr/>
          <p:nvPr/>
        </p:nvSpPr>
        <p:spPr>
          <a:xfrm>
            <a:off x="1308264" y="4051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3"/>
          <p:cNvSpPr/>
          <p:nvPr/>
        </p:nvSpPr>
        <p:spPr>
          <a:xfrm>
            <a:off x="1308264" y="4051300"/>
            <a:ext cx="1625803" cy="1625600"/>
          </a:xfrm>
          <a:prstGeom prst="roundRect">
            <a:avLst>
              <a:gd fmla="val 781313" name="adj"/>
            </a:avLst>
          </a:prstGeom>
          <a:solidFill>
            <a:srgbClr val="D194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3"/>
          <p:cNvSpPr/>
          <p:nvPr/>
        </p:nvSpPr>
        <p:spPr>
          <a:xfrm>
            <a:off x="1682960" y="4413250"/>
            <a:ext cx="876410" cy="901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FFFFFF"/>
                </a:solidFill>
                <a:latin typeface="Yeseva One"/>
                <a:ea typeface="Yeseva One"/>
                <a:cs typeface="Yeseva One"/>
                <a:sym typeface="Yeseva One"/>
              </a:rPr>
              <a:t>01</a:t>
            </a:r>
            <a:endParaRPr b="0" i="0" sz="4800" u="none" cap="none" strike="noStrike">
              <a:solidFill>
                <a:schemeClr val="dk1"/>
              </a:solidFill>
              <a:latin typeface="Calibri"/>
              <a:ea typeface="Calibri"/>
              <a:cs typeface="Calibri"/>
              <a:sym typeface="Calibri"/>
            </a:endParaRPr>
          </a:p>
        </p:txBody>
      </p:sp>
      <p:sp>
        <p:nvSpPr>
          <p:cNvPr id="46" name="Google Shape;46;p3"/>
          <p:cNvSpPr/>
          <p:nvPr/>
        </p:nvSpPr>
        <p:spPr>
          <a:xfrm>
            <a:off x="3137292" y="4216400"/>
            <a:ext cx="5487086"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3"/>
          <p:cNvSpPr/>
          <p:nvPr/>
        </p:nvSpPr>
        <p:spPr>
          <a:xfrm>
            <a:off x="3137292" y="4216400"/>
            <a:ext cx="5690311"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E0E0E"/>
                </a:solidFill>
                <a:latin typeface="Yeseva One"/>
                <a:ea typeface="Yeseva One"/>
                <a:cs typeface="Yeseva One"/>
                <a:sym typeface="Yeseva One"/>
              </a:rPr>
              <a:t>Introduction</a:t>
            </a:r>
            <a:endParaRPr b="0" i="0" sz="4800" u="none" cap="none" strike="noStrike">
              <a:solidFill>
                <a:schemeClr val="dk1"/>
              </a:solidFill>
              <a:latin typeface="Calibri"/>
              <a:ea typeface="Calibri"/>
              <a:cs typeface="Calibri"/>
              <a:sym typeface="Calibri"/>
            </a:endParaRPr>
          </a:p>
        </p:txBody>
      </p:sp>
      <p:sp>
        <p:nvSpPr>
          <p:cNvPr id="48" name="Google Shape;48;p3"/>
          <p:cNvSpPr/>
          <p:nvPr/>
        </p:nvSpPr>
        <p:spPr>
          <a:xfrm>
            <a:off x="3137292" y="5016500"/>
            <a:ext cx="5622569"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Inter"/>
                <a:ea typeface="Inter"/>
                <a:cs typeface="Inter"/>
                <a:sym typeface="Inter"/>
              </a:rPr>
              <a:t>The Extraordinary Realm</a:t>
            </a:r>
            <a:endParaRPr b="0" i="0" sz="3200" u="none" cap="none" strike="noStrike">
              <a:solidFill>
                <a:schemeClr val="dk1"/>
              </a:solidFill>
              <a:latin typeface="Calibri"/>
              <a:ea typeface="Calibri"/>
              <a:cs typeface="Calibri"/>
              <a:sym typeface="Calibri"/>
            </a:endParaRPr>
          </a:p>
        </p:txBody>
      </p:sp>
      <p:sp>
        <p:nvSpPr>
          <p:cNvPr id="49" name="Google Shape;49;p3"/>
          <p:cNvSpPr/>
          <p:nvPr/>
        </p:nvSpPr>
        <p:spPr>
          <a:xfrm>
            <a:off x="8776797" y="4051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3"/>
          <p:cNvSpPr/>
          <p:nvPr/>
        </p:nvSpPr>
        <p:spPr>
          <a:xfrm>
            <a:off x="8776797" y="4051300"/>
            <a:ext cx="1625803" cy="1625600"/>
          </a:xfrm>
          <a:prstGeom prst="roundRect">
            <a:avLst>
              <a:gd fmla="val 781313" name="adj"/>
            </a:avLst>
          </a:prstGeom>
          <a:solidFill>
            <a:srgbClr val="D194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3"/>
          <p:cNvSpPr/>
          <p:nvPr/>
        </p:nvSpPr>
        <p:spPr>
          <a:xfrm>
            <a:off x="9107038" y="4413250"/>
            <a:ext cx="965321" cy="901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FFFFFF"/>
                </a:solidFill>
                <a:latin typeface="Yeseva One"/>
                <a:ea typeface="Yeseva One"/>
                <a:cs typeface="Yeseva One"/>
                <a:sym typeface="Yeseva One"/>
              </a:rPr>
              <a:t>02</a:t>
            </a:r>
            <a:endParaRPr b="0" i="0" sz="4800" u="none" cap="none" strike="noStrike">
              <a:solidFill>
                <a:schemeClr val="dk1"/>
              </a:solidFill>
              <a:latin typeface="Calibri"/>
              <a:ea typeface="Calibri"/>
              <a:cs typeface="Calibri"/>
              <a:sym typeface="Calibri"/>
            </a:endParaRPr>
          </a:p>
        </p:txBody>
      </p:sp>
      <p:sp>
        <p:nvSpPr>
          <p:cNvPr id="52" name="Google Shape;52;p3"/>
          <p:cNvSpPr/>
          <p:nvPr/>
        </p:nvSpPr>
        <p:spPr>
          <a:xfrm>
            <a:off x="10605826" y="4216400"/>
            <a:ext cx="5487086"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3"/>
          <p:cNvSpPr/>
          <p:nvPr/>
        </p:nvSpPr>
        <p:spPr>
          <a:xfrm>
            <a:off x="10605826" y="4216400"/>
            <a:ext cx="5690311"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E0E0E"/>
                </a:solidFill>
                <a:latin typeface="Yeseva One"/>
                <a:ea typeface="Yeseva One"/>
                <a:cs typeface="Yeseva One"/>
                <a:sym typeface="Yeseva One"/>
              </a:rPr>
              <a:t>Encounters</a:t>
            </a:r>
            <a:endParaRPr b="0" i="0" sz="4800" u="none" cap="none" strike="noStrike">
              <a:solidFill>
                <a:schemeClr val="dk1"/>
              </a:solidFill>
              <a:latin typeface="Calibri"/>
              <a:ea typeface="Calibri"/>
              <a:cs typeface="Calibri"/>
              <a:sym typeface="Calibri"/>
            </a:endParaRPr>
          </a:p>
        </p:txBody>
      </p:sp>
      <p:sp>
        <p:nvSpPr>
          <p:cNvPr id="54" name="Google Shape;54;p3"/>
          <p:cNvSpPr/>
          <p:nvPr/>
        </p:nvSpPr>
        <p:spPr>
          <a:xfrm>
            <a:off x="10605826" y="5016500"/>
            <a:ext cx="5622569"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Inter"/>
                <a:ea typeface="Inter"/>
                <a:cs typeface="Inter"/>
                <a:sym typeface="Inter"/>
              </a:rPr>
              <a:t>Unicorn Sightings</a:t>
            </a:r>
            <a:endParaRPr b="0" i="0" sz="3200" u="none" cap="none" strike="noStrike">
              <a:solidFill>
                <a:schemeClr val="dk1"/>
              </a:solidFill>
              <a:latin typeface="Calibri"/>
              <a:ea typeface="Calibri"/>
              <a:cs typeface="Calibri"/>
              <a:sym typeface="Calibri"/>
            </a:endParaRPr>
          </a:p>
        </p:txBody>
      </p:sp>
      <p:sp>
        <p:nvSpPr>
          <p:cNvPr id="55" name="Google Shape;55;p3"/>
          <p:cNvSpPr/>
          <p:nvPr/>
        </p:nvSpPr>
        <p:spPr>
          <a:xfrm>
            <a:off x="1308264" y="70358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3"/>
          <p:cNvSpPr/>
          <p:nvPr/>
        </p:nvSpPr>
        <p:spPr>
          <a:xfrm>
            <a:off x="1308264" y="7035800"/>
            <a:ext cx="1625803" cy="1625600"/>
          </a:xfrm>
          <a:prstGeom prst="roundRect">
            <a:avLst>
              <a:gd fmla="val 781313" name="adj"/>
            </a:avLst>
          </a:prstGeom>
          <a:solidFill>
            <a:srgbClr val="D194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3"/>
          <p:cNvSpPr/>
          <p:nvPr/>
        </p:nvSpPr>
        <p:spPr>
          <a:xfrm>
            <a:off x="1632154" y="7397750"/>
            <a:ext cx="978022" cy="901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FFFFFF"/>
                </a:solidFill>
                <a:latin typeface="Yeseva One"/>
                <a:ea typeface="Yeseva One"/>
                <a:cs typeface="Yeseva One"/>
                <a:sym typeface="Yeseva One"/>
              </a:rPr>
              <a:t>03</a:t>
            </a:r>
            <a:endParaRPr b="0" i="0" sz="4800" u="none" cap="none" strike="noStrike">
              <a:solidFill>
                <a:schemeClr val="dk1"/>
              </a:solidFill>
              <a:latin typeface="Calibri"/>
              <a:ea typeface="Calibri"/>
              <a:cs typeface="Calibri"/>
              <a:sym typeface="Calibri"/>
            </a:endParaRPr>
          </a:p>
        </p:txBody>
      </p:sp>
      <p:sp>
        <p:nvSpPr>
          <p:cNvPr id="58" name="Google Shape;58;p3"/>
          <p:cNvSpPr/>
          <p:nvPr/>
        </p:nvSpPr>
        <p:spPr>
          <a:xfrm>
            <a:off x="3137292" y="7200900"/>
            <a:ext cx="5487086"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3"/>
          <p:cNvSpPr/>
          <p:nvPr/>
        </p:nvSpPr>
        <p:spPr>
          <a:xfrm>
            <a:off x="3137292" y="7200900"/>
            <a:ext cx="5690311"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E0E0E"/>
                </a:solidFill>
                <a:latin typeface="Yeseva One"/>
                <a:ea typeface="Yeseva One"/>
                <a:cs typeface="Yeseva One"/>
                <a:sym typeface="Yeseva One"/>
              </a:rPr>
              <a:t>Wonders</a:t>
            </a:r>
            <a:endParaRPr b="0" i="0" sz="4800" u="none" cap="none" strike="noStrike">
              <a:solidFill>
                <a:schemeClr val="dk1"/>
              </a:solidFill>
              <a:latin typeface="Calibri"/>
              <a:ea typeface="Calibri"/>
              <a:cs typeface="Calibri"/>
              <a:sym typeface="Calibri"/>
            </a:endParaRPr>
          </a:p>
        </p:txBody>
      </p:sp>
      <p:sp>
        <p:nvSpPr>
          <p:cNvPr id="60" name="Google Shape;60;p3"/>
          <p:cNvSpPr/>
          <p:nvPr/>
        </p:nvSpPr>
        <p:spPr>
          <a:xfrm>
            <a:off x="3137292" y="8001000"/>
            <a:ext cx="5622569"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Inter"/>
                <a:ea typeface="Inter"/>
                <a:cs typeface="Inter"/>
                <a:sym typeface="Inter"/>
              </a:rPr>
              <a:t>Wishes Granted</a:t>
            </a:r>
            <a:endParaRPr b="0" i="0" sz="3200" u="none" cap="none" strike="noStrike">
              <a:solidFill>
                <a:schemeClr val="dk1"/>
              </a:solidFill>
              <a:latin typeface="Calibri"/>
              <a:ea typeface="Calibri"/>
              <a:cs typeface="Calibri"/>
              <a:sym typeface="Calibri"/>
            </a:endParaRPr>
          </a:p>
        </p:txBody>
      </p:sp>
      <p:sp>
        <p:nvSpPr>
          <p:cNvPr id="61" name="Google Shape;61;p3"/>
          <p:cNvSpPr/>
          <p:nvPr/>
        </p:nvSpPr>
        <p:spPr>
          <a:xfrm>
            <a:off x="8776797" y="70358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3"/>
          <p:cNvSpPr/>
          <p:nvPr/>
        </p:nvSpPr>
        <p:spPr>
          <a:xfrm>
            <a:off x="8776797" y="7035800"/>
            <a:ext cx="1625803" cy="1625600"/>
          </a:xfrm>
          <a:prstGeom prst="roundRect">
            <a:avLst>
              <a:gd fmla="val 781313" name="adj"/>
            </a:avLst>
          </a:prstGeom>
          <a:solidFill>
            <a:srgbClr val="D194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3"/>
          <p:cNvSpPr/>
          <p:nvPr/>
        </p:nvSpPr>
        <p:spPr>
          <a:xfrm>
            <a:off x="9100687" y="7397750"/>
            <a:ext cx="978022" cy="901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FFFFFF"/>
                </a:solidFill>
                <a:latin typeface="Yeseva One"/>
                <a:ea typeface="Yeseva One"/>
                <a:cs typeface="Yeseva One"/>
                <a:sym typeface="Yeseva One"/>
              </a:rPr>
              <a:t>04</a:t>
            </a:r>
            <a:endParaRPr b="0" i="0" sz="4800" u="none" cap="none" strike="noStrike">
              <a:solidFill>
                <a:schemeClr val="dk1"/>
              </a:solidFill>
              <a:latin typeface="Calibri"/>
              <a:ea typeface="Calibri"/>
              <a:cs typeface="Calibri"/>
              <a:sym typeface="Calibri"/>
            </a:endParaRPr>
          </a:p>
        </p:txBody>
      </p:sp>
      <p:sp>
        <p:nvSpPr>
          <p:cNvPr id="64" name="Google Shape;64;p3"/>
          <p:cNvSpPr/>
          <p:nvPr/>
        </p:nvSpPr>
        <p:spPr>
          <a:xfrm>
            <a:off x="10605826" y="7200900"/>
            <a:ext cx="5487086"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3"/>
          <p:cNvSpPr/>
          <p:nvPr/>
        </p:nvSpPr>
        <p:spPr>
          <a:xfrm>
            <a:off x="10605826" y="7200900"/>
            <a:ext cx="5690311"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E0E0E"/>
                </a:solidFill>
                <a:latin typeface="Yeseva One"/>
                <a:ea typeface="Yeseva One"/>
                <a:cs typeface="Yeseva One"/>
                <a:sym typeface="Yeseva One"/>
              </a:rPr>
              <a:t>Magic</a:t>
            </a:r>
            <a:endParaRPr b="0" i="0" sz="4800" u="none" cap="none" strike="noStrike">
              <a:solidFill>
                <a:schemeClr val="dk1"/>
              </a:solidFill>
              <a:latin typeface="Calibri"/>
              <a:ea typeface="Calibri"/>
              <a:cs typeface="Calibri"/>
              <a:sym typeface="Calibri"/>
            </a:endParaRPr>
          </a:p>
        </p:txBody>
      </p:sp>
      <p:sp>
        <p:nvSpPr>
          <p:cNvPr id="66" name="Google Shape;66;p3"/>
          <p:cNvSpPr/>
          <p:nvPr/>
        </p:nvSpPr>
        <p:spPr>
          <a:xfrm>
            <a:off x="10605826" y="8001000"/>
            <a:ext cx="5622569"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Inter"/>
                <a:ea typeface="Inter"/>
                <a:cs typeface="Inter"/>
                <a:sym typeface="Inter"/>
              </a:rPr>
              <a:t>Spellcasting</a:t>
            </a:r>
            <a:endParaRPr b="0" i="0" sz="3200" u="none" cap="none" strike="noStrike">
              <a:solidFill>
                <a:schemeClr val="dk1"/>
              </a:solidFill>
              <a:latin typeface="Calibri"/>
              <a:ea typeface="Calibri"/>
              <a:cs typeface="Calibri"/>
              <a:sym typeface="Calibri"/>
            </a:endParaRPr>
          </a:p>
        </p:txBody>
      </p:sp>
      <p:sp>
        <p:nvSpPr>
          <p:cNvPr id="67" name="Google Shape;67;p3"/>
          <p:cNvSpPr/>
          <p:nvPr/>
        </p:nvSpPr>
        <p:spPr>
          <a:xfrm>
            <a:off x="1308264" y="10020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3"/>
          <p:cNvSpPr/>
          <p:nvPr/>
        </p:nvSpPr>
        <p:spPr>
          <a:xfrm>
            <a:off x="1308264" y="10020300"/>
            <a:ext cx="1625803" cy="1625600"/>
          </a:xfrm>
          <a:prstGeom prst="roundRect">
            <a:avLst>
              <a:gd fmla="val 781313" name="adj"/>
            </a:avLst>
          </a:prstGeom>
          <a:solidFill>
            <a:srgbClr val="D194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3"/>
          <p:cNvSpPr/>
          <p:nvPr/>
        </p:nvSpPr>
        <p:spPr>
          <a:xfrm>
            <a:off x="1638505" y="10382250"/>
            <a:ext cx="965321" cy="901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FFFFFF"/>
                </a:solidFill>
                <a:latin typeface="Yeseva One"/>
                <a:ea typeface="Yeseva One"/>
                <a:cs typeface="Yeseva One"/>
                <a:sym typeface="Yeseva One"/>
              </a:rPr>
              <a:t>05</a:t>
            </a:r>
            <a:endParaRPr b="0" i="0" sz="4800" u="none" cap="none" strike="noStrike">
              <a:solidFill>
                <a:schemeClr val="dk1"/>
              </a:solidFill>
              <a:latin typeface="Calibri"/>
              <a:ea typeface="Calibri"/>
              <a:cs typeface="Calibri"/>
              <a:sym typeface="Calibri"/>
            </a:endParaRPr>
          </a:p>
        </p:txBody>
      </p:sp>
      <p:sp>
        <p:nvSpPr>
          <p:cNvPr id="70" name="Google Shape;70;p3"/>
          <p:cNvSpPr/>
          <p:nvPr/>
        </p:nvSpPr>
        <p:spPr>
          <a:xfrm>
            <a:off x="3137292" y="10185400"/>
            <a:ext cx="5487086"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3"/>
          <p:cNvSpPr/>
          <p:nvPr/>
        </p:nvSpPr>
        <p:spPr>
          <a:xfrm>
            <a:off x="3137292" y="10185400"/>
            <a:ext cx="5690311"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E0E0E"/>
                </a:solidFill>
                <a:latin typeface="Yeseva One"/>
                <a:ea typeface="Yeseva One"/>
                <a:cs typeface="Yeseva One"/>
                <a:sym typeface="Yeseva One"/>
              </a:rPr>
              <a:t>Adventure</a:t>
            </a:r>
            <a:endParaRPr b="0" i="0" sz="4800" u="none" cap="none" strike="noStrike">
              <a:solidFill>
                <a:schemeClr val="dk1"/>
              </a:solidFill>
              <a:latin typeface="Calibri"/>
              <a:ea typeface="Calibri"/>
              <a:cs typeface="Calibri"/>
              <a:sym typeface="Calibri"/>
            </a:endParaRPr>
          </a:p>
        </p:txBody>
      </p:sp>
      <p:sp>
        <p:nvSpPr>
          <p:cNvPr id="72" name="Google Shape;72;p3"/>
          <p:cNvSpPr/>
          <p:nvPr/>
        </p:nvSpPr>
        <p:spPr>
          <a:xfrm>
            <a:off x="3137292" y="10985500"/>
            <a:ext cx="5622569"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Inter"/>
                <a:ea typeface="Inter"/>
                <a:cs typeface="Inter"/>
                <a:sym typeface="Inter"/>
              </a:rPr>
              <a:t>Happily Ever After</a:t>
            </a:r>
            <a:endParaRPr b="0" i="0" sz="3200" u="none" cap="none" strike="noStrike">
              <a:solidFill>
                <a:schemeClr val="dk1"/>
              </a:solidFill>
              <a:latin typeface="Calibri"/>
              <a:ea typeface="Calibri"/>
              <a:cs typeface="Calibri"/>
              <a:sym typeface="Calibri"/>
            </a:endParaRPr>
          </a:p>
        </p:txBody>
      </p:sp>
      <p:sp>
        <p:nvSpPr>
          <p:cNvPr id="73" name="Google Shape;73;p3"/>
          <p:cNvSpPr/>
          <p:nvPr/>
        </p:nvSpPr>
        <p:spPr>
          <a:xfrm>
            <a:off x="8776797" y="10020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3"/>
          <p:cNvSpPr/>
          <p:nvPr/>
        </p:nvSpPr>
        <p:spPr>
          <a:xfrm>
            <a:off x="8776797" y="10020300"/>
            <a:ext cx="1625803" cy="1625600"/>
          </a:xfrm>
          <a:prstGeom prst="roundRect">
            <a:avLst>
              <a:gd fmla="val 781313" name="adj"/>
            </a:avLst>
          </a:prstGeom>
          <a:solidFill>
            <a:srgbClr val="D194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3"/>
          <p:cNvSpPr/>
          <p:nvPr/>
        </p:nvSpPr>
        <p:spPr>
          <a:xfrm>
            <a:off x="9094337" y="10382250"/>
            <a:ext cx="990724" cy="901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FFFFFF"/>
                </a:solidFill>
                <a:latin typeface="Yeseva One"/>
                <a:ea typeface="Yeseva One"/>
                <a:cs typeface="Yeseva One"/>
                <a:sym typeface="Yeseva One"/>
              </a:rPr>
              <a:t>06</a:t>
            </a:r>
            <a:endParaRPr b="0" i="0" sz="4800" u="none" cap="none" strike="noStrike">
              <a:solidFill>
                <a:schemeClr val="dk1"/>
              </a:solidFill>
              <a:latin typeface="Calibri"/>
              <a:ea typeface="Calibri"/>
              <a:cs typeface="Calibri"/>
              <a:sym typeface="Calibri"/>
            </a:endParaRPr>
          </a:p>
        </p:txBody>
      </p:sp>
      <p:sp>
        <p:nvSpPr>
          <p:cNvPr id="76" name="Google Shape;76;p3"/>
          <p:cNvSpPr/>
          <p:nvPr/>
        </p:nvSpPr>
        <p:spPr>
          <a:xfrm>
            <a:off x="10605826" y="10185400"/>
            <a:ext cx="5487086"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3"/>
          <p:cNvSpPr/>
          <p:nvPr/>
        </p:nvSpPr>
        <p:spPr>
          <a:xfrm>
            <a:off x="10605826" y="10185400"/>
            <a:ext cx="5690311"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E0E0E"/>
                </a:solidFill>
                <a:latin typeface="Yeseva One"/>
                <a:ea typeface="Yeseva One"/>
                <a:cs typeface="Yeseva One"/>
                <a:sym typeface="Yeseva One"/>
              </a:rPr>
              <a:t>Conclusion</a:t>
            </a:r>
            <a:endParaRPr b="0" i="0" sz="4800" u="none" cap="none" strike="noStrike">
              <a:solidFill>
                <a:schemeClr val="dk1"/>
              </a:solidFill>
              <a:latin typeface="Calibri"/>
              <a:ea typeface="Calibri"/>
              <a:cs typeface="Calibri"/>
              <a:sym typeface="Calibri"/>
            </a:endParaRPr>
          </a:p>
        </p:txBody>
      </p:sp>
      <p:sp>
        <p:nvSpPr>
          <p:cNvPr id="78" name="Google Shape;78;p3"/>
          <p:cNvSpPr/>
          <p:nvPr/>
        </p:nvSpPr>
        <p:spPr>
          <a:xfrm>
            <a:off x="10605826" y="10985500"/>
            <a:ext cx="5622569"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Inter"/>
                <a:ea typeface="Inter"/>
                <a:cs typeface="Inter"/>
                <a:sym typeface="Inter"/>
              </a:rPr>
              <a:t>Embrace the Fantasy</a:t>
            </a:r>
            <a:endParaRPr b="0" i="0" sz="3200" u="none" cap="none" strike="noStrike">
              <a:solidFill>
                <a:schemeClr val="dk1"/>
              </a:solidFill>
              <a:latin typeface="Calibri"/>
              <a:ea typeface="Calibri"/>
              <a:cs typeface="Calibri"/>
              <a:sym typeface="Calibri"/>
            </a:endParaRPr>
          </a:p>
        </p:txBody>
      </p:sp>
      <p:pic>
        <p:nvPicPr>
          <p:cNvPr descr="preencoded.png" id="79" name="Google Shape;79;p3"/>
          <p:cNvPicPr preferRelativeResize="0"/>
          <p:nvPr/>
        </p:nvPicPr>
        <p:blipFill rotWithShape="1">
          <a:blip r:embed="rId4">
            <a:alphaModFix/>
          </a:blip>
          <a:srcRect b="0" l="0" r="0" t="0"/>
          <a:stretch/>
        </p:blipFill>
        <p:spPr>
          <a:xfrm>
            <a:off x="16321540" y="3657600"/>
            <a:ext cx="7049381" cy="9042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4" name="Shape 84"/>
        <p:cNvGrpSpPr/>
        <p:nvPr/>
      </p:nvGrpSpPr>
      <p:grpSpPr>
        <a:xfrm>
          <a:off x="0" y="0"/>
          <a:ext cx="0" cy="0"/>
          <a:chOff x="0" y="0"/>
          <a:chExt cx="0" cy="0"/>
        </a:xfrm>
      </p:grpSpPr>
      <p:sp>
        <p:nvSpPr>
          <p:cNvPr id="85" name="Google Shape;85;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86" name="Google Shape;86;p4"/>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87" name="Google Shape;87;p4"/>
          <p:cNvSpPr/>
          <p:nvPr/>
        </p:nvSpPr>
        <p:spPr>
          <a:xfrm>
            <a:off x="11317114" y="2362200"/>
            <a:ext cx="10999575" cy="322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9600" u="none" cap="none" strike="noStrike">
                <a:solidFill>
                  <a:srgbClr val="272727"/>
                </a:solidFill>
                <a:latin typeface="Yeseva One"/>
                <a:ea typeface="Yeseva One"/>
                <a:cs typeface="Yeseva One"/>
                <a:sym typeface="Yeseva One"/>
              </a:rPr>
              <a:t>Introduction the Extraordinary</a:t>
            </a:r>
            <a:endParaRPr b="0" i="0" sz="9600" u="none" cap="none" strike="noStrike">
              <a:solidFill>
                <a:schemeClr val="dk1"/>
              </a:solidFill>
              <a:latin typeface="Calibri"/>
              <a:ea typeface="Calibri"/>
              <a:cs typeface="Calibri"/>
              <a:sym typeface="Calibri"/>
            </a:endParaRPr>
          </a:p>
        </p:txBody>
      </p:sp>
      <p:sp>
        <p:nvSpPr>
          <p:cNvPr id="88" name="Google Shape;88;p4"/>
          <p:cNvSpPr/>
          <p:nvPr/>
        </p:nvSpPr>
        <p:spPr>
          <a:xfrm>
            <a:off x="11317114" y="7264400"/>
            <a:ext cx="10728608" cy="4593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Inter"/>
                <a:ea typeface="Inter"/>
                <a:cs typeface="Inter"/>
                <a:sym typeface="Inter"/>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pic>
        <p:nvPicPr>
          <p:cNvPr descr="preencoded.png" id="89" name="Google Shape;89;p4"/>
          <p:cNvPicPr preferRelativeResize="0"/>
          <p:nvPr/>
        </p:nvPicPr>
        <p:blipFill rotWithShape="1">
          <a:blip r:embed="rId4">
            <a:alphaModFix/>
          </a:blip>
          <a:srcRect b="0" l="0" r="0" t="0"/>
          <a:stretch/>
        </p:blipFill>
        <p:spPr>
          <a:xfrm>
            <a:off x="0" y="0"/>
            <a:ext cx="10364495" cy="13716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4" name="Shape 94"/>
        <p:cNvGrpSpPr/>
        <p:nvPr/>
      </p:nvGrpSpPr>
      <p:grpSpPr>
        <a:xfrm>
          <a:off x="0" y="0"/>
          <a:ext cx="0" cy="0"/>
          <a:chOff x="0" y="0"/>
          <a:chExt cx="0" cy="0"/>
        </a:xfrm>
      </p:grpSpPr>
      <p:pic>
        <p:nvPicPr>
          <p:cNvPr descr="preencoded.png" id="95" name="Google Shape;95;p5"/>
          <p:cNvPicPr preferRelativeResize="0"/>
          <p:nvPr/>
        </p:nvPicPr>
        <p:blipFill rotWithShape="1">
          <a:blip r:embed="rId3">
            <a:alphaModFix/>
          </a:blip>
          <a:srcRect b="0" l="0" r="0" t="0"/>
          <a:stretch/>
        </p:blipFill>
        <p:spPr>
          <a:xfrm>
            <a:off x="12701588" y="609600"/>
            <a:ext cx="9259457" cy="11861800"/>
          </a:xfrm>
          <a:prstGeom prst="rect">
            <a:avLst/>
          </a:prstGeom>
          <a:noFill/>
          <a:ln>
            <a:noFill/>
          </a:ln>
        </p:spPr>
      </p:pic>
      <p:sp>
        <p:nvSpPr>
          <p:cNvPr id="96" name="Google Shape;96;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97" name="Google Shape;97;p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98" name="Google Shape;98;p5"/>
          <p:cNvSpPr/>
          <p:nvPr/>
        </p:nvSpPr>
        <p:spPr>
          <a:xfrm>
            <a:off x="1371771" y="3467100"/>
            <a:ext cx="9907238" cy="28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99" name="Google Shape;99;p5"/>
          <p:cNvPicPr preferRelativeResize="0"/>
          <p:nvPr/>
        </p:nvPicPr>
        <p:blipFill rotWithShape="1">
          <a:blip r:embed="rId5">
            <a:alphaModFix/>
          </a:blip>
          <a:srcRect b="0" l="0" r="0" t="0"/>
          <a:stretch/>
        </p:blipFill>
        <p:spPr>
          <a:xfrm>
            <a:off x="1371771" y="4185704"/>
            <a:ext cx="1625803" cy="1445698"/>
          </a:xfrm>
          <a:prstGeom prst="rect">
            <a:avLst/>
          </a:prstGeom>
          <a:noFill/>
          <a:ln>
            <a:noFill/>
          </a:ln>
        </p:spPr>
      </p:pic>
      <p:sp>
        <p:nvSpPr>
          <p:cNvPr id="100" name="Google Shape;100;p5"/>
          <p:cNvSpPr/>
          <p:nvPr/>
        </p:nvSpPr>
        <p:spPr>
          <a:xfrm>
            <a:off x="3404025" y="3467100"/>
            <a:ext cx="7874984" cy="28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5"/>
          <p:cNvSpPr/>
          <p:nvPr/>
        </p:nvSpPr>
        <p:spPr>
          <a:xfrm>
            <a:off x="3404025" y="3467100"/>
            <a:ext cx="8078210"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E0E0E"/>
                </a:solidFill>
                <a:latin typeface="Yeseva One"/>
                <a:ea typeface="Yeseva One"/>
                <a:cs typeface="Yeseva One"/>
                <a:sym typeface="Yeseva One"/>
              </a:rPr>
              <a:t>Unicorn Sightings</a:t>
            </a:r>
            <a:endParaRPr b="0" i="0" sz="4800" u="none" cap="none" strike="noStrike">
              <a:solidFill>
                <a:schemeClr val="dk1"/>
              </a:solidFill>
              <a:latin typeface="Calibri"/>
              <a:ea typeface="Calibri"/>
              <a:cs typeface="Calibri"/>
              <a:sym typeface="Calibri"/>
            </a:endParaRPr>
          </a:p>
        </p:txBody>
      </p:sp>
      <p:sp>
        <p:nvSpPr>
          <p:cNvPr id="102" name="Google Shape;102;p5"/>
          <p:cNvSpPr/>
          <p:nvPr/>
        </p:nvSpPr>
        <p:spPr>
          <a:xfrm>
            <a:off x="3404025" y="4368800"/>
            <a:ext cx="8010468" cy="2116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Inter"/>
                <a:ea typeface="Inter"/>
                <a:cs typeface="Inter"/>
                <a:sym typeface="Inter"/>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03" name="Google Shape;103;p5"/>
          <p:cNvSpPr/>
          <p:nvPr/>
        </p:nvSpPr>
        <p:spPr>
          <a:xfrm>
            <a:off x="1371771" y="7937500"/>
            <a:ext cx="9907238" cy="28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04" name="Google Shape;104;p5"/>
          <p:cNvPicPr preferRelativeResize="0"/>
          <p:nvPr/>
        </p:nvPicPr>
        <p:blipFill rotWithShape="1">
          <a:blip r:embed="rId6">
            <a:alphaModFix/>
          </a:blip>
          <a:srcRect b="0" l="0" r="0" t="0"/>
          <a:stretch/>
        </p:blipFill>
        <p:spPr>
          <a:xfrm>
            <a:off x="1371771" y="8462615"/>
            <a:ext cx="1625803" cy="1832663"/>
          </a:xfrm>
          <a:prstGeom prst="rect">
            <a:avLst/>
          </a:prstGeom>
          <a:noFill/>
          <a:ln>
            <a:noFill/>
          </a:ln>
        </p:spPr>
      </p:pic>
      <p:sp>
        <p:nvSpPr>
          <p:cNvPr id="105" name="Google Shape;105;p5"/>
          <p:cNvSpPr/>
          <p:nvPr/>
        </p:nvSpPr>
        <p:spPr>
          <a:xfrm>
            <a:off x="3404025" y="7937500"/>
            <a:ext cx="7874984" cy="28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5"/>
          <p:cNvSpPr/>
          <p:nvPr/>
        </p:nvSpPr>
        <p:spPr>
          <a:xfrm>
            <a:off x="3404025" y="7937500"/>
            <a:ext cx="8078210"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E0E0E"/>
                </a:solidFill>
                <a:latin typeface="Yeseva One"/>
                <a:ea typeface="Yeseva One"/>
                <a:cs typeface="Yeseva One"/>
                <a:sym typeface="Yeseva One"/>
              </a:rPr>
              <a:t>Dragon Taming</a:t>
            </a:r>
            <a:endParaRPr b="0" i="0" sz="4800" u="none" cap="none" strike="noStrike">
              <a:solidFill>
                <a:schemeClr val="dk1"/>
              </a:solidFill>
              <a:latin typeface="Calibri"/>
              <a:ea typeface="Calibri"/>
              <a:cs typeface="Calibri"/>
              <a:sym typeface="Calibri"/>
            </a:endParaRPr>
          </a:p>
        </p:txBody>
      </p:sp>
      <p:sp>
        <p:nvSpPr>
          <p:cNvPr id="107" name="Google Shape;107;p5"/>
          <p:cNvSpPr/>
          <p:nvPr/>
        </p:nvSpPr>
        <p:spPr>
          <a:xfrm>
            <a:off x="3404025" y="8839200"/>
            <a:ext cx="8010468" cy="2116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Inter"/>
                <a:ea typeface="Inter"/>
                <a:cs typeface="Inter"/>
                <a:sym typeface="Inter"/>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pic>
        <p:nvPicPr>
          <p:cNvPr descr="preencoded.png" id="108" name="Google Shape;108;p5"/>
          <p:cNvPicPr preferRelativeResize="0"/>
          <p:nvPr/>
        </p:nvPicPr>
        <p:blipFill rotWithShape="1">
          <a:blip r:embed="rId7">
            <a:alphaModFix/>
          </a:blip>
          <a:srcRect b="0" l="0" r="0" t="0"/>
          <a:stretch/>
        </p:blipFill>
        <p:spPr>
          <a:xfrm>
            <a:off x="22049956" y="609600"/>
            <a:ext cx="1320965" cy="11861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3" name="Shape 113"/>
        <p:cNvGrpSpPr/>
        <p:nvPr/>
      </p:nvGrpSpPr>
      <p:grpSpPr>
        <a:xfrm>
          <a:off x="0" y="0"/>
          <a:ext cx="0" cy="0"/>
          <a:chOff x="0" y="0"/>
          <a:chExt cx="0" cy="0"/>
        </a:xfrm>
      </p:grpSpPr>
      <p:sp>
        <p:nvSpPr>
          <p:cNvPr id="114" name="Google Shape;114;p6"/>
          <p:cNvSpPr/>
          <p:nvPr/>
        </p:nvSpPr>
        <p:spPr>
          <a:xfrm>
            <a:off x="0" y="9906000"/>
            <a:ext cx="24387048" cy="3810000"/>
          </a:xfrm>
          <a:prstGeom prst="rect">
            <a:avLst/>
          </a:prstGeom>
          <a:solidFill>
            <a:srgbClr val="1245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16" name="Google Shape;116;p6"/>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preencoded.png" id="117" name="Google Shape;117;p6"/>
          <p:cNvPicPr preferRelativeResize="0"/>
          <p:nvPr/>
        </p:nvPicPr>
        <p:blipFill rotWithShape="1">
          <a:blip r:embed="rId4">
            <a:alphaModFix/>
          </a:blip>
          <a:srcRect b="0" l="0" r="0" t="0"/>
          <a:stretch/>
        </p:blipFill>
        <p:spPr>
          <a:xfrm>
            <a:off x="6793191" y="1384300"/>
            <a:ext cx="1103466" cy="1625600"/>
          </a:xfrm>
          <a:prstGeom prst="rect">
            <a:avLst/>
          </a:prstGeom>
          <a:noFill/>
          <a:ln>
            <a:noFill/>
          </a:ln>
        </p:spPr>
      </p:pic>
      <p:sp>
        <p:nvSpPr>
          <p:cNvPr id="118" name="Google Shape;118;p6"/>
          <p:cNvSpPr/>
          <p:nvPr/>
        </p:nvSpPr>
        <p:spPr>
          <a:xfrm>
            <a:off x="4826603" y="3619500"/>
            <a:ext cx="5563295" cy="6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6"/>
          <p:cNvSpPr/>
          <p:nvPr/>
        </p:nvSpPr>
        <p:spPr>
          <a:xfrm>
            <a:off x="4826603" y="3619500"/>
            <a:ext cx="5766521"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E0E0E"/>
                </a:solidFill>
                <a:latin typeface="Yeseva One"/>
                <a:ea typeface="Yeseva One"/>
                <a:cs typeface="Yeseva One"/>
                <a:sym typeface="Yeseva One"/>
              </a:rPr>
              <a:t>Unicorn Sightings</a:t>
            </a:r>
            <a:endParaRPr b="0" i="0" sz="4800" u="none" cap="none" strike="noStrike">
              <a:solidFill>
                <a:schemeClr val="dk1"/>
              </a:solidFill>
              <a:latin typeface="Calibri"/>
              <a:ea typeface="Calibri"/>
              <a:cs typeface="Calibri"/>
              <a:sym typeface="Calibri"/>
            </a:endParaRPr>
          </a:p>
        </p:txBody>
      </p:sp>
      <p:sp>
        <p:nvSpPr>
          <p:cNvPr id="120" name="Google Shape;120;p6"/>
          <p:cNvSpPr/>
          <p:nvPr/>
        </p:nvSpPr>
        <p:spPr>
          <a:xfrm>
            <a:off x="3543743" y="4927600"/>
            <a:ext cx="8129016"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6"/>
          <p:cNvSpPr/>
          <p:nvPr/>
        </p:nvSpPr>
        <p:spPr>
          <a:xfrm>
            <a:off x="3476001" y="4927600"/>
            <a:ext cx="8264500" cy="16213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0E0E0E"/>
                </a:solidFill>
                <a:latin typeface="Inter"/>
                <a:ea typeface="Inter"/>
                <a:cs typeface="Inter"/>
                <a:sym typeface="Inter"/>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preencoded.png" id="122" name="Google Shape;122;p6"/>
          <p:cNvPicPr preferRelativeResize="0"/>
          <p:nvPr/>
        </p:nvPicPr>
        <p:blipFill rotWithShape="1">
          <a:blip r:embed="rId5">
            <a:alphaModFix/>
          </a:blip>
          <a:srcRect b="0" l="0" r="0" t="0"/>
          <a:stretch/>
        </p:blipFill>
        <p:spPr>
          <a:xfrm>
            <a:off x="3543743" y="7023100"/>
            <a:ext cx="8129016" cy="5575300"/>
          </a:xfrm>
          <a:prstGeom prst="rect">
            <a:avLst/>
          </a:prstGeom>
          <a:noFill/>
          <a:ln>
            <a:noFill/>
          </a:ln>
        </p:spPr>
      </p:pic>
      <p:pic>
        <p:nvPicPr>
          <p:cNvPr descr="preencoded.png" id="123" name="Google Shape;123;p6"/>
          <p:cNvPicPr preferRelativeResize="0"/>
          <p:nvPr/>
        </p:nvPicPr>
        <p:blipFill rotWithShape="1">
          <a:blip r:embed="rId6">
            <a:alphaModFix/>
          </a:blip>
          <a:srcRect b="0" l="0" r="0" t="0"/>
          <a:stretch/>
        </p:blipFill>
        <p:spPr>
          <a:xfrm>
            <a:off x="15913967" y="1388108"/>
            <a:ext cx="1484362" cy="1625600"/>
          </a:xfrm>
          <a:prstGeom prst="rect">
            <a:avLst/>
          </a:prstGeom>
          <a:noFill/>
          <a:ln>
            <a:noFill/>
          </a:ln>
        </p:spPr>
      </p:pic>
      <p:sp>
        <p:nvSpPr>
          <p:cNvPr id="124" name="Google Shape;124;p6"/>
          <p:cNvSpPr/>
          <p:nvPr/>
        </p:nvSpPr>
        <p:spPr>
          <a:xfrm>
            <a:off x="14378197" y="3619500"/>
            <a:ext cx="4699587" cy="6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6"/>
          <p:cNvSpPr/>
          <p:nvPr/>
        </p:nvSpPr>
        <p:spPr>
          <a:xfrm>
            <a:off x="14378197" y="3619500"/>
            <a:ext cx="4902813"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E0E0E"/>
                </a:solidFill>
                <a:latin typeface="Yeseva One"/>
                <a:ea typeface="Yeseva One"/>
                <a:cs typeface="Yeseva One"/>
                <a:sym typeface="Yeseva One"/>
              </a:rPr>
              <a:t>Dragon Taming</a:t>
            </a:r>
            <a:endParaRPr b="0" i="0" sz="4800" u="none" cap="none" strike="noStrike">
              <a:solidFill>
                <a:schemeClr val="dk1"/>
              </a:solidFill>
              <a:latin typeface="Calibri"/>
              <a:ea typeface="Calibri"/>
              <a:cs typeface="Calibri"/>
              <a:sym typeface="Calibri"/>
            </a:endParaRPr>
          </a:p>
        </p:txBody>
      </p:sp>
      <p:sp>
        <p:nvSpPr>
          <p:cNvPr id="126" name="Google Shape;126;p6"/>
          <p:cNvSpPr/>
          <p:nvPr/>
        </p:nvSpPr>
        <p:spPr>
          <a:xfrm>
            <a:off x="12663483" y="4927600"/>
            <a:ext cx="8129016"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6"/>
          <p:cNvSpPr/>
          <p:nvPr/>
        </p:nvSpPr>
        <p:spPr>
          <a:xfrm>
            <a:off x="12595741" y="4927600"/>
            <a:ext cx="8264500" cy="16213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0E0E0E"/>
                </a:solidFill>
                <a:latin typeface="Inter"/>
                <a:ea typeface="Inter"/>
                <a:cs typeface="Inter"/>
                <a:sym typeface="Inter"/>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preencoded.png" id="128" name="Google Shape;128;p6"/>
          <p:cNvPicPr preferRelativeResize="0"/>
          <p:nvPr/>
        </p:nvPicPr>
        <p:blipFill rotWithShape="1">
          <a:blip r:embed="rId7">
            <a:alphaModFix/>
          </a:blip>
          <a:srcRect b="0" l="0" r="0" t="0"/>
          <a:stretch/>
        </p:blipFill>
        <p:spPr>
          <a:xfrm>
            <a:off x="12663483" y="7023100"/>
            <a:ext cx="8129016" cy="5575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33" name="Shape 133"/>
        <p:cNvGrpSpPr/>
        <p:nvPr/>
      </p:nvGrpSpPr>
      <p:grpSpPr>
        <a:xfrm>
          <a:off x="0" y="0"/>
          <a:ext cx="0" cy="0"/>
          <a:chOff x="0" y="0"/>
          <a:chExt cx="0" cy="0"/>
        </a:xfrm>
      </p:grpSpPr>
      <p:sp>
        <p:nvSpPr>
          <p:cNvPr id="134" name="Google Shape;134;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35" name="Google Shape;135;p7"/>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preencoded.png" id="136" name="Google Shape;136;p7"/>
          <p:cNvPicPr preferRelativeResize="0"/>
          <p:nvPr/>
        </p:nvPicPr>
        <p:blipFill rotWithShape="1">
          <a:blip r:embed="rId4">
            <a:alphaModFix/>
          </a:blip>
          <a:srcRect b="0" l="0" r="0" t="0"/>
          <a:stretch/>
        </p:blipFill>
        <p:spPr>
          <a:xfrm>
            <a:off x="1524191" y="2120900"/>
            <a:ext cx="7468533" cy="9486900"/>
          </a:xfrm>
          <a:prstGeom prst="rect">
            <a:avLst/>
          </a:prstGeom>
          <a:noFill/>
          <a:ln>
            <a:noFill/>
          </a:ln>
        </p:spPr>
      </p:pic>
      <p:pic>
        <p:nvPicPr>
          <p:cNvPr descr="preencoded.png" id="137" name="Google Shape;137;p7"/>
          <p:cNvPicPr preferRelativeResize="0"/>
          <p:nvPr/>
        </p:nvPicPr>
        <p:blipFill rotWithShape="1">
          <a:blip r:embed="rId5">
            <a:alphaModFix/>
          </a:blip>
          <a:srcRect b="0" l="0" r="0" t="0"/>
          <a:stretch/>
        </p:blipFill>
        <p:spPr>
          <a:xfrm>
            <a:off x="6592124" y="2400300"/>
            <a:ext cx="5966698" cy="4437887"/>
          </a:xfrm>
          <a:prstGeom prst="rect">
            <a:avLst/>
          </a:prstGeom>
          <a:noFill/>
          <a:ln>
            <a:noFill/>
          </a:ln>
        </p:spPr>
      </p:pic>
      <p:sp>
        <p:nvSpPr>
          <p:cNvPr id="138" name="Google Shape;138;p7"/>
          <p:cNvSpPr/>
          <p:nvPr/>
        </p:nvSpPr>
        <p:spPr>
          <a:xfrm>
            <a:off x="11571146" y="4622800"/>
            <a:ext cx="9983448" cy="642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7"/>
          <p:cNvSpPr/>
          <p:nvPr/>
        </p:nvSpPr>
        <p:spPr>
          <a:xfrm>
            <a:off x="11571146" y="4622800"/>
            <a:ext cx="10186673" cy="579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E0E0E"/>
                </a:solidFill>
                <a:latin typeface="Yeseva One"/>
                <a:ea typeface="Yeseva One"/>
                <a:cs typeface="Yeseva One"/>
                <a:sym typeface="Yeseva One"/>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40" name="Google Shape;140;p7"/>
          <p:cNvSpPr/>
          <p:nvPr/>
        </p:nvSpPr>
        <p:spPr>
          <a:xfrm>
            <a:off x="17236054" y="10515600"/>
            <a:ext cx="4470959"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Yeseva One"/>
                <a:ea typeface="Yeseva One"/>
                <a:cs typeface="Yeseva One"/>
                <a:sym typeface="Yeseva One"/>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45" name="Shape 145"/>
        <p:cNvGrpSpPr/>
        <p:nvPr/>
      </p:nvGrpSpPr>
      <p:grpSpPr>
        <a:xfrm>
          <a:off x="0" y="0"/>
          <a:ext cx="0" cy="0"/>
          <a:chOff x="0" y="0"/>
          <a:chExt cx="0" cy="0"/>
        </a:xfrm>
      </p:grpSpPr>
      <p:sp>
        <p:nvSpPr>
          <p:cNvPr id="146" name="Google Shape;146;p8"/>
          <p:cNvSpPr/>
          <p:nvPr/>
        </p:nvSpPr>
        <p:spPr>
          <a:xfrm>
            <a:off x="11698162" y="0"/>
            <a:ext cx="12688886" cy="5448300"/>
          </a:xfrm>
          <a:prstGeom prst="rect">
            <a:avLst/>
          </a:prstGeom>
          <a:solidFill>
            <a:srgbClr val="1245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48" name="Google Shape;148;p8"/>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preencoded.png" id="149" name="Google Shape;149;p8"/>
          <p:cNvPicPr preferRelativeResize="0"/>
          <p:nvPr/>
        </p:nvPicPr>
        <p:blipFill rotWithShape="1">
          <a:blip r:embed="rId4">
            <a:alphaModFix/>
          </a:blip>
          <a:srcRect b="0" l="0" r="0" t="0"/>
          <a:stretch/>
        </p:blipFill>
        <p:spPr>
          <a:xfrm>
            <a:off x="11698162" y="1511300"/>
            <a:ext cx="9907238" cy="3937000"/>
          </a:xfrm>
          <a:prstGeom prst="rect">
            <a:avLst/>
          </a:prstGeom>
          <a:noFill/>
          <a:ln>
            <a:noFill/>
          </a:ln>
        </p:spPr>
      </p:pic>
      <p:sp>
        <p:nvSpPr>
          <p:cNvPr id="150" name="Google Shape;150;p8"/>
          <p:cNvSpPr/>
          <p:nvPr/>
        </p:nvSpPr>
        <p:spPr>
          <a:xfrm>
            <a:off x="2184673" y="1511300"/>
            <a:ext cx="8662483" cy="4635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9600" u="none" cap="none" strike="noStrike">
                <a:solidFill>
                  <a:srgbClr val="272727"/>
                </a:solidFill>
                <a:latin typeface="Yeseva One"/>
                <a:ea typeface="Yeseva One"/>
                <a:cs typeface="Yeseva One"/>
                <a:sym typeface="Yeseva One"/>
              </a:rPr>
              <a:t>The Elves: A Glimpse into Their World</a:t>
            </a:r>
            <a:endParaRPr b="0" i="0" sz="9600" u="none" cap="none" strike="noStrike">
              <a:solidFill>
                <a:schemeClr val="dk1"/>
              </a:solidFill>
              <a:latin typeface="Calibri"/>
              <a:ea typeface="Calibri"/>
              <a:cs typeface="Calibri"/>
              <a:sym typeface="Calibri"/>
            </a:endParaRPr>
          </a:p>
        </p:txBody>
      </p:sp>
      <p:sp>
        <p:nvSpPr>
          <p:cNvPr id="151" name="Google Shape;151;p8"/>
          <p:cNvSpPr/>
          <p:nvPr/>
        </p:nvSpPr>
        <p:spPr>
          <a:xfrm>
            <a:off x="2184673" y="7924800"/>
            <a:ext cx="5639505" cy="440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52" name="Google Shape;152;p8"/>
          <p:cNvPicPr preferRelativeResize="0"/>
          <p:nvPr/>
        </p:nvPicPr>
        <p:blipFill rotWithShape="1">
          <a:blip r:embed="rId5">
            <a:alphaModFix/>
          </a:blip>
          <a:srcRect b="0" l="0" r="0" t="0"/>
          <a:stretch/>
        </p:blipFill>
        <p:spPr>
          <a:xfrm>
            <a:off x="2184673" y="7924800"/>
            <a:ext cx="1777078" cy="1625600"/>
          </a:xfrm>
          <a:prstGeom prst="rect">
            <a:avLst/>
          </a:prstGeom>
          <a:noFill/>
          <a:ln>
            <a:noFill/>
          </a:ln>
        </p:spPr>
      </p:pic>
      <p:sp>
        <p:nvSpPr>
          <p:cNvPr id="153" name="Google Shape;153;p8"/>
          <p:cNvSpPr/>
          <p:nvPr/>
        </p:nvSpPr>
        <p:spPr>
          <a:xfrm>
            <a:off x="2184673" y="9855200"/>
            <a:ext cx="5639505" cy="247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8"/>
          <p:cNvSpPr/>
          <p:nvPr/>
        </p:nvSpPr>
        <p:spPr>
          <a:xfrm>
            <a:off x="2184673" y="9855200"/>
            <a:ext cx="5774988" cy="2611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Inter"/>
                <a:ea typeface="Inter"/>
                <a:cs typeface="Inter"/>
                <a:sym typeface="Inter"/>
              </a:rPr>
              <a:t>"The Art of Archery": Discover the intricacies of the Art of Archery as practiced by the graceful and precise elves.</a:t>
            </a:r>
            <a:endParaRPr b="0" i="0" sz="3200" u="none" cap="none" strike="noStrike">
              <a:solidFill>
                <a:schemeClr val="dk1"/>
              </a:solidFill>
              <a:latin typeface="Calibri"/>
              <a:ea typeface="Calibri"/>
              <a:cs typeface="Calibri"/>
              <a:sym typeface="Calibri"/>
            </a:endParaRPr>
          </a:p>
        </p:txBody>
      </p:sp>
      <p:sp>
        <p:nvSpPr>
          <p:cNvPr id="155" name="Google Shape;155;p8"/>
          <p:cNvSpPr/>
          <p:nvPr/>
        </p:nvSpPr>
        <p:spPr>
          <a:xfrm>
            <a:off x="9373772" y="7924800"/>
            <a:ext cx="5639505" cy="440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56" name="Google Shape;156;p8"/>
          <p:cNvPicPr preferRelativeResize="0"/>
          <p:nvPr/>
        </p:nvPicPr>
        <p:blipFill rotWithShape="1">
          <a:blip r:embed="rId6">
            <a:alphaModFix/>
          </a:blip>
          <a:srcRect b="0" l="0" r="0" t="0"/>
          <a:stretch/>
        </p:blipFill>
        <p:spPr>
          <a:xfrm>
            <a:off x="9373772" y="7924800"/>
            <a:ext cx="1836372" cy="1625600"/>
          </a:xfrm>
          <a:prstGeom prst="rect">
            <a:avLst/>
          </a:prstGeom>
          <a:noFill/>
          <a:ln>
            <a:noFill/>
          </a:ln>
        </p:spPr>
      </p:pic>
      <p:sp>
        <p:nvSpPr>
          <p:cNvPr id="157" name="Google Shape;157;p8"/>
          <p:cNvSpPr/>
          <p:nvPr/>
        </p:nvSpPr>
        <p:spPr>
          <a:xfrm>
            <a:off x="9373772" y="9855200"/>
            <a:ext cx="5639505" cy="247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8"/>
          <p:cNvSpPr/>
          <p:nvPr/>
        </p:nvSpPr>
        <p:spPr>
          <a:xfrm>
            <a:off x="9373772" y="9855200"/>
            <a:ext cx="5774988" cy="2611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Inter"/>
                <a:ea typeface="Inter"/>
                <a:cs typeface="Inter"/>
                <a:sym typeface="Inter"/>
              </a:rPr>
              <a:t>"The Music of the Elves": Immerse yourself in the enchanting music of the elves, whose songs have the power to heal.</a:t>
            </a:r>
            <a:endParaRPr b="0" i="0" sz="3200" u="none" cap="none" strike="noStrike">
              <a:solidFill>
                <a:schemeClr val="dk1"/>
              </a:solidFill>
              <a:latin typeface="Calibri"/>
              <a:ea typeface="Calibri"/>
              <a:cs typeface="Calibri"/>
              <a:sym typeface="Calibri"/>
            </a:endParaRPr>
          </a:p>
        </p:txBody>
      </p:sp>
      <p:sp>
        <p:nvSpPr>
          <p:cNvPr id="159" name="Google Shape;159;p8"/>
          <p:cNvSpPr/>
          <p:nvPr/>
        </p:nvSpPr>
        <p:spPr>
          <a:xfrm>
            <a:off x="16562870" y="7924800"/>
            <a:ext cx="5639505" cy="440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60" name="Google Shape;160;p8"/>
          <p:cNvPicPr preferRelativeResize="0"/>
          <p:nvPr/>
        </p:nvPicPr>
        <p:blipFill rotWithShape="1">
          <a:blip r:embed="rId7">
            <a:alphaModFix/>
          </a:blip>
          <a:srcRect b="0" l="0" r="0" t="0"/>
          <a:stretch/>
        </p:blipFill>
        <p:spPr>
          <a:xfrm>
            <a:off x="16562870" y="7924800"/>
            <a:ext cx="1793060" cy="1625600"/>
          </a:xfrm>
          <a:prstGeom prst="rect">
            <a:avLst/>
          </a:prstGeom>
          <a:noFill/>
          <a:ln>
            <a:noFill/>
          </a:ln>
        </p:spPr>
      </p:pic>
      <p:sp>
        <p:nvSpPr>
          <p:cNvPr id="161" name="Google Shape;161;p8"/>
          <p:cNvSpPr/>
          <p:nvPr/>
        </p:nvSpPr>
        <p:spPr>
          <a:xfrm>
            <a:off x="16562870" y="9855200"/>
            <a:ext cx="5639505" cy="247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8"/>
          <p:cNvSpPr/>
          <p:nvPr/>
        </p:nvSpPr>
        <p:spPr>
          <a:xfrm>
            <a:off x="16562870" y="9855200"/>
            <a:ext cx="5774988" cy="2611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Inter"/>
                <a:ea typeface="Inter"/>
                <a:cs typeface="Inter"/>
                <a:sym typeface="Inter"/>
              </a:rPr>
              <a:t>"The Life of an Elf": Learn about the customs and daily life of the elves, from their familial structure to their religious beliefs.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24548"/>
        </a:solidFill>
      </p:bgPr>
    </p:bg>
    <p:spTree>
      <p:nvGrpSpPr>
        <p:cNvPr id="167" name="Shape 167"/>
        <p:cNvGrpSpPr/>
        <p:nvPr/>
      </p:nvGrpSpPr>
      <p:grpSpPr>
        <a:xfrm>
          <a:off x="0" y="0"/>
          <a:ext cx="0" cy="0"/>
          <a:chOff x="0" y="0"/>
          <a:chExt cx="0" cy="0"/>
        </a:xfrm>
      </p:grpSpPr>
      <p:sp>
        <p:nvSpPr>
          <p:cNvPr id="168" name="Google Shape;168;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69" name="Google Shape;169;p9"/>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preencoded.png" id="170" name="Google Shape;170;p9"/>
          <p:cNvPicPr preferRelativeResize="0"/>
          <p:nvPr/>
        </p:nvPicPr>
        <p:blipFill rotWithShape="1">
          <a:blip r:embed="rId4">
            <a:alphaModFix/>
          </a:blip>
          <a:srcRect b="0" l="0" r="0" t="0"/>
          <a:stretch/>
        </p:blipFill>
        <p:spPr>
          <a:xfrm>
            <a:off x="3658057" y="800100"/>
            <a:ext cx="18595124" cy="12115800"/>
          </a:xfrm>
          <a:prstGeom prst="rect">
            <a:avLst/>
          </a:prstGeom>
          <a:noFill/>
          <a:ln>
            <a:noFill/>
          </a:ln>
        </p:spPr>
      </p:pic>
      <p:pic>
        <p:nvPicPr>
          <p:cNvPr descr="preencoded.png" id="171" name="Google Shape;171;p9"/>
          <p:cNvPicPr preferRelativeResize="0"/>
          <p:nvPr/>
        </p:nvPicPr>
        <p:blipFill rotWithShape="1">
          <a:blip r:embed="rId5">
            <a:alphaModFix/>
          </a:blip>
          <a:srcRect b="0" l="0" r="0" t="0"/>
          <a:stretch/>
        </p:blipFill>
        <p:spPr>
          <a:xfrm>
            <a:off x="3658057" y="800100"/>
            <a:ext cx="8853006" cy="5613400"/>
          </a:xfrm>
          <a:prstGeom prst="rect">
            <a:avLst/>
          </a:prstGeom>
          <a:noFill/>
          <a:ln>
            <a:noFill/>
          </a:ln>
        </p:spPr>
      </p:pic>
      <p:sp>
        <p:nvSpPr>
          <p:cNvPr id="172" name="Google Shape;172;p9"/>
          <p:cNvSpPr/>
          <p:nvPr/>
        </p:nvSpPr>
        <p:spPr>
          <a:xfrm>
            <a:off x="3658057" y="2133600"/>
            <a:ext cx="8853006" cy="4013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9"/>
          <p:cNvSpPr/>
          <p:nvPr/>
        </p:nvSpPr>
        <p:spPr>
          <a:xfrm>
            <a:off x="3962895" y="2971800"/>
            <a:ext cx="8243330" cy="287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9"/>
          <p:cNvSpPr/>
          <p:nvPr/>
        </p:nvSpPr>
        <p:spPr>
          <a:xfrm>
            <a:off x="3962895" y="2971800"/>
            <a:ext cx="8243330" cy="12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9"/>
          <p:cNvSpPr/>
          <p:nvPr/>
        </p:nvSpPr>
        <p:spPr>
          <a:xfrm>
            <a:off x="3962895" y="2971800"/>
            <a:ext cx="8243330" cy="12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9"/>
          <p:cNvSpPr/>
          <p:nvPr/>
        </p:nvSpPr>
        <p:spPr>
          <a:xfrm>
            <a:off x="3962895" y="2971800"/>
            <a:ext cx="8395749"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Yeseva One"/>
                <a:ea typeface="Yeseva One"/>
                <a:cs typeface="Yeseva One"/>
                <a:sym typeface="Yeseva One"/>
              </a:rPr>
              <a:t>Eclipse</a:t>
            </a:r>
            <a:endParaRPr b="0" i="0" sz="3600" u="none" cap="none" strike="noStrike">
              <a:solidFill>
                <a:schemeClr val="dk1"/>
              </a:solidFill>
              <a:latin typeface="Calibri"/>
              <a:ea typeface="Calibri"/>
              <a:cs typeface="Calibri"/>
              <a:sym typeface="Calibri"/>
            </a:endParaRPr>
          </a:p>
        </p:txBody>
      </p:sp>
      <p:sp>
        <p:nvSpPr>
          <p:cNvPr id="177" name="Google Shape;177;p9"/>
          <p:cNvSpPr/>
          <p:nvPr/>
        </p:nvSpPr>
        <p:spPr>
          <a:xfrm>
            <a:off x="3962895" y="3708400"/>
            <a:ext cx="8378814"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Inter"/>
                <a:ea typeface="Inter"/>
                <a:cs typeface="Inter"/>
                <a:sym typeface="Inter"/>
              </a:rPr>
              <a:t>Rare event causes unpredictable magic.</a:t>
            </a:r>
            <a:endParaRPr b="0" i="0" sz="3200" u="none" cap="none" strike="noStrike">
              <a:solidFill>
                <a:schemeClr val="dk1"/>
              </a:solidFill>
              <a:latin typeface="Calibri"/>
              <a:ea typeface="Calibri"/>
              <a:cs typeface="Calibri"/>
              <a:sym typeface="Calibri"/>
            </a:endParaRPr>
          </a:p>
        </p:txBody>
      </p:sp>
      <p:sp>
        <p:nvSpPr>
          <p:cNvPr id="178" name="Google Shape;178;p9"/>
          <p:cNvSpPr/>
          <p:nvPr/>
        </p:nvSpPr>
        <p:spPr>
          <a:xfrm>
            <a:off x="3962895" y="4610100"/>
            <a:ext cx="8243330" cy="12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9"/>
          <p:cNvSpPr/>
          <p:nvPr/>
        </p:nvSpPr>
        <p:spPr>
          <a:xfrm>
            <a:off x="3962895" y="4610100"/>
            <a:ext cx="8243330" cy="12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9"/>
          <p:cNvSpPr/>
          <p:nvPr/>
        </p:nvSpPr>
        <p:spPr>
          <a:xfrm>
            <a:off x="3962895" y="4610100"/>
            <a:ext cx="8395749"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Yeseva One"/>
                <a:ea typeface="Yeseva One"/>
                <a:cs typeface="Yeseva One"/>
                <a:sym typeface="Yeseva One"/>
              </a:rPr>
              <a:t>Quest</a:t>
            </a:r>
            <a:endParaRPr b="0" i="0" sz="3600" u="none" cap="none" strike="noStrike">
              <a:solidFill>
                <a:schemeClr val="dk1"/>
              </a:solidFill>
              <a:latin typeface="Calibri"/>
              <a:ea typeface="Calibri"/>
              <a:cs typeface="Calibri"/>
              <a:sym typeface="Calibri"/>
            </a:endParaRPr>
          </a:p>
        </p:txBody>
      </p:sp>
      <p:sp>
        <p:nvSpPr>
          <p:cNvPr id="181" name="Google Shape;181;p9"/>
          <p:cNvSpPr/>
          <p:nvPr/>
        </p:nvSpPr>
        <p:spPr>
          <a:xfrm>
            <a:off x="3962895" y="5346700"/>
            <a:ext cx="8378814"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Inter"/>
                <a:ea typeface="Inter"/>
                <a:cs typeface="Inter"/>
                <a:sym typeface="Inter"/>
              </a:rPr>
              <a:t>Adventurers seek immortal artifact.</a:t>
            </a:r>
            <a:endParaRPr b="0" i="0" sz="3200" u="none" cap="none" strike="noStrike">
              <a:solidFill>
                <a:schemeClr val="dk1"/>
              </a:solidFill>
              <a:latin typeface="Calibri"/>
              <a:ea typeface="Calibri"/>
              <a:cs typeface="Calibri"/>
              <a:sym typeface="Calibri"/>
            </a:endParaRPr>
          </a:p>
        </p:txBody>
      </p:sp>
      <p:sp>
        <p:nvSpPr>
          <p:cNvPr id="182" name="Google Shape;182;p9"/>
          <p:cNvSpPr/>
          <p:nvPr/>
        </p:nvSpPr>
        <p:spPr>
          <a:xfrm>
            <a:off x="7023978" y="800100"/>
            <a:ext cx="2133867" cy="2133600"/>
          </a:xfrm>
          <a:prstGeom prst="roundRect">
            <a:avLst>
              <a:gd fmla="val 198429" name="adj"/>
            </a:avLst>
          </a:prstGeom>
          <a:solidFill>
            <a:srgbClr val="D194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9"/>
          <p:cNvSpPr/>
          <p:nvPr/>
        </p:nvSpPr>
        <p:spPr>
          <a:xfrm>
            <a:off x="7722565" y="1162050"/>
            <a:ext cx="1143143" cy="181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9600" u="none" cap="none" strike="noStrike">
                <a:solidFill>
                  <a:srgbClr val="FFFFFF"/>
                </a:solidFill>
                <a:latin typeface="Yeseva One"/>
                <a:ea typeface="Yeseva One"/>
                <a:cs typeface="Yeseva One"/>
                <a:sym typeface="Yeseva One"/>
              </a:rPr>
              <a:t>S</a:t>
            </a:r>
            <a:endParaRPr b="0" i="0" sz="9600" u="none" cap="none" strike="noStrike">
              <a:solidFill>
                <a:schemeClr val="dk1"/>
              </a:solidFill>
              <a:latin typeface="Calibri"/>
              <a:ea typeface="Calibri"/>
              <a:cs typeface="Calibri"/>
              <a:sym typeface="Calibri"/>
            </a:endParaRPr>
          </a:p>
        </p:txBody>
      </p:sp>
      <p:pic>
        <p:nvPicPr>
          <p:cNvPr descr="preencoded.png" id="184" name="Google Shape;184;p9"/>
          <p:cNvPicPr preferRelativeResize="0"/>
          <p:nvPr/>
        </p:nvPicPr>
        <p:blipFill rotWithShape="1">
          <a:blip r:embed="rId5">
            <a:alphaModFix/>
          </a:blip>
          <a:srcRect b="0" l="0" r="0" t="0"/>
          <a:stretch/>
        </p:blipFill>
        <p:spPr>
          <a:xfrm>
            <a:off x="3658057" y="7302500"/>
            <a:ext cx="8853006" cy="5613400"/>
          </a:xfrm>
          <a:prstGeom prst="rect">
            <a:avLst/>
          </a:prstGeom>
          <a:noFill/>
          <a:ln>
            <a:noFill/>
          </a:ln>
        </p:spPr>
      </p:pic>
      <p:sp>
        <p:nvSpPr>
          <p:cNvPr id="185" name="Google Shape;185;p9"/>
          <p:cNvSpPr/>
          <p:nvPr/>
        </p:nvSpPr>
        <p:spPr>
          <a:xfrm>
            <a:off x="3658057" y="8636000"/>
            <a:ext cx="8853006" cy="4013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9"/>
          <p:cNvSpPr/>
          <p:nvPr/>
        </p:nvSpPr>
        <p:spPr>
          <a:xfrm>
            <a:off x="3962895" y="9474200"/>
            <a:ext cx="8243330" cy="287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9"/>
          <p:cNvSpPr/>
          <p:nvPr/>
        </p:nvSpPr>
        <p:spPr>
          <a:xfrm>
            <a:off x="3962895" y="9474200"/>
            <a:ext cx="8243330" cy="12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9"/>
          <p:cNvSpPr/>
          <p:nvPr/>
        </p:nvSpPr>
        <p:spPr>
          <a:xfrm>
            <a:off x="3962895" y="9474200"/>
            <a:ext cx="8243330" cy="12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9"/>
          <p:cNvSpPr/>
          <p:nvPr/>
        </p:nvSpPr>
        <p:spPr>
          <a:xfrm>
            <a:off x="3962895" y="9474200"/>
            <a:ext cx="8395749"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Yeseva One"/>
                <a:ea typeface="Yeseva One"/>
                <a:cs typeface="Yeseva One"/>
                <a:sym typeface="Yeseva One"/>
              </a:rPr>
              <a:t>War</a:t>
            </a:r>
            <a:endParaRPr b="0" i="0" sz="3600" u="none" cap="none" strike="noStrike">
              <a:solidFill>
                <a:schemeClr val="dk1"/>
              </a:solidFill>
              <a:latin typeface="Calibri"/>
              <a:ea typeface="Calibri"/>
              <a:cs typeface="Calibri"/>
              <a:sym typeface="Calibri"/>
            </a:endParaRPr>
          </a:p>
        </p:txBody>
      </p:sp>
      <p:sp>
        <p:nvSpPr>
          <p:cNvPr id="190" name="Google Shape;190;p9"/>
          <p:cNvSpPr/>
          <p:nvPr/>
        </p:nvSpPr>
        <p:spPr>
          <a:xfrm>
            <a:off x="3962895" y="10210800"/>
            <a:ext cx="8378814"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Inter"/>
                <a:ea typeface="Inter"/>
                <a:cs typeface="Inter"/>
                <a:sym typeface="Inter"/>
              </a:rPr>
              <a:t>Kingdoms clash in conflict.</a:t>
            </a:r>
            <a:endParaRPr b="0" i="0" sz="3200" u="none" cap="none" strike="noStrike">
              <a:solidFill>
                <a:schemeClr val="dk1"/>
              </a:solidFill>
              <a:latin typeface="Calibri"/>
              <a:ea typeface="Calibri"/>
              <a:cs typeface="Calibri"/>
              <a:sym typeface="Calibri"/>
            </a:endParaRPr>
          </a:p>
        </p:txBody>
      </p:sp>
      <p:sp>
        <p:nvSpPr>
          <p:cNvPr id="191" name="Google Shape;191;p9"/>
          <p:cNvSpPr/>
          <p:nvPr/>
        </p:nvSpPr>
        <p:spPr>
          <a:xfrm>
            <a:off x="3962895" y="11112500"/>
            <a:ext cx="8243330" cy="12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9"/>
          <p:cNvSpPr/>
          <p:nvPr/>
        </p:nvSpPr>
        <p:spPr>
          <a:xfrm>
            <a:off x="3962895" y="11112500"/>
            <a:ext cx="8243330" cy="12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9"/>
          <p:cNvSpPr/>
          <p:nvPr/>
        </p:nvSpPr>
        <p:spPr>
          <a:xfrm>
            <a:off x="3962895" y="11112500"/>
            <a:ext cx="8395749"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Yeseva One"/>
                <a:ea typeface="Yeseva One"/>
                <a:cs typeface="Yeseva One"/>
                <a:sym typeface="Yeseva One"/>
              </a:rPr>
              <a:t>Transformation</a:t>
            </a:r>
            <a:endParaRPr b="0" i="0" sz="3600" u="none" cap="none" strike="noStrike">
              <a:solidFill>
                <a:schemeClr val="dk1"/>
              </a:solidFill>
              <a:latin typeface="Calibri"/>
              <a:ea typeface="Calibri"/>
              <a:cs typeface="Calibri"/>
              <a:sym typeface="Calibri"/>
            </a:endParaRPr>
          </a:p>
        </p:txBody>
      </p:sp>
      <p:sp>
        <p:nvSpPr>
          <p:cNvPr id="194" name="Google Shape;194;p9"/>
          <p:cNvSpPr/>
          <p:nvPr/>
        </p:nvSpPr>
        <p:spPr>
          <a:xfrm>
            <a:off x="3962895" y="11849100"/>
            <a:ext cx="8378814"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Inter"/>
                <a:ea typeface="Inter"/>
                <a:cs typeface="Inter"/>
                <a:sym typeface="Inter"/>
              </a:rPr>
              <a:t>Peasant discovers magical powers.</a:t>
            </a:r>
            <a:endParaRPr b="0" i="0" sz="3200" u="none" cap="none" strike="noStrike">
              <a:solidFill>
                <a:schemeClr val="dk1"/>
              </a:solidFill>
              <a:latin typeface="Calibri"/>
              <a:ea typeface="Calibri"/>
              <a:cs typeface="Calibri"/>
              <a:sym typeface="Calibri"/>
            </a:endParaRPr>
          </a:p>
        </p:txBody>
      </p:sp>
      <p:sp>
        <p:nvSpPr>
          <p:cNvPr id="195" name="Google Shape;195;p9"/>
          <p:cNvSpPr/>
          <p:nvPr/>
        </p:nvSpPr>
        <p:spPr>
          <a:xfrm>
            <a:off x="7023978" y="7302500"/>
            <a:ext cx="2133867" cy="2133600"/>
          </a:xfrm>
          <a:prstGeom prst="roundRect">
            <a:avLst>
              <a:gd fmla="val 198429" name="adj"/>
            </a:avLst>
          </a:prstGeom>
          <a:solidFill>
            <a:srgbClr val="D194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9"/>
          <p:cNvSpPr/>
          <p:nvPr/>
        </p:nvSpPr>
        <p:spPr>
          <a:xfrm>
            <a:off x="7633654" y="7664450"/>
            <a:ext cx="1320965" cy="181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9600" u="none" cap="none" strike="noStrike">
                <a:solidFill>
                  <a:srgbClr val="FFFFFF"/>
                </a:solidFill>
                <a:latin typeface="Yeseva One"/>
                <a:ea typeface="Yeseva One"/>
                <a:cs typeface="Yeseva One"/>
                <a:sym typeface="Yeseva One"/>
              </a:rPr>
              <a:t>O</a:t>
            </a:r>
            <a:endParaRPr b="0" i="0" sz="9600" u="none" cap="none" strike="noStrike">
              <a:solidFill>
                <a:schemeClr val="dk1"/>
              </a:solidFill>
              <a:latin typeface="Calibri"/>
              <a:ea typeface="Calibri"/>
              <a:cs typeface="Calibri"/>
              <a:sym typeface="Calibri"/>
            </a:endParaRPr>
          </a:p>
        </p:txBody>
      </p:sp>
      <p:pic>
        <p:nvPicPr>
          <p:cNvPr descr="preencoded.png" id="197" name="Google Shape;197;p9"/>
          <p:cNvPicPr preferRelativeResize="0"/>
          <p:nvPr/>
        </p:nvPicPr>
        <p:blipFill rotWithShape="1">
          <a:blip r:embed="rId5">
            <a:alphaModFix/>
          </a:blip>
          <a:srcRect b="0" l="0" r="0" t="0"/>
          <a:stretch/>
        </p:blipFill>
        <p:spPr>
          <a:xfrm>
            <a:off x="13400175" y="800100"/>
            <a:ext cx="8853006" cy="5613400"/>
          </a:xfrm>
          <a:prstGeom prst="rect">
            <a:avLst/>
          </a:prstGeom>
          <a:noFill/>
          <a:ln>
            <a:noFill/>
          </a:ln>
        </p:spPr>
      </p:pic>
      <p:sp>
        <p:nvSpPr>
          <p:cNvPr id="198" name="Google Shape;198;p9"/>
          <p:cNvSpPr/>
          <p:nvPr/>
        </p:nvSpPr>
        <p:spPr>
          <a:xfrm>
            <a:off x="13400175" y="2133600"/>
            <a:ext cx="8853006" cy="4013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9"/>
          <p:cNvSpPr/>
          <p:nvPr/>
        </p:nvSpPr>
        <p:spPr>
          <a:xfrm>
            <a:off x="13705013" y="2971800"/>
            <a:ext cx="8243330" cy="287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9"/>
          <p:cNvSpPr/>
          <p:nvPr/>
        </p:nvSpPr>
        <p:spPr>
          <a:xfrm>
            <a:off x="13705013" y="2971800"/>
            <a:ext cx="8243330" cy="12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9"/>
          <p:cNvSpPr/>
          <p:nvPr/>
        </p:nvSpPr>
        <p:spPr>
          <a:xfrm>
            <a:off x="13705013" y="2971800"/>
            <a:ext cx="8243330" cy="12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9"/>
          <p:cNvSpPr/>
          <p:nvPr/>
        </p:nvSpPr>
        <p:spPr>
          <a:xfrm>
            <a:off x="13705013" y="2971800"/>
            <a:ext cx="8395749"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Yeseva One"/>
                <a:ea typeface="Yeseva One"/>
                <a:cs typeface="Yeseva One"/>
                <a:sym typeface="Yeseva One"/>
              </a:rPr>
              <a:t>Obtain</a:t>
            </a:r>
            <a:endParaRPr b="0" i="0" sz="3600" u="none" cap="none" strike="noStrike">
              <a:solidFill>
                <a:schemeClr val="dk1"/>
              </a:solidFill>
              <a:latin typeface="Calibri"/>
              <a:ea typeface="Calibri"/>
              <a:cs typeface="Calibri"/>
              <a:sym typeface="Calibri"/>
            </a:endParaRPr>
          </a:p>
        </p:txBody>
      </p:sp>
      <p:sp>
        <p:nvSpPr>
          <p:cNvPr id="203" name="Google Shape;203;p9"/>
          <p:cNvSpPr/>
          <p:nvPr/>
        </p:nvSpPr>
        <p:spPr>
          <a:xfrm>
            <a:off x="13705013" y="3708400"/>
            <a:ext cx="8378814"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Inter"/>
                <a:ea typeface="Inter"/>
                <a:cs typeface="Inter"/>
                <a:sym typeface="Inter"/>
              </a:rPr>
              <a:t>Humans acquire Crystal </a:t>
            </a:r>
            <a:endParaRPr b="0" i="0" sz="3200" u="none" cap="none" strike="noStrike">
              <a:solidFill>
                <a:schemeClr val="dk1"/>
              </a:solidFill>
              <a:latin typeface="Calibri"/>
              <a:ea typeface="Calibri"/>
              <a:cs typeface="Calibri"/>
              <a:sym typeface="Calibri"/>
            </a:endParaRPr>
          </a:p>
        </p:txBody>
      </p:sp>
      <p:sp>
        <p:nvSpPr>
          <p:cNvPr id="204" name="Google Shape;204;p9"/>
          <p:cNvSpPr/>
          <p:nvPr/>
        </p:nvSpPr>
        <p:spPr>
          <a:xfrm>
            <a:off x="13705013" y="4610100"/>
            <a:ext cx="8243330" cy="12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9"/>
          <p:cNvSpPr/>
          <p:nvPr/>
        </p:nvSpPr>
        <p:spPr>
          <a:xfrm>
            <a:off x="13705013" y="4610100"/>
            <a:ext cx="8243330" cy="12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9"/>
          <p:cNvSpPr/>
          <p:nvPr/>
        </p:nvSpPr>
        <p:spPr>
          <a:xfrm>
            <a:off x="13705013" y="4610100"/>
            <a:ext cx="8395749"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Yeseva One"/>
                <a:ea typeface="Yeseva One"/>
                <a:cs typeface="Yeseva One"/>
                <a:sym typeface="Yeseva One"/>
              </a:rPr>
              <a:t>Foundation</a:t>
            </a:r>
            <a:endParaRPr b="0" i="0" sz="3600" u="none" cap="none" strike="noStrike">
              <a:solidFill>
                <a:schemeClr val="dk1"/>
              </a:solidFill>
              <a:latin typeface="Calibri"/>
              <a:ea typeface="Calibri"/>
              <a:cs typeface="Calibri"/>
              <a:sym typeface="Calibri"/>
            </a:endParaRPr>
          </a:p>
        </p:txBody>
      </p:sp>
      <p:sp>
        <p:nvSpPr>
          <p:cNvPr id="207" name="Google Shape;207;p9"/>
          <p:cNvSpPr/>
          <p:nvPr/>
        </p:nvSpPr>
        <p:spPr>
          <a:xfrm>
            <a:off x="13705013" y="5346700"/>
            <a:ext cx="8378814"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Inter"/>
                <a:ea typeface="Inter"/>
                <a:cs typeface="Inter"/>
                <a:sym typeface="Inter"/>
              </a:rPr>
              <a:t>Shimmering City established</a:t>
            </a:r>
            <a:endParaRPr b="0" i="0" sz="3200" u="none" cap="none" strike="noStrike">
              <a:solidFill>
                <a:schemeClr val="dk1"/>
              </a:solidFill>
              <a:latin typeface="Calibri"/>
              <a:ea typeface="Calibri"/>
              <a:cs typeface="Calibri"/>
              <a:sym typeface="Calibri"/>
            </a:endParaRPr>
          </a:p>
        </p:txBody>
      </p:sp>
      <p:sp>
        <p:nvSpPr>
          <p:cNvPr id="208" name="Google Shape;208;p9"/>
          <p:cNvSpPr/>
          <p:nvPr/>
        </p:nvSpPr>
        <p:spPr>
          <a:xfrm>
            <a:off x="16766096" y="800100"/>
            <a:ext cx="2133867" cy="2133600"/>
          </a:xfrm>
          <a:prstGeom prst="roundRect">
            <a:avLst>
              <a:gd fmla="val 198429" name="adj"/>
            </a:avLst>
          </a:prstGeom>
          <a:solidFill>
            <a:srgbClr val="D194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9"/>
          <p:cNvSpPr/>
          <p:nvPr/>
        </p:nvSpPr>
        <p:spPr>
          <a:xfrm>
            <a:off x="17229703" y="1162050"/>
            <a:ext cx="1613102" cy="181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9600" u="none" cap="none" strike="noStrike">
                <a:solidFill>
                  <a:srgbClr val="FFFFFF"/>
                </a:solidFill>
                <a:latin typeface="Yeseva One"/>
                <a:ea typeface="Yeseva One"/>
                <a:cs typeface="Yeseva One"/>
                <a:sym typeface="Yeseva One"/>
              </a:rPr>
              <a:t>W</a:t>
            </a:r>
            <a:endParaRPr b="0" i="0" sz="9600" u="none" cap="none" strike="noStrike">
              <a:solidFill>
                <a:schemeClr val="dk1"/>
              </a:solidFill>
              <a:latin typeface="Calibri"/>
              <a:ea typeface="Calibri"/>
              <a:cs typeface="Calibri"/>
              <a:sym typeface="Calibri"/>
            </a:endParaRPr>
          </a:p>
        </p:txBody>
      </p:sp>
      <p:pic>
        <p:nvPicPr>
          <p:cNvPr descr="preencoded.png" id="210" name="Google Shape;210;p9"/>
          <p:cNvPicPr preferRelativeResize="0"/>
          <p:nvPr/>
        </p:nvPicPr>
        <p:blipFill rotWithShape="1">
          <a:blip r:embed="rId5">
            <a:alphaModFix/>
          </a:blip>
          <a:srcRect b="0" l="0" r="0" t="0"/>
          <a:stretch/>
        </p:blipFill>
        <p:spPr>
          <a:xfrm>
            <a:off x="13400175" y="7302500"/>
            <a:ext cx="8853006" cy="5613400"/>
          </a:xfrm>
          <a:prstGeom prst="rect">
            <a:avLst/>
          </a:prstGeom>
          <a:noFill/>
          <a:ln>
            <a:noFill/>
          </a:ln>
        </p:spPr>
      </p:pic>
      <p:sp>
        <p:nvSpPr>
          <p:cNvPr id="211" name="Google Shape;211;p9"/>
          <p:cNvSpPr/>
          <p:nvPr/>
        </p:nvSpPr>
        <p:spPr>
          <a:xfrm>
            <a:off x="13400175" y="8636000"/>
            <a:ext cx="8853006" cy="4013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9"/>
          <p:cNvSpPr/>
          <p:nvPr/>
        </p:nvSpPr>
        <p:spPr>
          <a:xfrm>
            <a:off x="13705013" y="9474200"/>
            <a:ext cx="8243330" cy="287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9"/>
          <p:cNvSpPr/>
          <p:nvPr/>
        </p:nvSpPr>
        <p:spPr>
          <a:xfrm>
            <a:off x="13705013" y="9474200"/>
            <a:ext cx="8243330" cy="12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9"/>
          <p:cNvSpPr/>
          <p:nvPr/>
        </p:nvSpPr>
        <p:spPr>
          <a:xfrm>
            <a:off x="13705013" y="9474200"/>
            <a:ext cx="8243330" cy="12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9"/>
          <p:cNvSpPr/>
          <p:nvPr/>
        </p:nvSpPr>
        <p:spPr>
          <a:xfrm>
            <a:off x="13705013" y="9474200"/>
            <a:ext cx="8395749"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Yeseva One"/>
                <a:ea typeface="Yeseva One"/>
                <a:cs typeface="Yeseva One"/>
                <a:sym typeface="Yeseva One"/>
              </a:rPr>
              <a:t>Invasion</a:t>
            </a:r>
            <a:endParaRPr b="0" i="0" sz="3600" u="none" cap="none" strike="noStrike">
              <a:solidFill>
                <a:schemeClr val="dk1"/>
              </a:solidFill>
              <a:latin typeface="Calibri"/>
              <a:ea typeface="Calibri"/>
              <a:cs typeface="Calibri"/>
              <a:sym typeface="Calibri"/>
            </a:endParaRPr>
          </a:p>
        </p:txBody>
      </p:sp>
      <p:sp>
        <p:nvSpPr>
          <p:cNvPr id="216" name="Google Shape;216;p9"/>
          <p:cNvSpPr/>
          <p:nvPr/>
        </p:nvSpPr>
        <p:spPr>
          <a:xfrm>
            <a:off x="13705013" y="10210800"/>
            <a:ext cx="8378814"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Inter"/>
                <a:ea typeface="Inter"/>
                <a:cs typeface="Inter"/>
                <a:sym typeface="Inter"/>
              </a:rPr>
              <a:t>Kingdom attacked by monsters.</a:t>
            </a:r>
            <a:endParaRPr b="0" i="0" sz="3200" u="none" cap="none" strike="noStrike">
              <a:solidFill>
                <a:schemeClr val="dk1"/>
              </a:solidFill>
              <a:latin typeface="Calibri"/>
              <a:ea typeface="Calibri"/>
              <a:cs typeface="Calibri"/>
              <a:sym typeface="Calibri"/>
            </a:endParaRPr>
          </a:p>
        </p:txBody>
      </p:sp>
      <p:sp>
        <p:nvSpPr>
          <p:cNvPr id="217" name="Google Shape;217;p9"/>
          <p:cNvSpPr/>
          <p:nvPr/>
        </p:nvSpPr>
        <p:spPr>
          <a:xfrm>
            <a:off x="13705013" y="11112500"/>
            <a:ext cx="8243330" cy="12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9"/>
          <p:cNvSpPr/>
          <p:nvPr/>
        </p:nvSpPr>
        <p:spPr>
          <a:xfrm>
            <a:off x="13705013" y="11112500"/>
            <a:ext cx="8243330" cy="12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9"/>
          <p:cNvSpPr/>
          <p:nvPr/>
        </p:nvSpPr>
        <p:spPr>
          <a:xfrm>
            <a:off x="13705013" y="11112500"/>
            <a:ext cx="8395749"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Yeseva One"/>
                <a:ea typeface="Yeseva One"/>
                <a:cs typeface="Yeseva One"/>
                <a:sym typeface="Yeseva One"/>
              </a:rPr>
              <a:t>Betrayal</a:t>
            </a:r>
            <a:endParaRPr b="0" i="0" sz="3600" u="none" cap="none" strike="noStrike">
              <a:solidFill>
                <a:schemeClr val="dk1"/>
              </a:solidFill>
              <a:latin typeface="Calibri"/>
              <a:ea typeface="Calibri"/>
              <a:cs typeface="Calibri"/>
              <a:sym typeface="Calibri"/>
            </a:endParaRPr>
          </a:p>
        </p:txBody>
      </p:sp>
      <p:sp>
        <p:nvSpPr>
          <p:cNvPr id="220" name="Google Shape;220;p9"/>
          <p:cNvSpPr/>
          <p:nvPr/>
        </p:nvSpPr>
        <p:spPr>
          <a:xfrm>
            <a:off x="13705013" y="11849100"/>
            <a:ext cx="8378814"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Inter"/>
                <a:ea typeface="Inter"/>
                <a:cs typeface="Inter"/>
                <a:sym typeface="Inter"/>
              </a:rPr>
              <a:t>Queen's advisor revealed as spy.</a:t>
            </a:r>
            <a:endParaRPr b="0" i="0" sz="3200" u="none" cap="none" strike="noStrike">
              <a:solidFill>
                <a:schemeClr val="dk1"/>
              </a:solidFill>
              <a:latin typeface="Calibri"/>
              <a:ea typeface="Calibri"/>
              <a:cs typeface="Calibri"/>
              <a:sym typeface="Calibri"/>
            </a:endParaRPr>
          </a:p>
        </p:txBody>
      </p:sp>
      <p:sp>
        <p:nvSpPr>
          <p:cNvPr id="221" name="Google Shape;221;p9"/>
          <p:cNvSpPr/>
          <p:nvPr/>
        </p:nvSpPr>
        <p:spPr>
          <a:xfrm>
            <a:off x="16766096" y="7302500"/>
            <a:ext cx="2133867" cy="2133600"/>
          </a:xfrm>
          <a:prstGeom prst="roundRect">
            <a:avLst>
              <a:gd fmla="val 198429" name="adj"/>
            </a:avLst>
          </a:prstGeom>
          <a:solidFill>
            <a:srgbClr val="D194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9"/>
          <p:cNvSpPr/>
          <p:nvPr/>
        </p:nvSpPr>
        <p:spPr>
          <a:xfrm>
            <a:off x="17445630" y="7664450"/>
            <a:ext cx="1181248" cy="181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9600" u="none" cap="none" strike="noStrike">
                <a:solidFill>
                  <a:srgbClr val="FFFFFF"/>
                </a:solidFill>
                <a:latin typeface="Yeseva One"/>
                <a:ea typeface="Yeseva One"/>
                <a:cs typeface="Yeseva One"/>
                <a:sym typeface="Yeseva One"/>
              </a:rPr>
              <a:t>T</a:t>
            </a:r>
            <a:endParaRPr b="0" i="0" sz="9600" u="none" cap="none" strike="noStrike">
              <a:solidFill>
                <a:schemeClr val="dk1"/>
              </a:solidFill>
              <a:latin typeface="Calibri"/>
              <a:ea typeface="Calibri"/>
              <a:cs typeface="Calibri"/>
              <a:sym typeface="Calibri"/>
            </a:endParaRPr>
          </a:p>
        </p:txBody>
      </p:sp>
      <p:sp>
        <p:nvSpPr>
          <p:cNvPr id="223" name="Google Shape;223;p9"/>
          <p:cNvSpPr/>
          <p:nvPr/>
        </p:nvSpPr>
        <p:spPr>
          <a:xfrm>
            <a:off x="0" y="0"/>
            <a:ext cx="1994149" cy="13716000"/>
          </a:xfrm>
          <a:prstGeom prst="rect">
            <a:avLst/>
          </a:prstGeom>
          <a:solidFill>
            <a:srgbClr val="D194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2023-04-12T11:13:45Z</dcterms:created>
  <dc:creator>PptxGenJS</dc:creator>
</cp:coreProperties>
</file>