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FCA0D-DD2E-42E9-AA9B-68FBA7E417AB}" type="datetimeFigureOut">
              <a:rPr lang="es-MX" smtClean="0"/>
              <a:t>08/11/2025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CE844-8465-4FA8-9460-E661FEB060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72157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FCA0D-DD2E-42E9-AA9B-68FBA7E417AB}" type="datetimeFigureOut">
              <a:rPr lang="es-MX" smtClean="0"/>
              <a:t>08/11/2025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CE844-8465-4FA8-9460-E661FEB060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46634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FCA0D-DD2E-42E9-AA9B-68FBA7E417AB}" type="datetimeFigureOut">
              <a:rPr lang="es-MX" smtClean="0"/>
              <a:t>08/11/2025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CE844-8465-4FA8-9460-E661FEB060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91636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FCA0D-DD2E-42E9-AA9B-68FBA7E417AB}" type="datetimeFigureOut">
              <a:rPr lang="es-MX" smtClean="0"/>
              <a:t>08/11/2025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CE844-8465-4FA8-9460-E661FEB060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22893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FCA0D-DD2E-42E9-AA9B-68FBA7E417AB}" type="datetimeFigureOut">
              <a:rPr lang="es-MX" smtClean="0"/>
              <a:t>08/11/2025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CE844-8465-4FA8-9460-E661FEB060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47024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FCA0D-DD2E-42E9-AA9B-68FBA7E417AB}" type="datetimeFigureOut">
              <a:rPr lang="es-MX" smtClean="0"/>
              <a:t>08/11/2025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CE844-8465-4FA8-9460-E661FEB060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89256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FCA0D-DD2E-42E9-AA9B-68FBA7E417AB}" type="datetimeFigureOut">
              <a:rPr lang="es-MX" smtClean="0"/>
              <a:t>08/11/2025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CE844-8465-4FA8-9460-E661FEB060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05726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FCA0D-DD2E-42E9-AA9B-68FBA7E417AB}" type="datetimeFigureOut">
              <a:rPr lang="es-MX" smtClean="0"/>
              <a:t>08/11/2025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CE844-8465-4FA8-9460-E661FEB060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86635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FCA0D-DD2E-42E9-AA9B-68FBA7E417AB}" type="datetimeFigureOut">
              <a:rPr lang="es-MX" smtClean="0"/>
              <a:t>08/11/2025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CE844-8465-4FA8-9460-E661FEB060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11216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FCA0D-DD2E-42E9-AA9B-68FBA7E417AB}" type="datetimeFigureOut">
              <a:rPr lang="es-MX" smtClean="0"/>
              <a:t>08/11/2025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CE844-8465-4FA8-9460-E661FEB060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89840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FCA0D-DD2E-42E9-AA9B-68FBA7E417AB}" type="datetimeFigureOut">
              <a:rPr lang="es-MX" smtClean="0"/>
              <a:t>08/11/2025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CE844-8465-4FA8-9460-E661FEB060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2149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4FCA0D-DD2E-42E9-AA9B-68FBA7E417AB}" type="datetimeFigureOut">
              <a:rPr lang="es-MX" smtClean="0"/>
              <a:t>08/11/2025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3CE844-8465-4FA8-9460-E661FEB060A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08939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1DDFF973-F5E9-4C7E-87A4-C1CD55CC92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941" y="332949"/>
            <a:ext cx="4363059" cy="568208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6D78A01-D517-4866-976C-109CDB7F2C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7566" y="332949"/>
            <a:ext cx="4363059" cy="5682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117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9E5A34C-3C2C-49FD-B197-F65D179CB1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047" y="128587"/>
            <a:ext cx="4605655" cy="6858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D955A95-47A2-49A3-BDCB-D668A0ABE3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8345" y="128587"/>
            <a:ext cx="46056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579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uede ser una imagen de texto que dice &quot;Gracias porque siempre PUEDO CONTAR con su MMTA EXTRA GOoD JOB!! Para seguir avanzando en el APRENDIZAJE de Sus hijos ¡Sigan asi! Maestra: Kreativo Digital&quot;">
            <a:extLst>
              <a:ext uri="{FF2B5EF4-FFF2-40B4-BE49-F238E27FC236}">
                <a16:creationId xmlns:a16="http://schemas.microsoft.com/office/drawing/2014/main" id="{00D14437-6FC1-42E1-BED1-D11C288FC1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457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Puede ser una imagen de texto que dice &quot;Gracias porque siempre PUEDO CONTAR con su MMTA EXTRA GOoD JOB!! Para seguir avanzando en el APRENDIZAJE de Sus hijos ¡Sigan asi! Maestra: Kreativo Digital&quot;">
            <a:extLst>
              <a:ext uri="{FF2B5EF4-FFF2-40B4-BE49-F238E27FC236}">
                <a16:creationId xmlns:a16="http://schemas.microsoft.com/office/drawing/2014/main" id="{0A412F58-D428-4346-827B-0358D27EFB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733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uede ser una imagen de taza de café y texto que dice &quot;@MaetaGaby @MaetaGaby ά Ραρά: Que cada sorbo de este café te recuerde la calidez de estar presente para tu hijo. iGracias por su asistencia!&quot;">
            <a:extLst>
              <a:ext uri="{FF2B5EF4-FFF2-40B4-BE49-F238E27FC236}">
                <a16:creationId xmlns:a16="http://schemas.microsoft.com/office/drawing/2014/main" id="{C2AEB1A0-5EE7-42C4-80EA-F3BAE505B1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2" r="12943"/>
          <a:stretch/>
        </p:blipFill>
        <p:spPr bwMode="auto">
          <a:xfrm>
            <a:off x="128589" y="285750"/>
            <a:ext cx="4443411" cy="628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Puede ser una imagen de taza de café y texto que dice &quot;@MaetaGaby @MaetaGaby ά Ραρά: Que cada sorbo de este café te recuerde la calidez de estar presente para tu hijo. iGracias por su asistencia!&quot;">
            <a:extLst>
              <a:ext uri="{FF2B5EF4-FFF2-40B4-BE49-F238E27FC236}">
                <a16:creationId xmlns:a16="http://schemas.microsoft.com/office/drawing/2014/main" id="{44C28C52-A556-4CB3-9085-49E1E0C638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2" r="12943"/>
          <a:stretch/>
        </p:blipFill>
        <p:spPr bwMode="auto">
          <a:xfrm>
            <a:off x="4572000" y="285750"/>
            <a:ext cx="4443411" cy="628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0500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uede ser una imagen de texto que dice &quot;ESTIMADO PADRE DE FAMILIA recuerde como como con Le regalo este dulce, para que que el corazón de un niño, es un mazapán, suave y delicado, que debe ser tratado cuidado y amor. Así le tomará tiempo, esfuerzo, mucho cuidado y atención para sacar el mazapán sin romperlo; es el mismo trabajo que implica educar y formar niños felices, su hijo es como este mazapán y su futuro (bueno o malo) está en sus manos. APÓYA GUÍA ME QUIÉRE QUIÉREFELICÍTA FELICÍTA&quot;">
            <a:extLst>
              <a:ext uri="{FF2B5EF4-FFF2-40B4-BE49-F238E27FC236}">
                <a16:creationId xmlns:a16="http://schemas.microsoft.com/office/drawing/2014/main" id="{A276E928-9D91-412F-9A9C-B65385F209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457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Puede ser una imagen de texto que dice &quot;ESTIMADO PADRE DE FAMILIA recuerde como como con Le regalo este dulce, para que que el corazón de un niño, es un mazapán, suave y delicado, que debe ser tratado cuidado y amor. Así le tomará tiempo, esfuerzo, mucho cuidado y atención para sacar el mazapán sin romperlo; es el mismo trabajo que implica educar y formar niños felices, su hijo es como este mazapán y su futuro (bueno o malo) está en sus manos. APÓYA GUÍA ME QUIÉRE QUIÉREFELICÍTA FELICÍTA&quot;">
            <a:extLst>
              <a:ext uri="{FF2B5EF4-FFF2-40B4-BE49-F238E27FC236}">
                <a16:creationId xmlns:a16="http://schemas.microsoft.com/office/drawing/2014/main" id="{A5294A33-679F-49B3-8CB6-CCC468E688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9297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uede ser una imagen de texto que dice &quot;Este ciclo escolar está cargado de retos, risas y aprendizajes, pero con el αpογο de ustedes, será... PAN COMIDO&quot;">
            <a:extLst>
              <a:ext uri="{FF2B5EF4-FFF2-40B4-BE49-F238E27FC236}">
                <a16:creationId xmlns:a16="http://schemas.microsoft.com/office/drawing/2014/main" id="{F9A31C70-76B2-4800-A5E0-6C5F9F86CD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4571999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Puede ser una imagen de texto que dice &quot;Este ciclo escolar está cargado de retos, risas y aprendizajes, pero con el αpογο de ustedes, será... PAN COMIDO&quot;">
            <a:extLst>
              <a:ext uri="{FF2B5EF4-FFF2-40B4-BE49-F238E27FC236}">
                <a16:creationId xmlns:a16="http://schemas.microsoft.com/office/drawing/2014/main" id="{CD55A087-AA54-44B2-82D5-AC3B2F33EB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1999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Puede ser una imagen de texto que dice &quot;Este ciclo escolar está cargado de retos, risas y aprendizajes, pero con el αpογο de ustedes, será... PAN COMIDO&quot;">
            <a:extLst>
              <a:ext uri="{FF2B5EF4-FFF2-40B4-BE49-F238E27FC236}">
                <a16:creationId xmlns:a16="http://schemas.microsoft.com/office/drawing/2014/main" id="{B3176E82-9B48-48EC-8921-B9FA8D9FD8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4571999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Puede ser una imagen de texto que dice &quot;Este ciclo escolar está cargado de retos, risas y aprendizajes, pero con el αpογο de ustedes, será... PAN COMIDO&quot;">
            <a:extLst>
              <a:ext uri="{FF2B5EF4-FFF2-40B4-BE49-F238E27FC236}">
                <a16:creationId xmlns:a16="http://schemas.microsoft.com/office/drawing/2014/main" id="{DEE090EE-AF50-43FB-B04D-0AEC5520F2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3429000"/>
            <a:ext cx="4571999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95691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Puede ser una imagen de ‎texto que dice &quot;‎PPorrer อ4รอ Owoo adece uet eas s〇sa כ!כןס อ4รอ ond Con esfuerzo, trabajo en equipo y dedicación este ciclo escolar será pan comido.‎&quot;‎">
            <a:extLst>
              <a:ext uri="{FF2B5EF4-FFF2-40B4-BE49-F238E27FC236}">
                <a16:creationId xmlns:a16="http://schemas.microsoft.com/office/drawing/2014/main" id="{CD2F9BF5-C176-4A9C-855D-FC261BF89B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457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Puede ser una imagen de ‎texto que dice &quot;‎PPorrer อ4รอ Owoo adece uet eas s〇sa כ!כןס อ4รอ ond Con esfuerzo, trabajo en equipo y dedicación este ciclo escolar será pan comido.‎&quot;‎">
            <a:extLst>
              <a:ext uri="{FF2B5EF4-FFF2-40B4-BE49-F238E27FC236}">
                <a16:creationId xmlns:a16="http://schemas.microsoft.com/office/drawing/2014/main" id="{03686E68-062C-48D1-8E6E-B1918FA2D6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0"/>
            <a:ext cx="457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0339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uede ser una ilustración de corazón y texto que dice &quot;MAMI MAMIYPAPI PI y A y MAMIYPAPI PAPI Tú apoyo es fundamental en el proceso de aprendizaje de tu hijo (@) Tú apoyo es fundamental en el proceso de aprendizaje de tu hijo (@) papis papiscomo como tú valen oro papiscomo papis como tú valen oro GRACIASPORTU GRACIAS POR τυ ASISTENCIA GRACIAS POR GRACIASPORTU TU ASISTENCIA&quot;">
            <a:extLst>
              <a:ext uri="{FF2B5EF4-FFF2-40B4-BE49-F238E27FC236}">
                <a16:creationId xmlns:a16="http://schemas.microsoft.com/office/drawing/2014/main" id="{EC754E50-0709-4297-91D8-1B8E5243C8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604"/>
          <a:stretch/>
        </p:blipFill>
        <p:spPr bwMode="auto">
          <a:xfrm>
            <a:off x="6967535" y="0"/>
            <a:ext cx="21764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Puede ser una ilustración de corazón y texto que dice &quot;MAMI MAMIYPAPI PI y A y MAMIYPAPI PAPI Tú apoyo es fundamental en el proceso de aprendizaje de tu hijo (@) Tú apoyo es fundamental en el proceso de aprendizaje de tu hijo (@) papis papiscomo como tú valen oro papiscomo papis como tú valen oro GRACIASPORTU GRACIAS POR τυ ASISTENCIA GRACIAS POR GRACIASPORTU TU ASISTENCIA&quot;">
            <a:extLst>
              <a:ext uri="{FF2B5EF4-FFF2-40B4-BE49-F238E27FC236}">
                <a16:creationId xmlns:a16="http://schemas.microsoft.com/office/drawing/2014/main" id="{34B0C533-CCC7-4B80-9C94-0B84FC7607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604"/>
          <a:stretch/>
        </p:blipFill>
        <p:spPr bwMode="auto">
          <a:xfrm>
            <a:off x="4572000" y="0"/>
            <a:ext cx="21764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Puede ser una ilustración de corazón y texto que dice &quot;MAMI MAMIYPAPI PI y A y MAMIYPAPI PAPI Tú apoyo es fundamental en el proceso de aprendizaje de tu hijo (@) Tú apoyo es fundamental en el proceso de aprendizaje de tu hijo (@) papis papiscomo como tú valen oro papiscomo papis como tú valen oro GRACIASPORTU GRACIAS POR τυ ASISTENCIA GRACIAS POR GRACIASPORTU TU ASISTENCIA&quot;">
            <a:extLst>
              <a:ext uri="{FF2B5EF4-FFF2-40B4-BE49-F238E27FC236}">
                <a16:creationId xmlns:a16="http://schemas.microsoft.com/office/drawing/2014/main" id="{9B689227-53A1-4A6C-B833-F5D601411F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604"/>
          <a:stretch/>
        </p:blipFill>
        <p:spPr bwMode="auto">
          <a:xfrm>
            <a:off x="2395536" y="0"/>
            <a:ext cx="21764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Puede ser una ilustración de corazón y texto que dice &quot;MAMI MAMIYPAPI PI y A y MAMIYPAPI PAPI Tú apoyo es fundamental en el proceso de aprendizaje de tu hijo (@) Tú apoyo es fundamental en el proceso de aprendizaje de tu hijo (@) papis papiscomo como tú valen oro papiscomo papis como tú valen oro GRACIASPORTU GRACIAS POR τυ ASISTENCIA GRACIAS POR GRACIASPORTU TU ASISTENCIA&quot;">
            <a:extLst>
              <a:ext uri="{FF2B5EF4-FFF2-40B4-BE49-F238E27FC236}">
                <a16:creationId xmlns:a16="http://schemas.microsoft.com/office/drawing/2014/main" id="{CCE71B53-A846-47C3-ADBE-A25FF898D7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604"/>
          <a:stretch/>
        </p:blipFill>
        <p:spPr bwMode="auto">
          <a:xfrm>
            <a:off x="1" y="0"/>
            <a:ext cx="21764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979198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</TotalTime>
  <Words>0</Words>
  <Application>Microsoft Office PowerPoint</Application>
  <PresentationFormat>Presentación en pantalla (4:3)</PresentationFormat>
  <Paragraphs>0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Javi</dc:creator>
  <cp:lastModifiedBy>Javi</cp:lastModifiedBy>
  <cp:revision>2</cp:revision>
  <dcterms:created xsi:type="dcterms:W3CDTF">2025-11-08T21:03:14Z</dcterms:created>
  <dcterms:modified xsi:type="dcterms:W3CDTF">2025-11-08T21:55:27Z</dcterms:modified>
</cp:coreProperties>
</file>