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0" r:id="rId3"/>
    <p:sldId id="280" r:id="rId4"/>
    <p:sldId id="282" r:id="rId5"/>
    <p:sldId id="284" r:id="rId6"/>
    <p:sldId id="283" r:id="rId7"/>
    <p:sldId id="2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07/03/2025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07/03/2025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07/03/2025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07/03/2025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07/03/2025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07/03/2025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07/03/2025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07/03/2025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LỄ DÂNG THỐNG HỐI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Về đây hỡi người nào về đây. Tình thương Chúa Trời luôn nối kết.  Về đây Thiên Chúa Ðấng từ bi, Người xoá hết tội ta Người dẫn lối đời ta. Nguồn: </a:t>
            </a:r>
            <a:r>
              <a:rPr lang="vi-VN" dirty="0">
                <a:hlinkClick r:id="rId3"/>
              </a:rPr>
              <a:t>https://www.dieuca.net/2018/02/haytrove-mt.html</a:t>
            </a:r>
            <a:endParaRPr lang="vi-VN" sz="5400" b="1" dirty="0">
              <a:solidFill>
                <a:srgbClr val="333333"/>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403858"/>
            <a:ext cx="11314545"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a:t>Con </a:t>
            </a:r>
            <a:r>
              <a:rPr lang="en-US" sz="6600" b="1" dirty="0" err="1"/>
              <a:t>xin</a:t>
            </a:r>
            <a:r>
              <a:rPr lang="en-US" sz="6600" b="1" dirty="0"/>
              <a:t> </a:t>
            </a:r>
            <a:r>
              <a:rPr lang="en-US" sz="6600" b="1" dirty="0" err="1"/>
              <a:t>dâng</a:t>
            </a:r>
            <a:r>
              <a:rPr lang="en-US" sz="6600" b="1" dirty="0"/>
              <a:t> </a:t>
            </a:r>
            <a:r>
              <a:rPr lang="en-US" sz="6600" b="1" dirty="0" err="1"/>
              <a:t>giọt</a:t>
            </a:r>
            <a:r>
              <a:rPr lang="en-US" sz="6600" b="1" dirty="0"/>
              <a:t> </a:t>
            </a:r>
            <a:r>
              <a:rPr lang="en-US" sz="6600" b="1" dirty="0" err="1"/>
              <a:t>lệ</a:t>
            </a:r>
            <a:r>
              <a:rPr lang="en-US" sz="6600" b="1" dirty="0"/>
              <a:t> </a:t>
            </a:r>
            <a:r>
              <a:rPr lang="en-US" sz="6600" b="1" dirty="0" err="1"/>
              <a:t>thống</a:t>
            </a:r>
            <a:r>
              <a:rPr lang="en-US" sz="6600" b="1" dirty="0"/>
              <a:t> </a:t>
            </a:r>
            <a:r>
              <a:rPr lang="en-US" sz="6600" b="1" dirty="0" err="1"/>
              <a:t>hối</a:t>
            </a:r>
            <a:r>
              <a:rPr lang="en-US" sz="6600" b="1" dirty="0"/>
              <a:t>, con </a:t>
            </a:r>
            <a:r>
              <a:rPr lang="en-US" sz="6600" b="1" dirty="0" err="1"/>
              <a:t>xin</a:t>
            </a:r>
            <a:r>
              <a:rPr lang="en-US" sz="6600" b="1" dirty="0"/>
              <a:t> </a:t>
            </a:r>
            <a:r>
              <a:rPr lang="en-US" sz="6600" b="1" dirty="0" err="1"/>
              <a:t>dâng</a:t>
            </a:r>
            <a:r>
              <a:rPr lang="en-US" sz="6600" b="1" dirty="0"/>
              <a:t> </a:t>
            </a:r>
            <a:r>
              <a:rPr lang="en-US" sz="6600" b="1" dirty="0" err="1"/>
              <a:t>trái</a:t>
            </a:r>
            <a:r>
              <a:rPr lang="en-US" sz="6600" b="1" dirty="0"/>
              <a:t> </a:t>
            </a:r>
            <a:r>
              <a:rPr lang="en-US" sz="6600" b="1" dirty="0" err="1"/>
              <a:t>tim</a:t>
            </a:r>
            <a:r>
              <a:rPr lang="en-US" sz="6600" b="1" dirty="0"/>
              <a:t> </a:t>
            </a:r>
            <a:r>
              <a:rPr lang="en-US" sz="6600" b="1" dirty="0" err="1"/>
              <a:t>bồi</a:t>
            </a:r>
            <a:r>
              <a:rPr lang="en-US" sz="6600" b="1" dirty="0"/>
              <a:t> </a:t>
            </a:r>
            <a:r>
              <a:rPr lang="en-US" sz="6600" b="1" dirty="0" err="1"/>
              <a:t>hồi</a:t>
            </a:r>
            <a:r>
              <a:rPr lang="en-US" sz="6600" b="1" dirty="0"/>
              <a:t>. </a:t>
            </a:r>
            <a:r>
              <a:rPr lang="en-US" sz="6600" b="1" dirty="0" err="1"/>
              <a:t>Đây</a:t>
            </a:r>
            <a:r>
              <a:rPr lang="en-US" sz="6600" b="1" dirty="0"/>
              <a:t> </a:t>
            </a:r>
            <a:r>
              <a:rPr lang="en-US" sz="6600" b="1" dirty="0" err="1"/>
              <a:t>đời</a:t>
            </a:r>
            <a:r>
              <a:rPr lang="en-US" sz="6600" b="1" dirty="0"/>
              <a:t> con </a:t>
            </a:r>
            <a:r>
              <a:rPr lang="en-US" sz="6600" b="1" dirty="0" err="1"/>
              <a:t>bao</a:t>
            </a:r>
            <a:r>
              <a:rPr lang="en-US" sz="6600" b="1" dirty="0"/>
              <a:t> </a:t>
            </a:r>
            <a:r>
              <a:rPr lang="en-US" sz="6600" b="1" dirty="0" err="1"/>
              <a:t>lần</a:t>
            </a:r>
            <a:r>
              <a:rPr lang="en-US" sz="6600" b="1" dirty="0"/>
              <a:t> </a:t>
            </a:r>
            <a:r>
              <a:rPr lang="en-US" sz="6600" b="1" dirty="0" err="1"/>
              <a:t>sai</a:t>
            </a:r>
            <a:r>
              <a:rPr lang="en-US" sz="6600" b="1" dirty="0"/>
              <a:t> </a:t>
            </a:r>
            <a:r>
              <a:rPr lang="en-US" sz="6600" b="1" dirty="0" err="1"/>
              <a:t>lỗi</a:t>
            </a:r>
            <a:r>
              <a:rPr lang="en-US" sz="6600" b="1" dirty="0"/>
              <a:t>, </a:t>
            </a:r>
            <a:r>
              <a:rPr lang="en-US" sz="6600" b="1" dirty="0" err="1"/>
              <a:t>nguyện</a:t>
            </a:r>
            <a:r>
              <a:rPr lang="en-US" sz="6600" b="1" dirty="0"/>
              <a:t> </a:t>
            </a:r>
            <a:r>
              <a:rPr lang="en-US" sz="6600" b="1" dirty="0" err="1"/>
              <a:t>từ</a:t>
            </a:r>
            <a:r>
              <a:rPr lang="en-US" sz="6600" b="1" dirty="0"/>
              <a:t> nay </a:t>
            </a:r>
            <a:r>
              <a:rPr lang="en-US" sz="6600" b="1" dirty="0" err="1"/>
              <a:t>ăn</a:t>
            </a:r>
            <a:r>
              <a:rPr lang="en-US" sz="6600" b="1" dirty="0"/>
              <a:t> </a:t>
            </a:r>
            <a:r>
              <a:rPr lang="en-US" sz="6600" b="1" dirty="0" err="1"/>
              <a:t>năn</a:t>
            </a:r>
            <a:r>
              <a:rPr lang="en-US" sz="6600" b="1" dirty="0"/>
              <a:t> </a:t>
            </a:r>
            <a:r>
              <a:rPr lang="en-US" sz="6600" b="1" dirty="0" err="1"/>
              <a:t>tội</a:t>
            </a:r>
            <a:r>
              <a:rPr lang="en-US" sz="6600" b="1" dirty="0"/>
              <a:t> </a:t>
            </a:r>
            <a:r>
              <a:rPr lang="en-US" sz="6600" b="1" dirty="0" err="1"/>
              <a:t>đời</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ghé mắt thương con cho đời con được sống. Con xin dâng tấm lòng đời con vẫn mãi luôn cậy trông vào tình thương Chúa luôn quan phòng.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6297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Con xin dâng rượu nồng bánh trắng, con xin dâng tháng năm nhọc nhằn. Dâng đời con vui buồn mưa nắng, từng ngày qua tim con mỏi mòn.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3182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ghé mắt thương con cho đời con được sống. Con xin dâng tấm lòng đời con vẫn mãi luôn cậy trông vào tình thương Chúa luôn quan phòng.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876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sz="6000" b="1" dirty="0"/>
              <a:t>Con xin dâng đường đời khốn khó, con xin dâng bước chân lần dò. Trong màn đêm con tìm ánh sáng, và Ngài thương đưa con trở về.</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531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ghé mắt thương con cho đời con được sống. Con xin dâng tấm lòng đời con vẫn mãi luôn cậy trông vào tình thương Chúa luôn quan phòng.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3462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55</TotalTime>
  <Words>226</Words>
  <Application>Microsoft Office PowerPoint</Application>
  <PresentationFormat>Widescreen</PresentationFormat>
  <Paragraphs>11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LỄ DÂNG THỐNG HỐI</vt:lpstr>
      <vt:lpstr>PowerPoint Presentation</vt:lpstr>
      <vt:lpstr>.</vt:lpstr>
      <vt:lpstr>PowerPoint Presentation</vt:lpstr>
      <vt:lpstr>.</vt:lpstr>
      <vt:lpstr>PowerPoint Presentation</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33</cp:revision>
  <dcterms:created xsi:type="dcterms:W3CDTF">2024-12-09T14:51:26Z</dcterms:created>
  <dcterms:modified xsi:type="dcterms:W3CDTF">2025-03-07T03:35:32Z</dcterms:modified>
</cp:coreProperties>
</file>