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slideLayout" Target="../slideLayouts/slideLayout1.xml"/><Relationship Id="rId1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png"/><Relationship Id="rId52" Type="http://schemas.openxmlformats.org/officeDocument/2006/relationships/slideLayout" Target="../slideLayouts/slideLayout1.xml"/><Relationship Id="rId5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slideLayout" Target="../slideLayouts/slideLayout1.xml"/><Relationship Id="rId1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sv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slideLayout" Target="../slideLayouts/slideLayout1.xml"/><Relationship Id="rId1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slideLayout" Target="../slideLayouts/slideLayout1.xml"/><Relationship Id="rId1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image" Target="../media/image-22-17.sv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svg"/><Relationship Id="rId22" Type="http://schemas.openxmlformats.org/officeDocument/2006/relationships/image" Target="../media/image-22-22.png"/><Relationship Id="rId23" Type="http://schemas.openxmlformats.org/officeDocument/2006/relationships/image" Target="../media/image-22-23.sv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slideLayout" Target="../slideLayouts/slideLayout1.xml"/><Relationship Id="rId2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8"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svg"/><Relationship Id="rId8" Type="http://schemas.openxmlformats.org/officeDocument/2006/relationships/image" Target="../media/image-24-8.png"/><Relationship Id="rId9" Type="http://schemas.openxmlformats.org/officeDocument/2006/relationships/image" Target="../media/image-24-9.sv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image" Target="../media/image-24-12.png"/><Relationship Id="rId13" Type="http://schemas.openxmlformats.org/officeDocument/2006/relationships/image" Target="../media/image-24-13.sv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image" Target="../media/image-24-20.png"/><Relationship Id="rId21" Type="http://schemas.openxmlformats.org/officeDocument/2006/relationships/image" Target="../media/image-24-21.sv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svg"/><Relationship Id="rId26" Type="http://schemas.openxmlformats.org/officeDocument/2006/relationships/image" Target="../media/image-24-26.png"/><Relationship Id="rId27" Type="http://schemas.openxmlformats.org/officeDocument/2006/relationships/image" Target="../media/image-24-27.sv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svg"/><Relationship Id="rId32" Type="http://schemas.openxmlformats.org/officeDocument/2006/relationships/image" Target="../media/image-24-32.png"/><Relationship Id="rId33" Type="http://schemas.openxmlformats.org/officeDocument/2006/relationships/image" Target="../media/image-24-33.sv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svg"/><Relationship Id="rId38" Type="http://schemas.openxmlformats.org/officeDocument/2006/relationships/image" Target="../media/image-24-38.png"/><Relationship Id="rId39" Type="http://schemas.openxmlformats.org/officeDocument/2006/relationships/image" Target="../media/image-24-39.svg"/><Relationship Id="rId40" Type="http://schemas.openxmlformats.org/officeDocument/2006/relationships/image" Target="../media/image-24-40.png"/><Relationship Id="rId41" Type="http://schemas.openxmlformats.org/officeDocument/2006/relationships/image" Target="../media/image-24-41.svg"/><Relationship Id="rId42" Type="http://schemas.openxmlformats.org/officeDocument/2006/relationships/image" Target="../media/image-24-42.png"/><Relationship Id="rId43" Type="http://schemas.openxmlformats.org/officeDocument/2006/relationships/image" Target="../media/image-24-43.svg"/><Relationship Id="rId44" Type="http://schemas.openxmlformats.org/officeDocument/2006/relationships/image" Target="../media/image-24-44.png"/><Relationship Id="rId45" Type="http://schemas.openxmlformats.org/officeDocument/2006/relationships/image" Target="../media/image-24-45.svg"/><Relationship Id="rId46" Type="http://schemas.openxmlformats.org/officeDocument/2006/relationships/image" Target="../media/image-24-46.png"/><Relationship Id="rId47" Type="http://schemas.openxmlformats.org/officeDocument/2006/relationships/image" Target="../media/image-24-47.svg"/><Relationship Id="rId49" Type="http://schemas.openxmlformats.org/officeDocument/2006/relationships/slideLayout" Target="../slideLayouts/slideLayout1.xml"/><Relationship Id="rId5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8"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image" Target="../media/image-25-10.sv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4" Type="http://schemas.openxmlformats.org/officeDocument/2006/relationships/image" Target="../media/image-25-14.svg"/><Relationship Id="rId15" Type="http://schemas.openxmlformats.org/officeDocument/2006/relationships/image" Target="../media/image-25-15.png"/><Relationship Id="rId16" Type="http://schemas.openxmlformats.org/officeDocument/2006/relationships/image" Target="../media/image-25-16.svg"/><Relationship Id="rId17" Type="http://schemas.openxmlformats.org/officeDocument/2006/relationships/image" Target="../media/image-25-17.png"/><Relationship Id="rId19" Type="http://schemas.openxmlformats.org/officeDocument/2006/relationships/image" Target="../media/image-25-18.png"/><Relationship Id="rId20" Type="http://schemas.openxmlformats.org/officeDocument/2006/relationships/image" Target="../media/image-25-19.svg"/><Relationship Id="rId21" Type="http://schemas.openxmlformats.org/officeDocument/2006/relationships/image" Target="../media/image-25-20.png"/><Relationship Id="rId22" Type="http://schemas.openxmlformats.org/officeDocument/2006/relationships/image" Target="../media/image-25-21.svg"/><Relationship Id="rId23" Type="http://schemas.openxmlformats.org/officeDocument/2006/relationships/slideLayout" Target="../slideLayouts/slideLayout1.xml"/><Relationship Id="rId2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svg"/><Relationship Id="rId20" Type="http://schemas.openxmlformats.org/officeDocument/2006/relationships/slideLayout" Target="../slideLayouts/slideLayout1.xml"/><Relationship Id="rId2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3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27"/>
          </a:xfrm>
          <a:prstGeom prst="rect">
            <a:avLst/>
          </a:prstGeom>
        </p:spPr>
      </p:pic>
      <p:sp>
        <p:nvSpPr>
          <p:cNvPr id="4" name="Text 0"/>
          <p:cNvSpPr/>
          <p:nvPr/>
        </p:nvSpPr>
        <p:spPr>
          <a:xfrm>
            <a:off x="10059657" y="1549400"/>
            <a:ext cx="11151994" cy="87376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Acme Regular" pitchFamily="34" charset="0"/>
                <a:ea typeface="Acme Regular" pitchFamily="34" charset="-122"/>
                <a:cs typeface="Acme Regular" pitchFamily="34" charset="-120"/>
              </a:rPr>
              <a:t>Skeletal System</a:t>
            </a:r>
            <a:endParaRPr lang="en-US" sz="24000" dirty="0"/>
          </a:p>
        </p:txBody>
      </p:sp>
      <p:sp>
        <p:nvSpPr>
          <p:cNvPr id="5" name="Text 1"/>
          <p:cNvSpPr/>
          <p:nvPr/>
        </p:nvSpPr>
        <p:spPr>
          <a:xfrm>
            <a:off x="10059657" y="9715500"/>
            <a:ext cx="10406834" cy="27093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57003" y="886329"/>
            <a:ext cx="5708350" cy="128296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7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107038" y="469900"/>
            <a:ext cx="510180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Pricing Plan</a:t>
            </a:r>
            <a:endParaRPr lang="en-US" sz="8000" dirty="0"/>
          </a:p>
        </p:txBody>
      </p:sp>
      <p:sp>
        <p:nvSpPr>
          <p:cNvPr id="7" name="Shape 2"/>
          <p:cNvSpPr/>
          <p:nvPr/>
        </p:nvSpPr>
        <p:spPr>
          <a:xfrm>
            <a:off x="1778222" y="2489200"/>
            <a:ext cx="20843305" cy="10287000"/>
          </a:xfrm>
          <a:prstGeom prst="rect">
            <a:avLst/>
          </a:prstGeom>
          <a:noFill/>
          <a:ln/>
        </p:spPr>
      </p:sp>
      <p:sp>
        <p:nvSpPr>
          <p:cNvPr id="8" name="Shape 3"/>
          <p:cNvSpPr/>
          <p:nvPr/>
        </p:nvSpPr>
        <p:spPr>
          <a:xfrm>
            <a:off x="1778222" y="2489200"/>
            <a:ext cx="6439705" cy="10287000"/>
          </a:xfrm>
          <a:prstGeom prst="roundRect">
            <a:avLst>
              <a:gd name="adj" fmla="val 3124"/>
            </a:avLst>
          </a:prstGeom>
          <a:noFill/>
          <a:ln w="12700">
            <a:solidFill>
              <a:srgbClr val="060606"/>
            </a:solidFill>
            <a:prstDash val="solid"/>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54096" y="2946400"/>
            <a:ext cx="1287961" cy="1625600"/>
          </a:xfrm>
          <a:prstGeom prst="rect">
            <a:avLst/>
          </a:prstGeom>
        </p:spPr>
      </p:pic>
      <p:sp>
        <p:nvSpPr>
          <p:cNvPr id="10" name="Text 4"/>
          <p:cNvSpPr/>
          <p:nvPr/>
        </p:nvSpPr>
        <p:spPr>
          <a:xfrm>
            <a:off x="4261383" y="4876800"/>
            <a:ext cx="1473384" cy="977900"/>
          </a:xfrm>
          <a:prstGeom prst="rect">
            <a:avLst/>
          </a:prstGeom>
          <a:noFill/>
          <a:ln/>
        </p:spPr>
        <p:txBody>
          <a:bodyPr wrap="square" lIns="0" tIns="0" rIns="0" bIns="0" rtlCol="0" anchor="t"/>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Basic</a:t>
            </a:r>
            <a:endParaRPr lang="en-US" sz="4800" dirty="0"/>
          </a:p>
        </p:txBody>
      </p:sp>
      <p:sp>
        <p:nvSpPr>
          <p:cNvPr id="11" name="Text 5"/>
          <p:cNvSpPr/>
          <p:nvPr/>
        </p:nvSpPr>
        <p:spPr>
          <a:xfrm>
            <a:off x="2235479" y="5956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575497" y="11544300"/>
            <a:ext cx="2845156"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$10/month</a:t>
            </a:r>
            <a:endParaRPr lang="en-US" sz="4800" dirty="0"/>
          </a:p>
        </p:txBody>
      </p:sp>
      <p:sp>
        <p:nvSpPr>
          <p:cNvPr id="13" name="Shape 7"/>
          <p:cNvSpPr/>
          <p:nvPr/>
        </p:nvSpPr>
        <p:spPr>
          <a:xfrm>
            <a:off x="8980022" y="2489200"/>
            <a:ext cx="6439705" cy="10287000"/>
          </a:xfrm>
          <a:prstGeom prst="roundRect">
            <a:avLst>
              <a:gd name="adj" fmla="val 3124"/>
            </a:avLst>
          </a:prstGeom>
          <a:noFill/>
          <a:ln w="12700">
            <a:solidFill>
              <a:srgbClr val="060606"/>
            </a:solidFill>
            <a:prstDash val="solid"/>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00227" y="2946400"/>
            <a:ext cx="1599293" cy="1625600"/>
          </a:xfrm>
          <a:prstGeom prst="rect">
            <a:avLst/>
          </a:prstGeom>
        </p:spPr>
      </p:pic>
      <p:sp>
        <p:nvSpPr>
          <p:cNvPr id="15" name="Text 8"/>
          <p:cNvSpPr/>
          <p:nvPr/>
        </p:nvSpPr>
        <p:spPr>
          <a:xfrm>
            <a:off x="11552094" y="4876800"/>
            <a:ext cx="1295562" cy="977900"/>
          </a:xfrm>
          <a:prstGeom prst="rect">
            <a:avLst/>
          </a:prstGeom>
          <a:noFill/>
          <a:ln/>
        </p:spPr>
        <p:txBody>
          <a:bodyPr wrap="square" lIns="0" tIns="0" rIns="0" bIns="0" rtlCol="0" anchor="t"/>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Elite</a:t>
            </a:r>
            <a:endParaRPr lang="en-US" sz="4800" dirty="0"/>
          </a:p>
        </p:txBody>
      </p:sp>
      <p:sp>
        <p:nvSpPr>
          <p:cNvPr id="16" name="Text 9"/>
          <p:cNvSpPr/>
          <p:nvPr/>
        </p:nvSpPr>
        <p:spPr>
          <a:xfrm>
            <a:off x="9437280" y="5956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745543" y="11544300"/>
            <a:ext cx="2908664"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$50/month</a:t>
            </a:r>
            <a:endParaRPr lang="en-US" sz="4800" dirty="0"/>
          </a:p>
        </p:txBody>
      </p:sp>
      <p:sp>
        <p:nvSpPr>
          <p:cNvPr id="18" name="Shape 11"/>
          <p:cNvSpPr/>
          <p:nvPr/>
        </p:nvSpPr>
        <p:spPr>
          <a:xfrm>
            <a:off x="16181822" y="2489200"/>
            <a:ext cx="6439705" cy="10287000"/>
          </a:xfrm>
          <a:prstGeom prst="roundRect">
            <a:avLst>
              <a:gd name="adj" fmla="val 3124"/>
            </a:avLst>
          </a:prstGeom>
          <a:noFill/>
          <a:ln w="12700">
            <a:solidFill>
              <a:srgbClr val="060606"/>
            </a:solidFill>
            <a:prstDash val="solid"/>
          </a:ln>
        </p:spPr>
      </p:sp>
      <p:pic>
        <p:nvPicPr>
          <p:cNvPr id="1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588637" y="2946400"/>
            <a:ext cx="1626076" cy="1625600"/>
          </a:xfrm>
          <a:prstGeom prst="rect">
            <a:avLst/>
          </a:prstGeom>
        </p:spPr>
      </p:pic>
      <p:sp>
        <p:nvSpPr>
          <p:cNvPr id="20" name="Text 12"/>
          <p:cNvSpPr/>
          <p:nvPr/>
        </p:nvSpPr>
        <p:spPr>
          <a:xfrm>
            <a:off x="18036254" y="4876800"/>
            <a:ext cx="2730841" cy="977900"/>
          </a:xfrm>
          <a:prstGeom prst="rect">
            <a:avLst/>
          </a:prstGeom>
          <a:noFill/>
          <a:ln/>
        </p:spPr>
        <p:txBody>
          <a:bodyPr wrap="square" lIns="0" tIns="0" rIns="0" bIns="0" rtlCol="0" anchor="t"/>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Legendary</a:t>
            </a:r>
            <a:endParaRPr lang="en-US" sz="4800" dirty="0"/>
          </a:p>
        </p:txBody>
      </p:sp>
      <p:sp>
        <p:nvSpPr>
          <p:cNvPr id="21" name="Text 13"/>
          <p:cNvSpPr/>
          <p:nvPr/>
        </p:nvSpPr>
        <p:spPr>
          <a:xfrm>
            <a:off x="16639080" y="5956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807626" y="11544300"/>
            <a:ext cx="3188098"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05813" y="0"/>
            <a:ext cx="6084060" cy="122682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91511" y="1346200"/>
            <a:ext cx="6084060" cy="12369800"/>
          </a:xfrm>
          <a:prstGeom prst="rect">
            <a:avLst/>
          </a:prstGeom>
        </p:spPr>
      </p:pic>
      <p:sp>
        <p:nvSpPr>
          <p:cNvPr id="8" name="Text 1"/>
          <p:cNvSpPr/>
          <p:nvPr/>
        </p:nvSpPr>
        <p:spPr>
          <a:xfrm>
            <a:off x="1397175" y="1143000"/>
            <a:ext cx="10690503" cy="16213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Acme Regular" pitchFamily="34" charset="0"/>
                <a:ea typeface="Acme Regular" pitchFamily="34" charset="-122"/>
                <a:cs typeface="Acme Regular" pitchFamily="34" charset="-120"/>
              </a:rPr>
              <a:t>Some Data</a:t>
            </a:r>
            <a:endParaRPr lang="en-US" sz="8000" dirty="0"/>
          </a:p>
        </p:txBody>
      </p:sp>
      <p:sp>
        <p:nvSpPr>
          <p:cNvPr id="9" name="Shape 2"/>
          <p:cNvSpPr/>
          <p:nvPr/>
        </p:nvSpPr>
        <p:spPr>
          <a:xfrm>
            <a:off x="1244756" y="5029200"/>
            <a:ext cx="8573572" cy="6324600"/>
          </a:xfrm>
          <a:prstGeom prst="rect">
            <a:avLst/>
          </a:prstGeom>
          <a:noFill/>
          <a:ln/>
        </p:spPr>
      </p:sp>
      <p:sp>
        <p:nvSpPr>
          <p:cNvPr id="10" name="Shape 3"/>
          <p:cNvSpPr/>
          <p:nvPr/>
        </p:nvSpPr>
        <p:spPr>
          <a:xfrm>
            <a:off x="1244756" y="5029200"/>
            <a:ext cx="8573572" cy="1905000"/>
          </a:xfrm>
          <a:prstGeom prst="rect">
            <a:avLst/>
          </a:prstGeom>
          <a:noFill/>
          <a:ln/>
        </p:spPr>
      </p:sp>
      <p:sp>
        <p:nvSpPr>
          <p:cNvPr id="11" name="Shape 4"/>
          <p:cNvSpPr/>
          <p:nvPr/>
        </p:nvSpPr>
        <p:spPr>
          <a:xfrm>
            <a:off x="1244756" y="5340350"/>
            <a:ext cx="1943343" cy="1282700"/>
          </a:xfrm>
          <a:prstGeom prst="rect">
            <a:avLst/>
          </a:prstGeom>
          <a:noFill/>
          <a:ln/>
        </p:spPr>
      </p:sp>
      <p:sp>
        <p:nvSpPr>
          <p:cNvPr id="12" name="Text 5"/>
          <p:cNvSpPr/>
          <p:nvPr/>
        </p:nvSpPr>
        <p:spPr>
          <a:xfrm>
            <a:off x="1244756" y="5340350"/>
            <a:ext cx="2282052"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75%</a:t>
            </a:r>
            <a:endParaRPr lang="en-US" sz="8000" dirty="0"/>
          </a:p>
        </p:txBody>
      </p:sp>
      <p:sp>
        <p:nvSpPr>
          <p:cNvPr id="13" name="Shape 6"/>
          <p:cNvSpPr/>
          <p:nvPr/>
        </p:nvSpPr>
        <p:spPr>
          <a:xfrm>
            <a:off x="3391324" y="5029200"/>
            <a:ext cx="6427003" cy="1905000"/>
          </a:xfrm>
          <a:prstGeom prst="rect">
            <a:avLst/>
          </a:prstGeom>
          <a:noFill/>
          <a:ln/>
        </p:spPr>
      </p:sp>
      <p:sp>
        <p:nvSpPr>
          <p:cNvPr id="14" name="Text 7"/>
          <p:cNvSpPr/>
          <p:nvPr/>
        </p:nvSpPr>
        <p:spPr>
          <a:xfrm>
            <a:off x="3391324" y="5029200"/>
            <a:ext cx="6579422"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Enchanted Creatures</a:t>
            </a:r>
            <a:endParaRPr lang="en-US" sz="3600" dirty="0"/>
          </a:p>
        </p:txBody>
      </p:sp>
      <p:sp>
        <p:nvSpPr>
          <p:cNvPr id="15" name="Text 8"/>
          <p:cNvSpPr/>
          <p:nvPr/>
        </p:nvSpPr>
        <p:spPr>
          <a:xfrm>
            <a:off x="3391324" y="5715000"/>
            <a:ext cx="656248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543800"/>
            <a:ext cx="8573572" cy="1295400"/>
          </a:xfrm>
          <a:prstGeom prst="rect">
            <a:avLst/>
          </a:prstGeom>
          <a:noFill/>
          <a:ln/>
        </p:spPr>
      </p:sp>
      <p:sp>
        <p:nvSpPr>
          <p:cNvPr id="17" name="Shape 10"/>
          <p:cNvSpPr/>
          <p:nvPr/>
        </p:nvSpPr>
        <p:spPr>
          <a:xfrm>
            <a:off x="1244756" y="7550150"/>
            <a:ext cx="2083060" cy="1282700"/>
          </a:xfrm>
          <a:prstGeom prst="rect">
            <a:avLst/>
          </a:prstGeom>
          <a:noFill/>
          <a:ln/>
        </p:spPr>
      </p:sp>
      <p:sp>
        <p:nvSpPr>
          <p:cNvPr id="18" name="Text 11"/>
          <p:cNvSpPr/>
          <p:nvPr/>
        </p:nvSpPr>
        <p:spPr>
          <a:xfrm>
            <a:off x="1244756" y="7550150"/>
            <a:ext cx="242176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60%</a:t>
            </a:r>
            <a:endParaRPr lang="en-US" sz="8000" dirty="0"/>
          </a:p>
        </p:txBody>
      </p:sp>
      <p:sp>
        <p:nvSpPr>
          <p:cNvPr id="19" name="Shape 12"/>
          <p:cNvSpPr/>
          <p:nvPr/>
        </p:nvSpPr>
        <p:spPr>
          <a:xfrm>
            <a:off x="3531041" y="7543800"/>
            <a:ext cx="6287286" cy="1295400"/>
          </a:xfrm>
          <a:prstGeom prst="rect">
            <a:avLst/>
          </a:prstGeom>
          <a:noFill/>
          <a:ln/>
        </p:spPr>
      </p:sp>
      <p:sp>
        <p:nvSpPr>
          <p:cNvPr id="20" name="Text 13"/>
          <p:cNvSpPr/>
          <p:nvPr/>
        </p:nvSpPr>
        <p:spPr>
          <a:xfrm>
            <a:off x="3531041" y="7543800"/>
            <a:ext cx="6439705"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Magic-Wielding Individuals</a:t>
            </a:r>
            <a:endParaRPr lang="en-US" sz="3600" dirty="0"/>
          </a:p>
        </p:txBody>
      </p:sp>
      <p:sp>
        <p:nvSpPr>
          <p:cNvPr id="21" name="Text 14"/>
          <p:cNvSpPr/>
          <p:nvPr/>
        </p:nvSpPr>
        <p:spPr>
          <a:xfrm>
            <a:off x="3531041" y="8229600"/>
            <a:ext cx="64227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9448800"/>
            <a:ext cx="8573572" cy="1905000"/>
          </a:xfrm>
          <a:prstGeom prst="rect">
            <a:avLst/>
          </a:prstGeom>
          <a:noFill/>
          <a:ln/>
        </p:spPr>
      </p:sp>
      <p:sp>
        <p:nvSpPr>
          <p:cNvPr id="23" name="Shape 16"/>
          <p:cNvSpPr/>
          <p:nvPr/>
        </p:nvSpPr>
        <p:spPr>
          <a:xfrm>
            <a:off x="1244756" y="9759950"/>
            <a:ext cx="2083060" cy="1282700"/>
          </a:xfrm>
          <a:prstGeom prst="rect">
            <a:avLst/>
          </a:prstGeom>
          <a:noFill/>
          <a:ln/>
        </p:spPr>
      </p:sp>
      <p:sp>
        <p:nvSpPr>
          <p:cNvPr id="24" name="Text 17"/>
          <p:cNvSpPr/>
          <p:nvPr/>
        </p:nvSpPr>
        <p:spPr>
          <a:xfrm>
            <a:off x="1244756" y="9759950"/>
            <a:ext cx="242176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90%</a:t>
            </a:r>
            <a:endParaRPr lang="en-US" sz="8000" dirty="0"/>
          </a:p>
        </p:txBody>
      </p:sp>
      <p:sp>
        <p:nvSpPr>
          <p:cNvPr id="25" name="Shape 18"/>
          <p:cNvSpPr/>
          <p:nvPr/>
        </p:nvSpPr>
        <p:spPr>
          <a:xfrm>
            <a:off x="3531041" y="9448800"/>
            <a:ext cx="6287286" cy="1905000"/>
          </a:xfrm>
          <a:prstGeom prst="rect">
            <a:avLst/>
          </a:prstGeom>
          <a:noFill/>
          <a:ln/>
        </p:spPr>
      </p:sp>
      <p:sp>
        <p:nvSpPr>
          <p:cNvPr id="26" name="Text 19"/>
          <p:cNvSpPr/>
          <p:nvPr/>
        </p:nvSpPr>
        <p:spPr>
          <a:xfrm>
            <a:off x="3531041" y="9448800"/>
            <a:ext cx="6439705"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Spells Cast</a:t>
            </a:r>
            <a:endParaRPr lang="en-US" sz="3600" dirty="0"/>
          </a:p>
        </p:txBody>
      </p:sp>
      <p:sp>
        <p:nvSpPr>
          <p:cNvPr id="27" name="Text 20"/>
          <p:cNvSpPr/>
          <p:nvPr/>
        </p:nvSpPr>
        <p:spPr>
          <a:xfrm>
            <a:off x="3531041" y="10134600"/>
            <a:ext cx="6422769"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6" y="7086600"/>
            <a:ext cx="5461683" cy="5676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0683" y="774700"/>
            <a:ext cx="5408005" cy="32901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845" y="279400"/>
            <a:ext cx="4573279" cy="237145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9546" y="3378200"/>
            <a:ext cx="4559910" cy="153265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909238" y="4140200"/>
            <a:ext cx="5673988" cy="957059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709438" y="6565900"/>
            <a:ext cx="965321" cy="4419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997149" y="1155700"/>
            <a:ext cx="10387827" cy="298839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99375" y="11430000"/>
            <a:ext cx="5196490" cy="22860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4305838" y="3403600"/>
            <a:ext cx="15762670" cy="6908800"/>
          </a:xfrm>
          <a:prstGeom prst="rect">
            <a:avLst/>
          </a:prstGeom>
          <a:noFill/>
          <a:ln/>
        </p:spPr>
      </p:sp>
      <p:sp>
        <p:nvSpPr>
          <p:cNvPr id="13" name="Shape 2"/>
          <p:cNvSpPr/>
          <p:nvPr/>
        </p:nvSpPr>
        <p:spPr>
          <a:xfrm>
            <a:off x="4305838" y="3403600"/>
            <a:ext cx="15762670" cy="5283200"/>
          </a:xfrm>
          <a:prstGeom prst="rect">
            <a:avLst/>
          </a:prstGeom>
          <a:noFill/>
          <a:ln/>
        </p:spPr>
      </p:sp>
      <p:sp>
        <p:nvSpPr>
          <p:cNvPr id="14" name="Text 3"/>
          <p:cNvSpPr/>
          <p:nvPr/>
        </p:nvSpPr>
        <p:spPr>
          <a:xfrm>
            <a:off x="6846156" y="3403600"/>
            <a:ext cx="10682035" cy="48768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Acme Regular" pitchFamily="34" charset="0"/>
                <a:ea typeface="Acme Regular" pitchFamily="34" charset="-122"/>
                <a:cs typeface="Acme Regular" pitchFamily="34" charset="-120"/>
              </a:rPr>
              <a:t>234,567</a:t>
            </a:r>
            <a:endParaRPr lang="en-US" sz="24000" dirty="0"/>
          </a:p>
        </p:txBody>
      </p:sp>
      <p:sp>
        <p:nvSpPr>
          <p:cNvPr id="15" name="Text 4"/>
          <p:cNvSpPr/>
          <p:nvPr/>
        </p:nvSpPr>
        <p:spPr>
          <a:xfrm>
            <a:off x="4170355" y="74676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6" name="Text 5"/>
          <p:cNvSpPr/>
          <p:nvPr/>
        </p:nvSpPr>
        <p:spPr>
          <a:xfrm>
            <a:off x="7483352" y="90932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7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2667000"/>
          </a:xfrm>
          <a:prstGeom prst="rect">
            <a:avLst/>
          </a:prstGeom>
          <a:noFill/>
          <a:ln/>
        </p:spPr>
      </p:sp>
      <p:sp>
        <p:nvSpPr>
          <p:cNvPr id="7" name="Shape 2"/>
          <p:cNvSpPr/>
          <p:nvPr/>
        </p:nvSpPr>
        <p:spPr>
          <a:xfrm>
            <a:off x="4210576" y="3263900"/>
            <a:ext cx="6236479" cy="2057400"/>
          </a:xfrm>
          <a:prstGeom prst="rect">
            <a:avLst/>
          </a:prstGeom>
          <a:noFill/>
          <a:ln/>
        </p:spPr>
      </p:sp>
      <p:sp>
        <p:nvSpPr>
          <p:cNvPr id="8" name="Text 3"/>
          <p:cNvSpPr/>
          <p:nvPr/>
        </p:nvSpPr>
        <p:spPr>
          <a:xfrm>
            <a:off x="4210576" y="3263900"/>
            <a:ext cx="6778414"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233 Coins</a:t>
            </a:r>
            <a:endParaRPr lang="en-US" sz="12800" dirty="0"/>
          </a:p>
        </p:txBody>
      </p:sp>
      <p:sp>
        <p:nvSpPr>
          <p:cNvPr id="9" name="Shape 4"/>
          <p:cNvSpPr/>
          <p:nvPr/>
        </p:nvSpPr>
        <p:spPr>
          <a:xfrm>
            <a:off x="3391324" y="5321300"/>
            <a:ext cx="7874984" cy="609600"/>
          </a:xfrm>
          <a:prstGeom prst="rect">
            <a:avLst/>
          </a:prstGeom>
          <a:noFill/>
          <a:ln/>
        </p:spPr>
      </p:sp>
      <p:sp>
        <p:nvSpPr>
          <p:cNvPr id="10" name="Text 5"/>
          <p:cNvSpPr/>
          <p:nvPr/>
        </p:nvSpPr>
        <p:spPr>
          <a:xfrm>
            <a:off x="3323582" y="5321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2667000"/>
          </a:xfrm>
          <a:prstGeom prst="rect">
            <a:avLst/>
          </a:prstGeom>
          <a:noFill/>
          <a:ln/>
        </p:spPr>
      </p:sp>
      <p:sp>
        <p:nvSpPr>
          <p:cNvPr id="12" name="Shape 7"/>
          <p:cNvSpPr/>
          <p:nvPr/>
        </p:nvSpPr>
        <p:spPr>
          <a:xfrm>
            <a:off x="3988298" y="6985000"/>
            <a:ext cx="6681035" cy="2057400"/>
          </a:xfrm>
          <a:prstGeom prst="rect">
            <a:avLst/>
          </a:prstGeom>
          <a:noFill/>
          <a:ln/>
        </p:spPr>
      </p:sp>
      <p:sp>
        <p:nvSpPr>
          <p:cNvPr id="13" name="Text 8"/>
          <p:cNvSpPr/>
          <p:nvPr/>
        </p:nvSpPr>
        <p:spPr>
          <a:xfrm>
            <a:off x="3988298" y="6985000"/>
            <a:ext cx="7222969"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456 Hours</a:t>
            </a:r>
            <a:endParaRPr lang="en-US" sz="12800" dirty="0"/>
          </a:p>
        </p:txBody>
      </p:sp>
      <p:sp>
        <p:nvSpPr>
          <p:cNvPr id="14" name="Shape 9"/>
          <p:cNvSpPr/>
          <p:nvPr/>
        </p:nvSpPr>
        <p:spPr>
          <a:xfrm>
            <a:off x="3391324" y="9042400"/>
            <a:ext cx="7874984" cy="609600"/>
          </a:xfrm>
          <a:prstGeom prst="rect">
            <a:avLst/>
          </a:prstGeom>
          <a:noFill/>
          <a:ln/>
        </p:spPr>
      </p:sp>
      <p:sp>
        <p:nvSpPr>
          <p:cNvPr id="15" name="Text 10"/>
          <p:cNvSpPr/>
          <p:nvPr/>
        </p:nvSpPr>
        <p:spPr>
          <a:xfrm>
            <a:off x="3323582" y="9042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2667000"/>
          </a:xfrm>
          <a:prstGeom prst="rect">
            <a:avLst/>
          </a:prstGeom>
          <a:noFill/>
          <a:ln/>
        </p:spPr>
      </p:sp>
      <p:sp>
        <p:nvSpPr>
          <p:cNvPr id="17" name="Shape 12"/>
          <p:cNvSpPr/>
          <p:nvPr/>
        </p:nvSpPr>
        <p:spPr>
          <a:xfrm>
            <a:off x="15864283" y="3263900"/>
            <a:ext cx="3251606" cy="2057400"/>
          </a:xfrm>
          <a:prstGeom prst="rect">
            <a:avLst/>
          </a:prstGeom>
          <a:noFill/>
          <a:ln/>
        </p:spPr>
      </p:sp>
      <p:sp>
        <p:nvSpPr>
          <p:cNvPr id="18" name="Text 13"/>
          <p:cNvSpPr/>
          <p:nvPr/>
        </p:nvSpPr>
        <p:spPr>
          <a:xfrm>
            <a:off x="15864283" y="3263900"/>
            <a:ext cx="3793541"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85%</a:t>
            </a:r>
            <a:endParaRPr lang="en-US" sz="12800" dirty="0"/>
          </a:p>
        </p:txBody>
      </p:sp>
      <p:sp>
        <p:nvSpPr>
          <p:cNvPr id="19" name="Shape 14"/>
          <p:cNvSpPr/>
          <p:nvPr/>
        </p:nvSpPr>
        <p:spPr>
          <a:xfrm>
            <a:off x="13552594" y="5321300"/>
            <a:ext cx="7874984" cy="609600"/>
          </a:xfrm>
          <a:prstGeom prst="rect">
            <a:avLst/>
          </a:prstGeom>
          <a:noFill/>
          <a:ln/>
        </p:spPr>
      </p:sp>
      <p:sp>
        <p:nvSpPr>
          <p:cNvPr id="20" name="Text 15"/>
          <p:cNvSpPr/>
          <p:nvPr/>
        </p:nvSpPr>
        <p:spPr>
          <a:xfrm>
            <a:off x="13484852" y="5321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2667000"/>
          </a:xfrm>
          <a:prstGeom prst="rect">
            <a:avLst/>
          </a:prstGeom>
          <a:noFill/>
          <a:ln/>
        </p:spPr>
      </p:sp>
      <p:sp>
        <p:nvSpPr>
          <p:cNvPr id="22" name="Shape 17"/>
          <p:cNvSpPr/>
          <p:nvPr/>
        </p:nvSpPr>
        <p:spPr>
          <a:xfrm>
            <a:off x="15051381" y="6985000"/>
            <a:ext cx="4877410" cy="2057400"/>
          </a:xfrm>
          <a:prstGeom prst="rect">
            <a:avLst/>
          </a:prstGeom>
          <a:noFill/>
          <a:ln/>
        </p:spPr>
      </p:sp>
      <p:sp>
        <p:nvSpPr>
          <p:cNvPr id="23" name="Text 18"/>
          <p:cNvSpPr/>
          <p:nvPr/>
        </p:nvSpPr>
        <p:spPr>
          <a:xfrm>
            <a:off x="15051381" y="6985000"/>
            <a:ext cx="5419344"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535 Km</a:t>
            </a:r>
            <a:endParaRPr lang="en-US" sz="12800" dirty="0"/>
          </a:p>
        </p:txBody>
      </p:sp>
      <p:sp>
        <p:nvSpPr>
          <p:cNvPr id="24" name="Shape 19"/>
          <p:cNvSpPr/>
          <p:nvPr/>
        </p:nvSpPr>
        <p:spPr>
          <a:xfrm>
            <a:off x="13552594" y="9042400"/>
            <a:ext cx="7874984" cy="609600"/>
          </a:xfrm>
          <a:prstGeom prst="rect">
            <a:avLst/>
          </a:prstGeom>
          <a:noFill/>
          <a:ln/>
        </p:spPr>
      </p:sp>
      <p:sp>
        <p:nvSpPr>
          <p:cNvPr id="25" name="Text 20"/>
          <p:cNvSpPr/>
          <p:nvPr/>
        </p:nvSpPr>
        <p:spPr>
          <a:xfrm>
            <a:off x="13484852" y="9042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90100"/>
            <a:ext cx="3927705" cy="35698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8019" y="0"/>
            <a:ext cx="1829029" cy="1148434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060606">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06060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31"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372346" y="6365379"/>
            <a:ext cx="1651206" cy="1226566"/>
          </a:xfrm>
          <a:prstGeom prst="rect">
            <a:avLst/>
          </a:prstGeom>
          <a:noFill/>
          <a:ln/>
        </p:spPr>
      </p:sp>
      <p:sp>
        <p:nvSpPr>
          <p:cNvPr id="54" name="Text 25"/>
          <p:cNvSpPr/>
          <p:nvPr/>
        </p:nvSpPr>
        <p:spPr>
          <a:xfrm>
            <a:off x="16372346" y="6286500"/>
            <a:ext cx="1854432"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34.574</a:t>
            </a:r>
            <a:endParaRPr lang="en-US" sz="4800" dirty="0"/>
          </a:p>
        </p:txBody>
      </p:sp>
      <p:sp>
        <p:nvSpPr>
          <p:cNvPr id="55" name="Text 26"/>
          <p:cNvSpPr/>
          <p:nvPr/>
        </p:nvSpPr>
        <p:spPr>
          <a:xfrm>
            <a:off x="16696237" y="70612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095500"/>
          </a:xfrm>
          <a:prstGeom prst="rect">
            <a:avLst/>
          </a:prstGeom>
          <a:noFill/>
          <a:ln/>
        </p:spPr>
      </p:sp>
      <p:sp>
        <p:nvSpPr>
          <p:cNvPr id="57" name="Shape 28"/>
          <p:cNvSpPr/>
          <p:nvPr/>
        </p:nvSpPr>
        <p:spPr>
          <a:xfrm>
            <a:off x="13260457" y="10515600"/>
            <a:ext cx="7874984" cy="2095500"/>
          </a:xfrm>
          <a:prstGeom prst="rect">
            <a:avLst/>
          </a:prstGeom>
          <a:noFill/>
          <a:ln/>
        </p:spPr>
      </p:sp>
      <p:sp>
        <p:nvSpPr>
          <p:cNvPr id="58" name="Text 29"/>
          <p:cNvSpPr/>
          <p:nvPr/>
        </p:nvSpPr>
        <p:spPr>
          <a:xfrm>
            <a:off x="13158845" y="10515600"/>
            <a:ext cx="8078210"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Treasure Found</a:t>
            </a:r>
            <a:endParaRPr lang="en-US" sz="4800" dirty="0"/>
          </a:p>
        </p:txBody>
      </p:sp>
      <p:sp>
        <p:nvSpPr>
          <p:cNvPr id="59" name="Text 30"/>
          <p:cNvSpPr/>
          <p:nvPr/>
        </p:nvSpPr>
        <p:spPr>
          <a:xfrm>
            <a:off x="13192716" y="113919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095500"/>
          </a:xfrm>
          <a:prstGeom prst="rect">
            <a:avLst/>
          </a:prstGeom>
          <a:noFill/>
          <a:ln/>
        </p:spPr>
      </p:sp>
      <p:sp>
        <p:nvSpPr>
          <p:cNvPr id="61" name="Shape 32"/>
          <p:cNvSpPr/>
          <p:nvPr/>
        </p:nvSpPr>
        <p:spPr>
          <a:xfrm>
            <a:off x="3251606" y="10515600"/>
            <a:ext cx="7874984" cy="2095500"/>
          </a:xfrm>
          <a:prstGeom prst="rect">
            <a:avLst/>
          </a:prstGeom>
          <a:noFill/>
          <a:ln/>
        </p:spPr>
      </p:sp>
      <p:sp>
        <p:nvSpPr>
          <p:cNvPr id="62" name="Text 33"/>
          <p:cNvSpPr/>
          <p:nvPr/>
        </p:nvSpPr>
        <p:spPr>
          <a:xfrm>
            <a:off x="3149994" y="10515600"/>
            <a:ext cx="8078210"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Spellcasting Progress</a:t>
            </a:r>
            <a:endParaRPr lang="en-US" sz="4800" dirty="0"/>
          </a:p>
        </p:txBody>
      </p:sp>
      <p:sp>
        <p:nvSpPr>
          <p:cNvPr id="63" name="Text 34"/>
          <p:cNvSpPr/>
          <p:nvPr/>
        </p:nvSpPr>
        <p:spPr>
          <a:xfrm>
            <a:off x="3183865" y="113919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2197100"/>
          </a:xfrm>
          <a:prstGeom prst="rect">
            <a:avLst/>
          </a:prstGeom>
          <a:noFill/>
          <a:ln/>
        </p:spPr>
      </p:sp>
      <p:sp>
        <p:nvSpPr>
          <p:cNvPr id="7" name="Shape 2"/>
          <p:cNvSpPr/>
          <p:nvPr/>
        </p:nvSpPr>
        <p:spPr>
          <a:xfrm>
            <a:off x="13450981" y="5753100"/>
            <a:ext cx="8738692" cy="2197100"/>
          </a:xfrm>
          <a:prstGeom prst="rect">
            <a:avLst/>
          </a:prstGeom>
          <a:noFill/>
          <a:ln/>
        </p:spPr>
      </p:sp>
      <p:sp>
        <p:nvSpPr>
          <p:cNvPr id="8" name="Text 3"/>
          <p:cNvSpPr/>
          <p:nvPr/>
        </p:nvSpPr>
        <p:spPr>
          <a:xfrm>
            <a:off x="13450981" y="5753100"/>
            <a:ext cx="8941918"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A web application</a:t>
            </a:r>
            <a:endParaRPr lang="en-US" sz="4800" dirty="0"/>
          </a:p>
        </p:txBody>
      </p:sp>
      <p:sp>
        <p:nvSpPr>
          <p:cNvPr id="9" name="Text 4"/>
          <p:cNvSpPr/>
          <p:nvPr/>
        </p:nvSpPr>
        <p:spPr>
          <a:xfrm>
            <a:off x="13450981" y="67310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7011276" y="1219200"/>
            <a:ext cx="10690503"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4152900"/>
            <a:ext cx="8738692" cy="2806700"/>
          </a:xfrm>
          <a:prstGeom prst="rect">
            <a:avLst/>
          </a:prstGeom>
          <a:noFill/>
          <a:ln/>
        </p:spPr>
      </p:sp>
      <p:sp>
        <p:nvSpPr>
          <p:cNvPr id="7" name="Shape 2"/>
          <p:cNvSpPr/>
          <p:nvPr/>
        </p:nvSpPr>
        <p:spPr>
          <a:xfrm>
            <a:off x="2946768" y="4152900"/>
            <a:ext cx="8738692" cy="2806700"/>
          </a:xfrm>
          <a:prstGeom prst="rect">
            <a:avLst/>
          </a:prstGeom>
          <a:noFill/>
          <a:ln/>
        </p:spPr>
      </p:sp>
      <p:sp>
        <p:nvSpPr>
          <p:cNvPr id="8" name="Text 3"/>
          <p:cNvSpPr/>
          <p:nvPr/>
        </p:nvSpPr>
        <p:spPr>
          <a:xfrm>
            <a:off x="2946768" y="4152900"/>
            <a:ext cx="8941918"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An mobile app</a:t>
            </a:r>
            <a:endParaRPr lang="en-US" sz="4800" dirty="0"/>
          </a:p>
        </p:txBody>
      </p:sp>
      <p:sp>
        <p:nvSpPr>
          <p:cNvPr id="9" name="Text 4"/>
          <p:cNvSpPr/>
          <p:nvPr/>
        </p:nvSpPr>
        <p:spPr>
          <a:xfrm>
            <a:off x="2946768" y="51308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Future of Fantasy</a:t>
            </a:r>
            <a:endParaRPr lang="en-US" sz="80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90100"/>
            <a:ext cx="3927705" cy="35698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8019" y="0"/>
            <a:ext cx="1829029" cy="1148434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6410" y="8305800"/>
            <a:ext cx="5715714" cy="2806700"/>
          </a:xfrm>
          <a:prstGeom prst="rect">
            <a:avLst/>
          </a:prstGeom>
          <a:noFill/>
          <a:ln/>
        </p:spPr>
      </p:sp>
      <p:sp>
        <p:nvSpPr>
          <p:cNvPr id="7" name="Shape 2"/>
          <p:cNvSpPr/>
          <p:nvPr/>
        </p:nvSpPr>
        <p:spPr>
          <a:xfrm>
            <a:off x="876410" y="8305800"/>
            <a:ext cx="5715714" cy="2806700"/>
          </a:xfrm>
          <a:prstGeom prst="rect">
            <a:avLst/>
          </a:prstGeom>
          <a:noFill/>
          <a:ln/>
        </p:spPr>
      </p:sp>
      <p:sp>
        <p:nvSpPr>
          <p:cNvPr id="8" name="Text 3"/>
          <p:cNvSpPr/>
          <p:nvPr/>
        </p:nvSpPr>
        <p:spPr>
          <a:xfrm>
            <a:off x="876410" y="8305800"/>
            <a:ext cx="5918940"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A web application</a:t>
            </a:r>
            <a:endParaRPr lang="en-US" sz="4800" dirty="0"/>
          </a:p>
        </p:txBody>
      </p:sp>
      <p:sp>
        <p:nvSpPr>
          <p:cNvPr id="9" name="Text 4"/>
          <p:cNvSpPr/>
          <p:nvPr/>
        </p:nvSpPr>
        <p:spPr>
          <a:xfrm>
            <a:off x="876410" y="92837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0" name="Text 5"/>
          <p:cNvSpPr/>
          <p:nvPr/>
        </p:nvSpPr>
        <p:spPr>
          <a:xfrm>
            <a:off x="825603" y="1231900"/>
            <a:ext cx="7007042" cy="5469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A Gateway to a World of Fantasy and Wonder</a:t>
            </a:r>
            <a:endParaRPr lang="en-US" sz="8000" dirty="0"/>
          </a:p>
        </p:txBody>
      </p:sp>
      <p:sp>
        <p:nvSpPr>
          <p:cNvPr id="11"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0387" y="749300"/>
            <a:ext cx="8573572" cy="123317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6213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7" name="Shape 1"/>
          <p:cNvSpPr/>
          <p:nvPr/>
        </p:nvSpPr>
        <p:spPr>
          <a:xfrm>
            <a:off x="8675184" y="2578100"/>
            <a:ext cx="6604826" cy="2705100"/>
          </a:xfrm>
          <a:prstGeom prst="rect">
            <a:avLst/>
          </a:prstGeom>
          <a:noFill/>
          <a:ln/>
        </p:spPr>
      </p:sp>
      <p:sp>
        <p:nvSpPr>
          <p:cNvPr id="8" name="Shape 2"/>
          <p:cNvSpPr/>
          <p:nvPr/>
        </p:nvSpPr>
        <p:spPr>
          <a:xfrm>
            <a:off x="8675184" y="2901950"/>
            <a:ext cx="635079" cy="2057400"/>
          </a:xfrm>
          <a:prstGeom prst="rect">
            <a:avLst/>
          </a:prstGeom>
          <a:noFill/>
          <a:ln/>
        </p:spPr>
      </p:sp>
      <p:sp>
        <p:nvSpPr>
          <p:cNvPr id="9" name="Text 3"/>
          <p:cNvSpPr/>
          <p:nvPr/>
        </p:nvSpPr>
        <p:spPr>
          <a:xfrm>
            <a:off x="8675184" y="2901950"/>
            <a:ext cx="1177014"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1</a:t>
            </a:r>
            <a:endParaRPr lang="en-US" sz="12800" dirty="0"/>
          </a:p>
        </p:txBody>
      </p:sp>
      <p:sp>
        <p:nvSpPr>
          <p:cNvPr id="10" name="Shape 4"/>
          <p:cNvSpPr/>
          <p:nvPr/>
        </p:nvSpPr>
        <p:spPr>
          <a:xfrm>
            <a:off x="9513489" y="2578100"/>
            <a:ext cx="5766521" cy="2705100"/>
          </a:xfrm>
          <a:prstGeom prst="rect">
            <a:avLst/>
          </a:prstGeom>
          <a:noFill/>
          <a:ln/>
        </p:spPr>
      </p:sp>
      <p:sp>
        <p:nvSpPr>
          <p:cNvPr id="11" name="Text 5"/>
          <p:cNvSpPr/>
          <p:nvPr/>
        </p:nvSpPr>
        <p:spPr>
          <a:xfrm>
            <a:off x="9513489" y="2578100"/>
            <a:ext cx="5969746"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Discover the secrets</a:t>
            </a:r>
            <a:endParaRPr lang="en-US" sz="4800" dirty="0"/>
          </a:p>
        </p:txBody>
      </p:sp>
      <p:sp>
        <p:nvSpPr>
          <p:cNvPr id="12" name="Text 6"/>
          <p:cNvSpPr/>
          <p:nvPr/>
        </p:nvSpPr>
        <p:spPr>
          <a:xfrm>
            <a:off x="9513489" y="3454400"/>
            <a:ext cx="5902004"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6997700"/>
            <a:ext cx="6604826" cy="3314700"/>
          </a:xfrm>
          <a:prstGeom prst="rect">
            <a:avLst/>
          </a:prstGeom>
          <a:noFill/>
          <a:ln/>
        </p:spPr>
      </p:sp>
      <p:sp>
        <p:nvSpPr>
          <p:cNvPr id="14" name="Shape 8"/>
          <p:cNvSpPr/>
          <p:nvPr/>
        </p:nvSpPr>
        <p:spPr>
          <a:xfrm>
            <a:off x="8675184" y="7626350"/>
            <a:ext cx="800200" cy="2057400"/>
          </a:xfrm>
          <a:prstGeom prst="rect">
            <a:avLst/>
          </a:prstGeom>
          <a:noFill/>
          <a:ln/>
        </p:spPr>
      </p:sp>
      <p:sp>
        <p:nvSpPr>
          <p:cNvPr id="15" name="Text 9"/>
          <p:cNvSpPr/>
          <p:nvPr/>
        </p:nvSpPr>
        <p:spPr>
          <a:xfrm>
            <a:off x="8675184" y="7626350"/>
            <a:ext cx="1342134"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3</a:t>
            </a:r>
            <a:endParaRPr lang="en-US" sz="12800" dirty="0"/>
          </a:p>
        </p:txBody>
      </p:sp>
      <p:sp>
        <p:nvSpPr>
          <p:cNvPr id="16" name="Shape 10"/>
          <p:cNvSpPr/>
          <p:nvPr/>
        </p:nvSpPr>
        <p:spPr>
          <a:xfrm>
            <a:off x="9678610" y="6997700"/>
            <a:ext cx="5601400" cy="3314700"/>
          </a:xfrm>
          <a:prstGeom prst="rect">
            <a:avLst/>
          </a:prstGeom>
          <a:noFill/>
          <a:ln/>
        </p:spPr>
      </p:sp>
      <p:sp>
        <p:nvSpPr>
          <p:cNvPr id="17" name="Text 11"/>
          <p:cNvSpPr/>
          <p:nvPr/>
        </p:nvSpPr>
        <p:spPr>
          <a:xfrm>
            <a:off x="9678610" y="6997700"/>
            <a:ext cx="5804625"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Meet the creatures</a:t>
            </a:r>
            <a:endParaRPr lang="en-US" sz="4800" dirty="0"/>
          </a:p>
        </p:txBody>
      </p:sp>
      <p:sp>
        <p:nvSpPr>
          <p:cNvPr id="18" name="Text 12"/>
          <p:cNvSpPr/>
          <p:nvPr/>
        </p:nvSpPr>
        <p:spPr>
          <a:xfrm>
            <a:off x="9678610" y="7874000"/>
            <a:ext cx="573688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6997700"/>
            <a:ext cx="6604826" cy="3314700"/>
          </a:xfrm>
          <a:prstGeom prst="rect">
            <a:avLst/>
          </a:prstGeom>
          <a:noFill/>
          <a:ln/>
        </p:spPr>
      </p:sp>
      <p:sp>
        <p:nvSpPr>
          <p:cNvPr id="20" name="Shape 14"/>
          <p:cNvSpPr/>
          <p:nvPr/>
        </p:nvSpPr>
        <p:spPr>
          <a:xfrm>
            <a:off x="16181822" y="7626350"/>
            <a:ext cx="876410" cy="2057400"/>
          </a:xfrm>
          <a:prstGeom prst="rect">
            <a:avLst/>
          </a:prstGeom>
          <a:noFill/>
          <a:ln/>
        </p:spPr>
      </p:sp>
      <p:sp>
        <p:nvSpPr>
          <p:cNvPr id="21" name="Text 15"/>
          <p:cNvSpPr/>
          <p:nvPr/>
        </p:nvSpPr>
        <p:spPr>
          <a:xfrm>
            <a:off x="16181822" y="7626350"/>
            <a:ext cx="1418344"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4</a:t>
            </a:r>
            <a:endParaRPr lang="en-US" sz="12800" dirty="0"/>
          </a:p>
        </p:txBody>
      </p:sp>
      <p:sp>
        <p:nvSpPr>
          <p:cNvPr id="22" name="Shape 16"/>
          <p:cNvSpPr/>
          <p:nvPr/>
        </p:nvSpPr>
        <p:spPr>
          <a:xfrm>
            <a:off x="17261457" y="6997700"/>
            <a:ext cx="5525191" cy="3314700"/>
          </a:xfrm>
          <a:prstGeom prst="rect">
            <a:avLst/>
          </a:prstGeom>
          <a:noFill/>
          <a:ln/>
        </p:spPr>
      </p:sp>
      <p:sp>
        <p:nvSpPr>
          <p:cNvPr id="23" name="Text 17"/>
          <p:cNvSpPr/>
          <p:nvPr/>
        </p:nvSpPr>
        <p:spPr>
          <a:xfrm>
            <a:off x="17261457" y="6997700"/>
            <a:ext cx="5728416"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Uncover the magic</a:t>
            </a:r>
            <a:endParaRPr lang="en-US" sz="4800" dirty="0"/>
          </a:p>
        </p:txBody>
      </p:sp>
      <p:sp>
        <p:nvSpPr>
          <p:cNvPr id="24" name="Text 18"/>
          <p:cNvSpPr/>
          <p:nvPr/>
        </p:nvSpPr>
        <p:spPr>
          <a:xfrm>
            <a:off x="17261457" y="7874000"/>
            <a:ext cx="566067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578100"/>
            <a:ext cx="6604826" cy="2705100"/>
          </a:xfrm>
          <a:prstGeom prst="rect">
            <a:avLst/>
          </a:prstGeom>
          <a:noFill/>
          <a:ln/>
        </p:spPr>
      </p:sp>
      <p:sp>
        <p:nvSpPr>
          <p:cNvPr id="26" name="Shape 20"/>
          <p:cNvSpPr/>
          <p:nvPr/>
        </p:nvSpPr>
        <p:spPr>
          <a:xfrm>
            <a:off x="16181822" y="2901950"/>
            <a:ext cx="838305" cy="2057400"/>
          </a:xfrm>
          <a:prstGeom prst="rect">
            <a:avLst/>
          </a:prstGeom>
          <a:noFill/>
          <a:ln/>
        </p:spPr>
      </p:sp>
      <p:sp>
        <p:nvSpPr>
          <p:cNvPr id="27" name="Text 21"/>
          <p:cNvSpPr/>
          <p:nvPr/>
        </p:nvSpPr>
        <p:spPr>
          <a:xfrm>
            <a:off x="16181822" y="2901950"/>
            <a:ext cx="1380239"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2</a:t>
            </a:r>
            <a:endParaRPr lang="en-US" sz="12800" dirty="0"/>
          </a:p>
        </p:txBody>
      </p:sp>
      <p:sp>
        <p:nvSpPr>
          <p:cNvPr id="28" name="Shape 22"/>
          <p:cNvSpPr/>
          <p:nvPr/>
        </p:nvSpPr>
        <p:spPr>
          <a:xfrm>
            <a:off x="17223353" y="2578100"/>
            <a:ext cx="5563295" cy="2705100"/>
          </a:xfrm>
          <a:prstGeom prst="rect">
            <a:avLst/>
          </a:prstGeom>
          <a:noFill/>
          <a:ln/>
        </p:spPr>
      </p:sp>
      <p:sp>
        <p:nvSpPr>
          <p:cNvPr id="29" name="Text 23"/>
          <p:cNvSpPr/>
          <p:nvPr/>
        </p:nvSpPr>
        <p:spPr>
          <a:xfrm>
            <a:off x="17223353" y="2578100"/>
            <a:ext cx="576652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Find your own path</a:t>
            </a:r>
            <a:endParaRPr lang="en-US" sz="4800" dirty="0"/>
          </a:p>
        </p:txBody>
      </p:sp>
      <p:sp>
        <p:nvSpPr>
          <p:cNvPr id="30" name="Text 24"/>
          <p:cNvSpPr/>
          <p:nvPr/>
        </p:nvSpPr>
        <p:spPr>
          <a:xfrm>
            <a:off x="17223353" y="3454400"/>
            <a:ext cx="5698779"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6" y="7086600"/>
            <a:ext cx="5461683" cy="5676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0683" y="774700"/>
            <a:ext cx="5408005" cy="329010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845" y="279400"/>
            <a:ext cx="4573279" cy="237145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9546" y="3378200"/>
            <a:ext cx="4559910" cy="153265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909238" y="4140200"/>
            <a:ext cx="5673988" cy="957058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709438" y="6565900"/>
            <a:ext cx="965321" cy="4419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997149" y="1155702"/>
            <a:ext cx="10387827" cy="2988396"/>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99375" y="11430000"/>
            <a:ext cx="5196490" cy="22860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8886877" y="4394200"/>
            <a:ext cx="6625995" cy="25992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Welcome</a:t>
            </a:r>
            <a:endParaRPr lang="en-US" sz="12800" dirty="0"/>
          </a:p>
        </p:txBody>
      </p:sp>
      <p:sp>
        <p:nvSpPr>
          <p:cNvPr id="13" name="Text 2"/>
          <p:cNvSpPr/>
          <p:nvPr/>
        </p:nvSpPr>
        <p:spPr>
          <a:xfrm>
            <a:off x="6219544" y="6921500"/>
            <a:ext cx="11947960"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2933700"/>
            <a:ext cx="14479810" cy="7861300"/>
          </a:xfrm>
          <a:prstGeom prst="rect">
            <a:avLst/>
          </a:prstGeom>
        </p:spPr>
      </p:pic>
      <p:sp>
        <p:nvSpPr>
          <p:cNvPr id="7" name="Text 1"/>
          <p:cNvSpPr/>
          <p:nvPr/>
        </p:nvSpPr>
        <p:spPr>
          <a:xfrm>
            <a:off x="5012893" y="11696700"/>
            <a:ext cx="14348560"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Fantasy Realm at a Glance</a:t>
            </a:r>
            <a:endParaRPr lang="en-US" sz="8000" dirty="0"/>
          </a:p>
        </p:txBody>
      </p:sp>
      <p:sp>
        <p:nvSpPr>
          <p:cNvPr id="8" name="Shape 2"/>
          <p:cNvSpPr/>
          <p:nvPr/>
        </p:nvSpPr>
        <p:spPr>
          <a:xfrm>
            <a:off x="15724565" y="1631950"/>
            <a:ext cx="6935067" cy="2705100"/>
          </a:xfrm>
          <a:prstGeom prst="rect">
            <a:avLst/>
          </a:prstGeom>
          <a:noFill/>
          <a:ln/>
        </p:spPr>
      </p:sp>
      <p:sp>
        <p:nvSpPr>
          <p:cNvPr id="9" name="Shape 3"/>
          <p:cNvSpPr/>
          <p:nvPr/>
        </p:nvSpPr>
        <p:spPr>
          <a:xfrm>
            <a:off x="15724565" y="1631950"/>
            <a:ext cx="6935067" cy="2705100"/>
          </a:xfrm>
          <a:prstGeom prst="rect">
            <a:avLst/>
          </a:prstGeom>
          <a:noFill/>
          <a:ln/>
        </p:spPr>
      </p:sp>
      <p:sp>
        <p:nvSpPr>
          <p:cNvPr id="10" name="Text 4"/>
          <p:cNvSpPr/>
          <p:nvPr/>
        </p:nvSpPr>
        <p:spPr>
          <a:xfrm>
            <a:off x="15724565" y="1631950"/>
            <a:ext cx="7138292"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The Enchanted Forest</a:t>
            </a:r>
            <a:endParaRPr lang="en-US" sz="4800" dirty="0"/>
          </a:p>
        </p:txBody>
      </p:sp>
      <p:sp>
        <p:nvSpPr>
          <p:cNvPr id="11" name="Text 5"/>
          <p:cNvSpPr/>
          <p:nvPr/>
        </p:nvSpPr>
        <p:spPr>
          <a:xfrm>
            <a:off x="15724565" y="250825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933950"/>
            <a:ext cx="6935067" cy="2705100"/>
          </a:xfrm>
          <a:prstGeom prst="rect">
            <a:avLst/>
          </a:prstGeom>
          <a:noFill/>
          <a:ln/>
        </p:spPr>
      </p:sp>
      <p:sp>
        <p:nvSpPr>
          <p:cNvPr id="13" name="Shape 7"/>
          <p:cNvSpPr/>
          <p:nvPr/>
        </p:nvSpPr>
        <p:spPr>
          <a:xfrm>
            <a:off x="15724565" y="4933950"/>
            <a:ext cx="6935067" cy="2705100"/>
          </a:xfrm>
          <a:prstGeom prst="rect">
            <a:avLst/>
          </a:prstGeom>
          <a:noFill/>
          <a:ln/>
        </p:spPr>
      </p:sp>
      <p:sp>
        <p:nvSpPr>
          <p:cNvPr id="14" name="Text 8"/>
          <p:cNvSpPr/>
          <p:nvPr/>
        </p:nvSpPr>
        <p:spPr>
          <a:xfrm>
            <a:off x="15724565" y="4933950"/>
            <a:ext cx="7138292"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The Crystal Caves</a:t>
            </a:r>
            <a:endParaRPr lang="en-US" sz="4800" dirty="0"/>
          </a:p>
        </p:txBody>
      </p:sp>
      <p:sp>
        <p:nvSpPr>
          <p:cNvPr id="15" name="Text 9"/>
          <p:cNvSpPr/>
          <p:nvPr/>
        </p:nvSpPr>
        <p:spPr>
          <a:xfrm>
            <a:off x="15724565" y="581025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261350"/>
            <a:ext cx="6935067" cy="2095500"/>
          </a:xfrm>
          <a:prstGeom prst="rect">
            <a:avLst/>
          </a:prstGeom>
          <a:noFill/>
          <a:ln/>
        </p:spPr>
      </p:sp>
      <p:sp>
        <p:nvSpPr>
          <p:cNvPr id="17" name="Shape 11"/>
          <p:cNvSpPr/>
          <p:nvPr/>
        </p:nvSpPr>
        <p:spPr>
          <a:xfrm>
            <a:off x="15724565" y="8261350"/>
            <a:ext cx="6935067" cy="2095500"/>
          </a:xfrm>
          <a:prstGeom prst="rect">
            <a:avLst/>
          </a:prstGeom>
          <a:noFill/>
          <a:ln/>
        </p:spPr>
      </p:sp>
      <p:sp>
        <p:nvSpPr>
          <p:cNvPr id="18" name="Text 12"/>
          <p:cNvSpPr/>
          <p:nvPr/>
        </p:nvSpPr>
        <p:spPr>
          <a:xfrm>
            <a:off x="15724565" y="8261350"/>
            <a:ext cx="7138292"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The Dragon's Lair</a:t>
            </a:r>
            <a:endParaRPr lang="en-US" sz="4800" dirty="0"/>
          </a:p>
        </p:txBody>
      </p:sp>
      <p:sp>
        <p:nvSpPr>
          <p:cNvPr id="19" name="Text 13"/>
          <p:cNvSpPr/>
          <p:nvPr/>
        </p:nvSpPr>
        <p:spPr>
          <a:xfrm>
            <a:off x="15724565" y="913765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90100"/>
            <a:ext cx="3927705" cy="35698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8019" y="0"/>
            <a:ext cx="1829029" cy="1148434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965200"/>
            <a:ext cx="12278201"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Timeline</a:t>
            </a:r>
            <a:endParaRPr lang="en-US" sz="8000" dirty="0"/>
          </a:p>
        </p:txBody>
      </p:sp>
      <p:pic>
        <p:nvPicPr>
          <p:cNvPr id="7" name="Image 3" descr=" ">    </p:cNvPr>
          <p:cNvPicPr>
            <a:picLocks noChangeAspect="1"/>
          </p:cNvPicPr>
          <p:nvPr/>
        </p:nvPicPr>
        <p:blipFill>
          <a:blip r:embed="rId6"/>
          <a:stretch>
            <a:fillRect/>
          </a:stretch>
        </p:blipFill>
        <p:spPr>
          <a:xfrm>
            <a:off x="927216" y="4470400"/>
            <a:ext cx="22532616" cy="7251700"/>
          </a:xfrm>
          <a:prstGeom prst="rect">
            <a:avLst/>
          </a:prstGeom>
        </p:spPr>
      </p:pic>
      <p:sp>
        <p:nvSpPr>
          <p:cNvPr id="8" name="Shape 2"/>
          <p:cNvSpPr/>
          <p:nvPr/>
        </p:nvSpPr>
        <p:spPr>
          <a:xfrm>
            <a:off x="3035679" y="7200900"/>
            <a:ext cx="18087061" cy="1625600"/>
          </a:xfrm>
          <a:prstGeom prst="rect">
            <a:avLst/>
          </a:prstGeom>
          <a:noFill/>
          <a:ln/>
        </p:spPr>
      </p:sp>
      <p:pic>
        <p:nvPicPr>
          <p:cNvPr id="9" name="Image 4" descr=" ">    </p:cNvPr>
          <p:cNvPicPr>
            <a:picLocks noChangeAspect="1"/>
          </p:cNvPicPr>
          <p:nvPr/>
        </p:nvPicPr>
        <p:blipFill>
          <a:blip r:embed="rId7"/>
          <a:stretch>
            <a:fillRect/>
          </a:stretch>
        </p:blipFill>
        <p:spPr>
          <a:xfrm>
            <a:off x="3035679" y="7200900"/>
            <a:ext cx="1625803" cy="1625600"/>
          </a:xfrm>
          <a:prstGeom prst="rect">
            <a:avLst/>
          </a:prstGeom>
        </p:spPr>
      </p:pic>
      <p:sp>
        <p:nvSpPr>
          <p:cNvPr id="10" name="Shape 3"/>
          <p:cNvSpPr/>
          <p:nvPr/>
        </p:nvSpPr>
        <p:spPr>
          <a:xfrm>
            <a:off x="3035679" y="7200900"/>
            <a:ext cx="1625803" cy="1625600"/>
          </a:xfrm>
          <a:prstGeom prst="roundRect">
            <a:avLst>
              <a:gd name="adj" fmla="val 781313"/>
            </a:avLst>
          </a:prstGeom>
          <a:noFill/>
          <a:ln w="12700">
            <a:solidFill>
              <a:srgbClr val="060606"/>
            </a:solidFill>
            <a:prstDash val="solid"/>
          </a:ln>
        </p:spPr>
      </p:sp>
      <p:sp>
        <p:nvSpPr>
          <p:cNvPr id="11" name="Text 4"/>
          <p:cNvSpPr/>
          <p:nvPr/>
        </p:nvSpPr>
        <p:spPr>
          <a:xfrm>
            <a:off x="3105538" y="7524750"/>
            <a:ext cx="1486086" cy="977900"/>
          </a:xfrm>
          <a:prstGeom prst="rect">
            <a:avLst/>
          </a:prstGeom>
          <a:noFill/>
          <a:ln/>
        </p:spPr>
        <p:txBody>
          <a:bodyPr wrap="square" lIns="0" tIns="0" rIns="0" bIns="0" rtlCol="0" anchor="ctr"/>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2022</a:t>
            </a:r>
            <a:endParaRPr lang="en-US" sz="4800" dirty="0"/>
          </a:p>
        </p:txBody>
      </p:sp>
      <p:sp>
        <p:nvSpPr>
          <p:cNvPr id="12" name="Shape 5"/>
          <p:cNvSpPr/>
          <p:nvPr/>
        </p:nvSpPr>
        <p:spPr>
          <a:xfrm>
            <a:off x="4661483" y="8013700"/>
            <a:ext cx="3861283" cy="0"/>
          </a:xfrm>
          <a:prstGeom prst="rect">
            <a:avLst/>
          </a:prstGeom>
          <a:noFill/>
          <a:ln/>
        </p:spPr>
      </p:sp>
      <p:pic>
        <p:nvPicPr>
          <p:cNvPr id="13"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61483" y="7975600"/>
            <a:ext cx="3861283" cy="38100"/>
          </a:xfrm>
          <a:prstGeom prst="rect">
            <a:avLst/>
          </a:prstGeom>
        </p:spPr>
      </p:pic>
      <p:pic>
        <p:nvPicPr>
          <p:cNvPr id="14" name="Image 6" descr=" ">    </p:cNvPr>
          <p:cNvPicPr>
            <a:picLocks noChangeAspect="1"/>
          </p:cNvPicPr>
          <p:nvPr/>
        </p:nvPicPr>
        <p:blipFill>
          <a:blip r:embed="rId10"/>
          <a:stretch>
            <a:fillRect/>
          </a:stretch>
        </p:blipFill>
        <p:spPr>
          <a:xfrm>
            <a:off x="8522765" y="7200900"/>
            <a:ext cx="1625803" cy="1625600"/>
          </a:xfrm>
          <a:prstGeom prst="rect">
            <a:avLst/>
          </a:prstGeom>
        </p:spPr>
      </p:pic>
      <p:sp>
        <p:nvSpPr>
          <p:cNvPr id="15" name="Shape 6"/>
          <p:cNvSpPr/>
          <p:nvPr/>
        </p:nvSpPr>
        <p:spPr>
          <a:xfrm>
            <a:off x="8522765" y="7200900"/>
            <a:ext cx="1625803" cy="1625600"/>
          </a:xfrm>
          <a:prstGeom prst="roundRect">
            <a:avLst>
              <a:gd name="adj" fmla="val 781313"/>
            </a:avLst>
          </a:prstGeom>
          <a:noFill/>
          <a:ln w="12700">
            <a:solidFill>
              <a:srgbClr val="060606"/>
            </a:solidFill>
            <a:prstDash val="solid"/>
          </a:ln>
        </p:spPr>
      </p:sp>
      <p:sp>
        <p:nvSpPr>
          <p:cNvPr id="16" name="Text 7"/>
          <p:cNvSpPr/>
          <p:nvPr/>
        </p:nvSpPr>
        <p:spPr>
          <a:xfrm>
            <a:off x="8598975" y="7524750"/>
            <a:ext cx="1473384" cy="977900"/>
          </a:xfrm>
          <a:prstGeom prst="rect">
            <a:avLst/>
          </a:prstGeom>
          <a:noFill/>
          <a:ln/>
        </p:spPr>
        <p:txBody>
          <a:bodyPr wrap="square" lIns="0" tIns="0" rIns="0" bIns="0" rtlCol="0" anchor="ctr"/>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2023</a:t>
            </a:r>
            <a:endParaRPr lang="en-US" sz="4800" dirty="0"/>
          </a:p>
        </p:txBody>
      </p:sp>
      <p:sp>
        <p:nvSpPr>
          <p:cNvPr id="17" name="Shape 8"/>
          <p:cNvSpPr/>
          <p:nvPr/>
        </p:nvSpPr>
        <p:spPr>
          <a:xfrm>
            <a:off x="10148568" y="8013700"/>
            <a:ext cx="3861283" cy="0"/>
          </a:xfrm>
          <a:prstGeom prst="rect">
            <a:avLst/>
          </a:prstGeom>
          <a:noFill/>
          <a:ln/>
        </p:spPr>
      </p:sp>
      <p:pic>
        <p:nvPicPr>
          <p:cNvPr id="18"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48568" y="7975600"/>
            <a:ext cx="3861283" cy="38100"/>
          </a:xfrm>
          <a:prstGeom prst="rect">
            <a:avLst/>
          </a:prstGeom>
        </p:spPr>
      </p:pic>
      <p:pic>
        <p:nvPicPr>
          <p:cNvPr id="19" name="Image 8" descr=" ">    </p:cNvPr>
          <p:cNvPicPr>
            <a:picLocks noChangeAspect="1"/>
          </p:cNvPicPr>
          <p:nvPr/>
        </p:nvPicPr>
        <p:blipFill>
          <a:blip r:embed="rId13"/>
          <a:stretch>
            <a:fillRect/>
          </a:stretch>
        </p:blipFill>
        <p:spPr>
          <a:xfrm>
            <a:off x="14009851" y="7200900"/>
            <a:ext cx="1625803" cy="1625600"/>
          </a:xfrm>
          <a:prstGeom prst="rect">
            <a:avLst/>
          </a:prstGeom>
        </p:spPr>
      </p:pic>
      <p:sp>
        <p:nvSpPr>
          <p:cNvPr id="20" name="Shape 9"/>
          <p:cNvSpPr/>
          <p:nvPr/>
        </p:nvSpPr>
        <p:spPr>
          <a:xfrm>
            <a:off x="14009851" y="7200900"/>
            <a:ext cx="1625803" cy="1625600"/>
          </a:xfrm>
          <a:prstGeom prst="roundRect">
            <a:avLst>
              <a:gd name="adj" fmla="val 781313"/>
            </a:avLst>
          </a:prstGeom>
          <a:noFill/>
          <a:ln w="12700">
            <a:solidFill>
              <a:srgbClr val="060606"/>
            </a:solidFill>
            <a:prstDash val="solid"/>
          </a:ln>
        </p:spPr>
      </p:sp>
      <p:sp>
        <p:nvSpPr>
          <p:cNvPr id="21" name="Text 10"/>
          <p:cNvSpPr/>
          <p:nvPr/>
        </p:nvSpPr>
        <p:spPr>
          <a:xfrm>
            <a:off x="14073359" y="7524750"/>
            <a:ext cx="1498787" cy="977900"/>
          </a:xfrm>
          <a:prstGeom prst="rect">
            <a:avLst/>
          </a:prstGeom>
          <a:noFill/>
          <a:ln/>
        </p:spPr>
        <p:txBody>
          <a:bodyPr wrap="square" lIns="0" tIns="0" rIns="0" bIns="0" rtlCol="0" anchor="ctr"/>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2024</a:t>
            </a:r>
            <a:endParaRPr lang="en-US" sz="4800" dirty="0"/>
          </a:p>
        </p:txBody>
      </p:sp>
      <p:sp>
        <p:nvSpPr>
          <p:cNvPr id="22" name="Shape 11"/>
          <p:cNvSpPr/>
          <p:nvPr/>
        </p:nvSpPr>
        <p:spPr>
          <a:xfrm>
            <a:off x="15635654" y="8013700"/>
            <a:ext cx="3861283" cy="0"/>
          </a:xfrm>
          <a:prstGeom prst="rect">
            <a:avLst/>
          </a:prstGeom>
          <a:noFill/>
          <a:ln/>
        </p:spPr>
      </p:sp>
      <p:pic>
        <p:nvPicPr>
          <p:cNvPr id="23"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35654" y="7975600"/>
            <a:ext cx="3861283" cy="38100"/>
          </a:xfrm>
          <a:prstGeom prst="rect">
            <a:avLst/>
          </a:prstGeom>
        </p:spPr>
      </p:pic>
      <p:pic>
        <p:nvPicPr>
          <p:cNvPr id="24" name="Image 10" descr=" ">    </p:cNvPr>
          <p:cNvPicPr>
            <a:picLocks noChangeAspect="1"/>
          </p:cNvPicPr>
          <p:nvPr/>
        </p:nvPicPr>
        <p:blipFill>
          <a:blip r:embed="rId16"/>
          <a:stretch>
            <a:fillRect/>
          </a:stretch>
        </p:blipFill>
        <p:spPr>
          <a:xfrm>
            <a:off x="19496937" y="7200900"/>
            <a:ext cx="1625803" cy="1625600"/>
          </a:xfrm>
          <a:prstGeom prst="rect">
            <a:avLst/>
          </a:prstGeom>
        </p:spPr>
      </p:pic>
      <p:sp>
        <p:nvSpPr>
          <p:cNvPr id="25" name="Shape 12"/>
          <p:cNvSpPr/>
          <p:nvPr/>
        </p:nvSpPr>
        <p:spPr>
          <a:xfrm>
            <a:off x="19496937" y="7200900"/>
            <a:ext cx="1625803" cy="1625600"/>
          </a:xfrm>
          <a:prstGeom prst="roundRect">
            <a:avLst>
              <a:gd name="adj" fmla="val 781313"/>
            </a:avLst>
          </a:prstGeom>
          <a:noFill/>
          <a:ln w="12700">
            <a:solidFill>
              <a:srgbClr val="060606"/>
            </a:solidFill>
            <a:prstDash val="solid"/>
          </a:ln>
        </p:spPr>
      </p:sp>
      <p:sp>
        <p:nvSpPr>
          <p:cNvPr id="26" name="Text 13"/>
          <p:cNvSpPr/>
          <p:nvPr/>
        </p:nvSpPr>
        <p:spPr>
          <a:xfrm>
            <a:off x="19573146" y="7524750"/>
            <a:ext cx="1473384" cy="977900"/>
          </a:xfrm>
          <a:prstGeom prst="rect">
            <a:avLst/>
          </a:prstGeom>
          <a:noFill/>
          <a:ln/>
        </p:spPr>
        <p:txBody>
          <a:bodyPr wrap="square" lIns="0" tIns="0" rIns="0" bIns="0" rtlCol="0" anchor="ctr"/>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2025</a:t>
            </a:r>
            <a:endParaRPr lang="en-US" sz="4800" dirty="0"/>
          </a:p>
        </p:txBody>
      </p:sp>
      <p:sp>
        <p:nvSpPr>
          <p:cNvPr id="27" name="Shape 14"/>
          <p:cNvSpPr/>
          <p:nvPr/>
        </p:nvSpPr>
        <p:spPr>
          <a:xfrm>
            <a:off x="927216" y="4540250"/>
            <a:ext cx="6096762" cy="2095500"/>
          </a:xfrm>
          <a:prstGeom prst="rect">
            <a:avLst/>
          </a:prstGeom>
          <a:noFill/>
          <a:ln/>
        </p:spPr>
      </p:sp>
      <p:sp>
        <p:nvSpPr>
          <p:cNvPr id="28" name="Shape 15"/>
          <p:cNvSpPr/>
          <p:nvPr/>
        </p:nvSpPr>
        <p:spPr>
          <a:xfrm>
            <a:off x="927216" y="4540250"/>
            <a:ext cx="6096762" cy="2095500"/>
          </a:xfrm>
          <a:prstGeom prst="rect">
            <a:avLst/>
          </a:prstGeom>
          <a:noFill/>
          <a:ln/>
        </p:spPr>
      </p:sp>
      <p:sp>
        <p:nvSpPr>
          <p:cNvPr id="29" name="Text 16"/>
          <p:cNvSpPr/>
          <p:nvPr/>
        </p:nvSpPr>
        <p:spPr>
          <a:xfrm>
            <a:off x="825603" y="4540250"/>
            <a:ext cx="6299987"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Dragon Taming</a:t>
            </a:r>
            <a:endParaRPr lang="en-US" sz="4800" dirty="0"/>
          </a:p>
        </p:txBody>
      </p:sp>
      <p:sp>
        <p:nvSpPr>
          <p:cNvPr id="30" name="Text 17"/>
          <p:cNvSpPr/>
          <p:nvPr/>
        </p:nvSpPr>
        <p:spPr>
          <a:xfrm>
            <a:off x="859474" y="54165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1" name="Shape 18"/>
          <p:cNvSpPr/>
          <p:nvPr/>
        </p:nvSpPr>
        <p:spPr>
          <a:xfrm>
            <a:off x="11926791" y="4540250"/>
            <a:ext cx="6096762" cy="2095500"/>
          </a:xfrm>
          <a:prstGeom prst="rect">
            <a:avLst/>
          </a:prstGeom>
          <a:noFill/>
          <a:ln/>
        </p:spPr>
      </p:sp>
      <p:sp>
        <p:nvSpPr>
          <p:cNvPr id="32" name="Shape 19"/>
          <p:cNvSpPr/>
          <p:nvPr/>
        </p:nvSpPr>
        <p:spPr>
          <a:xfrm>
            <a:off x="11926791" y="4540250"/>
            <a:ext cx="6096762" cy="2095500"/>
          </a:xfrm>
          <a:prstGeom prst="rect">
            <a:avLst/>
          </a:prstGeom>
          <a:noFill/>
          <a:ln/>
        </p:spPr>
      </p:sp>
      <p:sp>
        <p:nvSpPr>
          <p:cNvPr id="33" name="Text 20"/>
          <p:cNvSpPr/>
          <p:nvPr/>
        </p:nvSpPr>
        <p:spPr>
          <a:xfrm>
            <a:off x="11825178" y="4540250"/>
            <a:ext cx="6299987"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Unicorn Migration</a:t>
            </a:r>
            <a:endParaRPr lang="en-US" sz="4800" dirty="0"/>
          </a:p>
        </p:txBody>
      </p:sp>
      <p:sp>
        <p:nvSpPr>
          <p:cNvPr id="34" name="Text 21"/>
          <p:cNvSpPr/>
          <p:nvPr/>
        </p:nvSpPr>
        <p:spPr>
          <a:xfrm>
            <a:off x="11859049" y="54165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5" name="Shape 22"/>
          <p:cNvSpPr/>
          <p:nvPr/>
        </p:nvSpPr>
        <p:spPr>
          <a:xfrm>
            <a:off x="17363070" y="9556750"/>
            <a:ext cx="6096762" cy="2095500"/>
          </a:xfrm>
          <a:prstGeom prst="rect">
            <a:avLst/>
          </a:prstGeom>
          <a:noFill/>
          <a:ln/>
        </p:spPr>
      </p:sp>
      <p:sp>
        <p:nvSpPr>
          <p:cNvPr id="36" name="Shape 23"/>
          <p:cNvSpPr/>
          <p:nvPr/>
        </p:nvSpPr>
        <p:spPr>
          <a:xfrm>
            <a:off x="17363070" y="9556750"/>
            <a:ext cx="6096762" cy="2095500"/>
          </a:xfrm>
          <a:prstGeom prst="rect">
            <a:avLst/>
          </a:prstGeom>
          <a:noFill/>
          <a:ln/>
        </p:spPr>
      </p:sp>
      <p:sp>
        <p:nvSpPr>
          <p:cNvPr id="37" name="Text 24"/>
          <p:cNvSpPr/>
          <p:nvPr/>
        </p:nvSpPr>
        <p:spPr>
          <a:xfrm>
            <a:off x="17261457" y="9556750"/>
            <a:ext cx="6299987"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Rainbow Sightings</a:t>
            </a:r>
            <a:endParaRPr lang="en-US" sz="4800" dirty="0"/>
          </a:p>
        </p:txBody>
      </p:sp>
      <p:sp>
        <p:nvSpPr>
          <p:cNvPr id="38" name="Text 25"/>
          <p:cNvSpPr/>
          <p:nvPr/>
        </p:nvSpPr>
        <p:spPr>
          <a:xfrm>
            <a:off x="17295328" y="104330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9" name="Shape 26"/>
          <p:cNvSpPr/>
          <p:nvPr/>
        </p:nvSpPr>
        <p:spPr>
          <a:xfrm>
            <a:off x="6490511" y="9556750"/>
            <a:ext cx="6096762" cy="2095500"/>
          </a:xfrm>
          <a:prstGeom prst="rect">
            <a:avLst/>
          </a:prstGeom>
          <a:noFill/>
          <a:ln/>
        </p:spPr>
      </p:sp>
      <p:sp>
        <p:nvSpPr>
          <p:cNvPr id="40" name="Shape 27"/>
          <p:cNvSpPr/>
          <p:nvPr/>
        </p:nvSpPr>
        <p:spPr>
          <a:xfrm>
            <a:off x="6490511" y="9556750"/>
            <a:ext cx="6096762" cy="2095500"/>
          </a:xfrm>
          <a:prstGeom prst="rect">
            <a:avLst/>
          </a:prstGeom>
          <a:noFill/>
          <a:ln/>
        </p:spPr>
      </p:sp>
      <p:sp>
        <p:nvSpPr>
          <p:cNvPr id="41" name="Text 28"/>
          <p:cNvSpPr/>
          <p:nvPr/>
        </p:nvSpPr>
        <p:spPr>
          <a:xfrm>
            <a:off x="6388899" y="9556750"/>
            <a:ext cx="6299987"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Enchanted Pool</a:t>
            </a:r>
            <a:endParaRPr lang="en-US" sz="4800" dirty="0"/>
          </a:p>
        </p:txBody>
      </p:sp>
      <p:sp>
        <p:nvSpPr>
          <p:cNvPr id="42" name="Text 29"/>
          <p:cNvSpPr/>
          <p:nvPr/>
        </p:nvSpPr>
        <p:spPr>
          <a:xfrm>
            <a:off x="6422769" y="104330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787400"/>
            <a:ext cx="12278201"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Information</a:t>
            </a:r>
            <a:endParaRPr lang="en-US" sz="8000" dirty="0"/>
          </a:p>
        </p:txBody>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74563" y="2933700"/>
            <a:ext cx="3721565" cy="4648200"/>
          </a:xfrm>
          <a:prstGeom prst="rect">
            <a:avLst/>
          </a:prstGeom>
        </p:spPr>
      </p:pic>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020506" y="10160000"/>
            <a:ext cx="3289711" cy="25400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41502" y="2933700"/>
            <a:ext cx="1754413" cy="9138816"/>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110534" y="6117679"/>
            <a:ext cx="2377582" cy="3558828"/>
          </a:xfrm>
          <a:prstGeom prst="rect">
            <a:avLst/>
          </a:prstGeom>
        </p:spPr>
      </p:pic>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926820" y="2933700"/>
            <a:ext cx="3087810" cy="3212381"/>
          </a:xfrm>
          <a:prstGeom prst="rect">
            <a:avLst/>
          </a:prstGeom>
        </p:spPr>
      </p:pic>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79835" y="2933700"/>
            <a:ext cx="1877795" cy="9326066"/>
          </a:xfrm>
          <a:prstGeom prst="rect">
            <a:avLst/>
          </a:prstGeom>
        </p:spPr>
      </p:pic>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106417" y="7950200"/>
            <a:ext cx="2883260" cy="4279900"/>
          </a:xfrm>
          <a:prstGeom prst="rect">
            <a:avLst/>
          </a:prstGeom>
        </p:spPr>
      </p:pic>
      <p:pic>
        <p:nvPicPr>
          <p:cNvPr id="1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983738" y="2933700"/>
            <a:ext cx="2997742" cy="9506000"/>
          </a:xfrm>
          <a:prstGeom prst="rect">
            <a:avLst/>
          </a:prstGeom>
        </p:spPr>
      </p:pic>
      <p:pic>
        <p:nvPicPr>
          <p:cNvPr id="1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139799" y="2933700"/>
            <a:ext cx="2975186" cy="9460061"/>
          </a:xfrm>
          <a:prstGeom prst="rect">
            <a:avLst/>
          </a:prstGeom>
        </p:spPr>
      </p:pic>
      <p:pic>
        <p:nvPicPr>
          <p:cNvPr id="1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4165563" y="6607522"/>
            <a:ext cx="1974396" cy="300828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Our Team</a:t>
            </a:r>
            <a:endParaRPr lang="en-US" sz="8000" dirty="0"/>
          </a:p>
        </p:txBody>
      </p:sp>
      <p:sp>
        <p:nvSpPr>
          <p:cNvPr id="7" name="Shape 2"/>
          <p:cNvSpPr/>
          <p:nvPr/>
        </p:nvSpPr>
        <p:spPr>
          <a:xfrm>
            <a:off x="3556445" y="2825750"/>
            <a:ext cx="4788498" cy="99695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825750"/>
            <a:ext cx="4788498" cy="8229600"/>
          </a:xfrm>
          <a:prstGeom prst="rect">
            <a:avLst/>
          </a:prstGeom>
        </p:spPr>
      </p:pic>
      <p:sp>
        <p:nvSpPr>
          <p:cNvPr id="9" name="Shape 3"/>
          <p:cNvSpPr/>
          <p:nvPr/>
        </p:nvSpPr>
        <p:spPr>
          <a:xfrm>
            <a:off x="3556445" y="11258550"/>
            <a:ext cx="4788498" cy="1536700"/>
          </a:xfrm>
          <a:prstGeom prst="rect">
            <a:avLst/>
          </a:prstGeom>
          <a:noFill/>
          <a:ln/>
        </p:spPr>
      </p:sp>
      <p:sp>
        <p:nvSpPr>
          <p:cNvPr id="10" name="Shape 4"/>
          <p:cNvSpPr/>
          <p:nvPr/>
        </p:nvSpPr>
        <p:spPr>
          <a:xfrm>
            <a:off x="3556445" y="11258550"/>
            <a:ext cx="4788498" cy="1536700"/>
          </a:xfrm>
          <a:prstGeom prst="rect">
            <a:avLst/>
          </a:prstGeom>
          <a:noFill/>
          <a:ln/>
        </p:spPr>
      </p:sp>
      <p:sp>
        <p:nvSpPr>
          <p:cNvPr id="11" name="Text 5"/>
          <p:cNvSpPr/>
          <p:nvPr/>
        </p:nvSpPr>
        <p:spPr>
          <a:xfrm>
            <a:off x="3454832" y="11258550"/>
            <a:ext cx="4991724"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Eldruin</a:t>
            </a:r>
            <a:endParaRPr lang="en-US" sz="4800" dirty="0"/>
          </a:p>
        </p:txBody>
      </p:sp>
      <p:sp>
        <p:nvSpPr>
          <p:cNvPr id="12" name="Text 6"/>
          <p:cNvSpPr/>
          <p:nvPr/>
        </p:nvSpPr>
        <p:spPr>
          <a:xfrm>
            <a:off x="3488703" y="121856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825750"/>
            <a:ext cx="4788498" cy="99695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825750"/>
            <a:ext cx="4788498" cy="8229600"/>
          </a:xfrm>
          <a:prstGeom prst="rect">
            <a:avLst/>
          </a:prstGeom>
        </p:spPr>
      </p:pic>
      <p:sp>
        <p:nvSpPr>
          <p:cNvPr id="15" name="Shape 8"/>
          <p:cNvSpPr/>
          <p:nvPr/>
        </p:nvSpPr>
        <p:spPr>
          <a:xfrm>
            <a:off x="9157845" y="11258550"/>
            <a:ext cx="4788498" cy="1536700"/>
          </a:xfrm>
          <a:prstGeom prst="rect">
            <a:avLst/>
          </a:prstGeom>
          <a:noFill/>
          <a:ln/>
        </p:spPr>
      </p:sp>
      <p:sp>
        <p:nvSpPr>
          <p:cNvPr id="16" name="Shape 9"/>
          <p:cNvSpPr/>
          <p:nvPr/>
        </p:nvSpPr>
        <p:spPr>
          <a:xfrm>
            <a:off x="9157845" y="11258550"/>
            <a:ext cx="4788498" cy="1536700"/>
          </a:xfrm>
          <a:prstGeom prst="rect">
            <a:avLst/>
          </a:prstGeom>
          <a:noFill/>
          <a:ln/>
        </p:spPr>
      </p:sp>
      <p:sp>
        <p:nvSpPr>
          <p:cNvPr id="17" name="Text 10"/>
          <p:cNvSpPr/>
          <p:nvPr/>
        </p:nvSpPr>
        <p:spPr>
          <a:xfrm>
            <a:off x="9056232" y="11258550"/>
            <a:ext cx="4991724"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Elementalen</a:t>
            </a:r>
            <a:endParaRPr lang="en-US" sz="4800" dirty="0"/>
          </a:p>
        </p:txBody>
      </p:sp>
      <p:sp>
        <p:nvSpPr>
          <p:cNvPr id="18" name="Text 11"/>
          <p:cNvSpPr/>
          <p:nvPr/>
        </p:nvSpPr>
        <p:spPr>
          <a:xfrm>
            <a:off x="9090103" y="121856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825750"/>
            <a:ext cx="4788498" cy="99695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825750"/>
            <a:ext cx="4788498" cy="8229600"/>
          </a:xfrm>
          <a:prstGeom prst="rect">
            <a:avLst/>
          </a:prstGeom>
        </p:spPr>
      </p:pic>
      <p:sp>
        <p:nvSpPr>
          <p:cNvPr id="21" name="Shape 13"/>
          <p:cNvSpPr/>
          <p:nvPr/>
        </p:nvSpPr>
        <p:spPr>
          <a:xfrm>
            <a:off x="14759245" y="11258550"/>
            <a:ext cx="4788498" cy="1536700"/>
          </a:xfrm>
          <a:prstGeom prst="rect">
            <a:avLst/>
          </a:prstGeom>
          <a:noFill/>
          <a:ln/>
        </p:spPr>
      </p:sp>
      <p:sp>
        <p:nvSpPr>
          <p:cNvPr id="22" name="Shape 14"/>
          <p:cNvSpPr/>
          <p:nvPr/>
        </p:nvSpPr>
        <p:spPr>
          <a:xfrm>
            <a:off x="14759245" y="11258550"/>
            <a:ext cx="4788498" cy="1536700"/>
          </a:xfrm>
          <a:prstGeom prst="rect">
            <a:avLst/>
          </a:prstGeom>
          <a:noFill/>
          <a:ln/>
        </p:spPr>
      </p:sp>
      <p:sp>
        <p:nvSpPr>
          <p:cNvPr id="23" name="Text 15"/>
          <p:cNvSpPr/>
          <p:nvPr/>
        </p:nvSpPr>
        <p:spPr>
          <a:xfrm>
            <a:off x="14657632" y="11258550"/>
            <a:ext cx="4991724" cy="977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Lunaria</a:t>
            </a:r>
            <a:endParaRPr lang="en-US" sz="4800" dirty="0"/>
          </a:p>
        </p:txBody>
      </p:sp>
      <p:sp>
        <p:nvSpPr>
          <p:cNvPr id="24" name="Text 16"/>
          <p:cNvSpPr/>
          <p:nvPr/>
        </p:nvSpPr>
        <p:spPr>
          <a:xfrm>
            <a:off x="14691503" y="121856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787498" y="3124200"/>
            <a:ext cx="23167696" cy="8890000"/>
          </a:xfrm>
          <a:prstGeom prst="rect">
            <a:avLst/>
          </a:prstGeom>
          <a:noFill/>
          <a:ln/>
        </p:spPr>
      </p:sp>
      <p:sp>
        <p:nvSpPr>
          <p:cNvPr id="7" name="Shape 2"/>
          <p:cNvSpPr/>
          <p:nvPr/>
        </p:nvSpPr>
        <p:spPr>
          <a:xfrm>
            <a:off x="10173972" y="3124200"/>
            <a:ext cx="5487086" cy="1701800"/>
          </a:xfrm>
          <a:prstGeom prst="roundRect">
            <a:avLst>
              <a:gd name="adj" fmla="val 74687"/>
            </a:avLst>
          </a:prstGeom>
          <a:solidFill>
            <a:srgbClr val="FFFFFF">
              <a:alpha val="100000"/>
            </a:srgbClr>
          </a:solid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78810" y="3416300"/>
            <a:ext cx="1117740" cy="1117600"/>
          </a:xfrm>
          <a:prstGeom prst="rect">
            <a:avLst/>
          </a:prstGeom>
        </p:spPr>
      </p:pic>
      <p:sp>
        <p:nvSpPr>
          <p:cNvPr id="9" name="Shape 3"/>
          <p:cNvSpPr/>
          <p:nvPr/>
        </p:nvSpPr>
        <p:spPr>
          <a:xfrm>
            <a:off x="11799775" y="3327400"/>
            <a:ext cx="3556445" cy="1295400"/>
          </a:xfrm>
          <a:prstGeom prst="roundRect">
            <a:avLst>
              <a:gd name="adj" fmla="val 4235"/>
            </a:avLst>
          </a:prstGeom>
          <a:noFill/>
          <a:ln/>
        </p:spPr>
      </p:sp>
      <p:sp>
        <p:nvSpPr>
          <p:cNvPr id="10" name="Text 4"/>
          <p:cNvSpPr/>
          <p:nvPr/>
        </p:nvSpPr>
        <p:spPr>
          <a:xfrm>
            <a:off x="11799775" y="33274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Chloe Ng</a:t>
            </a:r>
            <a:endParaRPr lang="en-US" sz="3600" dirty="0"/>
          </a:p>
        </p:txBody>
      </p:sp>
      <p:sp>
        <p:nvSpPr>
          <p:cNvPr id="11" name="Text 5"/>
          <p:cNvSpPr/>
          <p:nvPr/>
        </p:nvSpPr>
        <p:spPr>
          <a:xfrm>
            <a:off x="11799775" y="4013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2" name="Shape 6"/>
          <p:cNvSpPr/>
          <p:nvPr/>
        </p:nvSpPr>
        <p:spPr>
          <a:xfrm>
            <a:off x="787498" y="5486400"/>
            <a:ext cx="5487086" cy="1701800"/>
          </a:xfrm>
          <a:prstGeom prst="roundRect">
            <a:avLst>
              <a:gd name="adj" fmla="val 74687"/>
            </a:avLst>
          </a:prstGeom>
          <a:solidFill>
            <a:srgbClr val="FFFFFF">
              <a:alpha val="100000"/>
            </a:srgbClr>
          </a:solid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337" y="5778500"/>
            <a:ext cx="1117740" cy="1117600"/>
          </a:xfrm>
          <a:prstGeom prst="rect">
            <a:avLst/>
          </a:prstGeom>
        </p:spPr>
      </p:pic>
      <p:sp>
        <p:nvSpPr>
          <p:cNvPr id="14" name="Shape 7"/>
          <p:cNvSpPr/>
          <p:nvPr/>
        </p:nvSpPr>
        <p:spPr>
          <a:xfrm>
            <a:off x="2413302" y="5689600"/>
            <a:ext cx="3556445" cy="1295400"/>
          </a:xfrm>
          <a:prstGeom prst="roundRect">
            <a:avLst>
              <a:gd name="adj" fmla="val 4235"/>
            </a:avLst>
          </a:prstGeom>
          <a:noFill/>
          <a:ln/>
        </p:spPr>
      </p:sp>
      <p:sp>
        <p:nvSpPr>
          <p:cNvPr id="15" name="Text 8"/>
          <p:cNvSpPr/>
          <p:nvPr/>
        </p:nvSpPr>
        <p:spPr>
          <a:xfrm>
            <a:off x="2413302" y="56896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Valtorin</a:t>
            </a:r>
            <a:endParaRPr lang="en-US" sz="3600" dirty="0"/>
          </a:p>
        </p:txBody>
      </p:sp>
      <p:sp>
        <p:nvSpPr>
          <p:cNvPr id="16" name="Text 9"/>
          <p:cNvSpPr/>
          <p:nvPr/>
        </p:nvSpPr>
        <p:spPr>
          <a:xfrm>
            <a:off x="2413302" y="6375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7" name="Shape 10"/>
          <p:cNvSpPr/>
          <p:nvPr/>
        </p:nvSpPr>
        <p:spPr>
          <a:xfrm>
            <a:off x="3835879" y="7823200"/>
            <a:ext cx="5487086" cy="1701800"/>
          </a:xfrm>
          <a:prstGeom prst="roundRect">
            <a:avLst>
              <a:gd name="adj" fmla="val 74687"/>
            </a:avLst>
          </a:prstGeom>
          <a:solidFill>
            <a:srgbClr val="FFFFFF">
              <a:alpha val="100000"/>
            </a:srgbClr>
          </a:solidFill>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8115300"/>
            <a:ext cx="1117740" cy="1117600"/>
          </a:xfrm>
          <a:prstGeom prst="rect">
            <a:avLst/>
          </a:prstGeom>
        </p:spPr>
      </p:pic>
      <p:sp>
        <p:nvSpPr>
          <p:cNvPr id="19" name="Shape 11"/>
          <p:cNvSpPr/>
          <p:nvPr/>
        </p:nvSpPr>
        <p:spPr>
          <a:xfrm>
            <a:off x="5461683" y="8026400"/>
            <a:ext cx="3556445" cy="1295400"/>
          </a:xfrm>
          <a:prstGeom prst="roundRect">
            <a:avLst>
              <a:gd name="adj" fmla="val 4235"/>
            </a:avLst>
          </a:prstGeom>
          <a:noFill/>
          <a:ln/>
        </p:spPr>
      </p:sp>
      <p:sp>
        <p:nvSpPr>
          <p:cNvPr id="20" name="Text 12"/>
          <p:cNvSpPr/>
          <p:nvPr/>
        </p:nvSpPr>
        <p:spPr>
          <a:xfrm>
            <a:off x="5461683" y="80264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Lucian</a:t>
            </a:r>
            <a:endParaRPr lang="en-US" sz="3600" dirty="0"/>
          </a:p>
        </p:txBody>
      </p:sp>
      <p:sp>
        <p:nvSpPr>
          <p:cNvPr id="21" name="Text 13"/>
          <p:cNvSpPr/>
          <p:nvPr/>
        </p:nvSpPr>
        <p:spPr>
          <a:xfrm>
            <a:off x="5461683" y="8712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2" name="Shape 14"/>
          <p:cNvSpPr/>
          <p:nvPr/>
        </p:nvSpPr>
        <p:spPr>
          <a:xfrm>
            <a:off x="3835879" y="10210800"/>
            <a:ext cx="5487086" cy="1701800"/>
          </a:xfrm>
          <a:prstGeom prst="roundRect">
            <a:avLst>
              <a:gd name="adj" fmla="val 74687"/>
            </a:avLst>
          </a:prstGeom>
          <a:solidFill>
            <a:srgbClr val="FFFFFF">
              <a:alpha val="100000"/>
            </a:srgbClr>
          </a:solidFill>
          <a:ln/>
        </p:spPr>
      </p:sp>
      <p:pic>
        <p:nvPicPr>
          <p:cNvPr id="2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40718" y="10502900"/>
            <a:ext cx="1117740" cy="1117600"/>
          </a:xfrm>
          <a:prstGeom prst="rect">
            <a:avLst/>
          </a:prstGeom>
        </p:spPr>
      </p:pic>
      <p:sp>
        <p:nvSpPr>
          <p:cNvPr id="24" name="Shape 15"/>
          <p:cNvSpPr/>
          <p:nvPr/>
        </p:nvSpPr>
        <p:spPr>
          <a:xfrm>
            <a:off x="5461683" y="10414000"/>
            <a:ext cx="3556445" cy="1295400"/>
          </a:xfrm>
          <a:prstGeom prst="roundRect">
            <a:avLst>
              <a:gd name="adj" fmla="val 4235"/>
            </a:avLst>
          </a:prstGeom>
          <a:noFill/>
          <a:ln/>
        </p:spPr>
      </p:sp>
      <p:sp>
        <p:nvSpPr>
          <p:cNvPr id="25" name="Text 16"/>
          <p:cNvSpPr/>
          <p:nvPr/>
        </p:nvSpPr>
        <p:spPr>
          <a:xfrm>
            <a:off x="5461683" y="104140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Cedric</a:t>
            </a:r>
            <a:endParaRPr lang="en-US" sz="3600" dirty="0"/>
          </a:p>
        </p:txBody>
      </p:sp>
      <p:sp>
        <p:nvSpPr>
          <p:cNvPr id="26" name="Text 17"/>
          <p:cNvSpPr/>
          <p:nvPr/>
        </p:nvSpPr>
        <p:spPr>
          <a:xfrm>
            <a:off x="5461683" y="11099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7" name="Shape 18"/>
          <p:cNvSpPr/>
          <p:nvPr/>
        </p:nvSpPr>
        <p:spPr>
          <a:xfrm>
            <a:off x="15343518" y="7848600"/>
            <a:ext cx="5487086" cy="1701800"/>
          </a:xfrm>
          <a:prstGeom prst="roundRect">
            <a:avLst>
              <a:gd name="adj" fmla="val 74687"/>
            </a:avLst>
          </a:prstGeom>
          <a:solidFill>
            <a:srgbClr val="FFFFFF">
              <a:alpha val="100000"/>
            </a:srgbClr>
          </a:solidFill>
          <a:ln/>
        </p:spPr>
      </p:sp>
      <p:pic>
        <p:nvPicPr>
          <p:cNvPr id="2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8140700"/>
            <a:ext cx="1117740" cy="1117600"/>
          </a:xfrm>
          <a:prstGeom prst="rect">
            <a:avLst/>
          </a:prstGeom>
        </p:spPr>
      </p:pic>
      <p:sp>
        <p:nvSpPr>
          <p:cNvPr id="29" name="Shape 19"/>
          <p:cNvSpPr/>
          <p:nvPr/>
        </p:nvSpPr>
        <p:spPr>
          <a:xfrm>
            <a:off x="16969321" y="8051800"/>
            <a:ext cx="3556445" cy="1295400"/>
          </a:xfrm>
          <a:prstGeom prst="roundRect">
            <a:avLst>
              <a:gd name="adj" fmla="val 4235"/>
            </a:avLst>
          </a:prstGeom>
          <a:noFill/>
          <a:ln/>
        </p:spPr>
      </p:sp>
      <p:sp>
        <p:nvSpPr>
          <p:cNvPr id="30" name="Text 20"/>
          <p:cNvSpPr/>
          <p:nvPr/>
        </p:nvSpPr>
        <p:spPr>
          <a:xfrm>
            <a:off x="16969321" y="80518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Elvina</a:t>
            </a:r>
            <a:endParaRPr lang="en-US" sz="3600" dirty="0"/>
          </a:p>
        </p:txBody>
      </p:sp>
      <p:sp>
        <p:nvSpPr>
          <p:cNvPr id="31" name="Text 21"/>
          <p:cNvSpPr/>
          <p:nvPr/>
        </p:nvSpPr>
        <p:spPr>
          <a:xfrm>
            <a:off x="16969321" y="8737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2" name="Shape 22"/>
          <p:cNvSpPr/>
          <p:nvPr/>
        </p:nvSpPr>
        <p:spPr>
          <a:xfrm>
            <a:off x="15343518" y="10210800"/>
            <a:ext cx="5487086" cy="1701800"/>
          </a:xfrm>
          <a:prstGeom prst="roundRect">
            <a:avLst>
              <a:gd name="adj" fmla="val 74687"/>
            </a:avLst>
          </a:prstGeom>
          <a:solidFill>
            <a:srgbClr val="FFFFFF">
              <a:alpha val="100000"/>
            </a:srgbClr>
          </a:solidFill>
          <a:ln/>
        </p:spPr>
      </p:sp>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48356" y="10502900"/>
            <a:ext cx="1117740" cy="1117600"/>
          </a:xfrm>
          <a:prstGeom prst="rect">
            <a:avLst/>
          </a:prstGeom>
        </p:spPr>
      </p:pic>
      <p:sp>
        <p:nvSpPr>
          <p:cNvPr id="34" name="Shape 23"/>
          <p:cNvSpPr/>
          <p:nvPr/>
        </p:nvSpPr>
        <p:spPr>
          <a:xfrm>
            <a:off x="16969321" y="10414000"/>
            <a:ext cx="3556445" cy="1295400"/>
          </a:xfrm>
          <a:prstGeom prst="roundRect">
            <a:avLst>
              <a:gd name="adj" fmla="val 4235"/>
            </a:avLst>
          </a:prstGeom>
          <a:noFill/>
          <a:ln/>
        </p:spPr>
      </p:sp>
      <p:sp>
        <p:nvSpPr>
          <p:cNvPr id="35" name="Text 24"/>
          <p:cNvSpPr/>
          <p:nvPr/>
        </p:nvSpPr>
        <p:spPr>
          <a:xfrm>
            <a:off x="16969321" y="104140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Seraphina</a:t>
            </a:r>
            <a:endParaRPr lang="en-US" sz="3600" dirty="0"/>
          </a:p>
        </p:txBody>
      </p:sp>
      <p:sp>
        <p:nvSpPr>
          <p:cNvPr id="36" name="Text 25"/>
          <p:cNvSpPr/>
          <p:nvPr/>
        </p:nvSpPr>
        <p:spPr>
          <a:xfrm>
            <a:off x="16969321" y="11099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7" name="Shape 26"/>
          <p:cNvSpPr/>
          <p:nvPr/>
        </p:nvSpPr>
        <p:spPr>
          <a:xfrm>
            <a:off x="6681035" y="5486400"/>
            <a:ext cx="5487086" cy="1701800"/>
          </a:xfrm>
          <a:prstGeom prst="roundRect">
            <a:avLst>
              <a:gd name="adj" fmla="val 74687"/>
            </a:avLst>
          </a:prstGeom>
          <a:solidFill>
            <a:srgbClr val="FFFFFF">
              <a:alpha val="100000"/>
            </a:srgbClr>
          </a:solidFill>
          <a:ln/>
        </p:spPr>
      </p:sp>
      <p:pic>
        <p:nvPicPr>
          <p:cNvPr id="3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985873" y="5778500"/>
            <a:ext cx="1117740" cy="1117600"/>
          </a:xfrm>
          <a:prstGeom prst="rect">
            <a:avLst/>
          </a:prstGeom>
        </p:spPr>
      </p:pic>
      <p:sp>
        <p:nvSpPr>
          <p:cNvPr id="39" name="Shape 27"/>
          <p:cNvSpPr/>
          <p:nvPr/>
        </p:nvSpPr>
        <p:spPr>
          <a:xfrm>
            <a:off x="8306838" y="5689600"/>
            <a:ext cx="3556445" cy="1295400"/>
          </a:xfrm>
          <a:prstGeom prst="roundRect">
            <a:avLst>
              <a:gd name="adj" fmla="val 4235"/>
            </a:avLst>
          </a:prstGeom>
          <a:noFill/>
          <a:ln/>
        </p:spPr>
      </p:sp>
      <p:sp>
        <p:nvSpPr>
          <p:cNvPr id="40" name="Text 28"/>
          <p:cNvSpPr/>
          <p:nvPr/>
        </p:nvSpPr>
        <p:spPr>
          <a:xfrm>
            <a:off x="8306838" y="56896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Aurielle</a:t>
            </a:r>
            <a:endParaRPr lang="en-US" sz="3600" dirty="0"/>
          </a:p>
        </p:txBody>
      </p:sp>
      <p:sp>
        <p:nvSpPr>
          <p:cNvPr id="41" name="Text 29"/>
          <p:cNvSpPr/>
          <p:nvPr/>
        </p:nvSpPr>
        <p:spPr>
          <a:xfrm>
            <a:off x="8306838" y="6375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2" name="Shape 30"/>
          <p:cNvSpPr/>
          <p:nvPr/>
        </p:nvSpPr>
        <p:spPr>
          <a:xfrm>
            <a:off x="18468108" y="5486400"/>
            <a:ext cx="5487086" cy="1701800"/>
          </a:xfrm>
          <a:prstGeom prst="roundRect">
            <a:avLst>
              <a:gd name="adj" fmla="val 74687"/>
            </a:avLst>
          </a:prstGeom>
          <a:solidFill>
            <a:srgbClr val="FFFFFF">
              <a:alpha val="100000"/>
            </a:srgbClr>
          </a:solidFill>
          <a:ln/>
        </p:spPr>
      </p:sp>
      <p:pic>
        <p:nvPicPr>
          <p:cNvPr id="4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2946" y="5778500"/>
            <a:ext cx="1117740" cy="1117600"/>
          </a:xfrm>
          <a:prstGeom prst="rect">
            <a:avLst/>
          </a:prstGeom>
        </p:spPr>
      </p:pic>
      <p:sp>
        <p:nvSpPr>
          <p:cNvPr id="44" name="Shape 31"/>
          <p:cNvSpPr/>
          <p:nvPr/>
        </p:nvSpPr>
        <p:spPr>
          <a:xfrm>
            <a:off x="20093911" y="5689600"/>
            <a:ext cx="3556445" cy="1295400"/>
          </a:xfrm>
          <a:prstGeom prst="roundRect">
            <a:avLst>
              <a:gd name="adj" fmla="val 4235"/>
            </a:avLst>
          </a:prstGeom>
          <a:noFill/>
          <a:ln/>
        </p:spPr>
      </p:sp>
      <p:sp>
        <p:nvSpPr>
          <p:cNvPr id="45" name="Text 32"/>
          <p:cNvSpPr/>
          <p:nvPr/>
        </p:nvSpPr>
        <p:spPr>
          <a:xfrm>
            <a:off x="20093911" y="56896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Dariana</a:t>
            </a:r>
            <a:endParaRPr lang="en-US" sz="3600" dirty="0"/>
          </a:p>
        </p:txBody>
      </p:sp>
      <p:sp>
        <p:nvSpPr>
          <p:cNvPr id="46" name="Text 33"/>
          <p:cNvSpPr/>
          <p:nvPr/>
        </p:nvSpPr>
        <p:spPr>
          <a:xfrm>
            <a:off x="20093911" y="6375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7" name="Shape 34"/>
          <p:cNvSpPr/>
          <p:nvPr/>
        </p:nvSpPr>
        <p:spPr>
          <a:xfrm>
            <a:off x="12574572" y="5486400"/>
            <a:ext cx="5487086" cy="1701800"/>
          </a:xfrm>
          <a:prstGeom prst="roundRect">
            <a:avLst>
              <a:gd name="adj" fmla="val 74687"/>
            </a:avLst>
          </a:prstGeom>
          <a:solidFill>
            <a:srgbClr val="FFFFFF">
              <a:alpha val="100000"/>
            </a:srgbClr>
          </a:solidFill>
          <a:ln/>
        </p:spPr>
      </p:sp>
      <p:pic>
        <p:nvPicPr>
          <p:cNvPr id="4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879410" y="5778500"/>
            <a:ext cx="1117740" cy="1117600"/>
          </a:xfrm>
          <a:prstGeom prst="rect">
            <a:avLst/>
          </a:prstGeom>
        </p:spPr>
      </p:pic>
      <p:sp>
        <p:nvSpPr>
          <p:cNvPr id="49" name="Shape 35"/>
          <p:cNvSpPr/>
          <p:nvPr/>
        </p:nvSpPr>
        <p:spPr>
          <a:xfrm>
            <a:off x="14200375" y="5689600"/>
            <a:ext cx="3556445" cy="1295400"/>
          </a:xfrm>
          <a:prstGeom prst="roundRect">
            <a:avLst>
              <a:gd name="adj" fmla="val 4235"/>
            </a:avLst>
          </a:prstGeom>
          <a:noFill/>
          <a:ln/>
        </p:spPr>
      </p:sp>
      <p:sp>
        <p:nvSpPr>
          <p:cNvPr id="50" name="Text 36"/>
          <p:cNvSpPr/>
          <p:nvPr/>
        </p:nvSpPr>
        <p:spPr>
          <a:xfrm>
            <a:off x="14200375" y="5689600"/>
            <a:ext cx="370886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Theronis</a:t>
            </a:r>
            <a:endParaRPr lang="en-US" sz="3600" dirty="0"/>
          </a:p>
        </p:txBody>
      </p:sp>
      <p:sp>
        <p:nvSpPr>
          <p:cNvPr id="51" name="Text 37"/>
          <p:cNvSpPr/>
          <p:nvPr/>
        </p:nvSpPr>
        <p:spPr>
          <a:xfrm>
            <a:off x="14200375" y="6375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3219" y="5067300"/>
            <a:ext cx="17680610" cy="12700"/>
          </a:xfrm>
          <a:prstGeom prst="rect">
            <a:avLst/>
          </a:prstGeom>
        </p:spPr>
      </p:pic>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3006426" y="4673600"/>
            <a:ext cx="12702" cy="4064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3219" y="5080000"/>
            <a:ext cx="12702" cy="4191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513489" y="5080000"/>
            <a:ext cx="12702" cy="4191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5407026" y="5080000"/>
            <a:ext cx="12702" cy="4191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21021127" y="5080000"/>
            <a:ext cx="12702" cy="4191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13489" y="6896100"/>
            <a:ext cx="12702" cy="41656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322965" y="8585200"/>
            <a:ext cx="203225" cy="127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0830603" y="8585200"/>
            <a:ext cx="203225" cy="127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322965" y="11049000"/>
            <a:ext cx="203225" cy="127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0830603" y="11049000"/>
            <a:ext cx="203225" cy="127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21021127" y="7035800"/>
            <a:ext cx="12702" cy="4025900"/>
          </a:xfrm>
          <a:prstGeom prst="rect">
            <a:avLst/>
          </a:prstGeom>
        </p:spPr>
      </p:pic>
      <p:sp>
        <p:nvSpPr>
          <p:cNvPr id="64"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5" name="Text 39"/>
          <p:cNvSpPr/>
          <p:nvPr/>
        </p:nvSpPr>
        <p:spPr>
          <a:xfrm>
            <a:off x="6985873" y="571500"/>
            <a:ext cx="10754011"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6" y="7086600"/>
            <a:ext cx="5461683" cy="5676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0683" y="774700"/>
            <a:ext cx="5408005" cy="329011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845" y="279400"/>
            <a:ext cx="4573279" cy="237145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9546" y="3378200"/>
            <a:ext cx="4559910" cy="153265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909238" y="4140200"/>
            <a:ext cx="5673988" cy="957059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709438" y="6565900"/>
            <a:ext cx="965321" cy="4419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997149" y="1155700"/>
            <a:ext cx="10387827" cy="298839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99375" y="11430000"/>
            <a:ext cx="5196490" cy="22860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7316114" y="2641600"/>
            <a:ext cx="10093528" cy="2904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Thank you for choosing EaTemp</a:t>
            </a:r>
            <a:endParaRPr lang="en-US" sz="8000" dirty="0"/>
          </a:p>
        </p:txBody>
      </p:sp>
      <p:sp>
        <p:nvSpPr>
          <p:cNvPr id="13" name="Text 2"/>
          <p:cNvSpPr/>
          <p:nvPr/>
        </p:nvSpPr>
        <p:spPr>
          <a:xfrm>
            <a:off x="7316114" y="62992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4"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5"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417302" y="1104900"/>
            <a:ext cx="3341956" cy="11950129"/>
          </a:xfrm>
          <a:prstGeom prst="rect">
            <a:avLst/>
          </a:prstGeom>
        </p:spPr>
      </p:pic>
      <p:pic>
        <p:nvPicPr>
          <p:cNvPr id="16"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70759" y="1139130"/>
            <a:ext cx="2028908" cy="118790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8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124591" y="1320800"/>
            <a:ext cx="11732033" cy="2599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cme Regular" pitchFamily="34" charset="0"/>
                <a:ea typeface="Acme Regular" pitchFamily="34" charset="-122"/>
                <a:cs typeface="Acme Regular" pitchFamily="34" charset="-120"/>
              </a:rPr>
              <a:t>Table of Contents</a:t>
            </a:r>
            <a:endParaRPr lang="en-US" sz="12800" dirty="0"/>
          </a:p>
        </p:txBody>
      </p:sp>
      <p:sp>
        <p:nvSpPr>
          <p:cNvPr id="7" name="Shape 2"/>
          <p:cNvSpPr/>
          <p:nvPr/>
        </p:nvSpPr>
        <p:spPr>
          <a:xfrm>
            <a:off x="3188098" y="4051300"/>
            <a:ext cx="7316114" cy="1625600"/>
          </a:xfrm>
          <a:prstGeom prst="rect">
            <a:avLst/>
          </a:prstGeom>
          <a:noFill/>
          <a:ln/>
        </p:spPr>
      </p:sp>
      <p:sp>
        <p:nvSpPr>
          <p:cNvPr id="8" name="Shape 3"/>
          <p:cNvSpPr/>
          <p:nvPr/>
        </p:nvSpPr>
        <p:spPr>
          <a:xfrm>
            <a:off x="3188098" y="4051300"/>
            <a:ext cx="1625803" cy="1625600"/>
          </a:xfrm>
          <a:prstGeom prst="roundRect">
            <a:avLst>
              <a:gd name="adj" fmla="val 781313"/>
            </a:avLst>
          </a:prstGeom>
          <a:solidFill>
            <a:srgbClr val="060606">
              <a:alpha val="100000"/>
            </a:srgbClr>
          </a:solidFill>
          <a:ln/>
        </p:spPr>
      </p:sp>
      <p:sp>
        <p:nvSpPr>
          <p:cNvPr id="9" name="Text 4"/>
          <p:cNvSpPr/>
          <p:nvPr/>
        </p:nvSpPr>
        <p:spPr>
          <a:xfrm>
            <a:off x="3600900" y="4375150"/>
            <a:ext cx="800200"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01</a:t>
            </a:r>
            <a:endParaRPr lang="en-US" sz="4800" dirty="0"/>
          </a:p>
        </p:txBody>
      </p:sp>
      <p:sp>
        <p:nvSpPr>
          <p:cNvPr id="10" name="Shape 5"/>
          <p:cNvSpPr/>
          <p:nvPr/>
        </p:nvSpPr>
        <p:spPr>
          <a:xfrm>
            <a:off x="5017127" y="4121150"/>
            <a:ext cx="5487086" cy="1485900"/>
          </a:xfrm>
          <a:prstGeom prst="rect">
            <a:avLst/>
          </a:prstGeom>
          <a:noFill/>
          <a:ln/>
        </p:spPr>
      </p:sp>
      <p:sp>
        <p:nvSpPr>
          <p:cNvPr id="11" name="Text 6"/>
          <p:cNvSpPr/>
          <p:nvPr/>
        </p:nvSpPr>
        <p:spPr>
          <a:xfrm>
            <a:off x="5017127" y="41211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Introduction</a:t>
            </a:r>
            <a:endParaRPr lang="en-US" sz="4800" dirty="0"/>
          </a:p>
        </p:txBody>
      </p:sp>
      <p:sp>
        <p:nvSpPr>
          <p:cNvPr id="12" name="Text 7"/>
          <p:cNvSpPr/>
          <p:nvPr/>
        </p:nvSpPr>
        <p:spPr>
          <a:xfrm>
            <a:off x="5017127" y="49974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0656632" y="4051300"/>
            <a:ext cx="7316114" cy="1625600"/>
          </a:xfrm>
          <a:prstGeom prst="rect">
            <a:avLst/>
          </a:prstGeom>
          <a:noFill/>
          <a:ln/>
        </p:spPr>
      </p:sp>
      <p:sp>
        <p:nvSpPr>
          <p:cNvPr id="14" name="Shape 9"/>
          <p:cNvSpPr/>
          <p:nvPr/>
        </p:nvSpPr>
        <p:spPr>
          <a:xfrm>
            <a:off x="10656632" y="4051300"/>
            <a:ext cx="1625803" cy="1625600"/>
          </a:xfrm>
          <a:prstGeom prst="roundRect">
            <a:avLst>
              <a:gd name="adj" fmla="val 781313"/>
            </a:avLst>
          </a:prstGeom>
          <a:solidFill>
            <a:srgbClr val="060606">
              <a:alpha val="100000"/>
            </a:srgbClr>
          </a:solidFill>
          <a:ln/>
        </p:spPr>
      </p:sp>
      <p:sp>
        <p:nvSpPr>
          <p:cNvPr id="15" name="Text 10"/>
          <p:cNvSpPr/>
          <p:nvPr/>
        </p:nvSpPr>
        <p:spPr>
          <a:xfrm>
            <a:off x="11037680" y="4375150"/>
            <a:ext cx="863708"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02</a:t>
            </a:r>
            <a:endParaRPr lang="en-US" sz="4800" dirty="0"/>
          </a:p>
        </p:txBody>
      </p:sp>
      <p:sp>
        <p:nvSpPr>
          <p:cNvPr id="16" name="Shape 11"/>
          <p:cNvSpPr/>
          <p:nvPr/>
        </p:nvSpPr>
        <p:spPr>
          <a:xfrm>
            <a:off x="12485661" y="4121150"/>
            <a:ext cx="5487086" cy="1485900"/>
          </a:xfrm>
          <a:prstGeom prst="rect">
            <a:avLst/>
          </a:prstGeom>
          <a:noFill/>
          <a:ln/>
        </p:spPr>
      </p:sp>
      <p:sp>
        <p:nvSpPr>
          <p:cNvPr id="17" name="Text 12"/>
          <p:cNvSpPr/>
          <p:nvPr/>
        </p:nvSpPr>
        <p:spPr>
          <a:xfrm>
            <a:off x="12485661" y="41211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Encounters</a:t>
            </a:r>
            <a:endParaRPr lang="en-US" sz="4800" dirty="0"/>
          </a:p>
        </p:txBody>
      </p:sp>
      <p:sp>
        <p:nvSpPr>
          <p:cNvPr id="18" name="Text 13"/>
          <p:cNvSpPr/>
          <p:nvPr/>
        </p:nvSpPr>
        <p:spPr>
          <a:xfrm>
            <a:off x="12485661" y="49974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4"/>
          <p:cNvSpPr/>
          <p:nvPr/>
        </p:nvSpPr>
        <p:spPr>
          <a:xfrm>
            <a:off x="3188098" y="7035800"/>
            <a:ext cx="7316114" cy="1625600"/>
          </a:xfrm>
          <a:prstGeom prst="rect">
            <a:avLst/>
          </a:prstGeom>
          <a:noFill/>
          <a:ln/>
        </p:spPr>
      </p:sp>
      <p:sp>
        <p:nvSpPr>
          <p:cNvPr id="20" name="Shape 15"/>
          <p:cNvSpPr/>
          <p:nvPr/>
        </p:nvSpPr>
        <p:spPr>
          <a:xfrm>
            <a:off x="3188098" y="7035800"/>
            <a:ext cx="1625803" cy="1625600"/>
          </a:xfrm>
          <a:prstGeom prst="roundRect">
            <a:avLst>
              <a:gd name="adj" fmla="val 781313"/>
            </a:avLst>
          </a:prstGeom>
          <a:solidFill>
            <a:srgbClr val="060606">
              <a:alpha val="100000"/>
            </a:srgbClr>
          </a:solidFill>
          <a:ln/>
        </p:spPr>
      </p:sp>
      <p:sp>
        <p:nvSpPr>
          <p:cNvPr id="21" name="Text 16"/>
          <p:cNvSpPr/>
          <p:nvPr/>
        </p:nvSpPr>
        <p:spPr>
          <a:xfrm>
            <a:off x="3575497" y="7359650"/>
            <a:ext cx="851006"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03</a:t>
            </a:r>
            <a:endParaRPr lang="en-US" sz="4800" dirty="0"/>
          </a:p>
        </p:txBody>
      </p:sp>
      <p:sp>
        <p:nvSpPr>
          <p:cNvPr id="22" name="Shape 17"/>
          <p:cNvSpPr/>
          <p:nvPr/>
        </p:nvSpPr>
        <p:spPr>
          <a:xfrm>
            <a:off x="5017127" y="7105650"/>
            <a:ext cx="5487086" cy="1485900"/>
          </a:xfrm>
          <a:prstGeom prst="rect">
            <a:avLst/>
          </a:prstGeom>
          <a:noFill/>
          <a:ln/>
        </p:spPr>
      </p:sp>
      <p:sp>
        <p:nvSpPr>
          <p:cNvPr id="23" name="Text 18"/>
          <p:cNvSpPr/>
          <p:nvPr/>
        </p:nvSpPr>
        <p:spPr>
          <a:xfrm>
            <a:off x="5017127" y="71056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Wonders</a:t>
            </a:r>
            <a:endParaRPr lang="en-US" sz="4800" dirty="0"/>
          </a:p>
        </p:txBody>
      </p:sp>
      <p:sp>
        <p:nvSpPr>
          <p:cNvPr id="24" name="Text 19"/>
          <p:cNvSpPr/>
          <p:nvPr/>
        </p:nvSpPr>
        <p:spPr>
          <a:xfrm>
            <a:off x="5017127" y="79819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0"/>
          <p:cNvSpPr/>
          <p:nvPr/>
        </p:nvSpPr>
        <p:spPr>
          <a:xfrm>
            <a:off x="10656632" y="7035800"/>
            <a:ext cx="7316114" cy="1625600"/>
          </a:xfrm>
          <a:prstGeom prst="rect">
            <a:avLst/>
          </a:prstGeom>
          <a:noFill/>
          <a:ln/>
        </p:spPr>
      </p:sp>
      <p:sp>
        <p:nvSpPr>
          <p:cNvPr id="26" name="Shape 21"/>
          <p:cNvSpPr/>
          <p:nvPr/>
        </p:nvSpPr>
        <p:spPr>
          <a:xfrm>
            <a:off x="10656632" y="7035800"/>
            <a:ext cx="1625803" cy="1625600"/>
          </a:xfrm>
          <a:prstGeom prst="roundRect">
            <a:avLst>
              <a:gd name="adj" fmla="val 781313"/>
            </a:avLst>
          </a:prstGeom>
          <a:solidFill>
            <a:srgbClr val="060606">
              <a:alpha val="100000"/>
            </a:srgbClr>
          </a:solidFill>
          <a:ln/>
        </p:spPr>
      </p:sp>
      <p:sp>
        <p:nvSpPr>
          <p:cNvPr id="27" name="Text 22"/>
          <p:cNvSpPr/>
          <p:nvPr/>
        </p:nvSpPr>
        <p:spPr>
          <a:xfrm>
            <a:off x="11024978" y="7359650"/>
            <a:ext cx="889111"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04</a:t>
            </a:r>
            <a:endParaRPr lang="en-US" sz="4800" dirty="0"/>
          </a:p>
        </p:txBody>
      </p:sp>
      <p:sp>
        <p:nvSpPr>
          <p:cNvPr id="28" name="Shape 23"/>
          <p:cNvSpPr/>
          <p:nvPr/>
        </p:nvSpPr>
        <p:spPr>
          <a:xfrm>
            <a:off x="12485661" y="7105650"/>
            <a:ext cx="5487086" cy="1485900"/>
          </a:xfrm>
          <a:prstGeom prst="rect">
            <a:avLst/>
          </a:prstGeom>
          <a:noFill/>
          <a:ln/>
        </p:spPr>
      </p:sp>
      <p:sp>
        <p:nvSpPr>
          <p:cNvPr id="29" name="Text 24"/>
          <p:cNvSpPr/>
          <p:nvPr/>
        </p:nvSpPr>
        <p:spPr>
          <a:xfrm>
            <a:off x="12485661" y="71056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Magic</a:t>
            </a:r>
            <a:endParaRPr lang="en-US" sz="4800" dirty="0"/>
          </a:p>
        </p:txBody>
      </p:sp>
      <p:sp>
        <p:nvSpPr>
          <p:cNvPr id="30" name="Text 25"/>
          <p:cNvSpPr/>
          <p:nvPr/>
        </p:nvSpPr>
        <p:spPr>
          <a:xfrm>
            <a:off x="12485661" y="79819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3188098" y="10020300"/>
            <a:ext cx="7316114" cy="1625600"/>
          </a:xfrm>
          <a:prstGeom prst="rect">
            <a:avLst/>
          </a:prstGeom>
          <a:noFill/>
          <a:ln/>
        </p:spPr>
      </p:sp>
      <p:sp>
        <p:nvSpPr>
          <p:cNvPr id="32" name="Shape 27"/>
          <p:cNvSpPr/>
          <p:nvPr/>
        </p:nvSpPr>
        <p:spPr>
          <a:xfrm>
            <a:off x="3188098" y="10020300"/>
            <a:ext cx="1625803" cy="1625600"/>
          </a:xfrm>
          <a:prstGeom prst="roundRect">
            <a:avLst>
              <a:gd name="adj" fmla="val 781313"/>
            </a:avLst>
          </a:prstGeom>
          <a:solidFill>
            <a:srgbClr val="060606">
              <a:alpha val="100000"/>
            </a:srgbClr>
          </a:solidFill>
          <a:ln/>
        </p:spPr>
      </p:sp>
      <p:sp>
        <p:nvSpPr>
          <p:cNvPr id="33" name="Text 28"/>
          <p:cNvSpPr/>
          <p:nvPr/>
        </p:nvSpPr>
        <p:spPr>
          <a:xfrm>
            <a:off x="3575497" y="10344150"/>
            <a:ext cx="851006"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05</a:t>
            </a:r>
            <a:endParaRPr lang="en-US" sz="4800" dirty="0"/>
          </a:p>
        </p:txBody>
      </p:sp>
      <p:sp>
        <p:nvSpPr>
          <p:cNvPr id="34" name="Shape 29"/>
          <p:cNvSpPr/>
          <p:nvPr/>
        </p:nvSpPr>
        <p:spPr>
          <a:xfrm>
            <a:off x="5017127" y="10090150"/>
            <a:ext cx="5487086" cy="1485900"/>
          </a:xfrm>
          <a:prstGeom prst="rect">
            <a:avLst/>
          </a:prstGeom>
          <a:noFill/>
          <a:ln/>
        </p:spPr>
      </p:sp>
      <p:sp>
        <p:nvSpPr>
          <p:cNvPr id="35" name="Text 30"/>
          <p:cNvSpPr/>
          <p:nvPr/>
        </p:nvSpPr>
        <p:spPr>
          <a:xfrm>
            <a:off x="5017127" y="100901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Adventure</a:t>
            </a:r>
            <a:endParaRPr lang="en-US" sz="4800" dirty="0"/>
          </a:p>
        </p:txBody>
      </p:sp>
      <p:sp>
        <p:nvSpPr>
          <p:cNvPr id="36" name="Text 31"/>
          <p:cNvSpPr/>
          <p:nvPr/>
        </p:nvSpPr>
        <p:spPr>
          <a:xfrm>
            <a:off x="5017127" y="109664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0656632" y="10020300"/>
            <a:ext cx="7316114" cy="1625600"/>
          </a:xfrm>
          <a:prstGeom prst="rect">
            <a:avLst/>
          </a:prstGeom>
          <a:noFill/>
          <a:ln/>
        </p:spPr>
      </p:sp>
      <p:sp>
        <p:nvSpPr>
          <p:cNvPr id="38" name="Shape 33"/>
          <p:cNvSpPr/>
          <p:nvPr/>
        </p:nvSpPr>
        <p:spPr>
          <a:xfrm>
            <a:off x="10656632" y="10020300"/>
            <a:ext cx="1625803" cy="1625600"/>
          </a:xfrm>
          <a:prstGeom prst="roundRect">
            <a:avLst>
              <a:gd name="adj" fmla="val 781313"/>
            </a:avLst>
          </a:prstGeom>
          <a:solidFill>
            <a:srgbClr val="060606">
              <a:alpha val="100000"/>
            </a:srgbClr>
          </a:solidFill>
          <a:ln/>
        </p:spPr>
      </p:sp>
      <p:sp>
        <p:nvSpPr>
          <p:cNvPr id="39" name="Text 34"/>
          <p:cNvSpPr/>
          <p:nvPr/>
        </p:nvSpPr>
        <p:spPr>
          <a:xfrm>
            <a:off x="11037680" y="10344150"/>
            <a:ext cx="863708"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06</a:t>
            </a:r>
            <a:endParaRPr lang="en-US" sz="4800" dirty="0"/>
          </a:p>
        </p:txBody>
      </p:sp>
      <p:sp>
        <p:nvSpPr>
          <p:cNvPr id="40" name="Shape 35"/>
          <p:cNvSpPr/>
          <p:nvPr/>
        </p:nvSpPr>
        <p:spPr>
          <a:xfrm>
            <a:off x="12485661" y="10090150"/>
            <a:ext cx="5487086" cy="1485900"/>
          </a:xfrm>
          <a:prstGeom prst="rect">
            <a:avLst/>
          </a:prstGeom>
          <a:noFill/>
          <a:ln/>
        </p:spPr>
      </p:sp>
      <p:sp>
        <p:nvSpPr>
          <p:cNvPr id="41" name="Text 36"/>
          <p:cNvSpPr/>
          <p:nvPr/>
        </p:nvSpPr>
        <p:spPr>
          <a:xfrm>
            <a:off x="12485661" y="10090150"/>
            <a:ext cx="5690311"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Conclusion</a:t>
            </a:r>
            <a:endParaRPr lang="en-US" sz="4800" dirty="0"/>
          </a:p>
        </p:txBody>
      </p:sp>
      <p:sp>
        <p:nvSpPr>
          <p:cNvPr id="42" name="Text 37"/>
          <p:cNvSpPr/>
          <p:nvPr/>
        </p:nvSpPr>
        <p:spPr>
          <a:xfrm>
            <a:off x="12485661" y="109664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40776" y="1738650"/>
            <a:ext cx="1759030" cy="119562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90100"/>
            <a:ext cx="3927705" cy="35698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8019" y="0"/>
            <a:ext cx="1829029" cy="1148434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2959470" y="2743200"/>
            <a:ext cx="12824370"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2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7" name="Shape 1"/>
          <p:cNvSpPr/>
          <p:nvPr/>
        </p:nvSpPr>
        <p:spPr>
          <a:xfrm>
            <a:off x="13057232" y="2705100"/>
            <a:ext cx="9907238" cy="34163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674901"/>
            <a:ext cx="1257457" cy="1476691"/>
          </a:xfrm>
          <a:prstGeom prst="rect">
            <a:avLst/>
          </a:prstGeom>
        </p:spPr>
      </p:pic>
      <p:sp>
        <p:nvSpPr>
          <p:cNvPr id="9" name="Shape 2"/>
          <p:cNvSpPr/>
          <p:nvPr/>
        </p:nvSpPr>
        <p:spPr>
          <a:xfrm>
            <a:off x="14721140" y="2705100"/>
            <a:ext cx="8243330" cy="3416300"/>
          </a:xfrm>
          <a:prstGeom prst="rect">
            <a:avLst/>
          </a:prstGeom>
          <a:noFill/>
          <a:ln/>
        </p:spPr>
      </p:sp>
      <p:sp>
        <p:nvSpPr>
          <p:cNvPr id="10" name="Text 3"/>
          <p:cNvSpPr/>
          <p:nvPr/>
        </p:nvSpPr>
        <p:spPr>
          <a:xfrm>
            <a:off x="14721140" y="2705100"/>
            <a:ext cx="8446556"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11" name="Text 4"/>
          <p:cNvSpPr/>
          <p:nvPr/>
        </p:nvSpPr>
        <p:spPr>
          <a:xfrm>
            <a:off x="14721140" y="3683000"/>
            <a:ext cx="837881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6858000"/>
            <a:ext cx="9907238" cy="34163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7622462"/>
            <a:ext cx="1257457" cy="1887376"/>
          </a:xfrm>
          <a:prstGeom prst="rect">
            <a:avLst/>
          </a:prstGeom>
        </p:spPr>
      </p:pic>
      <p:sp>
        <p:nvSpPr>
          <p:cNvPr id="14" name="Shape 6"/>
          <p:cNvSpPr/>
          <p:nvPr/>
        </p:nvSpPr>
        <p:spPr>
          <a:xfrm>
            <a:off x="14721140" y="6858000"/>
            <a:ext cx="8243330" cy="3416300"/>
          </a:xfrm>
          <a:prstGeom prst="rect">
            <a:avLst/>
          </a:prstGeom>
          <a:noFill/>
          <a:ln/>
        </p:spPr>
      </p:sp>
      <p:sp>
        <p:nvSpPr>
          <p:cNvPr id="15" name="Text 7"/>
          <p:cNvSpPr/>
          <p:nvPr/>
        </p:nvSpPr>
        <p:spPr>
          <a:xfrm>
            <a:off x="14721140" y="6858000"/>
            <a:ext cx="8446556"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Dragon Taming</a:t>
            </a:r>
            <a:endParaRPr lang="en-US" sz="4800" dirty="0"/>
          </a:p>
        </p:txBody>
      </p:sp>
      <p:sp>
        <p:nvSpPr>
          <p:cNvPr id="16" name="Text 8"/>
          <p:cNvSpPr/>
          <p:nvPr/>
        </p:nvSpPr>
        <p:spPr>
          <a:xfrm>
            <a:off x="14721140" y="7835900"/>
            <a:ext cx="837881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28700"/>
            <a:ext cx="3454968" cy="278248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34029" y="6997700"/>
            <a:ext cx="2553019" cy="6718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30945" y="1384300"/>
            <a:ext cx="1754611" cy="1625600"/>
          </a:xfrm>
          <a:prstGeom prst="rect">
            <a:avLst/>
          </a:prstGeom>
        </p:spPr>
      </p:pic>
      <p:sp>
        <p:nvSpPr>
          <p:cNvPr id="8" name="Shape 2"/>
          <p:cNvSpPr/>
          <p:nvPr/>
        </p:nvSpPr>
        <p:spPr>
          <a:xfrm>
            <a:off x="5436279" y="3619500"/>
            <a:ext cx="4343943" cy="774700"/>
          </a:xfrm>
          <a:prstGeom prst="rect">
            <a:avLst/>
          </a:prstGeom>
          <a:noFill/>
          <a:ln/>
        </p:spPr>
      </p:sp>
      <p:sp>
        <p:nvSpPr>
          <p:cNvPr id="9" name="Text 3"/>
          <p:cNvSpPr/>
          <p:nvPr/>
        </p:nvSpPr>
        <p:spPr>
          <a:xfrm>
            <a:off x="5436279" y="3619500"/>
            <a:ext cx="4547168"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10" name="Shape 4"/>
          <p:cNvSpPr/>
          <p:nvPr/>
        </p:nvSpPr>
        <p:spPr>
          <a:xfrm>
            <a:off x="3543743" y="5003800"/>
            <a:ext cx="8129016" cy="1828800"/>
          </a:xfrm>
          <a:prstGeom prst="rect">
            <a:avLst/>
          </a:prstGeom>
          <a:noFill/>
          <a:ln/>
        </p:spPr>
      </p:sp>
      <p:sp>
        <p:nvSpPr>
          <p:cNvPr id="11" name="Text 5"/>
          <p:cNvSpPr/>
          <p:nvPr/>
        </p:nvSpPr>
        <p:spPr>
          <a:xfrm>
            <a:off x="3476001" y="50038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43743" y="7442200"/>
            <a:ext cx="8129016" cy="5156200"/>
          </a:xfrm>
          <a:prstGeom prst="rect">
            <a:avLst/>
          </a:prstGeom>
        </p:spPr>
      </p:pic>
      <p:sp>
        <p:nvSpPr>
          <p:cNvPr id="13" name="Shape 6"/>
          <p:cNvSpPr/>
          <p:nvPr/>
        </p:nvSpPr>
        <p:spPr>
          <a:xfrm>
            <a:off x="12663483" y="1384300"/>
            <a:ext cx="8129016" cy="112141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152369" y="1384300"/>
            <a:ext cx="1151246" cy="1625600"/>
          </a:xfrm>
          <a:prstGeom prst="rect">
            <a:avLst/>
          </a:prstGeom>
        </p:spPr>
      </p:pic>
      <p:sp>
        <p:nvSpPr>
          <p:cNvPr id="15" name="Shape 7"/>
          <p:cNvSpPr/>
          <p:nvPr/>
        </p:nvSpPr>
        <p:spPr>
          <a:xfrm>
            <a:off x="14835454" y="3619500"/>
            <a:ext cx="3785073" cy="774700"/>
          </a:xfrm>
          <a:prstGeom prst="rect">
            <a:avLst/>
          </a:prstGeom>
          <a:noFill/>
          <a:ln/>
        </p:spPr>
      </p:sp>
      <p:sp>
        <p:nvSpPr>
          <p:cNvPr id="16" name="Text 8"/>
          <p:cNvSpPr/>
          <p:nvPr/>
        </p:nvSpPr>
        <p:spPr>
          <a:xfrm>
            <a:off x="14835454" y="3619500"/>
            <a:ext cx="3988298" cy="977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Dragon Taming</a:t>
            </a:r>
            <a:endParaRPr lang="en-US" sz="4800" dirty="0"/>
          </a:p>
        </p:txBody>
      </p:sp>
      <p:sp>
        <p:nvSpPr>
          <p:cNvPr id="17" name="Shape 9"/>
          <p:cNvSpPr/>
          <p:nvPr/>
        </p:nvSpPr>
        <p:spPr>
          <a:xfrm>
            <a:off x="12663483" y="5003800"/>
            <a:ext cx="8129016" cy="1828800"/>
          </a:xfrm>
          <a:prstGeom prst="rect">
            <a:avLst/>
          </a:prstGeom>
          <a:noFill/>
          <a:ln/>
        </p:spPr>
      </p:sp>
      <p:sp>
        <p:nvSpPr>
          <p:cNvPr id="18" name="Text 10"/>
          <p:cNvSpPr/>
          <p:nvPr/>
        </p:nvSpPr>
        <p:spPr>
          <a:xfrm>
            <a:off x="12595741" y="50038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63483" y="7442200"/>
            <a:ext cx="8129016" cy="5156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9876" y="7086600"/>
            <a:ext cx="5461683" cy="5676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0683" y="774700"/>
            <a:ext cx="5408005" cy="32901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845" y="279400"/>
            <a:ext cx="4573279" cy="237145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9546" y="3378200"/>
            <a:ext cx="4559910" cy="153265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909238" y="4140200"/>
            <a:ext cx="5673988" cy="957059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709438" y="6565900"/>
            <a:ext cx="965321" cy="4419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997149" y="1155700"/>
            <a:ext cx="10387827" cy="298839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99375" y="11430000"/>
            <a:ext cx="5196490" cy="22860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823178" y="3378200"/>
            <a:ext cx="3619952" cy="2692400"/>
          </a:xfrm>
          <a:prstGeom prst="rect">
            <a:avLst/>
          </a:prstGeom>
        </p:spPr>
      </p:pic>
      <p:sp>
        <p:nvSpPr>
          <p:cNvPr id="13" name="Shape 1"/>
          <p:cNvSpPr/>
          <p:nvPr/>
        </p:nvSpPr>
        <p:spPr>
          <a:xfrm>
            <a:off x="6871559" y="4914900"/>
            <a:ext cx="11190099" cy="5537200"/>
          </a:xfrm>
          <a:prstGeom prst="rect">
            <a:avLst/>
          </a:prstGeom>
          <a:noFill/>
          <a:ln/>
        </p:spPr>
      </p:sp>
      <p:sp>
        <p:nvSpPr>
          <p:cNvPr id="14" name="Text 2"/>
          <p:cNvSpPr/>
          <p:nvPr/>
        </p:nvSpPr>
        <p:spPr>
          <a:xfrm>
            <a:off x="6871559" y="4914900"/>
            <a:ext cx="11393324" cy="4851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5" name="Text 3"/>
          <p:cNvSpPr/>
          <p:nvPr/>
        </p:nvSpPr>
        <p:spPr>
          <a:xfrm>
            <a:off x="14581422" y="9867900"/>
            <a:ext cx="3632654" cy="736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cme Regular" pitchFamily="34" charset="0"/>
                <a:ea typeface="Acme Regular" pitchFamily="34" charset="-122"/>
                <a:cs typeface="Acm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90100"/>
            <a:ext cx="3927705" cy="35698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8019" y="0"/>
            <a:ext cx="1829029" cy="1148434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10822" y="264033"/>
            <a:ext cx="5873467" cy="13200633"/>
          </a:xfrm>
          <a:prstGeom prst="rect">
            <a:avLst/>
          </a:prstGeom>
        </p:spPr>
      </p:pic>
      <p:sp>
        <p:nvSpPr>
          <p:cNvPr id="7" name="Shape 1"/>
          <p:cNvSpPr/>
          <p:nvPr/>
        </p:nvSpPr>
        <p:spPr>
          <a:xfrm>
            <a:off x="3086486" y="1866900"/>
            <a:ext cx="4369346" cy="4292600"/>
          </a:xfrm>
          <a:prstGeom prst="rect">
            <a:avLst/>
          </a:prstGeom>
          <a:noFill/>
          <a:ln/>
        </p:spPr>
      </p:sp>
      <p:sp>
        <p:nvSpPr>
          <p:cNvPr id="8" name="Text 2"/>
          <p:cNvSpPr/>
          <p:nvPr/>
        </p:nvSpPr>
        <p:spPr>
          <a:xfrm>
            <a:off x="3086486" y="1866900"/>
            <a:ext cx="4572572" cy="1752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Dragon Taming Technique</a:t>
            </a:r>
            <a:endParaRPr lang="en-US" sz="4800" dirty="0"/>
          </a:p>
        </p:txBody>
      </p:sp>
      <p:sp>
        <p:nvSpPr>
          <p:cNvPr id="9" name="Text 3"/>
          <p:cNvSpPr/>
          <p:nvPr/>
        </p:nvSpPr>
        <p:spPr>
          <a:xfrm>
            <a:off x="3086486" y="37211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4292600"/>
          </a:xfrm>
          <a:prstGeom prst="rect">
            <a:avLst/>
          </a:prstGeom>
          <a:noFill/>
          <a:ln/>
        </p:spPr>
      </p:sp>
      <p:sp>
        <p:nvSpPr>
          <p:cNvPr id="11" name="Text 5"/>
          <p:cNvSpPr/>
          <p:nvPr/>
        </p:nvSpPr>
        <p:spPr>
          <a:xfrm>
            <a:off x="16931216" y="6527800"/>
            <a:ext cx="4572572" cy="1752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cme Regular" pitchFamily="34" charset="0"/>
                <a:ea typeface="Acme Regular" pitchFamily="34" charset="-122"/>
                <a:cs typeface="Acme Regular" pitchFamily="34" charset="-120"/>
              </a:rPr>
              <a:t>The Art of Unicorn Sighting</a:t>
            </a:r>
            <a:endParaRPr lang="en-US" sz="4800" dirty="0"/>
          </a:p>
        </p:txBody>
      </p:sp>
      <p:sp>
        <p:nvSpPr>
          <p:cNvPr id="12" name="Text 6"/>
          <p:cNvSpPr/>
          <p:nvPr/>
        </p:nvSpPr>
        <p:spPr>
          <a:xfrm>
            <a:off x="16931216" y="83820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188700"/>
            <a:ext cx="3762064" cy="22996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84835" y="0"/>
            <a:ext cx="2502213" cy="3533031"/>
          </a:xfrm>
          <a:prstGeom prst="rect">
            <a:avLst/>
          </a:prstGeom>
        </p:spPr>
      </p:pic>
      <p:sp>
        <p:nvSpPr>
          <p:cNvPr id="4" name="Text 0"/>
          <p:cNvSpPr/>
          <p:nvPr/>
        </p:nvSpPr>
        <p:spPr>
          <a:xfrm>
            <a:off x="2091528" y="749300"/>
            <a:ext cx="20216693"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cme Regular" pitchFamily="34" charset="0"/>
                <a:ea typeface="Acme Regular" pitchFamily="34" charset="-122"/>
                <a:cs typeface="Acme Regular" pitchFamily="34" charset="-120"/>
              </a:rPr>
              <a:t>The Magic of Dragons: A Research</a:t>
            </a:r>
            <a:endParaRPr lang="en-US" sz="8000" dirty="0"/>
          </a:p>
        </p:txBody>
      </p:sp>
      <p:sp>
        <p:nvSpPr>
          <p:cNvPr id="5" name="Shape 1"/>
          <p:cNvSpPr/>
          <p:nvPr/>
        </p:nvSpPr>
        <p:spPr>
          <a:xfrm>
            <a:off x="2146568" y="4025900"/>
            <a:ext cx="8205226" cy="8204200"/>
          </a:xfrm>
          <a:prstGeom prst="rect">
            <a:avLst/>
          </a:prstGeom>
          <a:noFill/>
          <a:ln/>
        </p:spPr>
      </p:sp>
      <p:sp>
        <p:nvSpPr>
          <p:cNvPr id="6" name="Shape 2"/>
          <p:cNvSpPr/>
          <p:nvPr/>
        </p:nvSpPr>
        <p:spPr>
          <a:xfrm>
            <a:off x="2146568" y="4025900"/>
            <a:ext cx="8205226" cy="8204200"/>
          </a:xfrm>
          <a:prstGeom prst="ellipse">
            <a:avLst/>
          </a:prstGeom>
          <a:solidFill>
            <a:srgbClr val="060606">
              <a:alpha val="100000"/>
            </a:srgbClr>
          </a:solidFill>
          <a:ln/>
        </p:spPr>
      </p:sp>
      <p:sp>
        <p:nvSpPr>
          <p:cNvPr id="7" name="Shape 3"/>
          <p:cNvSpPr/>
          <p:nvPr/>
        </p:nvSpPr>
        <p:spPr>
          <a:xfrm>
            <a:off x="3175397" y="5918200"/>
            <a:ext cx="6160270" cy="6159500"/>
          </a:xfrm>
          <a:prstGeom prst="ellipse">
            <a:avLst/>
          </a:prstGeom>
          <a:solidFill>
            <a:srgbClr val="D6D6D6">
              <a:alpha val="100000"/>
            </a:srgbClr>
          </a:solidFill>
          <a:ln/>
        </p:spPr>
      </p:sp>
      <p:sp>
        <p:nvSpPr>
          <p:cNvPr id="8" name="Shape 4"/>
          <p:cNvSpPr/>
          <p:nvPr/>
        </p:nvSpPr>
        <p:spPr>
          <a:xfrm>
            <a:off x="4204225" y="7797800"/>
            <a:ext cx="4089911" cy="4089400"/>
          </a:xfrm>
          <a:prstGeom prst="ellipse">
            <a:avLst/>
          </a:prstGeom>
          <a:solidFill>
            <a:srgbClr val="FFFFFF">
              <a:alpha val="100000"/>
            </a:srgbClr>
          </a:solidFill>
          <a:ln/>
        </p:spPr>
      </p:sp>
      <p:sp>
        <p:nvSpPr>
          <p:cNvPr id="9" name="Text 5"/>
          <p:cNvSpPr/>
          <p:nvPr/>
        </p:nvSpPr>
        <p:spPr>
          <a:xfrm>
            <a:off x="5563295" y="4546600"/>
            <a:ext cx="1359070"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6.7M</a:t>
            </a:r>
            <a:endParaRPr lang="en-US" sz="4800" dirty="0"/>
          </a:p>
        </p:txBody>
      </p:sp>
      <p:sp>
        <p:nvSpPr>
          <p:cNvPr id="10" name="Text 6"/>
          <p:cNvSpPr/>
          <p:nvPr/>
        </p:nvSpPr>
        <p:spPr>
          <a:xfrm>
            <a:off x="5550594" y="9359900"/>
            <a:ext cx="1397175" cy="977900"/>
          </a:xfrm>
          <a:prstGeom prst="rect">
            <a:avLst/>
          </a:prstGeom>
          <a:noFill/>
          <a:ln/>
        </p:spPr>
        <p:txBody>
          <a:bodyPr wrap="square" lIns="0" tIns="0" rIns="0" bIns="0" rtlCol="0" anchor="ctr"/>
          <a:lstStyle/>
          <a:p>
            <a:pPr algn="ctr" indent="0" marL="0">
              <a:buNone/>
            </a:pPr>
            <a:r>
              <a:rPr lang="en-US" sz="4800" dirty="0">
                <a:solidFill>
                  <a:srgbClr val="060606">
                    <a:alpha val="100000"/>
                  </a:srgbClr>
                </a:solidFill>
                <a:latin typeface="Acme Regular" pitchFamily="34" charset="0"/>
                <a:ea typeface="Acme Regular" pitchFamily="34" charset="-122"/>
                <a:cs typeface="Acme Regular" pitchFamily="34" charset="-120"/>
              </a:rPr>
              <a:t>2.3M</a:t>
            </a:r>
            <a:endParaRPr lang="en-US" sz="4800" dirty="0"/>
          </a:p>
        </p:txBody>
      </p:sp>
      <p:sp>
        <p:nvSpPr>
          <p:cNvPr id="11" name="Text 7"/>
          <p:cNvSpPr/>
          <p:nvPr/>
        </p:nvSpPr>
        <p:spPr>
          <a:xfrm>
            <a:off x="5525191" y="6426200"/>
            <a:ext cx="1447981" cy="9779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Acme Regular" pitchFamily="34" charset="0"/>
                <a:ea typeface="Acme Regular" pitchFamily="34" charset="-122"/>
                <a:cs typeface="Acme Regular"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12638080" y="3594100"/>
            <a:ext cx="8459257" cy="2540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739988" cy="1016000"/>
          </a:xfrm>
          <a:prstGeom prst="rect">
            <a:avLst/>
          </a:prstGeom>
        </p:spPr>
      </p:pic>
      <p:sp>
        <p:nvSpPr>
          <p:cNvPr id="16" name="Shape 10"/>
          <p:cNvSpPr/>
          <p:nvPr/>
        </p:nvSpPr>
        <p:spPr>
          <a:xfrm>
            <a:off x="12638080" y="4914900"/>
            <a:ext cx="8459257" cy="1219200"/>
          </a:xfrm>
          <a:prstGeom prst="rect">
            <a:avLst/>
          </a:prstGeom>
          <a:noFill/>
          <a:ln/>
        </p:spPr>
      </p:sp>
      <p:sp>
        <p:nvSpPr>
          <p:cNvPr id="17"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8" name="Shape 12"/>
          <p:cNvSpPr/>
          <p:nvPr/>
        </p:nvSpPr>
        <p:spPr>
          <a:xfrm>
            <a:off x="12638080" y="6946900"/>
            <a:ext cx="8459257" cy="2540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946900"/>
            <a:ext cx="1013752" cy="1016000"/>
          </a:xfrm>
          <a:prstGeom prst="rect">
            <a:avLst/>
          </a:prstGeom>
        </p:spPr>
      </p:pic>
      <p:sp>
        <p:nvSpPr>
          <p:cNvPr id="20" name="Shape 13"/>
          <p:cNvSpPr/>
          <p:nvPr/>
        </p:nvSpPr>
        <p:spPr>
          <a:xfrm>
            <a:off x="12638080" y="8267700"/>
            <a:ext cx="8459257" cy="1219200"/>
          </a:xfrm>
          <a:prstGeom prst="rect">
            <a:avLst/>
          </a:prstGeom>
          <a:noFill/>
          <a:ln/>
        </p:spPr>
      </p:sp>
      <p:sp>
        <p:nvSpPr>
          <p:cNvPr id="21" name="Text 14"/>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2" name="Shape 15"/>
          <p:cNvSpPr/>
          <p:nvPr/>
        </p:nvSpPr>
        <p:spPr>
          <a:xfrm>
            <a:off x="12638080" y="10299700"/>
            <a:ext cx="8459257" cy="2540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10299700"/>
            <a:ext cx="573271" cy="1016000"/>
          </a:xfrm>
          <a:prstGeom prst="rect">
            <a:avLst/>
          </a:prstGeom>
        </p:spPr>
      </p:pic>
      <p:sp>
        <p:nvSpPr>
          <p:cNvPr id="24" name="Shape 16"/>
          <p:cNvSpPr/>
          <p:nvPr/>
        </p:nvSpPr>
        <p:spPr>
          <a:xfrm>
            <a:off x="12638080" y="11620500"/>
            <a:ext cx="8459257" cy="1219200"/>
          </a:xfrm>
          <a:prstGeom prst="rect">
            <a:avLst/>
          </a:prstGeom>
          <a:noFill/>
          <a:ln/>
        </p:spPr>
      </p:sp>
      <p:sp>
        <p:nvSpPr>
          <p:cNvPr id="25" name="Text 17"/>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2023-10-11T11:07:45Z</dcterms:created>
  <dcterms:modified xsi:type="dcterms:W3CDTF">2023-10-11T11:07:45Z</dcterms:modified>
</cp:coreProperties>
</file>