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C900F-78E7-7B8C-31E8-636530825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1647BF7-CE11-B202-E9C7-5201ED0F8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647BF7-CE11-B202-E9C7-5201ED0F8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C57E76-BA29-F462-17BC-C86DD5FF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694D4A8-2554-A49A-BE21-C887356D8D7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271A5A2-D29E-FCBD-6D34-96ECFE612DB6}"/>
              </a:ext>
            </a:extLst>
          </p:cNvPr>
          <p:cNvGraphicFramePr>
            <a:graphicFrameLocks/>
          </p:cNvGraphicFramePr>
          <p:nvPr/>
        </p:nvGraphicFramePr>
        <p:xfrm>
          <a:off x="419099" y="1033696"/>
          <a:ext cx="10667999" cy="463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3578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9721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839</cp:revision>
  <dcterms:created xsi:type="dcterms:W3CDTF">2021-03-31T02:49:57Z</dcterms:created>
  <dcterms:modified xsi:type="dcterms:W3CDTF">2025-10-15T03:45:38Z</dcterms:modified>
  <cp:category/>
</cp:coreProperties>
</file>