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b31980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b31980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a22eb798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a22eb798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a22eb798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a22eb798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a22eb798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a22eb798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0b319803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0b319803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a248ea8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a248ea8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2eb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2eb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22eb798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22eb798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a22eb798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a22eb798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a22eb798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a22eb798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a22eb798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a22eb798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a22eb798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a22eb798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a22eb798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a22eb798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11.png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10.png"/><Relationship Id="rId13" Type="http://schemas.openxmlformats.org/officeDocument/2006/relationships/image" Target="../media/image2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4800"/>
              <a:t>Sample hate speech statements - Set 2</a:t>
            </a:r>
            <a:endParaRPr b="1" sz="480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868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BB0D4"/>
                </a:solidFill>
              </a:rPr>
              <a:t>Are my people really using hate speech? &gt; Media Production &gt; </a:t>
            </a:r>
            <a:r>
              <a:rPr b="1" lang="en-GB">
                <a:solidFill>
                  <a:srgbClr val="2BB0D4"/>
                </a:solidFill>
              </a:rPr>
              <a:t>Sample hate speech statements 2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6"/>
          <p:cNvSpPr txBox="1"/>
          <p:nvPr>
            <p:ph idx="1" type="body"/>
          </p:nvPr>
        </p:nvSpPr>
        <p:spPr>
          <a:xfrm>
            <a:off x="849075" y="458850"/>
            <a:ext cx="7800300" cy="379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You and your kind are all a bunch of &amp;$!^*-&amp;$%@!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7"/>
          <p:cNvSpPr txBox="1"/>
          <p:nvPr>
            <p:ph idx="1" type="body"/>
          </p:nvPr>
        </p:nvSpPr>
        <p:spPr>
          <a:xfrm>
            <a:off x="849075" y="451450"/>
            <a:ext cx="7800300" cy="3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1"/>
                </a:solidFill>
              </a:rPr>
              <a:t>Xenovians are dogs! This is what I do to dogs: </a:t>
            </a:r>
            <a:r>
              <a:rPr lang="en-GB" sz="4500" u="sng">
                <a:solidFill>
                  <a:srgbClr val="2BB0D4"/>
                </a:solidFill>
              </a:rPr>
              <a:t>burn-them-all.gif</a:t>
            </a:r>
            <a:endParaRPr sz="4500" u="sng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450" y="602550"/>
            <a:ext cx="3509100" cy="35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9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43" name="Google Shape;243;p4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44" name="Google Shape;24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9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idx="1" type="body"/>
          </p:nvPr>
        </p:nvSpPr>
        <p:spPr>
          <a:xfrm>
            <a:off x="390925" y="1080600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No jobs, no prospects, no %$£*&amp;@~£ hope #BlameXenovians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Ah, beautiful Xenovian, I look forward to removing your head from your body!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~%$£ you, ~%$£ them, ~%$£ everyone.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I believe that Xenovians have as much right to be here as humans #onlyjoking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When will you Xenovians crawl back to the slimy rock you came from?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These people are SCUM!       all of them now.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All Xenovians are %$£*&amp;@~£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You and your kind are all a bunch of &amp;$!^*-&amp;$%@!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Xenovians are dogs! This is what I do to dogs: </a:t>
            </a:r>
            <a:r>
              <a:rPr lang="en-GB" u="sng">
                <a:solidFill>
                  <a:srgbClr val="2BB0D4"/>
                </a:solidFill>
              </a:rPr>
              <a:t>burn-them-all.gif</a:t>
            </a:r>
            <a:endParaRPr u="sng">
              <a:solidFill>
                <a:srgbClr val="2BB0D4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>
                <a:solidFill>
                  <a:srgbClr val="2BB0D4"/>
                </a:solidFill>
              </a:rPr>
              <a:t>Meme</a:t>
            </a:r>
            <a:r>
              <a:rPr lang="en-GB">
                <a:solidFill>
                  <a:schemeClr val="dk1"/>
                </a:solidFill>
              </a:rPr>
              <a:t> - The best kind of Xenovian is a dead one.</a:t>
            </a:r>
            <a:endParaRPr u="sng">
              <a:solidFill>
                <a:srgbClr val="3D85C6"/>
              </a:solidFill>
            </a:endParaRPr>
          </a:p>
        </p:txBody>
      </p:sp>
      <p:pic>
        <p:nvPicPr>
          <p:cNvPr id="164" name="Google Shape;1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4800" y="1429425"/>
            <a:ext cx="302975" cy="3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570775" y="2550899"/>
            <a:ext cx="35347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3019" y="2857901"/>
            <a:ext cx="28328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666" y="2870632"/>
            <a:ext cx="284346" cy="24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6012" y="2870632"/>
            <a:ext cx="284346" cy="24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6925" y="2677300"/>
            <a:ext cx="1538700" cy="1538700"/>
          </a:xfrm>
          <a:prstGeom prst="roundRect">
            <a:avLst>
              <a:gd fmla="val 11702" name="adj"/>
            </a:avLst>
          </a:prstGeom>
          <a:noFill/>
          <a:ln>
            <a:noFill/>
          </a:ln>
        </p:spPr>
      </p:pic>
      <p:sp>
        <p:nvSpPr>
          <p:cNvPr id="170" name="Google Shape;170;p38"/>
          <p:cNvSpPr txBox="1"/>
          <p:nvPr/>
        </p:nvSpPr>
        <p:spPr>
          <a:xfrm>
            <a:off x="495850" y="141600"/>
            <a:ext cx="8648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BB0D4"/>
                </a:solidFill>
              </a:rPr>
              <a:t>Sample Hate Speech Statements 2</a:t>
            </a:r>
            <a:endParaRPr b="1" sz="280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9"/>
          <p:cNvSpPr txBox="1"/>
          <p:nvPr>
            <p:ph idx="1" type="body"/>
          </p:nvPr>
        </p:nvSpPr>
        <p:spPr>
          <a:xfrm>
            <a:off x="849075" y="451450"/>
            <a:ext cx="7800300" cy="38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No jobs, no prospects, no %$£*&amp;@~£ hope </a:t>
            </a:r>
            <a:r>
              <a:rPr b="1" lang="en-GB" sz="5500">
                <a:solidFill>
                  <a:srgbClr val="2BB0D4"/>
                </a:solidFill>
              </a:rPr>
              <a:t>#BlameXenovians</a:t>
            </a:r>
            <a:endParaRPr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0"/>
          <p:cNvSpPr txBox="1"/>
          <p:nvPr>
            <p:ph idx="1" type="body"/>
          </p:nvPr>
        </p:nvSpPr>
        <p:spPr>
          <a:xfrm>
            <a:off x="1001475" y="1096200"/>
            <a:ext cx="7558500" cy="24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Ah, beautiful Xenovian, I look forward to removing your head from your body!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3" name="Google Shape;1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450" y="3323475"/>
            <a:ext cx="612875" cy="6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1"/>
          <p:cNvSpPr txBox="1"/>
          <p:nvPr>
            <p:ph idx="1" type="body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~%$£ you, </a:t>
            </a:r>
            <a:br>
              <a:rPr lang="en-GB" sz="5500">
                <a:solidFill>
                  <a:schemeClr val="dk1"/>
                </a:solidFill>
              </a:rPr>
            </a:br>
            <a:r>
              <a:rPr lang="en-GB" sz="5500">
                <a:solidFill>
                  <a:schemeClr val="dk1"/>
                </a:solidFill>
              </a:rPr>
              <a:t>~%$£ them, </a:t>
            </a:r>
            <a:br>
              <a:rPr lang="en-GB" sz="5500">
                <a:solidFill>
                  <a:schemeClr val="dk1"/>
                </a:solidFill>
              </a:rPr>
            </a:br>
            <a:r>
              <a:rPr lang="en-GB" sz="5500">
                <a:solidFill>
                  <a:schemeClr val="dk1"/>
                </a:solidFill>
              </a:rPr>
              <a:t>~%$£ everyone.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2"/>
          <p:cNvSpPr txBox="1"/>
          <p:nvPr>
            <p:ph idx="1" type="body"/>
          </p:nvPr>
        </p:nvSpPr>
        <p:spPr>
          <a:xfrm>
            <a:off x="891000" y="451450"/>
            <a:ext cx="7752900" cy="3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1"/>
                </a:solidFill>
              </a:rPr>
              <a:t>I believe that Xenovians have as much right to be here as humans </a:t>
            </a:r>
            <a:r>
              <a:rPr b="1" lang="en-GB" sz="5000">
                <a:solidFill>
                  <a:srgbClr val="2BB0D4"/>
                </a:solidFill>
              </a:rPr>
              <a:t>#onlyjoking</a:t>
            </a:r>
            <a:endParaRPr b="1" sz="500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3"/>
          <p:cNvSpPr txBox="1"/>
          <p:nvPr>
            <p:ph idx="1" type="body"/>
          </p:nvPr>
        </p:nvSpPr>
        <p:spPr>
          <a:xfrm>
            <a:off x="869700" y="416100"/>
            <a:ext cx="7800300" cy="3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</a:rPr>
              <a:t>When will you Xenovians crawl back to the slimy rock you came from?</a:t>
            </a:r>
            <a:endParaRPr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4"/>
          <p:cNvSpPr txBox="1"/>
          <p:nvPr>
            <p:ph idx="1" type="body"/>
          </p:nvPr>
        </p:nvSpPr>
        <p:spPr>
          <a:xfrm>
            <a:off x="849075" y="451450"/>
            <a:ext cx="7800300" cy="38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These people are SCUM!       all of them now.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8" name="Google Shape;2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30074" y="2052002"/>
            <a:ext cx="931325" cy="7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5"/>
          <p:cNvSpPr txBox="1"/>
          <p:nvPr>
            <p:ph idx="1" type="body"/>
          </p:nvPr>
        </p:nvSpPr>
        <p:spPr>
          <a:xfrm>
            <a:off x="1462300" y="1133650"/>
            <a:ext cx="7558500" cy="24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All Xenovians are %$£*&amp;@~£       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5" name="Google Shape;2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094" y="2470998"/>
            <a:ext cx="742557" cy="7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9134" y="2504371"/>
            <a:ext cx="745338" cy="6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4472" y="2504371"/>
            <a:ext cx="745338" cy="65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