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25603200" cx="36576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E5AC5AC-82A8-42F7-9B55-2B8A547ECE95}">
  <a:tblStyle styleId="{AE5AC5AC-82A8-42F7-9B55-2B8A547ECE95}"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980024" y="685800"/>
            <a:ext cx="48987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free-power-point-templates.com/" TargetMode="External"/><Relationship Id="rId3"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980024" y="685800"/>
            <a:ext cx="48987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You can add your presentation notes here. This presentation template for research posters is fully editable so text, graphics and content can be updated to fit your own research needs. You can download more presentations from </a:t>
            </a:r>
            <a:r>
              <a:rPr lang="en" u="sng">
                <a:solidFill>
                  <a:schemeClr val="hlink"/>
                </a:solidFill>
                <a:hlinkClick r:id="rId2"/>
              </a:rPr>
              <a:t>http://www.free-power-point-templates.com/</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Download more </a:t>
            </a:r>
            <a:r>
              <a:rPr lang="en" u="sng">
                <a:solidFill>
                  <a:schemeClr val="hlink"/>
                </a:solidFill>
                <a:hlinkClick r:id="rId3"/>
              </a:rPr>
              <a:t>poster presentation templates</a:t>
            </a:r>
            <a:r>
              <a:rPr lang="en"/>
              <a:t> from FPPT.com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free-power-point-templates.com/" TargetMode="External"/><Relationship Id="rId3"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246833" y="3706329"/>
            <a:ext cx="34082700" cy="10217400"/>
          </a:xfrm>
          <a:prstGeom prst="rect">
            <a:avLst/>
          </a:prstGeom>
        </p:spPr>
        <p:txBody>
          <a:bodyPr anchorCtr="0" anchor="b" bIns="417950" lIns="417950" spcFirstLastPara="1" rIns="417950" wrap="square" tIns="417950">
            <a:noAutofit/>
          </a:bodyPr>
          <a:lstStyle>
            <a:lvl1pPr lvl="0" algn="ctr">
              <a:spcBef>
                <a:spcPts val="0"/>
              </a:spcBef>
              <a:spcAft>
                <a:spcPts val="0"/>
              </a:spcAft>
              <a:buSzPts val="23700"/>
              <a:buNone/>
              <a:defRPr sz="23700"/>
            </a:lvl1pPr>
            <a:lvl2pPr lvl="1" algn="ctr">
              <a:spcBef>
                <a:spcPts val="0"/>
              </a:spcBef>
              <a:spcAft>
                <a:spcPts val="0"/>
              </a:spcAft>
              <a:buSzPts val="23700"/>
              <a:buNone/>
              <a:defRPr sz="23700"/>
            </a:lvl2pPr>
            <a:lvl3pPr lvl="2" algn="ctr">
              <a:spcBef>
                <a:spcPts val="0"/>
              </a:spcBef>
              <a:spcAft>
                <a:spcPts val="0"/>
              </a:spcAft>
              <a:buSzPts val="23700"/>
              <a:buNone/>
              <a:defRPr sz="23700"/>
            </a:lvl3pPr>
            <a:lvl4pPr lvl="3" algn="ctr">
              <a:spcBef>
                <a:spcPts val="0"/>
              </a:spcBef>
              <a:spcAft>
                <a:spcPts val="0"/>
              </a:spcAft>
              <a:buSzPts val="23700"/>
              <a:buNone/>
              <a:defRPr sz="23700"/>
            </a:lvl4pPr>
            <a:lvl5pPr lvl="4" algn="ctr">
              <a:spcBef>
                <a:spcPts val="0"/>
              </a:spcBef>
              <a:spcAft>
                <a:spcPts val="0"/>
              </a:spcAft>
              <a:buSzPts val="23700"/>
              <a:buNone/>
              <a:defRPr sz="23700"/>
            </a:lvl5pPr>
            <a:lvl6pPr lvl="5" algn="ctr">
              <a:spcBef>
                <a:spcPts val="0"/>
              </a:spcBef>
              <a:spcAft>
                <a:spcPts val="0"/>
              </a:spcAft>
              <a:buSzPts val="23700"/>
              <a:buNone/>
              <a:defRPr sz="23700"/>
            </a:lvl6pPr>
            <a:lvl7pPr lvl="6" algn="ctr">
              <a:spcBef>
                <a:spcPts val="0"/>
              </a:spcBef>
              <a:spcAft>
                <a:spcPts val="0"/>
              </a:spcAft>
              <a:buSzPts val="23700"/>
              <a:buNone/>
              <a:defRPr sz="23700"/>
            </a:lvl7pPr>
            <a:lvl8pPr lvl="7" algn="ctr">
              <a:spcBef>
                <a:spcPts val="0"/>
              </a:spcBef>
              <a:spcAft>
                <a:spcPts val="0"/>
              </a:spcAft>
              <a:buSzPts val="23700"/>
              <a:buNone/>
              <a:defRPr sz="23700"/>
            </a:lvl8pPr>
            <a:lvl9pPr lvl="8" algn="ctr">
              <a:spcBef>
                <a:spcPts val="0"/>
              </a:spcBef>
              <a:spcAft>
                <a:spcPts val="0"/>
              </a:spcAft>
              <a:buSzPts val="23700"/>
              <a:buNone/>
              <a:defRPr sz="23700"/>
            </a:lvl9pPr>
          </a:lstStyle>
          <a:p/>
        </p:txBody>
      </p:sp>
      <p:sp>
        <p:nvSpPr>
          <p:cNvPr id="11" name="Google Shape;11;p2"/>
          <p:cNvSpPr txBox="1"/>
          <p:nvPr>
            <p:ph idx="1" type="subTitle"/>
          </p:nvPr>
        </p:nvSpPr>
        <p:spPr>
          <a:xfrm>
            <a:off x="1246800" y="14107645"/>
            <a:ext cx="34082700" cy="3945300"/>
          </a:xfrm>
          <a:prstGeom prst="rect">
            <a:avLst/>
          </a:prstGeom>
        </p:spPr>
        <p:txBody>
          <a:bodyPr anchorCtr="0" anchor="t" bIns="417950" lIns="417950" spcFirstLastPara="1" rIns="417950" wrap="square" tIns="417950">
            <a:noAutofit/>
          </a:bodyPr>
          <a:lstStyle>
            <a:lvl1pPr lvl="0" algn="ctr">
              <a:lnSpc>
                <a:spcPct val="100000"/>
              </a:lnSpc>
              <a:spcBef>
                <a:spcPts val="0"/>
              </a:spcBef>
              <a:spcAft>
                <a:spcPts val="0"/>
              </a:spcAft>
              <a:buSzPts val="12800"/>
              <a:buNone/>
              <a:defRPr sz="12800"/>
            </a:lvl1pPr>
            <a:lvl2pPr lvl="1" algn="ctr">
              <a:lnSpc>
                <a:spcPct val="100000"/>
              </a:lnSpc>
              <a:spcBef>
                <a:spcPts val="0"/>
              </a:spcBef>
              <a:spcAft>
                <a:spcPts val="0"/>
              </a:spcAft>
              <a:buSzPts val="12800"/>
              <a:buNone/>
              <a:defRPr sz="12800"/>
            </a:lvl2pPr>
            <a:lvl3pPr lvl="2" algn="ctr">
              <a:lnSpc>
                <a:spcPct val="100000"/>
              </a:lnSpc>
              <a:spcBef>
                <a:spcPts val="0"/>
              </a:spcBef>
              <a:spcAft>
                <a:spcPts val="0"/>
              </a:spcAft>
              <a:buSzPts val="12800"/>
              <a:buNone/>
              <a:defRPr sz="12800"/>
            </a:lvl3pPr>
            <a:lvl4pPr lvl="3" algn="ctr">
              <a:lnSpc>
                <a:spcPct val="100000"/>
              </a:lnSpc>
              <a:spcBef>
                <a:spcPts val="0"/>
              </a:spcBef>
              <a:spcAft>
                <a:spcPts val="0"/>
              </a:spcAft>
              <a:buSzPts val="12800"/>
              <a:buNone/>
              <a:defRPr sz="12800"/>
            </a:lvl4pPr>
            <a:lvl5pPr lvl="4" algn="ctr">
              <a:lnSpc>
                <a:spcPct val="100000"/>
              </a:lnSpc>
              <a:spcBef>
                <a:spcPts val="0"/>
              </a:spcBef>
              <a:spcAft>
                <a:spcPts val="0"/>
              </a:spcAft>
              <a:buSzPts val="12800"/>
              <a:buNone/>
              <a:defRPr sz="12800"/>
            </a:lvl5pPr>
            <a:lvl6pPr lvl="5" algn="ctr">
              <a:lnSpc>
                <a:spcPct val="100000"/>
              </a:lnSpc>
              <a:spcBef>
                <a:spcPts val="0"/>
              </a:spcBef>
              <a:spcAft>
                <a:spcPts val="0"/>
              </a:spcAft>
              <a:buSzPts val="12800"/>
              <a:buNone/>
              <a:defRPr sz="12800"/>
            </a:lvl6pPr>
            <a:lvl7pPr lvl="6" algn="ctr">
              <a:lnSpc>
                <a:spcPct val="100000"/>
              </a:lnSpc>
              <a:spcBef>
                <a:spcPts val="0"/>
              </a:spcBef>
              <a:spcAft>
                <a:spcPts val="0"/>
              </a:spcAft>
              <a:buSzPts val="12800"/>
              <a:buNone/>
              <a:defRPr sz="12800"/>
            </a:lvl7pPr>
            <a:lvl8pPr lvl="7" algn="ctr">
              <a:lnSpc>
                <a:spcPct val="100000"/>
              </a:lnSpc>
              <a:spcBef>
                <a:spcPts val="0"/>
              </a:spcBef>
              <a:spcAft>
                <a:spcPts val="0"/>
              </a:spcAft>
              <a:buSzPts val="12800"/>
              <a:buNone/>
              <a:defRPr sz="12800"/>
            </a:lvl8pPr>
            <a:lvl9pPr lvl="8" algn="ctr">
              <a:lnSpc>
                <a:spcPct val="100000"/>
              </a:lnSpc>
              <a:spcBef>
                <a:spcPts val="0"/>
              </a:spcBef>
              <a:spcAft>
                <a:spcPts val="0"/>
              </a:spcAft>
              <a:buSzPts val="12800"/>
              <a:buNone/>
              <a:defRPr sz="12800"/>
            </a:lvl9pPr>
          </a:lstStyle>
          <a:p/>
        </p:txBody>
      </p:sp>
      <p:sp>
        <p:nvSpPr>
          <p:cNvPr id="12" name="Google Shape;12;p2"/>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246800" y="5506044"/>
            <a:ext cx="34082700" cy="9773700"/>
          </a:xfrm>
          <a:prstGeom prst="rect">
            <a:avLst/>
          </a:prstGeom>
        </p:spPr>
        <p:txBody>
          <a:bodyPr anchorCtr="0" anchor="b" bIns="417950" lIns="417950" spcFirstLastPara="1" rIns="417950" wrap="square" tIns="417950">
            <a:noAutofit/>
          </a:bodyPr>
          <a:lstStyle>
            <a:lvl1pPr lvl="0" algn="ctr">
              <a:spcBef>
                <a:spcPts val="0"/>
              </a:spcBef>
              <a:spcAft>
                <a:spcPts val="0"/>
              </a:spcAft>
              <a:buSzPts val="54900"/>
              <a:buNone/>
              <a:defRPr sz="54900"/>
            </a:lvl1pPr>
            <a:lvl2pPr lvl="1" algn="ctr">
              <a:spcBef>
                <a:spcPts val="0"/>
              </a:spcBef>
              <a:spcAft>
                <a:spcPts val="0"/>
              </a:spcAft>
              <a:buSzPts val="54900"/>
              <a:buNone/>
              <a:defRPr sz="54900"/>
            </a:lvl2pPr>
            <a:lvl3pPr lvl="2" algn="ctr">
              <a:spcBef>
                <a:spcPts val="0"/>
              </a:spcBef>
              <a:spcAft>
                <a:spcPts val="0"/>
              </a:spcAft>
              <a:buSzPts val="54900"/>
              <a:buNone/>
              <a:defRPr sz="54900"/>
            </a:lvl3pPr>
            <a:lvl4pPr lvl="3" algn="ctr">
              <a:spcBef>
                <a:spcPts val="0"/>
              </a:spcBef>
              <a:spcAft>
                <a:spcPts val="0"/>
              </a:spcAft>
              <a:buSzPts val="54900"/>
              <a:buNone/>
              <a:defRPr sz="54900"/>
            </a:lvl4pPr>
            <a:lvl5pPr lvl="4" algn="ctr">
              <a:spcBef>
                <a:spcPts val="0"/>
              </a:spcBef>
              <a:spcAft>
                <a:spcPts val="0"/>
              </a:spcAft>
              <a:buSzPts val="54900"/>
              <a:buNone/>
              <a:defRPr sz="54900"/>
            </a:lvl5pPr>
            <a:lvl6pPr lvl="5" algn="ctr">
              <a:spcBef>
                <a:spcPts val="0"/>
              </a:spcBef>
              <a:spcAft>
                <a:spcPts val="0"/>
              </a:spcAft>
              <a:buSzPts val="54900"/>
              <a:buNone/>
              <a:defRPr sz="54900"/>
            </a:lvl6pPr>
            <a:lvl7pPr lvl="6" algn="ctr">
              <a:spcBef>
                <a:spcPts val="0"/>
              </a:spcBef>
              <a:spcAft>
                <a:spcPts val="0"/>
              </a:spcAft>
              <a:buSzPts val="54900"/>
              <a:buNone/>
              <a:defRPr sz="54900"/>
            </a:lvl7pPr>
            <a:lvl8pPr lvl="7" algn="ctr">
              <a:spcBef>
                <a:spcPts val="0"/>
              </a:spcBef>
              <a:spcAft>
                <a:spcPts val="0"/>
              </a:spcAft>
              <a:buSzPts val="54900"/>
              <a:buNone/>
              <a:defRPr sz="54900"/>
            </a:lvl8pPr>
            <a:lvl9pPr lvl="8" algn="ctr">
              <a:spcBef>
                <a:spcPts val="0"/>
              </a:spcBef>
              <a:spcAft>
                <a:spcPts val="0"/>
              </a:spcAft>
              <a:buSzPts val="54900"/>
              <a:buNone/>
              <a:defRPr sz="54900"/>
            </a:lvl9pPr>
          </a:lstStyle>
          <a:p>
            <a:r>
              <a:t>xx%</a:t>
            </a:r>
          </a:p>
        </p:txBody>
      </p:sp>
      <p:sp>
        <p:nvSpPr>
          <p:cNvPr id="46" name="Google Shape;46;p11"/>
          <p:cNvSpPr txBox="1"/>
          <p:nvPr>
            <p:ph idx="1" type="body"/>
          </p:nvPr>
        </p:nvSpPr>
        <p:spPr>
          <a:xfrm>
            <a:off x="1246800" y="15691076"/>
            <a:ext cx="34082700" cy="6474900"/>
          </a:xfrm>
          <a:prstGeom prst="rect">
            <a:avLst/>
          </a:prstGeom>
        </p:spPr>
        <p:txBody>
          <a:bodyPr anchorCtr="0" anchor="t" bIns="417950" lIns="417950" spcFirstLastPara="1" rIns="417950" wrap="square" tIns="417950">
            <a:noAutofit/>
          </a:bodyPr>
          <a:lstStyle>
            <a:lvl1pPr indent="-749300" lvl="0" marL="457200" algn="ctr">
              <a:spcBef>
                <a:spcPts val="0"/>
              </a:spcBef>
              <a:spcAft>
                <a:spcPts val="0"/>
              </a:spcAft>
              <a:buSzPts val="8200"/>
              <a:buChar char="●"/>
              <a:defRPr/>
            </a:lvl1pPr>
            <a:lvl2pPr indent="-635000" lvl="1" marL="914400" algn="ctr">
              <a:spcBef>
                <a:spcPts val="7300"/>
              </a:spcBef>
              <a:spcAft>
                <a:spcPts val="0"/>
              </a:spcAft>
              <a:buSzPts val="6400"/>
              <a:buChar char="○"/>
              <a:defRPr/>
            </a:lvl2pPr>
            <a:lvl3pPr indent="-635000" lvl="2" marL="1371600" algn="ctr">
              <a:spcBef>
                <a:spcPts val="7300"/>
              </a:spcBef>
              <a:spcAft>
                <a:spcPts val="0"/>
              </a:spcAft>
              <a:buSzPts val="6400"/>
              <a:buChar char="■"/>
              <a:defRPr/>
            </a:lvl3pPr>
            <a:lvl4pPr indent="-635000" lvl="3" marL="1828800" algn="ctr">
              <a:spcBef>
                <a:spcPts val="7300"/>
              </a:spcBef>
              <a:spcAft>
                <a:spcPts val="0"/>
              </a:spcAft>
              <a:buSzPts val="6400"/>
              <a:buChar char="●"/>
              <a:defRPr/>
            </a:lvl4pPr>
            <a:lvl5pPr indent="-635000" lvl="4" marL="2286000" algn="ctr">
              <a:spcBef>
                <a:spcPts val="7300"/>
              </a:spcBef>
              <a:spcAft>
                <a:spcPts val="0"/>
              </a:spcAft>
              <a:buSzPts val="6400"/>
              <a:buChar char="○"/>
              <a:defRPr/>
            </a:lvl5pPr>
            <a:lvl6pPr indent="-635000" lvl="5" marL="2743200" algn="ctr">
              <a:spcBef>
                <a:spcPts val="7300"/>
              </a:spcBef>
              <a:spcAft>
                <a:spcPts val="0"/>
              </a:spcAft>
              <a:buSzPts val="6400"/>
              <a:buChar char="■"/>
              <a:defRPr/>
            </a:lvl6pPr>
            <a:lvl7pPr indent="-635000" lvl="6" marL="3200400" algn="ctr">
              <a:spcBef>
                <a:spcPts val="7300"/>
              </a:spcBef>
              <a:spcAft>
                <a:spcPts val="0"/>
              </a:spcAft>
              <a:buSzPts val="6400"/>
              <a:buChar char="●"/>
              <a:defRPr/>
            </a:lvl7pPr>
            <a:lvl8pPr indent="-635000" lvl="7" marL="3657600" algn="ctr">
              <a:spcBef>
                <a:spcPts val="7300"/>
              </a:spcBef>
              <a:spcAft>
                <a:spcPts val="0"/>
              </a:spcAft>
              <a:buSzPts val="6400"/>
              <a:buChar char="○"/>
              <a:defRPr/>
            </a:lvl8pPr>
            <a:lvl9pPr indent="-635000" lvl="8" marL="4114800" algn="ctr">
              <a:spcBef>
                <a:spcPts val="7300"/>
              </a:spcBef>
              <a:spcAft>
                <a:spcPts val="7300"/>
              </a:spcAft>
              <a:buSzPts val="6400"/>
              <a:buChar char="■"/>
              <a:defRPr/>
            </a:lvl9pPr>
          </a:lstStyle>
          <a:p/>
        </p:txBody>
      </p:sp>
      <p:sp>
        <p:nvSpPr>
          <p:cNvPr id="47" name="Google Shape;47;p11"/>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logo.png" id="50" name="Google Shape;50;p12">
            <a:hlinkClick r:id="rId2"/>
          </p:cNvPr>
          <p:cNvPicPr preferRelativeResize="0"/>
          <p:nvPr/>
        </p:nvPicPr>
        <p:blipFill>
          <a:blip r:embed="rId3">
            <a:alphaModFix/>
          </a:blip>
          <a:stretch>
            <a:fillRect/>
          </a:stretch>
        </p:blipFill>
        <p:spPr>
          <a:xfrm>
            <a:off x="1956666" y="889000"/>
            <a:ext cx="4186583" cy="1361150"/>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246800" y="10706454"/>
            <a:ext cx="34082700" cy="4190100"/>
          </a:xfrm>
          <a:prstGeom prst="rect">
            <a:avLst/>
          </a:prstGeom>
        </p:spPr>
        <p:txBody>
          <a:bodyPr anchorCtr="0" anchor="ctr" bIns="417950" lIns="417950" spcFirstLastPara="1" rIns="417950" wrap="square" tIns="417950">
            <a:noAutofit/>
          </a:bodyPr>
          <a:lstStyle>
            <a:lvl1pPr lvl="0" algn="ctr">
              <a:spcBef>
                <a:spcPts val="0"/>
              </a:spcBef>
              <a:spcAft>
                <a:spcPts val="0"/>
              </a:spcAft>
              <a:buSzPts val="16500"/>
              <a:buNone/>
              <a:defRPr sz="16500"/>
            </a:lvl1pPr>
            <a:lvl2pPr lvl="1" algn="ctr">
              <a:spcBef>
                <a:spcPts val="0"/>
              </a:spcBef>
              <a:spcAft>
                <a:spcPts val="0"/>
              </a:spcAft>
              <a:buSzPts val="16500"/>
              <a:buNone/>
              <a:defRPr sz="16500"/>
            </a:lvl2pPr>
            <a:lvl3pPr lvl="2" algn="ctr">
              <a:spcBef>
                <a:spcPts val="0"/>
              </a:spcBef>
              <a:spcAft>
                <a:spcPts val="0"/>
              </a:spcAft>
              <a:buSzPts val="16500"/>
              <a:buNone/>
              <a:defRPr sz="16500"/>
            </a:lvl3pPr>
            <a:lvl4pPr lvl="3" algn="ctr">
              <a:spcBef>
                <a:spcPts val="0"/>
              </a:spcBef>
              <a:spcAft>
                <a:spcPts val="0"/>
              </a:spcAft>
              <a:buSzPts val="16500"/>
              <a:buNone/>
              <a:defRPr sz="16500"/>
            </a:lvl4pPr>
            <a:lvl5pPr lvl="4" algn="ctr">
              <a:spcBef>
                <a:spcPts val="0"/>
              </a:spcBef>
              <a:spcAft>
                <a:spcPts val="0"/>
              </a:spcAft>
              <a:buSzPts val="16500"/>
              <a:buNone/>
              <a:defRPr sz="16500"/>
            </a:lvl5pPr>
            <a:lvl6pPr lvl="5" algn="ctr">
              <a:spcBef>
                <a:spcPts val="0"/>
              </a:spcBef>
              <a:spcAft>
                <a:spcPts val="0"/>
              </a:spcAft>
              <a:buSzPts val="16500"/>
              <a:buNone/>
              <a:defRPr sz="16500"/>
            </a:lvl6pPr>
            <a:lvl7pPr lvl="6" algn="ctr">
              <a:spcBef>
                <a:spcPts val="0"/>
              </a:spcBef>
              <a:spcAft>
                <a:spcPts val="0"/>
              </a:spcAft>
              <a:buSzPts val="16500"/>
              <a:buNone/>
              <a:defRPr sz="16500"/>
            </a:lvl7pPr>
            <a:lvl8pPr lvl="7" algn="ctr">
              <a:spcBef>
                <a:spcPts val="0"/>
              </a:spcBef>
              <a:spcAft>
                <a:spcPts val="0"/>
              </a:spcAft>
              <a:buSzPts val="16500"/>
              <a:buNone/>
              <a:defRPr sz="16500"/>
            </a:lvl8pPr>
            <a:lvl9pPr lvl="8" algn="ctr">
              <a:spcBef>
                <a:spcPts val="0"/>
              </a:spcBef>
              <a:spcAft>
                <a:spcPts val="0"/>
              </a:spcAft>
              <a:buSzPts val="16500"/>
              <a:buNone/>
              <a:defRPr sz="16500"/>
            </a:lvl9pPr>
          </a:lstStyle>
          <a:p/>
        </p:txBody>
      </p:sp>
      <p:sp>
        <p:nvSpPr>
          <p:cNvPr id="15" name="Google Shape;15;p3"/>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246800" y="2215235"/>
            <a:ext cx="34082700" cy="2850900"/>
          </a:xfrm>
          <a:prstGeom prst="rect">
            <a:avLst/>
          </a:prstGeom>
        </p:spPr>
        <p:txBody>
          <a:bodyPr anchorCtr="0" anchor="t" bIns="417950" lIns="417950" spcFirstLastPara="1" rIns="417950" wrap="square" tIns="417950">
            <a:noAutofit/>
          </a:bodyPr>
          <a:lstStyle>
            <a:lvl1pPr lvl="0">
              <a:spcBef>
                <a:spcPts val="0"/>
              </a:spcBef>
              <a:spcAft>
                <a:spcPts val="0"/>
              </a:spcAft>
              <a:buSzPts val="12800"/>
              <a:buNone/>
              <a:defRPr/>
            </a:lvl1pPr>
            <a:lvl2pPr lvl="1">
              <a:spcBef>
                <a:spcPts val="0"/>
              </a:spcBef>
              <a:spcAft>
                <a:spcPts val="0"/>
              </a:spcAft>
              <a:buSzPts val="12800"/>
              <a:buNone/>
              <a:defRPr/>
            </a:lvl2pPr>
            <a:lvl3pPr lvl="2">
              <a:spcBef>
                <a:spcPts val="0"/>
              </a:spcBef>
              <a:spcAft>
                <a:spcPts val="0"/>
              </a:spcAft>
              <a:buSzPts val="12800"/>
              <a:buNone/>
              <a:defRPr/>
            </a:lvl3pPr>
            <a:lvl4pPr lvl="3">
              <a:spcBef>
                <a:spcPts val="0"/>
              </a:spcBef>
              <a:spcAft>
                <a:spcPts val="0"/>
              </a:spcAft>
              <a:buSzPts val="12800"/>
              <a:buNone/>
              <a:defRPr/>
            </a:lvl4pPr>
            <a:lvl5pPr lvl="4">
              <a:spcBef>
                <a:spcPts val="0"/>
              </a:spcBef>
              <a:spcAft>
                <a:spcPts val="0"/>
              </a:spcAft>
              <a:buSzPts val="12800"/>
              <a:buNone/>
              <a:defRPr/>
            </a:lvl5pPr>
            <a:lvl6pPr lvl="5">
              <a:spcBef>
                <a:spcPts val="0"/>
              </a:spcBef>
              <a:spcAft>
                <a:spcPts val="0"/>
              </a:spcAft>
              <a:buSzPts val="12800"/>
              <a:buNone/>
              <a:defRPr/>
            </a:lvl6pPr>
            <a:lvl7pPr lvl="6">
              <a:spcBef>
                <a:spcPts val="0"/>
              </a:spcBef>
              <a:spcAft>
                <a:spcPts val="0"/>
              </a:spcAft>
              <a:buSzPts val="12800"/>
              <a:buNone/>
              <a:defRPr/>
            </a:lvl7pPr>
            <a:lvl8pPr lvl="7">
              <a:spcBef>
                <a:spcPts val="0"/>
              </a:spcBef>
              <a:spcAft>
                <a:spcPts val="0"/>
              </a:spcAft>
              <a:buSzPts val="12800"/>
              <a:buNone/>
              <a:defRPr/>
            </a:lvl8pPr>
            <a:lvl9pPr lvl="8">
              <a:spcBef>
                <a:spcPts val="0"/>
              </a:spcBef>
              <a:spcAft>
                <a:spcPts val="0"/>
              </a:spcAft>
              <a:buSzPts val="12800"/>
              <a:buNone/>
              <a:defRPr/>
            </a:lvl9pPr>
          </a:lstStyle>
          <a:p/>
        </p:txBody>
      </p:sp>
      <p:sp>
        <p:nvSpPr>
          <p:cNvPr id="18" name="Google Shape;18;p4"/>
          <p:cNvSpPr txBox="1"/>
          <p:nvPr>
            <p:ph idx="1" type="body"/>
          </p:nvPr>
        </p:nvSpPr>
        <p:spPr>
          <a:xfrm>
            <a:off x="1246800" y="5736765"/>
            <a:ext cx="34082700" cy="17006100"/>
          </a:xfrm>
          <a:prstGeom prst="rect">
            <a:avLst/>
          </a:prstGeom>
        </p:spPr>
        <p:txBody>
          <a:bodyPr anchorCtr="0" anchor="t" bIns="417950" lIns="417950" spcFirstLastPara="1" rIns="417950" wrap="square" tIns="417950">
            <a:noAutofit/>
          </a:bodyPr>
          <a:lstStyle>
            <a:lvl1pPr indent="-749300" lvl="0" marL="457200">
              <a:spcBef>
                <a:spcPts val="0"/>
              </a:spcBef>
              <a:spcAft>
                <a:spcPts val="0"/>
              </a:spcAft>
              <a:buSzPts val="8200"/>
              <a:buChar char="●"/>
              <a:defRPr/>
            </a:lvl1pPr>
            <a:lvl2pPr indent="-635000" lvl="1" marL="914400">
              <a:spcBef>
                <a:spcPts val="7300"/>
              </a:spcBef>
              <a:spcAft>
                <a:spcPts val="0"/>
              </a:spcAft>
              <a:buSzPts val="6400"/>
              <a:buChar char="○"/>
              <a:defRPr/>
            </a:lvl2pPr>
            <a:lvl3pPr indent="-635000" lvl="2" marL="1371600">
              <a:spcBef>
                <a:spcPts val="7300"/>
              </a:spcBef>
              <a:spcAft>
                <a:spcPts val="0"/>
              </a:spcAft>
              <a:buSzPts val="6400"/>
              <a:buChar char="■"/>
              <a:defRPr/>
            </a:lvl3pPr>
            <a:lvl4pPr indent="-635000" lvl="3" marL="1828800">
              <a:spcBef>
                <a:spcPts val="7300"/>
              </a:spcBef>
              <a:spcAft>
                <a:spcPts val="0"/>
              </a:spcAft>
              <a:buSzPts val="6400"/>
              <a:buChar char="●"/>
              <a:defRPr/>
            </a:lvl4pPr>
            <a:lvl5pPr indent="-635000" lvl="4" marL="2286000">
              <a:spcBef>
                <a:spcPts val="7300"/>
              </a:spcBef>
              <a:spcAft>
                <a:spcPts val="0"/>
              </a:spcAft>
              <a:buSzPts val="6400"/>
              <a:buChar char="○"/>
              <a:defRPr/>
            </a:lvl5pPr>
            <a:lvl6pPr indent="-635000" lvl="5" marL="2743200">
              <a:spcBef>
                <a:spcPts val="7300"/>
              </a:spcBef>
              <a:spcAft>
                <a:spcPts val="0"/>
              </a:spcAft>
              <a:buSzPts val="6400"/>
              <a:buChar char="■"/>
              <a:defRPr/>
            </a:lvl6pPr>
            <a:lvl7pPr indent="-635000" lvl="6" marL="3200400">
              <a:spcBef>
                <a:spcPts val="7300"/>
              </a:spcBef>
              <a:spcAft>
                <a:spcPts val="0"/>
              </a:spcAft>
              <a:buSzPts val="6400"/>
              <a:buChar char="●"/>
              <a:defRPr/>
            </a:lvl7pPr>
            <a:lvl8pPr indent="-635000" lvl="7" marL="3657600">
              <a:spcBef>
                <a:spcPts val="7300"/>
              </a:spcBef>
              <a:spcAft>
                <a:spcPts val="0"/>
              </a:spcAft>
              <a:buSzPts val="6400"/>
              <a:buChar char="○"/>
              <a:defRPr/>
            </a:lvl8pPr>
            <a:lvl9pPr indent="-635000" lvl="8" marL="4114800">
              <a:spcBef>
                <a:spcPts val="7300"/>
              </a:spcBef>
              <a:spcAft>
                <a:spcPts val="7300"/>
              </a:spcAft>
              <a:buSzPts val="6400"/>
              <a:buChar char="■"/>
              <a:defRPr/>
            </a:lvl9pPr>
          </a:lstStyle>
          <a:p/>
        </p:txBody>
      </p:sp>
      <p:sp>
        <p:nvSpPr>
          <p:cNvPr id="19" name="Google Shape;19;p4"/>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246800" y="2215235"/>
            <a:ext cx="34082700" cy="2850900"/>
          </a:xfrm>
          <a:prstGeom prst="rect">
            <a:avLst/>
          </a:prstGeom>
        </p:spPr>
        <p:txBody>
          <a:bodyPr anchorCtr="0" anchor="t" bIns="417950" lIns="417950" spcFirstLastPara="1" rIns="417950" wrap="square" tIns="417950">
            <a:noAutofit/>
          </a:bodyPr>
          <a:lstStyle>
            <a:lvl1pPr lvl="0">
              <a:spcBef>
                <a:spcPts val="0"/>
              </a:spcBef>
              <a:spcAft>
                <a:spcPts val="0"/>
              </a:spcAft>
              <a:buSzPts val="12800"/>
              <a:buNone/>
              <a:defRPr/>
            </a:lvl1pPr>
            <a:lvl2pPr lvl="1">
              <a:spcBef>
                <a:spcPts val="0"/>
              </a:spcBef>
              <a:spcAft>
                <a:spcPts val="0"/>
              </a:spcAft>
              <a:buSzPts val="12800"/>
              <a:buNone/>
              <a:defRPr/>
            </a:lvl2pPr>
            <a:lvl3pPr lvl="2">
              <a:spcBef>
                <a:spcPts val="0"/>
              </a:spcBef>
              <a:spcAft>
                <a:spcPts val="0"/>
              </a:spcAft>
              <a:buSzPts val="12800"/>
              <a:buNone/>
              <a:defRPr/>
            </a:lvl3pPr>
            <a:lvl4pPr lvl="3">
              <a:spcBef>
                <a:spcPts val="0"/>
              </a:spcBef>
              <a:spcAft>
                <a:spcPts val="0"/>
              </a:spcAft>
              <a:buSzPts val="12800"/>
              <a:buNone/>
              <a:defRPr/>
            </a:lvl4pPr>
            <a:lvl5pPr lvl="4">
              <a:spcBef>
                <a:spcPts val="0"/>
              </a:spcBef>
              <a:spcAft>
                <a:spcPts val="0"/>
              </a:spcAft>
              <a:buSzPts val="12800"/>
              <a:buNone/>
              <a:defRPr/>
            </a:lvl5pPr>
            <a:lvl6pPr lvl="5">
              <a:spcBef>
                <a:spcPts val="0"/>
              </a:spcBef>
              <a:spcAft>
                <a:spcPts val="0"/>
              </a:spcAft>
              <a:buSzPts val="12800"/>
              <a:buNone/>
              <a:defRPr/>
            </a:lvl6pPr>
            <a:lvl7pPr lvl="6">
              <a:spcBef>
                <a:spcPts val="0"/>
              </a:spcBef>
              <a:spcAft>
                <a:spcPts val="0"/>
              </a:spcAft>
              <a:buSzPts val="12800"/>
              <a:buNone/>
              <a:defRPr/>
            </a:lvl7pPr>
            <a:lvl8pPr lvl="7">
              <a:spcBef>
                <a:spcPts val="0"/>
              </a:spcBef>
              <a:spcAft>
                <a:spcPts val="0"/>
              </a:spcAft>
              <a:buSzPts val="12800"/>
              <a:buNone/>
              <a:defRPr/>
            </a:lvl8pPr>
            <a:lvl9pPr lvl="8">
              <a:spcBef>
                <a:spcPts val="0"/>
              </a:spcBef>
              <a:spcAft>
                <a:spcPts val="0"/>
              </a:spcAft>
              <a:buSzPts val="12800"/>
              <a:buNone/>
              <a:defRPr/>
            </a:lvl9pPr>
          </a:lstStyle>
          <a:p/>
        </p:txBody>
      </p:sp>
      <p:sp>
        <p:nvSpPr>
          <p:cNvPr id="22" name="Google Shape;22;p5"/>
          <p:cNvSpPr txBox="1"/>
          <p:nvPr>
            <p:ph idx="1" type="body"/>
          </p:nvPr>
        </p:nvSpPr>
        <p:spPr>
          <a:xfrm>
            <a:off x="1246800" y="5736765"/>
            <a:ext cx="15999300" cy="17006100"/>
          </a:xfrm>
          <a:prstGeom prst="rect">
            <a:avLst/>
          </a:prstGeom>
        </p:spPr>
        <p:txBody>
          <a:bodyPr anchorCtr="0" anchor="t" bIns="417950" lIns="417950" spcFirstLastPara="1" rIns="417950" wrap="square" tIns="417950">
            <a:noAutofit/>
          </a:bodyPr>
          <a:lstStyle>
            <a:lvl1pPr indent="-635000" lvl="0" marL="457200">
              <a:spcBef>
                <a:spcPts val="0"/>
              </a:spcBef>
              <a:spcAft>
                <a:spcPts val="0"/>
              </a:spcAft>
              <a:buSzPts val="6400"/>
              <a:buChar char="●"/>
              <a:defRPr sz="6400"/>
            </a:lvl1pPr>
            <a:lvl2pPr indent="-577850" lvl="1" marL="914400">
              <a:spcBef>
                <a:spcPts val="7300"/>
              </a:spcBef>
              <a:spcAft>
                <a:spcPts val="0"/>
              </a:spcAft>
              <a:buSzPts val="5500"/>
              <a:buChar char="○"/>
              <a:defRPr sz="5500"/>
            </a:lvl2pPr>
            <a:lvl3pPr indent="-577850" lvl="2" marL="1371600">
              <a:spcBef>
                <a:spcPts val="7300"/>
              </a:spcBef>
              <a:spcAft>
                <a:spcPts val="0"/>
              </a:spcAft>
              <a:buSzPts val="5500"/>
              <a:buChar char="■"/>
              <a:defRPr sz="5500"/>
            </a:lvl3pPr>
            <a:lvl4pPr indent="-577850" lvl="3" marL="1828800">
              <a:spcBef>
                <a:spcPts val="7300"/>
              </a:spcBef>
              <a:spcAft>
                <a:spcPts val="0"/>
              </a:spcAft>
              <a:buSzPts val="5500"/>
              <a:buChar char="●"/>
              <a:defRPr sz="5500"/>
            </a:lvl4pPr>
            <a:lvl5pPr indent="-577850" lvl="4" marL="2286000">
              <a:spcBef>
                <a:spcPts val="7300"/>
              </a:spcBef>
              <a:spcAft>
                <a:spcPts val="0"/>
              </a:spcAft>
              <a:buSzPts val="5500"/>
              <a:buChar char="○"/>
              <a:defRPr sz="5500"/>
            </a:lvl5pPr>
            <a:lvl6pPr indent="-577850" lvl="5" marL="2743200">
              <a:spcBef>
                <a:spcPts val="7300"/>
              </a:spcBef>
              <a:spcAft>
                <a:spcPts val="0"/>
              </a:spcAft>
              <a:buSzPts val="5500"/>
              <a:buChar char="■"/>
              <a:defRPr sz="5500"/>
            </a:lvl6pPr>
            <a:lvl7pPr indent="-577850" lvl="6" marL="3200400">
              <a:spcBef>
                <a:spcPts val="7300"/>
              </a:spcBef>
              <a:spcAft>
                <a:spcPts val="0"/>
              </a:spcAft>
              <a:buSzPts val="5500"/>
              <a:buChar char="●"/>
              <a:defRPr sz="5500"/>
            </a:lvl7pPr>
            <a:lvl8pPr indent="-577850" lvl="7" marL="3657600">
              <a:spcBef>
                <a:spcPts val="7300"/>
              </a:spcBef>
              <a:spcAft>
                <a:spcPts val="0"/>
              </a:spcAft>
              <a:buSzPts val="5500"/>
              <a:buChar char="○"/>
              <a:defRPr sz="5500"/>
            </a:lvl8pPr>
            <a:lvl9pPr indent="-577850" lvl="8" marL="4114800">
              <a:spcBef>
                <a:spcPts val="7300"/>
              </a:spcBef>
              <a:spcAft>
                <a:spcPts val="7300"/>
              </a:spcAft>
              <a:buSzPts val="5500"/>
              <a:buChar char="■"/>
              <a:defRPr sz="5500"/>
            </a:lvl9pPr>
          </a:lstStyle>
          <a:p/>
        </p:txBody>
      </p:sp>
      <p:sp>
        <p:nvSpPr>
          <p:cNvPr id="23" name="Google Shape;23;p5"/>
          <p:cNvSpPr txBox="1"/>
          <p:nvPr>
            <p:ph idx="2" type="body"/>
          </p:nvPr>
        </p:nvSpPr>
        <p:spPr>
          <a:xfrm>
            <a:off x="19329600" y="5736765"/>
            <a:ext cx="15999300" cy="17006100"/>
          </a:xfrm>
          <a:prstGeom prst="rect">
            <a:avLst/>
          </a:prstGeom>
        </p:spPr>
        <p:txBody>
          <a:bodyPr anchorCtr="0" anchor="t" bIns="417950" lIns="417950" spcFirstLastPara="1" rIns="417950" wrap="square" tIns="417950">
            <a:noAutofit/>
          </a:bodyPr>
          <a:lstStyle>
            <a:lvl1pPr indent="-635000" lvl="0" marL="457200">
              <a:spcBef>
                <a:spcPts val="0"/>
              </a:spcBef>
              <a:spcAft>
                <a:spcPts val="0"/>
              </a:spcAft>
              <a:buSzPts val="6400"/>
              <a:buChar char="●"/>
              <a:defRPr sz="6400"/>
            </a:lvl1pPr>
            <a:lvl2pPr indent="-577850" lvl="1" marL="914400">
              <a:spcBef>
                <a:spcPts val="7300"/>
              </a:spcBef>
              <a:spcAft>
                <a:spcPts val="0"/>
              </a:spcAft>
              <a:buSzPts val="5500"/>
              <a:buChar char="○"/>
              <a:defRPr sz="5500"/>
            </a:lvl2pPr>
            <a:lvl3pPr indent="-577850" lvl="2" marL="1371600">
              <a:spcBef>
                <a:spcPts val="7300"/>
              </a:spcBef>
              <a:spcAft>
                <a:spcPts val="0"/>
              </a:spcAft>
              <a:buSzPts val="5500"/>
              <a:buChar char="■"/>
              <a:defRPr sz="5500"/>
            </a:lvl3pPr>
            <a:lvl4pPr indent="-577850" lvl="3" marL="1828800">
              <a:spcBef>
                <a:spcPts val="7300"/>
              </a:spcBef>
              <a:spcAft>
                <a:spcPts val="0"/>
              </a:spcAft>
              <a:buSzPts val="5500"/>
              <a:buChar char="●"/>
              <a:defRPr sz="5500"/>
            </a:lvl4pPr>
            <a:lvl5pPr indent="-577850" lvl="4" marL="2286000">
              <a:spcBef>
                <a:spcPts val="7300"/>
              </a:spcBef>
              <a:spcAft>
                <a:spcPts val="0"/>
              </a:spcAft>
              <a:buSzPts val="5500"/>
              <a:buChar char="○"/>
              <a:defRPr sz="5500"/>
            </a:lvl5pPr>
            <a:lvl6pPr indent="-577850" lvl="5" marL="2743200">
              <a:spcBef>
                <a:spcPts val="7300"/>
              </a:spcBef>
              <a:spcAft>
                <a:spcPts val="0"/>
              </a:spcAft>
              <a:buSzPts val="5500"/>
              <a:buChar char="■"/>
              <a:defRPr sz="5500"/>
            </a:lvl6pPr>
            <a:lvl7pPr indent="-577850" lvl="6" marL="3200400">
              <a:spcBef>
                <a:spcPts val="7300"/>
              </a:spcBef>
              <a:spcAft>
                <a:spcPts val="0"/>
              </a:spcAft>
              <a:buSzPts val="5500"/>
              <a:buChar char="●"/>
              <a:defRPr sz="5500"/>
            </a:lvl7pPr>
            <a:lvl8pPr indent="-577850" lvl="7" marL="3657600">
              <a:spcBef>
                <a:spcPts val="7300"/>
              </a:spcBef>
              <a:spcAft>
                <a:spcPts val="0"/>
              </a:spcAft>
              <a:buSzPts val="5500"/>
              <a:buChar char="○"/>
              <a:defRPr sz="5500"/>
            </a:lvl8pPr>
            <a:lvl9pPr indent="-577850" lvl="8" marL="4114800">
              <a:spcBef>
                <a:spcPts val="7300"/>
              </a:spcBef>
              <a:spcAft>
                <a:spcPts val="7300"/>
              </a:spcAft>
              <a:buSzPts val="5500"/>
              <a:buChar char="■"/>
              <a:defRPr sz="5500"/>
            </a:lvl9pPr>
          </a:lstStyle>
          <a:p/>
        </p:txBody>
      </p:sp>
      <p:sp>
        <p:nvSpPr>
          <p:cNvPr id="24" name="Google Shape;24;p5"/>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246800" y="2215235"/>
            <a:ext cx="34082700" cy="2850900"/>
          </a:xfrm>
          <a:prstGeom prst="rect">
            <a:avLst/>
          </a:prstGeom>
        </p:spPr>
        <p:txBody>
          <a:bodyPr anchorCtr="0" anchor="t" bIns="417950" lIns="417950" spcFirstLastPara="1" rIns="417950" wrap="square" tIns="417950">
            <a:noAutofit/>
          </a:bodyPr>
          <a:lstStyle>
            <a:lvl1pPr lvl="0">
              <a:spcBef>
                <a:spcPts val="0"/>
              </a:spcBef>
              <a:spcAft>
                <a:spcPts val="0"/>
              </a:spcAft>
              <a:buSzPts val="12800"/>
              <a:buNone/>
              <a:defRPr/>
            </a:lvl1pPr>
            <a:lvl2pPr lvl="1">
              <a:spcBef>
                <a:spcPts val="0"/>
              </a:spcBef>
              <a:spcAft>
                <a:spcPts val="0"/>
              </a:spcAft>
              <a:buSzPts val="12800"/>
              <a:buNone/>
              <a:defRPr/>
            </a:lvl2pPr>
            <a:lvl3pPr lvl="2">
              <a:spcBef>
                <a:spcPts val="0"/>
              </a:spcBef>
              <a:spcAft>
                <a:spcPts val="0"/>
              </a:spcAft>
              <a:buSzPts val="12800"/>
              <a:buNone/>
              <a:defRPr/>
            </a:lvl3pPr>
            <a:lvl4pPr lvl="3">
              <a:spcBef>
                <a:spcPts val="0"/>
              </a:spcBef>
              <a:spcAft>
                <a:spcPts val="0"/>
              </a:spcAft>
              <a:buSzPts val="12800"/>
              <a:buNone/>
              <a:defRPr/>
            </a:lvl4pPr>
            <a:lvl5pPr lvl="4">
              <a:spcBef>
                <a:spcPts val="0"/>
              </a:spcBef>
              <a:spcAft>
                <a:spcPts val="0"/>
              </a:spcAft>
              <a:buSzPts val="12800"/>
              <a:buNone/>
              <a:defRPr/>
            </a:lvl5pPr>
            <a:lvl6pPr lvl="5">
              <a:spcBef>
                <a:spcPts val="0"/>
              </a:spcBef>
              <a:spcAft>
                <a:spcPts val="0"/>
              </a:spcAft>
              <a:buSzPts val="12800"/>
              <a:buNone/>
              <a:defRPr/>
            </a:lvl6pPr>
            <a:lvl7pPr lvl="6">
              <a:spcBef>
                <a:spcPts val="0"/>
              </a:spcBef>
              <a:spcAft>
                <a:spcPts val="0"/>
              </a:spcAft>
              <a:buSzPts val="12800"/>
              <a:buNone/>
              <a:defRPr/>
            </a:lvl7pPr>
            <a:lvl8pPr lvl="7">
              <a:spcBef>
                <a:spcPts val="0"/>
              </a:spcBef>
              <a:spcAft>
                <a:spcPts val="0"/>
              </a:spcAft>
              <a:buSzPts val="12800"/>
              <a:buNone/>
              <a:defRPr/>
            </a:lvl8pPr>
            <a:lvl9pPr lvl="8">
              <a:spcBef>
                <a:spcPts val="0"/>
              </a:spcBef>
              <a:spcAft>
                <a:spcPts val="0"/>
              </a:spcAft>
              <a:buSzPts val="12800"/>
              <a:buNone/>
              <a:defRPr/>
            </a:lvl9pPr>
          </a:lstStyle>
          <a:p/>
        </p:txBody>
      </p:sp>
      <p:sp>
        <p:nvSpPr>
          <p:cNvPr id="27" name="Google Shape;27;p6"/>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246800" y="2765653"/>
            <a:ext cx="11232000" cy="3761700"/>
          </a:xfrm>
          <a:prstGeom prst="rect">
            <a:avLst/>
          </a:prstGeom>
        </p:spPr>
        <p:txBody>
          <a:bodyPr anchorCtr="0" anchor="b" bIns="417950" lIns="417950" spcFirstLastPara="1" rIns="417950" wrap="square" tIns="417950">
            <a:noAutofit/>
          </a:bodyPr>
          <a:lstStyle>
            <a:lvl1pPr lvl="0">
              <a:spcBef>
                <a:spcPts val="0"/>
              </a:spcBef>
              <a:spcAft>
                <a:spcPts val="0"/>
              </a:spcAft>
              <a:buSzPts val="11000"/>
              <a:buNone/>
              <a:defRPr sz="11000"/>
            </a:lvl1pPr>
            <a:lvl2pPr lvl="1">
              <a:spcBef>
                <a:spcPts val="0"/>
              </a:spcBef>
              <a:spcAft>
                <a:spcPts val="0"/>
              </a:spcAft>
              <a:buSzPts val="11000"/>
              <a:buNone/>
              <a:defRPr sz="11000"/>
            </a:lvl2pPr>
            <a:lvl3pPr lvl="2">
              <a:spcBef>
                <a:spcPts val="0"/>
              </a:spcBef>
              <a:spcAft>
                <a:spcPts val="0"/>
              </a:spcAft>
              <a:buSzPts val="11000"/>
              <a:buNone/>
              <a:defRPr sz="11000"/>
            </a:lvl3pPr>
            <a:lvl4pPr lvl="3">
              <a:spcBef>
                <a:spcPts val="0"/>
              </a:spcBef>
              <a:spcAft>
                <a:spcPts val="0"/>
              </a:spcAft>
              <a:buSzPts val="11000"/>
              <a:buNone/>
              <a:defRPr sz="11000"/>
            </a:lvl4pPr>
            <a:lvl5pPr lvl="4">
              <a:spcBef>
                <a:spcPts val="0"/>
              </a:spcBef>
              <a:spcAft>
                <a:spcPts val="0"/>
              </a:spcAft>
              <a:buSzPts val="11000"/>
              <a:buNone/>
              <a:defRPr sz="11000"/>
            </a:lvl5pPr>
            <a:lvl6pPr lvl="5">
              <a:spcBef>
                <a:spcPts val="0"/>
              </a:spcBef>
              <a:spcAft>
                <a:spcPts val="0"/>
              </a:spcAft>
              <a:buSzPts val="11000"/>
              <a:buNone/>
              <a:defRPr sz="11000"/>
            </a:lvl6pPr>
            <a:lvl7pPr lvl="6">
              <a:spcBef>
                <a:spcPts val="0"/>
              </a:spcBef>
              <a:spcAft>
                <a:spcPts val="0"/>
              </a:spcAft>
              <a:buSzPts val="11000"/>
              <a:buNone/>
              <a:defRPr sz="11000"/>
            </a:lvl7pPr>
            <a:lvl8pPr lvl="7">
              <a:spcBef>
                <a:spcPts val="0"/>
              </a:spcBef>
              <a:spcAft>
                <a:spcPts val="0"/>
              </a:spcAft>
              <a:buSzPts val="11000"/>
              <a:buNone/>
              <a:defRPr sz="11000"/>
            </a:lvl8pPr>
            <a:lvl9pPr lvl="8">
              <a:spcBef>
                <a:spcPts val="0"/>
              </a:spcBef>
              <a:spcAft>
                <a:spcPts val="0"/>
              </a:spcAft>
              <a:buSzPts val="11000"/>
              <a:buNone/>
              <a:defRPr sz="11000"/>
            </a:lvl9pPr>
          </a:lstStyle>
          <a:p/>
        </p:txBody>
      </p:sp>
      <p:sp>
        <p:nvSpPr>
          <p:cNvPr id="30" name="Google Shape;30;p7"/>
          <p:cNvSpPr txBox="1"/>
          <p:nvPr>
            <p:ph idx="1" type="body"/>
          </p:nvPr>
        </p:nvSpPr>
        <p:spPr>
          <a:xfrm>
            <a:off x="1246800" y="6917120"/>
            <a:ext cx="11232000" cy="15826500"/>
          </a:xfrm>
          <a:prstGeom prst="rect">
            <a:avLst/>
          </a:prstGeom>
        </p:spPr>
        <p:txBody>
          <a:bodyPr anchorCtr="0" anchor="t" bIns="417950" lIns="417950" spcFirstLastPara="1" rIns="417950" wrap="square" tIns="417950">
            <a:noAutofit/>
          </a:bodyPr>
          <a:lstStyle>
            <a:lvl1pPr indent="-577850" lvl="0" marL="457200">
              <a:spcBef>
                <a:spcPts val="0"/>
              </a:spcBef>
              <a:spcAft>
                <a:spcPts val="0"/>
              </a:spcAft>
              <a:buSzPts val="5500"/>
              <a:buChar char="●"/>
              <a:defRPr sz="5500"/>
            </a:lvl1pPr>
            <a:lvl2pPr indent="-577850" lvl="1" marL="914400">
              <a:spcBef>
                <a:spcPts val="7300"/>
              </a:spcBef>
              <a:spcAft>
                <a:spcPts val="0"/>
              </a:spcAft>
              <a:buSzPts val="5500"/>
              <a:buChar char="○"/>
              <a:defRPr sz="5500"/>
            </a:lvl2pPr>
            <a:lvl3pPr indent="-577850" lvl="2" marL="1371600">
              <a:spcBef>
                <a:spcPts val="7300"/>
              </a:spcBef>
              <a:spcAft>
                <a:spcPts val="0"/>
              </a:spcAft>
              <a:buSzPts val="5500"/>
              <a:buChar char="■"/>
              <a:defRPr sz="5500"/>
            </a:lvl3pPr>
            <a:lvl4pPr indent="-577850" lvl="3" marL="1828800">
              <a:spcBef>
                <a:spcPts val="7300"/>
              </a:spcBef>
              <a:spcAft>
                <a:spcPts val="0"/>
              </a:spcAft>
              <a:buSzPts val="5500"/>
              <a:buChar char="●"/>
              <a:defRPr sz="5500"/>
            </a:lvl4pPr>
            <a:lvl5pPr indent="-577850" lvl="4" marL="2286000">
              <a:spcBef>
                <a:spcPts val="7300"/>
              </a:spcBef>
              <a:spcAft>
                <a:spcPts val="0"/>
              </a:spcAft>
              <a:buSzPts val="5500"/>
              <a:buChar char="○"/>
              <a:defRPr sz="5500"/>
            </a:lvl5pPr>
            <a:lvl6pPr indent="-577850" lvl="5" marL="2743200">
              <a:spcBef>
                <a:spcPts val="7300"/>
              </a:spcBef>
              <a:spcAft>
                <a:spcPts val="0"/>
              </a:spcAft>
              <a:buSzPts val="5500"/>
              <a:buChar char="■"/>
              <a:defRPr sz="5500"/>
            </a:lvl6pPr>
            <a:lvl7pPr indent="-577850" lvl="6" marL="3200400">
              <a:spcBef>
                <a:spcPts val="7300"/>
              </a:spcBef>
              <a:spcAft>
                <a:spcPts val="0"/>
              </a:spcAft>
              <a:buSzPts val="5500"/>
              <a:buChar char="●"/>
              <a:defRPr sz="5500"/>
            </a:lvl7pPr>
            <a:lvl8pPr indent="-577850" lvl="7" marL="3657600">
              <a:spcBef>
                <a:spcPts val="7300"/>
              </a:spcBef>
              <a:spcAft>
                <a:spcPts val="0"/>
              </a:spcAft>
              <a:buSzPts val="5500"/>
              <a:buChar char="○"/>
              <a:defRPr sz="5500"/>
            </a:lvl8pPr>
            <a:lvl9pPr indent="-577850" lvl="8" marL="4114800">
              <a:spcBef>
                <a:spcPts val="7300"/>
              </a:spcBef>
              <a:spcAft>
                <a:spcPts val="7300"/>
              </a:spcAft>
              <a:buSzPts val="5500"/>
              <a:buChar char="■"/>
              <a:defRPr sz="5500"/>
            </a:lvl9pPr>
          </a:lstStyle>
          <a:p/>
        </p:txBody>
      </p:sp>
      <p:sp>
        <p:nvSpPr>
          <p:cNvPr id="31" name="Google Shape;31;p7"/>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1961000" y="2240747"/>
            <a:ext cx="25471200" cy="20363100"/>
          </a:xfrm>
          <a:prstGeom prst="rect">
            <a:avLst/>
          </a:prstGeom>
        </p:spPr>
        <p:txBody>
          <a:bodyPr anchorCtr="0" anchor="ctr" bIns="417950" lIns="417950" spcFirstLastPara="1" rIns="417950" wrap="square" tIns="417950">
            <a:noAutofit/>
          </a:bodyPr>
          <a:lstStyle>
            <a:lvl1pPr lvl="0">
              <a:spcBef>
                <a:spcPts val="0"/>
              </a:spcBef>
              <a:spcAft>
                <a:spcPts val="0"/>
              </a:spcAft>
              <a:buSzPts val="21900"/>
              <a:buNone/>
              <a:defRPr sz="21900"/>
            </a:lvl1pPr>
            <a:lvl2pPr lvl="1">
              <a:spcBef>
                <a:spcPts val="0"/>
              </a:spcBef>
              <a:spcAft>
                <a:spcPts val="0"/>
              </a:spcAft>
              <a:buSzPts val="21900"/>
              <a:buNone/>
              <a:defRPr sz="21900"/>
            </a:lvl2pPr>
            <a:lvl3pPr lvl="2">
              <a:spcBef>
                <a:spcPts val="0"/>
              </a:spcBef>
              <a:spcAft>
                <a:spcPts val="0"/>
              </a:spcAft>
              <a:buSzPts val="21900"/>
              <a:buNone/>
              <a:defRPr sz="21900"/>
            </a:lvl3pPr>
            <a:lvl4pPr lvl="3">
              <a:spcBef>
                <a:spcPts val="0"/>
              </a:spcBef>
              <a:spcAft>
                <a:spcPts val="0"/>
              </a:spcAft>
              <a:buSzPts val="21900"/>
              <a:buNone/>
              <a:defRPr sz="21900"/>
            </a:lvl4pPr>
            <a:lvl5pPr lvl="4">
              <a:spcBef>
                <a:spcPts val="0"/>
              </a:spcBef>
              <a:spcAft>
                <a:spcPts val="0"/>
              </a:spcAft>
              <a:buSzPts val="21900"/>
              <a:buNone/>
              <a:defRPr sz="21900"/>
            </a:lvl5pPr>
            <a:lvl6pPr lvl="5">
              <a:spcBef>
                <a:spcPts val="0"/>
              </a:spcBef>
              <a:spcAft>
                <a:spcPts val="0"/>
              </a:spcAft>
              <a:buSzPts val="21900"/>
              <a:buNone/>
              <a:defRPr sz="21900"/>
            </a:lvl6pPr>
            <a:lvl7pPr lvl="6">
              <a:spcBef>
                <a:spcPts val="0"/>
              </a:spcBef>
              <a:spcAft>
                <a:spcPts val="0"/>
              </a:spcAft>
              <a:buSzPts val="21900"/>
              <a:buNone/>
              <a:defRPr sz="21900"/>
            </a:lvl7pPr>
            <a:lvl8pPr lvl="7">
              <a:spcBef>
                <a:spcPts val="0"/>
              </a:spcBef>
              <a:spcAft>
                <a:spcPts val="0"/>
              </a:spcAft>
              <a:buSzPts val="21900"/>
              <a:buNone/>
              <a:defRPr sz="21900"/>
            </a:lvl8pPr>
            <a:lvl9pPr lvl="8">
              <a:spcBef>
                <a:spcPts val="0"/>
              </a:spcBef>
              <a:spcAft>
                <a:spcPts val="0"/>
              </a:spcAft>
              <a:buSzPts val="21900"/>
              <a:buNone/>
              <a:defRPr sz="21900"/>
            </a:lvl9pPr>
          </a:lstStyle>
          <a:p/>
        </p:txBody>
      </p:sp>
      <p:sp>
        <p:nvSpPr>
          <p:cNvPr id="34" name="Google Shape;34;p8"/>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8288000" y="-622"/>
            <a:ext cx="18288000" cy="25603200"/>
          </a:xfrm>
          <a:prstGeom prst="rect">
            <a:avLst/>
          </a:prstGeom>
          <a:solidFill>
            <a:schemeClr val="lt2"/>
          </a:solidFill>
          <a:ln>
            <a:noFill/>
          </a:ln>
        </p:spPr>
        <p:txBody>
          <a:bodyPr anchorCtr="0" anchor="ctr" bIns="417950" lIns="417950" spcFirstLastPara="1" rIns="417950" wrap="square" tIns="41795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062000" y="6138471"/>
            <a:ext cx="16180800" cy="7378500"/>
          </a:xfrm>
          <a:prstGeom prst="rect">
            <a:avLst/>
          </a:prstGeom>
        </p:spPr>
        <p:txBody>
          <a:bodyPr anchorCtr="0" anchor="b" bIns="417950" lIns="417950" spcFirstLastPara="1" rIns="417950" wrap="square" tIns="41795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38" name="Google Shape;38;p9"/>
          <p:cNvSpPr txBox="1"/>
          <p:nvPr>
            <p:ph idx="1" type="subTitle"/>
          </p:nvPr>
        </p:nvSpPr>
        <p:spPr>
          <a:xfrm>
            <a:off x="1062000" y="13953084"/>
            <a:ext cx="16180800" cy="6148200"/>
          </a:xfrm>
          <a:prstGeom prst="rect">
            <a:avLst/>
          </a:prstGeom>
        </p:spPr>
        <p:txBody>
          <a:bodyPr anchorCtr="0" anchor="t" bIns="417950" lIns="417950" spcFirstLastPara="1" rIns="417950" wrap="square" tIns="417950">
            <a:noAutofit/>
          </a:bodyPr>
          <a:lstStyle>
            <a:lvl1pPr lvl="0" algn="ctr">
              <a:lnSpc>
                <a:spcPct val="100000"/>
              </a:lnSpc>
              <a:spcBef>
                <a:spcPts val="0"/>
              </a:spcBef>
              <a:spcAft>
                <a:spcPts val="0"/>
              </a:spcAft>
              <a:buSzPts val="9600"/>
              <a:buNone/>
              <a:defRPr sz="9600"/>
            </a:lvl1pPr>
            <a:lvl2pPr lvl="1" algn="ctr">
              <a:lnSpc>
                <a:spcPct val="100000"/>
              </a:lnSpc>
              <a:spcBef>
                <a:spcPts val="0"/>
              </a:spcBef>
              <a:spcAft>
                <a:spcPts val="0"/>
              </a:spcAft>
              <a:buSzPts val="9600"/>
              <a:buNone/>
              <a:defRPr sz="9600"/>
            </a:lvl2pPr>
            <a:lvl3pPr lvl="2" algn="ctr">
              <a:lnSpc>
                <a:spcPct val="100000"/>
              </a:lnSpc>
              <a:spcBef>
                <a:spcPts val="0"/>
              </a:spcBef>
              <a:spcAft>
                <a:spcPts val="0"/>
              </a:spcAft>
              <a:buSzPts val="9600"/>
              <a:buNone/>
              <a:defRPr sz="9600"/>
            </a:lvl3pPr>
            <a:lvl4pPr lvl="3" algn="ctr">
              <a:lnSpc>
                <a:spcPct val="100000"/>
              </a:lnSpc>
              <a:spcBef>
                <a:spcPts val="0"/>
              </a:spcBef>
              <a:spcAft>
                <a:spcPts val="0"/>
              </a:spcAft>
              <a:buSzPts val="9600"/>
              <a:buNone/>
              <a:defRPr sz="9600"/>
            </a:lvl4pPr>
            <a:lvl5pPr lvl="4" algn="ctr">
              <a:lnSpc>
                <a:spcPct val="100000"/>
              </a:lnSpc>
              <a:spcBef>
                <a:spcPts val="0"/>
              </a:spcBef>
              <a:spcAft>
                <a:spcPts val="0"/>
              </a:spcAft>
              <a:buSzPts val="9600"/>
              <a:buNone/>
              <a:defRPr sz="9600"/>
            </a:lvl5pPr>
            <a:lvl6pPr lvl="5" algn="ctr">
              <a:lnSpc>
                <a:spcPct val="100000"/>
              </a:lnSpc>
              <a:spcBef>
                <a:spcPts val="0"/>
              </a:spcBef>
              <a:spcAft>
                <a:spcPts val="0"/>
              </a:spcAft>
              <a:buSzPts val="9600"/>
              <a:buNone/>
              <a:defRPr sz="9600"/>
            </a:lvl6pPr>
            <a:lvl7pPr lvl="6" algn="ctr">
              <a:lnSpc>
                <a:spcPct val="100000"/>
              </a:lnSpc>
              <a:spcBef>
                <a:spcPts val="0"/>
              </a:spcBef>
              <a:spcAft>
                <a:spcPts val="0"/>
              </a:spcAft>
              <a:buSzPts val="9600"/>
              <a:buNone/>
              <a:defRPr sz="9600"/>
            </a:lvl7pPr>
            <a:lvl8pPr lvl="7" algn="ctr">
              <a:lnSpc>
                <a:spcPct val="100000"/>
              </a:lnSpc>
              <a:spcBef>
                <a:spcPts val="0"/>
              </a:spcBef>
              <a:spcAft>
                <a:spcPts val="0"/>
              </a:spcAft>
              <a:buSzPts val="9600"/>
              <a:buNone/>
              <a:defRPr sz="9600"/>
            </a:lvl8pPr>
            <a:lvl9pPr lvl="8" algn="ctr">
              <a:lnSpc>
                <a:spcPct val="100000"/>
              </a:lnSpc>
              <a:spcBef>
                <a:spcPts val="0"/>
              </a:spcBef>
              <a:spcAft>
                <a:spcPts val="0"/>
              </a:spcAft>
              <a:buSzPts val="9600"/>
              <a:buNone/>
              <a:defRPr sz="9600"/>
            </a:lvl9pPr>
          </a:lstStyle>
          <a:p/>
        </p:txBody>
      </p:sp>
      <p:sp>
        <p:nvSpPr>
          <p:cNvPr id="39" name="Google Shape;39;p9"/>
          <p:cNvSpPr txBox="1"/>
          <p:nvPr>
            <p:ph idx="2" type="body"/>
          </p:nvPr>
        </p:nvSpPr>
        <p:spPr>
          <a:xfrm>
            <a:off x="19758000" y="3604284"/>
            <a:ext cx="15348000" cy="18393300"/>
          </a:xfrm>
          <a:prstGeom prst="rect">
            <a:avLst/>
          </a:prstGeom>
        </p:spPr>
        <p:txBody>
          <a:bodyPr anchorCtr="0" anchor="ctr" bIns="417950" lIns="417950" spcFirstLastPara="1" rIns="417950" wrap="square" tIns="417950">
            <a:noAutofit/>
          </a:bodyPr>
          <a:lstStyle>
            <a:lvl1pPr indent="-749300" lvl="0" marL="457200">
              <a:spcBef>
                <a:spcPts val="0"/>
              </a:spcBef>
              <a:spcAft>
                <a:spcPts val="0"/>
              </a:spcAft>
              <a:buSzPts val="8200"/>
              <a:buChar char="●"/>
              <a:defRPr/>
            </a:lvl1pPr>
            <a:lvl2pPr indent="-635000" lvl="1" marL="914400">
              <a:spcBef>
                <a:spcPts val="7300"/>
              </a:spcBef>
              <a:spcAft>
                <a:spcPts val="0"/>
              </a:spcAft>
              <a:buSzPts val="6400"/>
              <a:buChar char="○"/>
              <a:defRPr/>
            </a:lvl2pPr>
            <a:lvl3pPr indent="-635000" lvl="2" marL="1371600">
              <a:spcBef>
                <a:spcPts val="7300"/>
              </a:spcBef>
              <a:spcAft>
                <a:spcPts val="0"/>
              </a:spcAft>
              <a:buSzPts val="6400"/>
              <a:buChar char="■"/>
              <a:defRPr/>
            </a:lvl3pPr>
            <a:lvl4pPr indent="-635000" lvl="3" marL="1828800">
              <a:spcBef>
                <a:spcPts val="7300"/>
              </a:spcBef>
              <a:spcAft>
                <a:spcPts val="0"/>
              </a:spcAft>
              <a:buSzPts val="6400"/>
              <a:buChar char="●"/>
              <a:defRPr/>
            </a:lvl4pPr>
            <a:lvl5pPr indent="-635000" lvl="4" marL="2286000">
              <a:spcBef>
                <a:spcPts val="7300"/>
              </a:spcBef>
              <a:spcAft>
                <a:spcPts val="0"/>
              </a:spcAft>
              <a:buSzPts val="6400"/>
              <a:buChar char="○"/>
              <a:defRPr/>
            </a:lvl5pPr>
            <a:lvl6pPr indent="-635000" lvl="5" marL="2743200">
              <a:spcBef>
                <a:spcPts val="7300"/>
              </a:spcBef>
              <a:spcAft>
                <a:spcPts val="0"/>
              </a:spcAft>
              <a:buSzPts val="6400"/>
              <a:buChar char="■"/>
              <a:defRPr/>
            </a:lvl6pPr>
            <a:lvl7pPr indent="-635000" lvl="6" marL="3200400">
              <a:spcBef>
                <a:spcPts val="7300"/>
              </a:spcBef>
              <a:spcAft>
                <a:spcPts val="0"/>
              </a:spcAft>
              <a:buSzPts val="6400"/>
              <a:buChar char="●"/>
              <a:defRPr/>
            </a:lvl7pPr>
            <a:lvl8pPr indent="-635000" lvl="7" marL="3657600">
              <a:spcBef>
                <a:spcPts val="7300"/>
              </a:spcBef>
              <a:spcAft>
                <a:spcPts val="0"/>
              </a:spcAft>
              <a:buSzPts val="6400"/>
              <a:buChar char="○"/>
              <a:defRPr/>
            </a:lvl8pPr>
            <a:lvl9pPr indent="-635000" lvl="8" marL="4114800">
              <a:spcBef>
                <a:spcPts val="7300"/>
              </a:spcBef>
              <a:spcAft>
                <a:spcPts val="7300"/>
              </a:spcAft>
              <a:buSzPts val="6400"/>
              <a:buChar char="■"/>
              <a:defRPr/>
            </a:lvl9pPr>
          </a:lstStyle>
          <a:p/>
        </p:txBody>
      </p:sp>
      <p:sp>
        <p:nvSpPr>
          <p:cNvPr id="40" name="Google Shape;40;p9"/>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246800" y="21058863"/>
            <a:ext cx="23995200" cy="3012300"/>
          </a:xfrm>
          <a:prstGeom prst="rect">
            <a:avLst/>
          </a:prstGeom>
        </p:spPr>
        <p:txBody>
          <a:bodyPr anchorCtr="0" anchor="ctr" bIns="417950" lIns="417950" spcFirstLastPara="1" rIns="417950" wrap="square" tIns="417950">
            <a:noAutofit/>
          </a:bodyPr>
          <a:lstStyle>
            <a:lvl1pPr indent="-228600" lvl="0" marL="457200">
              <a:lnSpc>
                <a:spcPct val="100000"/>
              </a:lnSpc>
              <a:spcBef>
                <a:spcPts val="0"/>
              </a:spcBef>
              <a:spcAft>
                <a:spcPts val="0"/>
              </a:spcAft>
              <a:buSzPts val="8200"/>
              <a:buNone/>
              <a:defRPr/>
            </a:lvl1pPr>
          </a:lstStyle>
          <a:p/>
        </p:txBody>
      </p:sp>
      <p:sp>
        <p:nvSpPr>
          <p:cNvPr id="43" name="Google Shape;43;p10"/>
          <p:cNvSpPr txBox="1"/>
          <p:nvPr>
            <p:ph idx="12" type="sldNum"/>
          </p:nvPr>
        </p:nvSpPr>
        <p:spPr>
          <a:xfrm>
            <a:off x="33889830" y="23212456"/>
            <a:ext cx="2194800" cy="1959300"/>
          </a:xfrm>
          <a:prstGeom prst="rect">
            <a:avLst/>
          </a:prstGeom>
        </p:spPr>
        <p:txBody>
          <a:bodyPr anchorCtr="0" anchor="ctr" bIns="417950" lIns="417950" spcFirstLastPara="1" rIns="417950" wrap="square" tIns="41795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246800" y="2215235"/>
            <a:ext cx="34082700" cy="2850900"/>
          </a:xfrm>
          <a:prstGeom prst="rect">
            <a:avLst/>
          </a:prstGeom>
          <a:noFill/>
          <a:ln>
            <a:noFill/>
          </a:ln>
        </p:spPr>
        <p:txBody>
          <a:bodyPr anchorCtr="0" anchor="t" bIns="417950" lIns="417950" spcFirstLastPara="1" rIns="417950" wrap="square" tIns="417950">
            <a:noAutofit/>
          </a:bodyPr>
          <a:lstStyle>
            <a:lvl1pPr lvl="0">
              <a:spcBef>
                <a:spcPts val="0"/>
              </a:spcBef>
              <a:spcAft>
                <a:spcPts val="0"/>
              </a:spcAft>
              <a:buClr>
                <a:schemeClr val="dk1"/>
              </a:buClr>
              <a:buSzPts val="12800"/>
              <a:buNone/>
              <a:defRPr sz="12800">
                <a:solidFill>
                  <a:schemeClr val="dk1"/>
                </a:solidFill>
              </a:defRPr>
            </a:lvl1pPr>
            <a:lvl2pPr lvl="1">
              <a:spcBef>
                <a:spcPts val="0"/>
              </a:spcBef>
              <a:spcAft>
                <a:spcPts val="0"/>
              </a:spcAft>
              <a:buClr>
                <a:schemeClr val="dk1"/>
              </a:buClr>
              <a:buSzPts val="12800"/>
              <a:buNone/>
              <a:defRPr sz="12800">
                <a:solidFill>
                  <a:schemeClr val="dk1"/>
                </a:solidFill>
              </a:defRPr>
            </a:lvl2pPr>
            <a:lvl3pPr lvl="2">
              <a:spcBef>
                <a:spcPts val="0"/>
              </a:spcBef>
              <a:spcAft>
                <a:spcPts val="0"/>
              </a:spcAft>
              <a:buClr>
                <a:schemeClr val="dk1"/>
              </a:buClr>
              <a:buSzPts val="12800"/>
              <a:buNone/>
              <a:defRPr sz="12800">
                <a:solidFill>
                  <a:schemeClr val="dk1"/>
                </a:solidFill>
              </a:defRPr>
            </a:lvl3pPr>
            <a:lvl4pPr lvl="3">
              <a:spcBef>
                <a:spcPts val="0"/>
              </a:spcBef>
              <a:spcAft>
                <a:spcPts val="0"/>
              </a:spcAft>
              <a:buClr>
                <a:schemeClr val="dk1"/>
              </a:buClr>
              <a:buSzPts val="12800"/>
              <a:buNone/>
              <a:defRPr sz="12800">
                <a:solidFill>
                  <a:schemeClr val="dk1"/>
                </a:solidFill>
              </a:defRPr>
            </a:lvl4pPr>
            <a:lvl5pPr lvl="4">
              <a:spcBef>
                <a:spcPts val="0"/>
              </a:spcBef>
              <a:spcAft>
                <a:spcPts val="0"/>
              </a:spcAft>
              <a:buClr>
                <a:schemeClr val="dk1"/>
              </a:buClr>
              <a:buSzPts val="12800"/>
              <a:buNone/>
              <a:defRPr sz="12800">
                <a:solidFill>
                  <a:schemeClr val="dk1"/>
                </a:solidFill>
              </a:defRPr>
            </a:lvl5pPr>
            <a:lvl6pPr lvl="5">
              <a:spcBef>
                <a:spcPts val="0"/>
              </a:spcBef>
              <a:spcAft>
                <a:spcPts val="0"/>
              </a:spcAft>
              <a:buClr>
                <a:schemeClr val="dk1"/>
              </a:buClr>
              <a:buSzPts val="12800"/>
              <a:buNone/>
              <a:defRPr sz="12800">
                <a:solidFill>
                  <a:schemeClr val="dk1"/>
                </a:solidFill>
              </a:defRPr>
            </a:lvl6pPr>
            <a:lvl7pPr lvl="6">
              <a:spcBef>
                <a:spcPts val="0"/>
              </a:spcBef>
              <a:spcAft>
                <a:spcPts val="0"/>
              </a:spcAft>
              <a:buClr>
                <a:schemeClr val="dk1"/>
              </a:buClr>
              <a:buSzPts val="12800"/>
              <a:buNone/>
              <a:defRPr sz="12800">
                <a:solidFill>
                  <a:schemeClr val="dk1"/>
                </a:solidFill>
              </a:defRPr>
            </a:lvl7pPr>
            <a:lvl8pPr lvl="7">
              <a:spcBef>
                <a:spcPts val="0"/>
              </a:spcBef>
              <a:spcAft>
                <a:spcPts val="0"/>
              </a:spcAft>
              <a:buClr>
                <a:schemeClr val="dk1"/>
              </a:buClr>
              <a:buSzPts val="12800"/>
              <a:buNone/>
              <a:defRPr sz="12800">
                <a:solidFill>
                  <a:schemeClr val="dk1"/>
                </a:solidFill>
              </a:defRPr>
            </a:lvl8pPr>
            <a:lvl9pPr lvl="8">
              <a:spcBef>
                <a:spcPts val="0"/>
              </a:spcBef>
              <a:spcAft>
                <a:spcPts val="0"/>
              </a:spcAft>
              <a:buClr>
                <a:schemeClr val="dk1"/>
              </a:buClr>
              <a:buSzPts val="12800"/>
              <a:buNone/>
              <a:defRPr sz="12800">
                <a:solidFill>
                  <a:schemeClr val="dk1"/>
                </a:solidFill>
              </a:defRPr>
            </a:lvl9pPr>
          </a:lstStyle>
          <a:p/>
        </p:txBody>
      </p:sp>
      <p:sp>
        <p:nvSpPr>
          <p:cNvPr id="7" name="Google Shape;7;p1"/>
          <p:cNvSpPr txBox="1"/>
          <p:nvPr>
            <p:ph idx="1" type="body"/>
          </p:nvPr>
        </p:nvSpPr>
        <p:spPr>
          <a:xfrm>
            <a:off x="1246800" y="5736765"/>
            <a:ext cx="34082700" cy="17006100"/>
          </a:xfrm>
          <a:prstGeom prst="rect">
            <a:avLst/>
          </a:prstGeom>
          <a:noFill/>
          <a:ln>
            <a:noFill/>
          </a:ln>
        </p:spPr>
        <p:txBody>
          <a:bodyPr anchorCtr="0" anchor="t" bIns="417950" lIns="417950" spcFirstLastPara="1" rIns="417950" wrap="square" tIns="417950">
            <a:noAutofit/>
          </a:bodyPr>
          <a:lstStyle>
            <a:lvl1pPr indent="-749300" lvl="0" marL="457200">
              <a:lnSpc>
                <a:spcPct val="115000"/>
              </a:lnSpc>
              <a:spcBef>
                <a:spcPts val="0"/>
              </a:spcBef>
              <a:spcAft>
                <a:spcPts val="0"/>
              </a:spcAft>
              <a:buClr>
                <a:schemeClr val="dk2"/>
              </a:buClr>
              <a:buSzPts val="8200"/>
              <a:buChar char="●"/>
              <a:defRPr sz="8200">
                <a:solidFill>
                  <a:schemeClr val="dk2"/>
                </a:solidFill>
              </a:defRPr>
            </a:lvl1pPr>
            <a:lvl2pPr indent="-635000" lvl="1" marL="914400">
              <a:lnSpc>
                <a:spcPct val="115000"/>
              </a:lnSpc>
              <a:spcBef>
                <a:spcPts val="7300"/>
              </a:spcBef>
              <a:spcAft>
                <a:spcPts val="0"/>
              </a:spcAft>
              <a:buClr>
                <a:schemeClr val="dk2"/>
              </a:buClr>
              <a:buSzPts val="6400"/>
              <a:buChar char="○"/>
              <a:defRPr sz="6400">
                <a:solidFill>
                  <a:schemeClr val="dk2"/>
                </a:solidFill>
              </a:defRPr>
            </a:lvl2pPr>
            <a:lvl3pPr indent="-635000" lvl="2" marL="1371600">
              <a:lnSpc>
                <a:spcPct val="115000"/>
              </a:lnSpc>
              <a:spcBef>
                <a:spcPts val="7300"/>
              </a:spcBef>
              <a:spcAft>
                <a:spcPts val="0"/>
              </a:spcAft>
              <a:buClr>
                <a:schemeClr val="dk2"/>
              </a:buClr>
              <a:buSzPts val="6400"/>
              <a:buChar char="■"/>
              <a:defRPr sz="6400">
                <a:solidFill>
                  <a:schemeClr val="dk2"/>
                </a:solidFill>
              </a:defRPr>
            </a:lvl3pPr>
            <a:lvl4pPr indent="-635000" lvl="3" marL="1828800">
              <a:lnSpc>
                <a:spcPct val="115000"/>
              </a:lnSpc>
              <a:spcBef>
                <a:spcPts val="7300"/>
              </a:spcBef>
              <a:spcAft>
                <a:spcPts val="0"/>
              </a:spcAft>
              <a:buClr>
                <a:schemeClr val="dk2"/>
              </a:buClr>
              <a:buSzPts val="6400"/>
              <a:buChar char="●"/>
              <a:defRPr sz="6400">
                <a:solidFill>
                  <a:schemeClr val="dk2"/>
                </a:solidFill>
              </a:defRPr>
            </a:lvl4pPr>
            <a:lvl5pPr indent="-635000" lvl="4" marL="2286000">
              <a:lnSpc>
                <a:spcPct val="115000"/>
              </a:lnSpc>
              <a:spcBef>
                <a:spcPts val="7300"/>
              </a:spcBef>
              <a:spcAft>
                <a:spcPts val="0"/>
              </a:spcAft>
              <a:buClr>
                <a:schemeClr val="dk2"/>
              </a:buClr>
              <a:buSzPts val="6400"/>
              <a:buChar char="○"/>
              <a:defRPr sz="6400">
                <a:solidFill>
                  <a:schemeClr val="dk2"/>
                </a:solidFill>
              </a:defRPr>
            </a:lvl5pPr>
            <a:lvl6pPr indent="-635000" lvl="5" marL="2743200">
              <a:lnSpc>
                <a:spcPct val="115000"/>
              </a:lnSpc>
              <a:spcBef>
                <a:spcPts val="7300"/>
              </a:spcBef>
              <a:spcAft>
                <a:spcPts val="0"/>
              </a:spcAft>
              <a:buClr>
                <a:schemeClr val="dk2"/>
              </a:buClr>
              <a:buSzPts val="6400"/>
              <a:buChar char="■"/>
              <a:defRPr sz="6400">
                <a:solidFill>
                  <a:schemeClr val="dk2"/>
                </a:solidFill>
              </a:defRPr>
            </a:lvl6pPr>
            <a:lvl7pPr indent="-635000" lvl="6" marL="3200400">
              <a:lnSpc>
                <a:spcPct val="115000"/>
              </a:lnSpc>
              <a:spcBef>
                <a:spcPts val="7300"/>
              </a:spcBef>
              <a:spcAft>
                <a:spcPts val="0"/>
              </a:spcAft>
              <a:buClr>
                <a:schemeClr val="dk2"/>
              </a:buClr>
              <a:buSzPts val="6400"/>
              <a:buChar char="●"/>
              <a:defRPr sz="6400">
                <a:solidFill>
                  <a:schemeClr val="dk2"/>
                </a:solidFill>
              </a:defRPr>
            </a:lvl7pPr>
            <a:lvl8pPr indent="-635000" lvl="7" marL="3657600">
              <a:lnSpc>
                <a:spcPct val="115000"/>
              </a:lnSpc>
              <a:spcBef>
                <a:spcPts val="7300"/>
              </a:spcBef>
              <a:spcAft>
                <a:spcPts val="0"/>
              </a:spcAft>
              <a:buClr>
                <a:schemeClr val="dk2"/>
              </a:buClr>
              <a:buSzPts val="6400"/>
              <a:buChar char="○"/>
              <a:defRPr sz="6400">
                <a:solidFill>
                  <a:schemeClr val="dk2"/>
                </a:solidFill>
              </a:defRPr>
            </a:lvl8pPr>
            <a:lvl9pPr indent="-635000" lvl="8" marL="4114800">
              <a:lnSpc>
                <a:spcPct val="115000"/>
              </a:lnSpc>
              <a:spcBef>
                <a:spcPts val="7300"/>
              </a:spcBef>
              <a:spcAft>
                <a:spcPts val="7300"/>
              </a:spcAft>
              <a:buClr>
                <a:schemeClr val="dk2"/>
              </a:buClr>
              <a:buSzPts val="6400"/>
              <a:buChar char="■"/>
              <a:defRPr sz="6400">
                <a:solidFill>
                  <a:schemeClr val="dk2"/>
                </a:solidFill>
              </a:defRPr>
            </a:lvl9pPr>
          </a:lstStyle>
          <a:p/>
        </p:txBody>
      </p:sp>
      <p:sp>
        <p:nvSpPr>
          <p:cNvPr id="8" name="Google Shape;8;p1"/>
          <p:cNvSpPr txBox="1"/>
          <p:nvPr>
            <p:ph idx="12" type="sldNum"/>
          </p:nvPr>
        </p:nvSpPr>
        <p:spPr>
          <a:xfrm>
            <a:off x="33889830" y="23212456"/>
            <a:ext cx="2194800" cy="1959300"/>
          </a:xfrm>
          <a:prstGeom prst="rect">
            <a:avLst/>
          </a:prstGeom>
          <a:noFill/>
          <a:ln>
            <a:noFill/>
          </a:ln>
        </p:spPr>
        <p:txBody>
          <a:bodyPr anchorCtr="0" anchor="ctr" bIns="417950" lIns="417950" spcFirstLastPara="1" rIns="417950" wrap="square" tIns="417950">
            <a:noAutofit/>
          </a:bodyPr>
          <a:lstStyle>
            <a:lvl1pPr lvl="0" algn="r">
              <a:buNone/>
              <a:defRPr sz="4500">
                <a:solidFill>
                  <a:schemeClr val="dk2"/>
                </a:solidFill>
              </a:defRPr>
            </a:lvl1pPr>
            <a:lvl2pPr lvl="1" algn="r">
              <a:buNone/>
              <a:defRPr sz="4500">
                <a:solidFill>
                  <a:schemeClr val="dk2"/>
                </a:solidFill>
              </a:defRPr>
            </a:lvl2pPr>
            <a:lvl3pPr lvl="2" algn="r">
              <a:buNone/>
              <a:defRPr sz="4500">
                <a:solidFill>
                  <a:schemeClr val="dk2"/>
                </a:solidFill>
              </a:defRPr>
            </a:lvl3pPr>
            <a:lvl4pPr lvl="3" algn="r">
              <a:buNone/>
              <a:defRPr sz="4500">
                <a:solidFill>
                  <a:schemeClr val="dk2"/>
                </a:solidFill>
              </a:defRPr>
            </a:lvl4pPr>
            <a:lvl5pPr lvl="4" algn="r">
              <a:buNone/>
              <a:defRPr sz="4500">
                <a:solidFill>
                  <a:schemeClr val="dk2"/>
                </a:solidFill>
              </a:defRPr>
            </a:lvl5pPr>
            <a:lvl6pPr lvl="5" algn="r">
              <a:buNone/>
              <a:defRPr sz="4500">
                <a:solidFill>
                  <a:schemeClr val="dk2"/>
                </a:solidFill>
              </a:defRPr>
            </a:lvl6pPr>
            <a:lvl7pPr lvl="6" algn="r">
              <a:buNone/>
              <a:defRPr sz="4500">
                <a:solidFill>
                  <a:schemeClr val="dk2"/>
                </a:solidFill>
              </a:defRPr>
            </a:lvl7pPr>
            <a:lvl8pPr lvl="7" algn="r">
              <a:buNone/>
              <a:defRPr sz="4500">
                <a:solidFill>
                  <a:schemeClr val="dk2"/>
                </a:solidFill>
              </a:defRPr>
            </a:lvl8pPr>
            <a:lvl9pPr lvl="8" algn="r">
              <a:buNone/>
              <a:defRPr sz="45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www.free-power-point-templates.com" TargetMode="External"/><Relationship Id="rId5" Type="http://schemas.openxmlformats.org/officeDocument/2006/relationships/image" Target="../media/image1.png"/><Relationship Id="rId6" Type="http://schemas.openxmlformats.org/officeDocument/2006/relationships/hyperlink" Target="http://www.free-power-point-templates.com/" TargetMode="External"/><Relationship Id="rId7"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54" name="Shape 54"/>
        <p:cNvGrpSpPr/>
        <p:nvPr/>
      </p:nvGrpSpPr>
      <p:grpSpPr>
        <a:xfrm>
          <a:off x="0" y="0"/>
          <a:ext cx="0" cy="0"/>
          <a:chOff x="0" y="0"/>
          <a:chExt cx="0" cy="0"/>
        </a:xfrm>
      </p:grpSpPr>
      <p:sp>
        <p:nvSpPr>
          <p:cNvPr id="55" name="Google Shape;55;p13"/>
          <p:cNvSpPr/>
          <p:nvPr/>
        </p:nvSpPr>
        <p:spPr>
          <a:xfrm>
            <a:off x="12526771" y="4242390"/>
            <a:ext cx="11566200" cy="20619300"/>
          </a:xfrm>
          <a:prstGeom prst="rect">
            <a:avLst/>
          </a:prstGeom>
          <a:solidFill>
            <a:srgbClr val="FFFFFF"/>
          </a:solidFill>
          <a:ln>
            <a:noFill/>
          </a:ln>
        </p:spPr>
        <p:txBody>
          <a:bodyPr anchorCtr="0" anchor="ctr" bIns="78375" lIns="78375" spcFirstLastPara="1" rIns="78375" wrap="square" tIns="78375">
            <a:noAutofit/>
          </a:bodyPr>
          <a:lstStyle/>
          <a:p>
            <a:pPr indent="0" lvl="0" marL="0" rtl="0" algn="l">
              <a:spcBef>
                <a:spcPts val="0"/>
              </a:spcBef>
              <a:spcAft>
                <a:spcPts val="0"/>
              </a:spcAft>
              <a:buClr>
                <a:srgbClr val="000000"/>
              </a:buClr>
              <a:buSzPts val="900"/>
              <a:buFont typeface="Arial"/>
              <a:buNone/>
            </a:pPr>
            <a:r>
              <a:t/>
            </a:r>
            <a:endParaRPr sz="1200"/>
          </a:p>
        </p:txBody>
      </p:sp>
      <p:sp>
        <p:nvSpPr>
          <p:cNvPr id="56" name="Google Shape;56;p13"/>
          <p:cNvSpPr/>
          <p:nvPr/>
        </p:nvSpPr>
        <p:spPr>
          <a:xfrm>
            <a:off x="747065" y="4242390"/>
            <a:ext cx="11566200" cy="20619300"/>
          </a:xfrm>
          <a:prstGeom prst="rect">
            <a:avLst/>
          </a:prstGeom>
          <a:solidFill>
            <a:srgbClr val="FFFFFF"/>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sz="1200"/>
          </a:p>
        </p:txBody>
      </p:sp>
      <p:sp>
        <p:nvSpPr>
          <p:cNvPr id="57" name="Google Shape;57;p13"/>
          <p:cNvSpPr/>
          <p:nvPr/>
        </p:nvSpPr>
        <p:spPr>
          <a:xfrm>
            <a:off x="24266708" y="4242390"/>
            <a:ext cx="11566200" cy="20619300"/>
          </a:xfrm>
          <a:prstGeom prst="rect">
            <a:avLst/>
          </a:prstGeom>
          <a:solidFill>
            <a:srgbClr val="FFFFFF"/>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sz="1200"/>
          </a:p>
        </p:txBody>
      </p:sp>
      <p:sp>
        <p:nvSpPr>
          <p:cNvPr id="58" name="Google Shape;58;p13"/>
          <p:cNvSpPr txBox="1"/>
          <p:nvPr/>
        </p:nvSpPr>
        <p:spPr>
          <a:xfrm>
            <a:off x="22712705" y="2573200"/>
            <a:ext cx="10109400" cy="957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t/>
            </a:r>
            <a:endParaRPr sz="51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1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1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7300">
              <a:solidFill>
                <a:srgbClr val="FFFFFF"/>
              </a:solidFill>
              <a:latin typeface="Oswald"/>
              <a:ea typeface="Oswald"/>
              <a:cs typeface="Oswald"/>
              <a:sym typeface="Oswald"/>
            </a:endParaRPr>
          </a:p>
          <a:p>
            <a:pPr indent="0" lvl="0" marL="0" rtl="0" algn="l">
              <a:spcBef>
                <a:spcPts val="0"/>
              </a:spcBef>
              <a:spcAft>
                <a:spcPts val="0"/>
              </a:spcAft>
              <a:buNone/>
            </a:pPr>
            <a:r>
              <a:t/>
            </a:r>
            <a:endParaRPr sz="8200">
              <a:latin typeface="Oswald"/>
              <a:ea typeface="Oswald"/>
              <a:cs typeface="Oswald"/>
              <a:sym typeface="Oswald"/>
            </a:endParaRPr>
          </a:p>
          <a:p>
            <a:pPr indent="0" lvl="0" marL="0" rtl="0" algn="l">
              <a:lnSpc>
                <a:spcPct val="115000"/>
              </a:lnSpc>
              <a:spcBef>
                <a:spcPts val="0"/>
              </a:spcBef>
              <a:spcAft>
                <a:spcPts val="0"/>
              </a:spcAft>
              <a:buNone/>
            </a:pPr>
            <a:r>
              <a:t/>
            </a:r>
            <a:endParaRPr sz="7300">
              <a:solidFill>
                <a:srgbClr val="FFFFFF"/>
              </a:solidFill>
              <a:latin typeface="Oswald"/>
              <a:ea typeface="Oswald"/>
              <a:cs typeface="Oswald"/>
              <a:sym typeface="Oswald"/>
            </a:endParaRPr>
          </a:p>
          <a:p>
            <a:pPr indent="0" lvl="0" marL="0" rtl="0" algn="l">
              <a:spcBef>
                <a:spcPts val="0"/>
              </a:spcBef>
              <a:spcAft>
                <a:spcPts val="0"/>
              </a:spcAft>
              <a:buNone/>
            </a:pPr>
            <a:r>
              <a:t/>
            </a:r>
            <a:endParaRPr sz="8200">
              <a:latin typeface="Oswald"/>
              <a:ea typeface="Oswald"/>
              <a:cs typeface="Oswald"/>
              <a:sym typeface="Oswald"/>
            </a:endParaRPr>
          </a:p>
        </p:txBody>
      </p:sp>
      <p:sp>
        <p:nvSpPr>
          <p:cNvPr id="59" name="Google Shape;59;p13"/>
          <p:cNvSpPr txBox="1"/>
          <p:nvPr/>
        </p:nvSpPr>
        <p:spPr>
          <a:xfrm>
            <a:off x="1699561" y="5052522"/>
            <a:ext cx="96867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Clr>
                <a:schemeClr val="dk1"/>
              </a:buClr>
              <a:buSzPts val="900"/>
              <a:buFont typeface="Arial"/>
              <a:buNone/>
            </a:pPr>
            <a:r>
              <a:rPr b="1" lang="en" sz="4600">
                <a:solidFill>
                  <a:srgbClr val="666666"/>
                </a:solidFill>
                <a:latin typeface="Oswald"/>
                <a:ea typeface="Oswald"/>
                <a:cs typeface="Oswald"/>
                <a:sym typeface="Oswald"/>
              </a:rPr>
              <a:t>How to use this Poster Template</a:t>
            </a:r>
            <a:endParaRPr b="1" sz="4600">
              <a:solidFill>
                <a:srgbClr val="666666"/>
              </a:solidFill>
              <a:latin typeface="Oswald"/>
              <a:ea typeface="Oswald"/>
              <a:cs typeface="Oswald"/>
              <a:sym typeface="Oswald"/>
            </a:endParaRPr>
          </a:p>
          <a:p>
            <a:pPr indent="0" lvl="0" marL="0" rtl="0" algn="l">
              <a:spcBef>
                <a:spcPts val="0"/>
              </a:spcBef>
              <a:spcAft>
                <a:spcPts val="0"/>
              </a:spcAft>
              <a:buNone/>
            </a:pPr>
            <a:r>
              <a:t/>
            </a:r>
            <a:endParaRPr sz="1200">
              <a:latin typeface="Oswald"/>
              <a:ea typeface="Oswald"/>
              <a:cs typeface="Oswald"/>
              <a:sym typeface="Oswald"/>
            </a:endParaRPr>
          </a:p>
        </p:txBody>
      </p:sp>
      <p:sp>
        <p:nvSpPr>
          <p:cNvPr id="60" name="Google Shape;60;p13"/>
          <p:cNvSpPr/>
          <p:nvPr/>
        </p:nvSpPr>
        <p:spPr>
          <a:xfrm>
            <a:off x="747042" y="24557400"/>
            <a:ext cx="11566200" cy="304200"/>
          </a:xfrm>
          <a:prstGeom prst="rect">
            <a:avLst/>
          </a:prstGeom>
          <a:solidFill>
            <a:schemeClr val="accent5"/>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sz="1200"/>
          </a:p>
        </p:txBody>
      </p:sp>
      <p:sp>
        <p:nvSpPr>
          <p:cNvPr id="61" name="Google Shape;61;p13"/>
          <p:cNvSpPr/>
          <p:nvPr/>
        </p:nvSpPr>
        <p:spPr>
          <a:xfrm>
            <a:off x="12525237" y="24557400"/>
            <a:ext cx="11566200" cy="304200"/>
          </a:xfrm>
          <a:prstGeom prst="rect">
            <a:avLst/>
          </a:prstGeom>
          <a:solidFill>
            <a:schemeClr val="accent5"/>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sz="1200">
              <a:solidFill>
                <a:schemeClr val="accent5"/>
              </a:solidFill>
            </a:endParaRPr>
          </a:p>
        </p:txBody>
      </p:sp>
      <p:sp>
        <p:nvSpPr>
          <p:cNvPr id="62" name="Google Shape;62;p13"/>
          <p:cNvSpPr/>
          <p:nvPr/>
        </p:nvSpPr>
        <p:spPr>
          <a:xfrm>
            <a:off x="24266711" y="24557400"/>
            <a:ext cx="11566200" cy="304200"/>
          </a:xfrm>
          <a:prstGeom prst="rect">
            <a:avLst/>
          </a:prstGeom>
          <a:solidFill>
            <a:schemeClr val="accent5"/>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sz="1200"/>
          </a:p>
        </p:txBody>
      </p:sp>
      <p:sp>
        <p:nvSpPr>
          <p:cNvPr id="63" name="Google Shape;63;p13"/>
          <p:cNvSpPr txBox="1"/>
          <p:nvPr/>
        </p:nvSpPr>
        <p:spPr>
          <a:xfrm>
            <a:off x="1699558" y="15397628"/>
            <a:ext cx="8571300" cy="7161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b="1" lang="en" sz="4600">
                <a:solidFill>
                  <a:srgbClr val="666666"/>
                </a:solidFill>
                <a:latin typeface="Oswald"/>
                <a:ea typeface="Oswald"/>
                <a:cs typeface="Oswald"/>
                <a:sym typeface="Oswald"/>
              </a:rPr>
              <a:t>Text Formatting</a:t>
            </a:r>
            <a:endParaRPr b="1" sz="4600">
              <a:solidFill>
                <a:srgbClr val="666666"/>
              </a:solidFill>
              <a:latin typeface="Oswald"/>
              <a:ea typeface="Oswald"/>
              <a:cs typeface="Oswald"/>
              <a:sym typeface="Oswald"/>
            </a:endParaRPr>
          </a:p>
          <a:p>
            <a:pPr indent="0" lvl="0" marL="0" rtl="0" algn="l">
              <a:spcBef>
                <a:spcPts val="0"/>
              </a:spcBef>
              <a:spcAft>
                <a:spcPts val="0"/>
              </a:spcAft>
              <a:buNone/>
            </a:pPr>
            <a:r>
              <a:t/>
            </a:r>
            <a:endParaRPr sz="1200">
              <a:latin typeface="Oswald"/>
              <a:ea typeface="Oswald"/>
              <a:cs typeface="Oswald"/>
              <a:sym typeface="Oswald"/>
            </a:endParaRPr>
          </a:p>
        </p:txBody>
      </p:sp>
      <p:sp>
        <p:nvSpPr>
          <p:cNvPr id="64" name="Google Shape;64;p13"/>
          <p:cNvSpPr txBox="1"/>
          <p:nvPr/>
        </p:nvSpPr>
        <p:spPr>
          <a:xfrm>
            <a:off x="1699565" y="6003355"/>
            <a:ext cx="8571300" cy="4982700"/>
          </a:xfrm>
          <a:prstGeom prst="rect">
            <a:avLst/>
          </a:prstGeom>
          <a:noFill/>
          <a:ln>
            <a:noFill/>
          </a:ln>
        </p:spPr>
        <p:txBody>
          <a:bodyPr anchorCtr="0" anchor="t" bIns="78375" lIns="78375" spcFirstLastPara="1" rIns="78375" wrap="square" tIns="78375">
            <a:noAutofit/>
          </a:bodyPr>
          <a:lstStyle/>
          <a:p>
            <a:pPr indent="-336550" lvl="0" marL="393700" rtl="0" algn="l">
              <a:lnSpc>
                <a:spcPct val="115000"/>
              </a:lnSpc>
              <a:spcBef>
                <a:spcPts val="0"/>
              </a:spcBef>
              <a:spcAft>
                <a:spcPts val="0"/>
              </a:spcAft>
              <a:buClr>
                <a:srgbClr val="434343"/>
              </a:buClr>
              <a:buSzPts val="2100"/>
              <a:buFont typeface="Droid Serif"/>
              <a:buChar char="●"/>
            </a:pPr>
            <a:r>
              <a:rPr lang="en" sz="210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336550" lvl="0" marL="393700" rtl="0" algn="l">
              <a:lnSpc>
                <a:spcPct val="115000"/>
              </a:lnSpc>
              <a:spcBef>
                <a:spcPts val="0"/>
              </a:spcBef>
              <a:spcAft>
                <a:spcPts val="0"/>
              </a:spcAft>
              <a:buClr>
                <a:srgbClr val="434343"/>
              </a:buClr>
              <a:buSzPts val="2100"/>
              <a:buFont typeface="Droid Serif"/>
              <a:buChar char="●"/>
            </a:pPr>
            <a:r>
              <a:rPr lang="en" sz="2100">
                <a:solidFill>
                  <a:srgbClr val="434343"/>
                </a:solidFill>
                <a:latin typeface="Droid Serif"/>
                <a:ea typeface="Droid Serif"/>
                <a:cs typeface="Droid Serif"/>
                <a:sym typeface="Droid Serif"/>
              </a:rPr>
              <a:t>You can also put data-driven charts, images, slides and illustrations on each component.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900"/>
              <a:buFont typeface="Arial"/>
              <a:buNone/>
            </a:pPr>
            <a:r>
              <a:rPr lang="en" sz="210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latin typeface="Oswald"/>
              <a:ea typeface="Oswald"/>
              <a:cs typeface="Oswald"/>
              <a:sym typeface="Oswald"/>
            </a:endParaRPr>
          </a:p>
        </p:txBody>
      </p:sp>
      <p:sp>
        <p:nvSpPr>
          <p:cNvPr id="65" name="Google Shape;65;p13"/>
          <p:cNvSpPr txBox="1"/>
          <p:nvPr/>
        </p:nvSpPr>
        <p:spPr>
          <a:xfrm>
            <a:off x="1699565" y="16325808"/>
            <a:ext cx="8571300" cy="3162900"/>
          </a:xfrm>
          <a:prstGeom prst="rect">
            <a:avLst/>
          </a:prstGeom>
          <a:noFill/>
          <a:ln>
            <a:noFill/>
          </a:ln>
        </p:spPr>
        <p:txBody>
          <a:bodyPr anchorCtr="0" anchor="t" bIns="78375" lIns="78375" spcFirstLastPara="1" rIns="78375" wrap="square" tIns="78375">
            <a:noAutofit/>
          </a:bodyPr>
          <a:lstStyle/>
          <a:p>
            <a:pPr indent="0" lvl="0" marL="0" rtl="0" algn="l">
              <a:spcBef>
                <a:spcPts val="0"/>
              </a:spcBef>
              <a:spcAft>
                <a:spcPts val="0"/>
              </a:spcAft>
              <a:buClr>
                <a:schemeClr val="dk1"/>
              </a:buClr>
              <a:buSzPts val="900"/>
              <a:buFont typeface="Arial"/>
              <a:buNone/>
            </a:pPr>
            <a:r>
              <a:rPr lang="en" sz="210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endParaRPr sz="21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900"/>
              <a:buFont typeface="Arial"/>
              <a:buNone/>
            </a:pPr>
            <a:r>
              <a:t/>
            </a:r>
            <a:endParaRPr sz="21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900"/>
              <a:buFont typeface="Arial"/>
              <a:buNone/>
            </a:pPr>
            <a:r>
              <a:rPr lang="en" sz="210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endParaRPr sz="2100">
              <a:solidFill>
                <a:srgbClr val="434343"/>
              </a:solidFill>
              <a:latin typeface="Droid Serif"/>
              <a:ea typeface="Droid Serif"/>
              <a:cs typeface="Droid Serif"/>
              <a:sym typeface="Droid Serif"/>
            </a:endParaRPr>
          </a:p>
        </p:txBody>
      </p:sp>
      <p:sp>
        <p:nvSpPr>
          <p:cNvPr id="66" name="Google Shape;66;p13"/>
          <p:cNvSpPr txBox="1"/>
          <p:nvPr/>
        </p:nvSpPr>
        <p:spPr>
          <a:xfrm>
            <a:off x="1699565" y="23002623"/>
            <a:ext cx="8571300" cy="957600"/>
          </a:xfrm>
          <a:prstGeom prst="rect">
            <a:avLst/>
          </a:prstGeom>
          <a:noFill/>
          <a:ln>
            <a:noFill/>
          </a:ln>
        </p:spPr>
        <p:txBody>
          <a:bodyPr anchorCtr="0" anchor="t" bIns="78375" lIns="78375" spcFirstLastPara="1" rIns="78375" wrap="square" tIns="78375">
            <a:noAutofit/>
          </a:bodyPr>
          <a:lstStyle/>
          <a:p>
            <a:pPr indent="0" lvl="0" marL="0" rtl="0" algn="l">
              <a:spcBef>
                <a:spcPts val="0"/>
              </a:spcBef>
              <a:spcAft>
                <a:spcPts val="0"/>
              </a:spcAft>
              <a:buNone/>
            </a:pPr>
            <a:r>
              <a:rPr lang="en" sz="2100">
                <a:solidFill>
                  <a:srgbClr val="434343"/>
                </a:solidFill>
                <a:latin typeface="Droid Serif"/>
                <a:ea typeface="Droid Serif"/>
                <a:cs typeface="Droid Serif"/>
                <a:sym typeface="Droid Serif"/>
              </a:rPr>
              <a:t>This is a caption. You can replace the image and edit this text here.</a:t>
            </a:r>
            <a:endParaRPr sz="2100">
              <a:solidFill>
                <a:srgbClr val="434343"/>
              </a:solidFill>
              <a:latin typeface="Droid Serif"/>
              <a:ea typeface="Droid Serif"/>
              <a:cs typeface="Droid Serif"/>
              <a:sym typeface="Droid Serif"/>
            </a:endParaRPr>
          </a:p>
        </p:txBody>
      </p:sp>
      <p:sp>
        <p:nvSpPr>
          <p:cNvPr id="67" name="Google Shape;67;p13"/>
          <p:cNvSpPr txBox="1"/>
          <p:nvPr/>
        </p:nvSpPr>
        <p:spPr>
          <a:xfrm>
            <a:off x="13477729" y="5079541"/>
            <a:ext cx="67368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b="1" lang="en" sz="4600">
                <a:solidFill>
                  <a:srgbClr val="666666"/>
                </a:solidFill>
                <a:latin typeface="Oswald"/>
                <a:ea typeface="Oswald"/>
                <a:cs typeface="Oswald"/>
                <a:sym typeface="Oswald"/>
              </a:rPr>
              <a:t>Images</a:t>
            </a:r>
            <a:endParaRPr b="1" sz="4600">
              <a:solidFill>
                <a:srgbClr val="666666"/>
              </a:solidFill>
              <a:latin typeface="Oswald"/>
              <a:ea typeface="Oswald"/>
              <a:cs typeface="Oswald"/>
              <a:sym typeface="Oswald"/>
            </a:endParaRPr>
          </a:p>
          <a:p>
            <a:pPr indent="0" lvl="0" marL="0" rtl="0" algn="l">
              <a:spcBef>
                <a:spcPts val="0"/>
              </a:spcBef>
              <a:spcAft>
                <a:spcPts val="0"/>
              </a:spcAft>
              <a:buNone/>
            </a:pPr>
            <a:r>
              <a:t/>
            </a:r>
            <a:endParaRPr sz="1200">
              <a:latin typeface="Oswald"/>
              <a:ea typeface="Oswald"/>
              <a:cs typeface="Oswald"/>
              <a:sym typeface="Oswald"/>
            </a:endParaRPr>
          </a:p>
        </p:txBody>
      </p:sp>
      <p:sp>
        <p:nvSpPr>
          <p:cNvPr id="68" name="Google Shape;68;p13"/>
          <p:cNvSpPr txBox="1"/>
          <p:nvPr/>
        </p:nvSpPr>
        <p:spPr>
          <a:xfrm>
            <a:off x="13477729" y="6030382"/>
            <a:ext cx="8571300" cy="42882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endParaRPr sz="2100">
              <a:solidFill>
                <a:srgbClr val="434343"/>
              </a:solidFill>
              <a:latin typeface="Droid Serif"/>
              <a:ea typeface="Droid Serif"/>
              <a:cs typeface="Droid Serif"/>
              <a:sym typeface="Droid Serif"/>
            </a:endParaRPr>
          </a:p>
        </p:txBody>
      </p:sp>
      <p:sp>
        <p:nvSpPr>
          <p:cNvPr id="69" name="Google Shape;69;p13"/>
          <p:cNvSpPr txBox="1"/>
          <p:nvPr/>
        </p:nvSpPr>
        <p:spPr>
          <a:xfrm>
            <a:off x="13477729" y="9002580"/>
            <a:ext cx="67368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b="1" lang="en" sz="4600">
                <a:solidFill>
                  <a:srgbClr val="666666"/>
                </a:solidFill>
                <a:latin typeface="Oswald"/>
                <a:ea typeface="Oswald"/>
                <a:cs typeface="Oswald"/>
                <a:sym typeface="Oswald"/>
              </a:rPr>
              <a:t>Logos</a:t>
            </a:r>
            <a:endParaRPr b="1" sz="4600">
              <a:solidFill>
                <a:srgbClr val="666666"/>
              </a:solidFill>
              <a:latin typeface="Oswald"/>
              <a:ea typeface="Oswald"/>
              <a:cs typeface="Oswald"/>
              <a:sym typeface="Oswald"/>
            </a:endParaRPr>
          </a:p>
          <a:p>
            <a:pPr indent="0" lvl="0" marL="0" rtl="0" algn="l">
              <a:spcBef>
                <a:spcPts val="0"/>
              </a:spcBef>
              <a:spcAft>
                <a:spcPts val="0"/>
              </a:spcAft>
              <a:buNone/>
            </a:pPr>
            <a:r>
              <a:t/>
            </a:r>
            <a:endParaRPr sz="1200">
              <a:latin typeface="Oswald"/>
              <a:ea typeface="Oswald"/>
              <a:cs typeface="Oswald"/>
              <a:sym typeface="Oswald"/>
            </a:endParaRPr>
          </a:p>
        </p:txBody>
      </p:sp>
      <p:sp>
        <p:nvSpPr>
          <p:cNvPr id="70" name="Google Shape;70;p13"/>
          <p:cNvSpPr txBox="1"/>
          <p:nvPr/>
        </p:nvSpPr>
        <p:spPr>
          <a:xfrm>
            <a:off x="13477729" y="10071950"/>
            <a:ext cx="8571300" cy="25575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There is a dummy logo inserted in this presentation. You can easily replace the logo.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p:txBody>
      </p:sp>
      <p:sp>
        <p:nvSpPr>
          <p:cNvPr id="71" name="Google Shape;71;p13"/>
          <p:cNvSpPr txBox="1"/>
          <p:nvPr/>
        </p:nvSpPr>
        <p:spPr>
          <a:xfrm>
            <a:off x="13477729" y="12376250"/>
            <a:ext cx="85713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b="1" lang="en" sz="4600">
                <a:solidFill>
                  <a:srgbClr val="666666"/>
                </a:solidFill>
                <a:latin typeface="Oswald"/>
                <a:ea typeface="Oswald"/>
                <a:cs typeface="Oswald"/>
                <a:sym typeface="Oswald"/>
              </a:rPr>
              <a:t>Convert PowerPoint to PDF</a:t>
            </a:r>
            <a:endParaRPr b="1" sz="4600">
              <a:solidFill>
                <a:srgbClr val="666666"/>
              </a:solidFill>
              <a:latin typeface="Oswald"/>
              <a:ea typeface="Oswald"/>
              <a:cs typeface="Oswald"/>
              <a:sym typeface="Oswald"/>
            </a:endParaRPr>
          </a:p>
          <a:p>
            <a:pPr indent="0" lvl="0" marL="0" rtl="0" algn="l">
              <a:spcBef>
                <a:spcPts val="0"/>
              </a:spcBef>
              <a:spcAft>
                <a:spcPts val="0"/>
              </a:spcAft>
              <a:buNone/>
            </a:pPr>
            <a:r>
              <a:t/>
            </a:r>
            <a:endParaRPr sz="1200">
              <a:latin typeface="Oswald"/>
              <a:ea typeface="Oswald"/>
              <a:cs typeface="Oswald"/>
              <a:sym typeface="Oswald"/>
            </a:endParaRPr>
          </a:p>
        </p:txBody>
      </p:sp>
      <p:sp>
        <p:nvSpPr>
          <p:cNvPr id="72" name="Google Shape;72;p13"/>
          <p:cNvSpPr txBox="1"/>
          <p:nvPr/>
        </p:nvSpPr>
        <p:spPr>
          <a:xfrm>
            <a:off x="13477738" y="13445617"/>
            <a:ext cx="8571300" cy="101850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This poster presentation can be saved as a PDF. Go to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2600">
                <a:solidFill>
                  <a:srgbClr val="434343"/>
                </a:solidFill>
                <a:latin typeface="Oswald"/>
                <a:ea typeface="Oswald"/>
                <a:cs typeface="Oswald"/>
                <a:sym typeface="Oswald"/>
              </a:rPr>
              <a:t>File &gt; Print.</a:t>
            </a:r>
            <a:endParaRPr sz="26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If you are in Mac, at the bottom left hand corner, there is a button PDF, click on this button and the scroll to:</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2600">
                <a:solidFill>
                  <a:srgbClr val="434343"/>
                </a:solidFill>
                <a:latin typeface="Oswald"/>
                <a:ea typeface="Oswald"/>
                <a:cs typeface="Oswald"/>
                <a:sym typeface="Oswald"/>
              </a:rPr>
              <a:t>“Save as PDF…”</a:t>
            </a:r>
            <a:endParaRPr sz="26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Once exported to PDF, locate the new file and try to open it just to make sure the process worked as expected.</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900"/>
              <a:buFont typeface="Arial"/>
              <a:buNone/>
            </a:pPr>
            <a:r>
              <a:rPr lang="en" sz="21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100">
              <a:solidFill>
                <a:srgbClr val="434343"/>
              </a:solidFill>
              <a:latin typeface="Droid Serif"/>
              <a:ea typeface="Droid Serif"/>
              <a:cs typeface="Droid Serif"/>
              <a:sym typeface="Droid Serif"/>
            </a:endParaRPr>
          </a:p>
        </p:txBody>
      </p:sp>
      <p:sp>
        <p:nvSpPr>
          <p:cNvPr id="73" name="Google Shape;73;p13"/>
          <p:cNvSpPr txBox="1"/>
          <p:nvPr/>
        </p:nvSpPr>
        <p:spPr>
          <a:xfrm>
            <a:off x="25233696" y="5094513"/>
            <a:ext cx="67368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Clr>
                <a:schemeClr val="dk1"/>
              </a:buClr>
              <a:buSzPts val="900"/>
              <a:buFont typeface="Arial"/>
              <a:buNone/>
            </a:pPr>
            <a:r>
              <a:rPr b="1" lang="en" sz="4600">
                <a:solidFill>
                  <a:srgbClr val="666666"/>
                </a:solidFill>
                <a:latin typeface="Oswald"/>
                <a:ea typeface="Oswald"/>
                <a:cs typeface="Oswald"/>
                <a:sym typeface="Oswald"/>
              </a:rPr>
              <a:t>Edit this text</a:t>
            </a:r>
            <a:endParaRPr b="1" sz="4600">
              <a:solidFill>
                <a:srgbClr val="666666"/>
              </a:solidFill>
              <a:latin typeface="Oswald"/>
              <a:ea typeface="Oswald"/>
              <a:cs typeface="Oswald"/>
              <a:sym typeface="Oswald"/>
            </a:endParaRPr>
          </a:p>
          <a:p>
            <a:pPr indent="0" lvl="0" marL="0" rtl="0" algn="l">
              <a:spcBef>
                <a:spcPts val="0"/>
              </a:spcBef>
              <a:spcAft>
                <a:spcPts val="0"/>
              </a:spcAft>
              <a:buNone/>
            </a:pPr>
            <a:r>
              <a:t/>
            </a:r>
            <a:endParaRPr sz="1200">
              <a:latin typeface="Oswald"/>
              <a:ea typeface="Oswald"/>
              <a:cs typeface="Oswald"/>
              <a:sym typeface="Oswald"/>
            </a:endParaRPr>
          </a:p>
        </p:txBody>
      </p:sp>
      <p:sp>
        <p:nvSpPr>
          <p:cNvPr id="74" name="Google Shape;74;p13"/>
          <p:cNvSpPr txBox="1"/>
          <p:nvPr/>
        </p:nvSpPr>
        <p:spPr>
          <a:xfrm>
            <a:off x="25233690" y="6045352"/>
            <a:ext cx="8571300" cy="22041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Lorem ipsum dolor sit amet, facer quaestio an mea, eros suscipit nam an.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Verear impetus definiebas cu mel, essent abhorreant eum ad. Modo complectitur cu sed, no vitae inermis patrioque eam. In quod dicit assentior mea. Causae detraxit similique ea eam.</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p:txBody>
      </p:sp>
      <p:sp>
        <p:nvSpPr>
          <p:cNvPr id="75" name="Google Shape;75;p13"/>
          <p:cNvSpPr txBox="1"/>
          <p:nvPr/>
        </p:nvSpPr>
        <p:spPr>
          <a:xfrm>
            <a:off x="25233696" y="10547443"/>
            <a:ext cx="67368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b="1" lang="en" sz="4600">
                <a:solidFill>
                  <a:srgbClr val="666666"/>
                </a:solidFill>
                <a:latin typeface="Oswald"/>
                <a:ea typeface="Oswald"/>
                <a:cs typeface="Oswald"/>
                <a:sym typeface="Oswald"/>
              </a:rPr>
              <a:t>Edit this text</a:t>
            </a:r>
            <a:endParaRPr sz="1200">
              <a:latin typeface="Oswald"/>
              <a:ea typeface="Oswald"/>
              <a:cs typeface="Oswald"/>
              <a:sym typeface="Oswald"/>
            </a:endParaRPr>
          </a:p>
        </p:txBody>
      </p:sp>
      <p:sp>
        <p:nvSpPr>
          <p:cNvPr id="76" name="Google Shape;76;p13"/>
          <p:cNvSpPr txBox="1"/>
          <p:nvPr/>
        </p:nvSpPr>
        <p:spPr>
          <a:xfrm>
            <a:off x="25233696" y="11498288"/>
            <a:ext cx="8571300" cy="71325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Clr>
                <a:schemeClr val="dk1"/>
              </a:buClr>
              <a:buSzPts val="900"/>
              <a:buFont typeface="Arial"/>
              <a:buNone/>
            </a:pPr>
            <a:r>
              <a:rPr lang="en" sz="21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336550" lvl="0" marL="393700" rtl="0" algn="l">
              <a:lnSpc>
                <a:spcPct val="115000"/>
              </a:lnSpc>
              <a:spcBef>
                <a:spcPts val="0"/>
              </a:spcBef>
              <a:spcAft>
                <a:spcPts val="0"/>
              </a:spcAft>
              <a:buClr>
                <a:srgbClr val="434343"/>
              </a:buClr>
              <a:buSzPts val="2100"/>
              <a:buFont typeface="Droid Serif"/>
              <a:buChar char="●"/>
            </a:pPr>
            <a:r>
              <a:rPr lang="en" sz="2100">
                <a:solidFill>
                  <a:srgbClr val="434343"/>
                </a:solidFill>
                <a:latin typeface="Droid Serif"/>
                <a:ea typeface="Droid Serif"/>
                <a:cs typeface="Droid Serif"/>
                <a:sym typeface="Droid Serif"/>
              </a:rPr>
              <a:t>Lorem ipsum dolor sit amet, facer quaestio an mea.</a:t>
            </a:r>
            <a:endParaRPr sz="2100">
              <a:solidFill>
                <a:srgbClr val="434343"/>
              </a:solidFill>
              <a:latin typeface="Droid Serif"/>
              <a:ea typeface="Droid Serif"/>
              <a:cs typeface="Droid Serif"/>
              <a:sym typeface="Droid Serif"/>
            </a:endParaRPr>
          </a:p>
          <a:p>
            <a:pPr indent="-336550" lvl="0" marL="393700" rtl="0" algn="l">
              <a:lnSpc>
                <a:spcPct val="115000"/>
              </a:lnSpc>
              <a:spcBef>
                <a:spcPts val="0"/>
              </a:spcBef>
              <a:spcAft>
                <a:spcPts val="0"/>
              </a:spcAft>
              <a:buClr>
                <a:srgbClr val="434343"/>
              </a:buClr>
              <a:buSzPts val="2100"/>
              <a:buFont typeface="Droid Serif"/>
              <a:buChar char="●"/>
            </a:pPr>
            <a:r>
              <a:rPr lang="en" sz="2100">
                <a:solidFill>
                  <a:srgbClr val="434343"/>
                </a:solidFill>
                <a:latin typeface="Droid Serif"/>
                <a:ea typeface="Droid Serif"/>
                <a:cs typeface="Droid Serif"/>
                <a:sym typeface="Droid Serif"/>
              </a:rPr>
              <a:t>Verear impetus definiebas cu mel, essent abhorreant eum ad.  </a:t>
            </a:r>
            <a:endParaRPr sz="2100">
              <a:solidFill>
                <a:srgbClr val="434343"/>
              </a:solidFill>
              <a:latin typeface="Droid Serif"/>
              <a:ea typeface="Droid Serif"/>
              <a:cs typeface="Droid Serif"/>
              <a:sym typeface="Droid Serif"/>
            </a:endParaRPr>
          </a:p>
          <a:p>
            <a:pPr indent="-336550" lvl="0" marL="393700" rtl="0" algn="l">
              <a:lnSpc>
                <a:spcPct val="115000"/>
              </a:lnSpc>
              <a:spcBef>
                <a:spcPts val="0"/>
              </a:spcBef>
              <a:spcAft>
                <a:spcPts val="0"/>
              </a:spcAft>
              <a:buClr>
                <a:srgbClr val="434343"/>
              </a:buClr>
              <a:buSzPts val="2100"/>
              <a:buFont typeface="Droid Serif"/>
              <a:buChar char="●"/>
            </a:pPr>
            <a:r>
              <a:rPr lang="en" sz="2100">
                <a:solidFill>
                  <a:srgbClr val="434343"/>
                </a:solidFill>
                <a:latin typeface="Droid Serif"/>
                <a:ea typeface="Droid Serif"/>
                <a:cs typeface="Droid Serif"/>
                <a:sym typeface="Droid Serif"/>
              </a:rPr>
              <a:t>Causae detraxit similique ea eam.</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p:txBody>
      </p:sp>
      <p:sp>
        <p:nvSpPr>
          <p:cNvPr id="77" name="Google Shape;77;p13"/>
          <p:cNvSpPr txBox="1"/>
          <p:nvPr/>
        </p:nvSpPr>
        <p:spPr>
          <a:xfrm>
            <a:off x="25233696" y="19336069"/>
            <a:ext cx="6736800" cy="1128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Clr>
                <a:schemeClr val="dk1"/>
              </a:buClr>
              <a:buSzPts val="900"/>
              <a:buFont typeface="Arial"/>
              <a:buNone/>
            </a:pPr>
            <a:r>
              <a:rPr b="1" lang="en" sz="4600">
                <a:solidFill>
                  <a:srgbClr val="666666"/>
                </a:solidFill>
                <a:latin typeface="Oswald"/>
                <a:ea typeface="Oswald"/>
                <a:cs typeface="Oswald"/>
                <a:sym typeface="Oswald"/>
              </a:rPr>
              <a:t>Edit this text</a:t>
            </a:r>
            <a:endParaRPr b="1" sz="4600">
              <a:solidFill>
                <a:srgbClr val="666666"/>
              </a:solidFill>
              <a:latin typeface="Oswald"/>
              <a:ea typeface="Oswald"/>
              <a:cs typeface="Oswald"/>
              <a:sym typeface="Oswald"/>
            </a:endParaRPr>
          </a:p>
        </p:txBody>
      </p:sp>
      <p:sp>
        <p:nvSpPr>
          <p:cNvPr id="78" name="Google Shape;78;p13"/>
          <p:cNvSpPr txBox="1"/>
          <p:nvPr/>
        </p:nvSpPr>
        <p:spPr>
          <a:xfrm>
            <a:off x="25233708" y="20214267"/>
            <a:ext cx="8571300" cy="27555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lang="en" sz="21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1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900"/>
              <a:buFont typeface="Arial"/>
              <a:buNone/>
            </a:pPr>
            <a:r>
              <a:rPr lang="en" sz="21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100">
              <a:solidFill>
                <a:srgbClr val="434343"/>
              </a:solidFill>
              <a:latin typeface="Droid Serif"/>
              <a:ea typeface="Droid Serif"/>
              <a:cs typeface="Droid Serif"/>
              <a:sym typeface="Droid Serif"/>
            </a:endParaRPr>
          </a:p>
        </p:txBody>
      </p:sp>
      <p:sp>
        <p:nvSpPr>
          <p:cNvPr id="79" name="Google Shape;79;p13"/>
          <p:cNvSpPr/>
          <p:nvPr/>
        </p:nvSpPr>
        <p:spPr>
          <a:xfrm>
            <a:off x="747063" y="709411"/>
            <a:ext cx="549300" cy="3352500"/>
          </a:xfrm>
          <a:prstGeom prst="rect">
            <a:avLst/>
          </a:prstGeom>
          <a:solidFill>
            <a:schemeClr val="accent5"/>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sz="1200"/>
          </a:p>
        </p:txBody>
      </p:sp>
      <p:pic>
        <p:nvPicPr>
          <p:cNvPr descr="bg.png" id="80" name="Google Shape;80;p13"/>
          <p:cNvPicPr preferRelativeResize="0"/>
          <p:nvPr/>
        </p:nvPicPr>
        <p:blipFill rotWithShape="1">
          <a:blip r:embed="rId3">
            <a:alphaModFix/>
          </a:blip>
          <a:srcRect b="0" l="7813" r="7813" t="0"/>
          <a:stretch/>
        </p:blipFill>
        <p:spPr>
          <a:xfrm>
            <a:off x="1699563" y="19762090"/>
            <a:ext cx="8571500" cy="3079086"/>
          </a:xfrm>
          <a:prstGeom prst="rect">
            <a:avLst/>
          </a:prstGeom>
          <a:noFill/>
          <a:ln>
            <a:noFill/>
          </a:ln>
        </p:spPr>
      </p:pic>
      <p:pic>
        <p:nvPicPr>
          <p:cNvPr descr="logo.png" id="81" name="Google Shape;81;p13">
            <a:hlinkClick r:id="rId4"/>
          </p:cNvPr>
          <p:cNvPicPr preferRelativeResize="0"/>
          <p:nvPr/>
        </p:nvPicPr>
        <p:blipFill>
          <a:blip r:embed="rId5">
            <a:alphaModFix/>
          </a:blip>
          <a:stretch>
            <a:fillRect/>
          </a:stretch>
        </p:blipFill>
        <p:spPr>
          <a:xfrm>
            <a:off x="34221637" y="24982767"/>
            <a:ext cx="1127919" cy="366713"/>
          </a:xfrm>
          <a:prstGeom prst="rect">
            <a:avLst/>
          </a:prstGeom>
          <a:noFill/>
          <a:ln>
            <a:noFill/>
          </a:ln>
        </p:spPr>
      </p:pic>
      <p:sp>
        <p:nvSpPr>
          <p:cNvPr id="82" name="Google Shape;82;p13"/>
          <p:cNvSpPr txBox="1"/>
          <p:nvPr/>
        </p:nvSpPr>
        <p:spPr>
          <a:xfrm>
            <a:off x="747063" y="24887100"/>
            <a:ext cx="33123000" cy="716100"/>
          </a:xfrm>
          <a:prstGeom prst="rect">
            <a:avLst/>
          </a:prstGeom>
          <a:noFill/>
          <a:ln>
            <a:noFill/>
          </a:ln>
        </p:spPr>
        <p:txBody>
          <a:bodyPr anchorCtr="0" anchor="ctr" bIns="78375" lIns="78375" spcFirstLastPara="1" rIns="78375" wrap="square" tIns="78375">
            <a:noAutofit/>
          </a:bodyPr>
          <a:lstStyle/>
          <a:p>
            <a:pPr indent="0" lvl="0" marL="0" rtl="0" algn="r">
              <a:lnSpc>
                <a:spcPct val="115000"/>
              </a:lnSpc>
              <a:spcBef>
                <a:spcPts val="0"/>
              </a:spcBef>
              <a:spcAft>
                <a:spcPts val="0"/>
              </a:spcAft>
              <a:buNone/>
            </a:pPr>
            <a:r>
              <a:rPr lang="en" sz="2100">
                <a:solidFill>
                  <a:srgbClr val="FFFFFF"/>
                </a:solidFill>
                <a:latin typeface="Droid Serif"/>
                <a:ea typeface="Droid Serif"/>
                <a:cs typeface="Droid Serif"/>
                <a:sym typeface="Droid Serif"/>
              </a:rPr>
              <a:t>This presentation poster was designed by </a:t>
            </a:r>
            <a:r>
              <a:rPr lang="en" sz="2100" u="sng">
                <a:solidFill>
                  <a:srgbClr val="FFFFFF"/>
                </a:solidFill>
                <a:latin typeface="Droid Serif"/>
                <a:ea typeface="Droid Serif"/>
                <a:cs typeface="Droid Serif"/>
                <a:sym typeface="Droid Serif"/>
                <a:hlinkClick r:id="rId6">
                  <a:extLst>
                    <a:ext uri="{A12FA001-AC4F-418D-AE19-62706E023703}">
                      <ahyp:hlinkClr val="tx"/>
                    </a:ext>
                  </a:extLst>
                </a:hlinkClick>
              </a:rPr>
              <a:t>FPPT</a:t>
            </a:r>
            <a:r>
              <a:rPr lang="en" sz="2100">
                <a:solidFill>
                  <a:srgbClr val="FFFFFF"/>
                </a:solidFill>
                <a:latin typeface="Droid Serif"/>
                <a:ea typeface="Droid Serif"/>
                <a:cs typeface="Droid Serif"/>
                <a:sym typeface="Droid Serif"/>
              </a:rPr>
              <a:t>.</a:t>
            </a:r>
            <a:endParaRPr sz="1200">
              <a:solidFill>
                <a:srgbClr val="FFFFFF"/>
              </a:solidFill>
            </a:endParaRPr>
          </a:p>
        </p:txBody>
      </p:sp>
      <p:graphicFrame>
        <p:nvGraphicFramePr>
          <p:cNvPr id="83" name="Google Shape;83;p13"/>
          <p:cNvGraphicFramePr/>
          <p:nvPr/>
        </p:nvGraphicFramePr>
        <p:xfrm>
          <a:off x="25255905" y="8467167"/>
          <a:ext cx="3000000" cy="3000000"/>
        </p:xfrm>
        <a:graphic>
          <a:graphicData uri="http://schemas.openxmlformats.org/drawingml/2006/table">
            <a:tbl>
              <a:tblPr>
                <a:noFill/>
                <a:tableStyleId>{AE5AC5AC-82A8-42F7-9B55-2B8A547ECE95}</a:tableStyleId>
              </a:tblPr>
              <a:tblGrid>
                <a:gridCol w="3044025"/>
                <a:gridCol w="3044025"/>
                <a:gridCol w="3044025"/>
              </a:tblGrid>
              <a:tr h="527925">
                <a:tc>
                  <a:txBody>
                    <a:bodyPr/>
                    <a:lstStyle/>
                    <a:p>
                      <a:pPr indent="0" lvl="0" marL="0" rtl="0" algn="l">
                        <a:spcBef>
                          <a:spcPts val="0"/>
                        </a:spcBef>
                        <a:spcAft>
                          <a:spcPts val="0"/>
                        </a:spcAft>
                        <a:buNone/>
                      </a:pPr>
                      <a:r>
                        <a:t/>
                      </a:r>
                      <a:endParaRPr/>
                    </a:p>
                  </a:txBody>
                  <a:tcPr marT="60950" marB="60950" marR="87075" marL="87075"/>
                </a:tc>
                <a:tc>
                  <a:txBody>
                    <a:bodyPr/>
                    <a:lstStyle/>
                    <a:p>
                      <a:pPr indent="0" lvl="0" marL="0" rtl="0" algn="l">
                        <a:spcBef>
                          <a:spcPts val="0"/>
                        </a:spcBef>
                        <a:spcAft>
                          <a:spcPts val="0"/>
                        </a:spcAft>
                        <a:buNone/>
                      </a:pPr>
                      <a:r>
                        <a:t/>
                      </a:r>
                      <a:endParaRPr/>
                    </a:p>
                  </a:txBody>
                  <a:tcPr marT="60950" marB="60950" marR="87075" marL="87075"/>
                </a:tc>
                <a:tc>
                  <a:txBody>
                    <a:bodyPr/>
                    <a:lstStyle/>
                    <a:p>
                      <a:pPr indent="0" lvl="0" marL="0" rtl="0" algn="l">
                        <a:spcBef>
                          <a:spcPts val="0"/>
                        </a:spcBef>
                        <a:spcAft>
                          <a:spcPts val="0"/>
                        </a:spcAft>
                        <a:buNone/>
                      </a:pPr>
                      <a:r>
                        <a:t/>
                      </a:r>
                      <a:endParaRPr/>
                    </a:p>
                  </a:txBody>
                  <a:tcPr marT="60950" marB="60950" marR="87075" marL="87075"/>
                </a:tc>
              </a:tr>
              <a:tr h="527925">
                <a:tc>
                  <a:txBody>
                    <a:bodyPr/>
                    <a:lstStyle/>
                    <a:p>
                      <a:pPr indent="0" lvl="0" marL="0" rtl="0" algn="l">
                        <a:spcBef>
                          <a:spcPts val="0"/>
                        </a:spcBef>
                        <a:spcAft>
                          <a:spcPts val="0"/>
                        </a:spcAft>
                        <a:buNone/>
                      </a:pPr>
                      <a:r>
                        <a:t/>
                      </a:r>
                      <a:endParaRPr/>
                    </a:p>
                  </a:txBody>
                  <a:tcPr marT="60950" marB="60950" marR="87075" marL="87075"/>
                </a:tc>
                <a:tc>
                  <a:txBody>
                    <a:bodyPr/>
                    <a:lstStyle/>
                    <a:p>
                      <a:pPr indent="0" lvl="0" marL="0" rtl="0" algn="l">
                        <a:spcBef>
                          <a:spcPts val="0"/>
                        </a:spcBef>
                        <a:spcAft>
                          <a:spcPts val="0"/>
                        </a:spcAft>
                        <a:buNone/>
                      </a:pPr>
                      <a:r>
                        <a:t/>
                      </a:r>
                      <a:endParaRPr sz="900"/>
                    </a:p>
                  </a:txBody>
                  <a:tcPr marT="60950" marB="60950" marR="87075" marL="87075"/>
                </a:tc>
                <a:tc>
                  <a:txBody>
                    <a:bodyPr/>
                    <a:lstStyle/>
                    <a:p>
                      <a:pPr indent="0" lvl="0" marL="0" rtl="0" algn="l">
                        <a:spcBef>
                          <a:spcPts val="0"/>
                        </a:spcBef>
                        <a:spcAft>
                          <a:spcPts val="0"/>
                        </a:spcAft>
                        <a:buNone/>
                      </a:pPr>
                      <a:r>
                        <a:t/>
                      </a:r>
                      <a:endParaRPr/>
                    </a:p>
                  </a:txBody>
                  <a:tcPr marT="60950" marB="60950" marR="87075" marL="87075"/>
                </a:tc>
              </a:tr>
              <a:tr h="527925">
                <a:tc>
                  <a:txBody>
                    <a:bodyPr/>
                    <a:lstStyle/>
                    <a:p>
                      <a:pPr indent="0" lvl="0" marL="0" rtl="0" algn="l">
                        <a:spcBef>
                          <a:spcPts val="0"/>
                        </a:spcBef>
                        <a:spcAft>
                          <a:spcPts val="0"/>
                        </a:spcAft>
                        <a:buNone/>
                      </a:pPr>
                      <a:r>
                        <a:t/>
                      </a:r>
                      <a:endParaRPr/>
                    </a:p>
                  </a:txBody>
                  <a:tcPr marT="60950" marB="60950" marR="87075" marL="87075"/>
                </a:tc>
                <a:tc>
                  <a:txBody>
                    <a:bodyPr/>
                    <a:lstStyle/>
                    <a:p>
                      <a:pPr indent="0" lvl="0" marL="0" rtl="0" algn="l">
                        <a:spcBef>
                          <a:spcPts val="0"/>
                        </a:spcBef>
                        <a:spcAft>
                          <a:spcPts val="0"/>
                        </a:spcAft>
                        <a:buNone/>
                      </a:pPr>
                      <a:r>
                        <a:t/>
                      </a:r>
                      <a:endParaRPr/>
                    </a:p>
                  </a:txBody>
                  <a:tcPr marT="60950" marB="60950" marR="87075" marL="87075"/>
                </a:tc>
                <a:tc>
                  <a:txBody>
                    <a:bodyPr/>
                    <a:lstStyle/>
                    <a:p>
                      <a:pPr indent="0" lvl="0" marL="0" rtl="0" algn="l">
                        <a:spcBef>
                          <a:spcPts val="0"/>
                        </a:spcBef>
                        <a:spcAft>
                          <a:spcPts val="0"/>
                        </a:spcAft>
                        <a:buNone/>
                      </a:pPr>
                      <a:r>
                        <a:t/>
                      </a:r>
                      <a:endParaRPr/>
                    </a:p>
                  </a:txBody>
                  <a:tcPr marT="60950" marB="60950" marR="87075" marL="87075"/>
                </a:tc>
              </a:tr>
            </a:tbl>
          </a:graphicData>
        </a:graphic>
      </p:graphicFrame>
      <p:pic>
        <p:nvPicPr>
          <p:cNvPr descr="bg.png" id="84" name="Google Shape;84;p13"/>
          <p:cNvPicPr preferRelativeResize="0"/>
          <p:nvPr/>
        </p:nvPicPr>
        <p:blipFill rotWithShape="1">
          <a:blip r:embed="rId3">
            <a:alphaModFix/>
          </a:blip>
          <a:srcRect b="0" l="7813" r="7813" t="0"/>
          <a:stretch/>
        </p:blipFill>
        <p:spPr>
          <a:xfrm>
            <a:off x="25400967" y="15530825"/>
            <a:ext cx="6000050" cy="3352514"/>
          </a:xfrm>
          <a:prstGeom prst="rect">
            <a:avLst/>
          </a:prstGeom>
          <a:noFill/>
          <a:ln>
            <a:noFill/>
          </a:ln>
        </p:spPr>
      </p:pic>
      <p:pic>
        <p:nvPicPr>
          <p:cNvPr id="85" name="Google Shape;85;p13"/>
          <p:cNvPicPr preferRelativeResize="0"/>
          <p:nvPr/>
        </p:nvPicPr>
        <p:blipFill>
          <a:blip r:embed="rId7">
            <a:alphaModFix/>
          </a:blip>
          <a:stretch>
            <a:fillRect/>
          </a:stretch>
        </p:blipFill>
        <p:spPr>
          <a:xfrm>
            <a:off x="1746440" y="10944473"/>
            <a:ext cx="6392449" cy="3952665"/>
          </a:xfrm>
          <a:prstGeom prst="rect">
            <a:avLst/>
          </a:prstGeom>
          <a:noFill/>
          <a:ln>
            <a:noFill/>
          </a:ln>
        </p:spPr>
      </p:pic>
      <p:sp>
        <p:nvSpPr>
          <p:cNvPr id="86" name="Google Shape;86;p13"/>
          <p:cNvSpPr/>
          <p:nvPr/>
        </p:nvSpPr>
        <p:spPr>
          <a:xfrm>
            <a:off x="6543643" y="709417"/>
            <a:ext cx="29289300" cy="3352500"/>
          </a:xfrm>
          <a:prstGeom prst="rect">
            <a:avLst/>
          </a:prstGeom>
          <a:solidFill>
            <a:schemeClr val="accent5"/>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a:p>
        </p:txBody>
      </p:sp>
      <p:sp>
        <p:nvSpPr>
          <p:cNvPr id="87" name="Google Shape;87;p13"/>
          <p:cNvSpPr txBox="1"/>
          <p:nvPr/>
        </p:nvSpPr>
        <p:spPr>
          <a:xfrm>
            <a:off x="7577851" y="2573200"/>
            <a:ext cx="29619300" cy="9576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None/>
            </a:pPr>
            <a:r>
              <a:rPr lang="en" sz="4300">
                <a:solidFill>
                  <a:srgbClr val="FFFFFF"/>
                </a:solidFill>
                <a:latin typeface="Droid Serif"/>
                <a:ea typeface="Droid Serif"/>
                <a:cs typeface="Droid Serif"/>
                <a:sym typeface="Droid Serif"/>
              </a:rPr>
              <a:t>This is an editable poster presentation template | </a:t>
            </a:r>
            <a:r>
              <a:rPr lang="en" sz="4300">
                <a:solidFill>
                  <a:schemeClr val="lt1"/>
                </a:solidFill>
                <a:latin typeface="Droid Serif"/>
                <a:ea typeface="Droid Serif"/>
                <a:cs typeface="Droid Serif"/>
                <a:sym typeface="Droid Serif"/>
              </a:rPr>
              <a:t>123, Broadway, New York, NY 10027</a:t>
            </a:r>
            <a:endParaRPr sz="4300">
              <a:solidFill>
                <a:schemeClr val="lt1"/>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4300">
              <a:solidFill>
                <a:srgbClr val="FFFFFF"/>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7300">
              <a:solidFill>
                <a:srgbClr val="FFFFFF"/>
              </a:solidFill>
              <a:latin typeface="Oswald"/>
              <a:ea typeface="Oswald"/>
              <a:cs typeface="Oswald"/>
              <a:sym typeface="Oswald"/>
            </a:endParaRPr>
          </a:p>
          <a:p>
            <a:pPr indent="0" lvl="0" marL="0" rtl="0" algn="l">
              <a:spcBef>
                <a:spcPts val="0"/>
              </a:spcBef>
              <a:spcAft>
                <a:spcPts val="0"/>
              </a:spcAft>
              <a:buClr>
                <a:srgbClr val="000000"/>
              </a:buClr>
              <a:buSzPts val="900"/>
              <a:buFont typeface="Arial"/>
              <a:buNone/>
            </a:pPr>
            <a:r>
              <a:t/>
            </a:r>
            <a:endParaRPr sz="8200">
              <a:latin typeface="Oswald"/>
              <a:ea typeface="Oswald"/>
              <a:cs typeface="Oswald"/>
              <a:sym typeface="Oswald"/>
            </a:endParaRPr>
          </a:p>
          <a:p>
            <a:pPr indent="0" lvl="0" marL="0" rtl="0" algn="l">
              <a:lnSpc>
                <a:spcPct val="115000"/>
              </a:lnSpc>
              <a:spcBef>
                <a:spcPts val="0"/>
              </a:spcBef>
              <a:spcAft>
                <a:spcPts val="0"/>
              </a:spcAft>
              <a:buNone/>
            </a:pPr>
            <a:r>
              <a:t/>
            </a:r>
            <a:endParaRPr sz="7300">
              <a:solidFill>
                <a:srgbClr val="FFFFFF"/>
              </a:solidFill>
              <a:latin typeface="Oswald"/>
              <a:ea typeface="Oswald"/>
              <a:cs typeface="Oswald"/>
              <a:sym typeface="Oswald"/>
            </a:endParaRPr>
          </a:p>
          <a:p>
            <a:pPr indent="0" lvl="0" marL="0" rtl="0" algn="l">
              <a:spcBef>
                <a:spcPts val="0"/>
              </a:spcBef>
              <a:spcAft>
                <a:spcPts val="0"/>
              </a:spcAft>
              <a:buNone/>
            </a:pPr>
            <a:r>
              <a:t/>
            </a:r>
            <a:endParaRPr sz="8200">
              <a:latin typeface="Oswald"/>
              <a:ea typeface="Oswald"/>
              <a:cs typeface="Oswald"/>
              <a:sym typeface="Oswald"/>
            </a:endParaRPr>
          </a:p>
        </p:txBody>
      </p:sp>
      <p:sp>
        <p:nvSpPr>
          <p:cNvPr id="88" name="Google Shape;88;p13"/>
          <p:cNvSpPr txBox="1"/>
          <p:nvPr/>
        </p:nvSpPr>
        <p:spPr>
          <a:xfrm>
            <a:off x="7547641" y="1464400"/>
            <a:ext cx="25387200" cy="1581900"/>
          </a:xfrm>
          <a:prstGeom prst="rect">
            <a:avLst/>
          </a:prstGeom>
          <a:noFill/>
          <a:ln>
            <a:noFill/>
          </a:ln>
        </p:spPr>
        <p:txBody>
          <a:bodyPr anchorCtr="0" anchor="t" bIns="78375" lIns="78375" spcFirstLastPara="1" rIns="78375" wrap="square" tIns="78375">
            <a:noAutofit/>
          </a:bodyPr>
          <a:lstStyle/>
          <a:p>
            <a:pPr indent="0" lvl="0" marL="0" rtl="0" algn="l">
              <a:lnSpc>
                <a:spcPct val="115000"/>
              </a:lnSpc>
              <a:spcBef>
                <a:spcPts val="0"/>
              </a:spcBef>
              <a:spcAft>
                <a:spcPts val="0"/>
              </a:spcAft>
              <a:buClr>
                <a:schemeClr val="dk1"/>
              </a:buClr>
              <a:buSzPts val="900"/>
              <a:buFont typeface="Arial"/>
              <a:buNone/>
            </a:pPr>
            <a:r>
              <a:rPr lang="en" sz="6400">
                <a:solidFill>
                  <a:srgbClr val="FFFFFF"/>
                </a:solidFill>
                <a:latin typeface="Oswald"/>
                <a:ea typeface="Oswald"/>
                <a:cs typeface="Oswald"/>
                <a:sym typeface="Oswald"/>
              </a:rPr>
              <a:t>Edit title of the research presented in this poster</a:t>
            </a:r>
            <a:endParaRPr sz="6400">
              <a:solidFill>
                <a:srgbClr val="FFFFFF"/>
              </a:solidFill>
              <a:latin typeface="Oswald"/>
              <a:ea typeface="Oswald"/>
              <a:cs typeface="Oswald"/>
              <a:sym typeface="Oswald"/>
            </a:endParaRPr>
          </a:p>
          <a:p>
            <a:pPr indent="0" lvl="0" marL="0" rtl="0" algn="l">
              <a:spcBef>
                <a:spcPts val="0"/>
              </a:spcBef>
              <a:spcAft>
                <a:spcPts val="0"/>
              </a:spcAft>
              <a:buNone/>
            </a:pPr>
            <a:r>
              <a:t/>
            </a:r>
            <a:endParaRPr sz="8200">
              <a:latin typeface="Oswald"/>
              <a:ea typeface="Oswald"/>
              <a:cs typeface="Oswald"/>
              <a:sym typeface="Oswald"/>
            </a:endParaRPr>
          </a:p>
        </p:txBody>
      </p:sp>
      <p:sp>
        <p:nvSpPr>
          <p:cNvPr id="89" name="Google Shape;89;p13"/>
          <p:cNvSpPr/>
          <p:nvPr/>
        </p:nvSpPr>
        <p:spPr>
          <a:xfrm>
            <a:off x="1514119" y="720267"/>
            <a:ext cx="4786200" cy="3352500"/>
          </a:xfrm>
          <a:prstGeom prst="rect">
            <a:avLst/>
          </a:prstGeom>
          <a:solidFill>
            <a:srgbClr val="FFFFFF"/>
          </a:solidFill>
          <a:ln>
            <a:noFill/>
          </a:ln>
        </p:spPr>
        <p:txBody>
          <a:bodyPr anchorCtr="0" anchor="ctr" bIns="78375" lIns="78375" spcFirstLastPara="1" rIns="78375" wrap="square" tIns="78375">
            <a:noAutofit/>
          </a:bodyPr>
          <a:lstStyle/>
          <a:p>
            <a:pPr indent="0" lvl="0" marL="0" rtl="0" algn="l">
              <a:spcBef>
                <a:spcPts val="0"/>
              </a:spcBef>
              <a:spcAft>
                <a:spcPts val="0"/>
              </a:spcAft>
              <a:buNone/>
            </a:pPr>
            <a:r>
              <a:t/>
            </a:r>
            <a:endParaRPr/>
          </a:p>
        </p:txBody>
      </p:sp>
      <p:sp>
        <p:nvSpPr>
          <p:cNvPr id="90" name="Google Shape;90;p13"/>
          <p:cNvSpPr txBox="1"/>
          <p:nvPr/>
        </p:nvSpPr>
        <p:spPr>
          <a:xfrm>
            <a:off x="2189079" y="1161967"/>
            <a:ext cx="3462000" cy="2192100"/>
          </a:xfrm>
          <a:prstGeom prst="rect">
            <a:avLst/>
          </a:prstGeom>
          <a:noFill/>
          <a:ln>
            <a:noFill/>
          </a:ln>
        </p:spPr>
        <p:txBody>
          <a:bodyPr anchorCtr="0" anchor="t" bIns="78375" lIns="78375" spcFirstLastPara="1" rIns="78375" wrap="square" tIns="78375">
            <a:noAutofit/>
          </a:bodyPr>
          <a:lstStyle/>
          <a:p>
            <a:pPr indent="0" lvl="0" marL="0" rtl="0" algn="ctr">
              <a:spcBef>
                <a:spcPts val="0"/>
              </a:spcBef>
              <a:spcAft>
                <a:spcPts val="0"/>
              </a:spcAft>
              <a:buNone/>
            </a:pPr>
            <a:r>
              <a:rPr lang="en" sz="5800"/>
              <a:t>INSERT LOGO HERE</a:t>
            </a:r>
            <a:endParaRPr sz="58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