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8" roundtripDataSignature="AMtx7miXRFZGmY1Cw5WhZ/V3oLeHJWGH2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o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Objeto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beçalho da Secção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údo Duplo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ção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ó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údo com Legenda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m com Legenda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e Texto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png"/><Relationship Id="rId5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62273" l="0" r="0" t="0"/>
          <a:stretch/>
        </p:blipFill>
        <p:spPr>
          <a:xfrm>
            <a:off x="-21234" y="0"/>
            <a:ext cx="12213234" cy="1843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6046683"/>
            <a:ext cx="12192000" cy="81131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104550" y="2968050"/>
            <a:ext cx="11982900" cy="921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2600">
                <a:solidFill>
                  <a:schemeClr val="dk1"/>
                </a:solidFill>
              </a:rPr>
              <a:t> TERRA, ALIMENTO E IDENTIDADE: A construção do saber agroecológico na educação do campo, no distrito de Botafogo, em Itapissuma-PE</a:t>
            </a:r>
            <a:endParaRPr b="1" sz="2600">
              <a:solidFill>
                <a:schemeClr val="dk1"/>
              </a:solidFill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97063" y="4510365"/>
            <a:ext cx="11549400" cy="9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dk1"/>
                </a:solidFill>
              </a:rPr>
              <a:t>Autores:</a:t>
            </a:r>
            <a:r>
              <a:rPr lang="pt-BR" sz="2400">
                <a:solidFill>
                  <a:schemeClr val="dk1"/>
                </a:solidFill>
              </a:rPr>
              <a:t> </a:t>
            </a:r>
            <a:r>
              <a:rPr lang="pt-BR" sz="2400">
                <a:solidFill>
                  <a:schemeClr val="dk1"/>
                </a:solidFill>
              </a:rPr>
              <a:t>Carlos Eduardo de Melo Pereira da Veiga, Etevaldo Rufino de Oliveira, Jonas Clevison Pereira de Melo Júnior, Stephanes Suelen Leite da Silva. 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64825" y="164300"/>
            <a:ext cx="1678800" cy="1678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 b="77273" l="0" r="544" t="0"/>
          <a:stretch/>
        </p:blipFill>
        <p:spPr>
          <a:xfrm>
            <a:off x="-1" y="-1"/>
            <a:ext cx="12192001" cy="11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b="37639" l="15921" r="32236" t="28616"/>
          <a:stretch/>
        </p:blipFill>
        <p:spPr>
          <a:xfrm>
            <a:off x="0" y="3683724"/>
            <a:ext cx="12192001" cy="3174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3">
            <a:alphaModFix/>
          </a:blip>
          <a:srcRect b="68217" l="15921" r="32236" t="9412"/>
          <a:stretch/>
        </p:blipFill>
        <p:spPr>
          <a:xfrm>
            <a:off x="0" y="4"/>
            <a:ext cx="12192001" cy="368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2026-04-23T13:19:29Z</dcterms:created>
  <dc:creator>Anailza Cristina</dc:creator>
</cp:coreProperties>
</file>