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6" r:id="rId3"/>
    <p:sldId id="257" r:id="rId4"/>
    <p:sldId id="270" r:id="rId5"/>
    <p:sldId id="272" r:id="rId6"/>
    <p:sldId id="263" r:id="rId7"/>
    <p:sldId id="264" r:id="rId8"/>
    <p:sldId id="267" r:id="rId9"/>
    <p:sldId id="265" r:id="rId10"/>
    <p:sldId id="27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ntín Brito Salazar" initials="VB" lastIdx="4" clrIdx="0">
    <p:extLst>
      <p:ext uri="{19B8F6BF-5375-455C-9EA6-DF929625EA0E}">
        <p15:presenceInfo xmlns:p15="http://schemas.microsoft.com/office/powerpoint/2012/main" userId="S::valentinbrito@udo.edu.ve::238d1f34-b712-4a10-84ea-98aa7d529c60" providerId="AD"/>
      </p:ext>
    </p:extLst>
  </p:cmAuthor>
  <p:cmAuthor id="2" name="Shirley Marfisi" initials="SM" lastIdx="6" clrIdx="1">
    <p:extLst>
      <p:ext uri="{19B8F6BF-5375-455C-9EA6-DF929625EA0E}">
        <p15:presenceInfo xmlns:p15="http://schemas.microsoft.com/office/powerpoint/2012/main" userId="b0e5af7a05da0f5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02" autoAdjust="0"/>
  </p:normalViewPr>
  <p:slideViewPr>
    <p:cSldViewPr snapToGrid="0" showGuides="1">
      <p:cViewPr varScale="1">
        <p:scale>
          <a:sx n="72" d="100"/>
          <a:sy n="72" d="100"/>
        </p:scale>
        <p:origin x="1545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08-13T08:01:33.644" idx="1">
    <p:pos x="10" y="10"/>
    <p:text>Duplica esta diapositiva si desea agregar otra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08-13T08:03:28.752" idx="2">
    <p:pos x="10" y="10"/>
    <p:text>Duplica esta diapositiva si desea agregar otra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08-13T08:09:10.296" idx="5">
    <p:pos x="10" y="10"/>
    <p:text>Duplique esta diapositiva si desea agregar otra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08-13T08:04:33.897" idx="3">
    <p:pos x="10" y="10"/>
    <p:text>Duplique esta diapositiva si desea agregar otra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08-13T08:05:28.936" idx="4">
    <p:pos x="10" y="10"/>
    <p:text>Duplique esta diapositiva si desea agregar otra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08-13T08:09:48.379" idx="6">
    <p:pos x="10" y="10"/>
    <p:text>Duplique esta diapositiva si desea agregar otra</p:text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002FC-884B-4766-9324-29752089102C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F7F1A-E583-4274-A015-9A9F6406678C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30646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0F3F4-C45C-4228-A41F-D3E688F33192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2DFC277-2213-415F-A82A-4594B2389224}"/>
              </a:ext>
            </a:extLst>
          </p:cNvPr>
          <p:cNvSpPr txBox="1"/>
          <p:nvPr userDrawn="1"/>
        </p:nvSpPr>
        <p:spPr>
          <a:xfrm>
            <a:off x="0" y="6356351"/>
            <a:ext cx="9144000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algn="ctr">
              <a:defRPr sz="1600">
                <a:latin typeface="Berlin Sans FB Demi" panose="020E0802020502020306" pitchFamily="34" charset="0"/>
              </a:defRPr>
            </a:lvl1pPr>
          </a:lstStyle>
          <a:p>
            <a:r>
              <a:rPr lang="es-ES" sz="20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Barcelona, noviembre de 2025</a:t>
            </a:r>
          </a:p>
        </p:txBody>
      </p:sp>
    </p:spTree>
    <p:extLst>
      <p:ext uri="{BB962C8B-B14F-4D97-AF65-F5344CB8AC3E}">
        <p14:creationId xmlns:p14="http://schemas.microsoft.com/office/powerpoint/2010/main" val="376775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C165D-FF88-4CE1-9D80-DDB570B86892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05648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012C9-339A-416F-AC6B-C2BC67527738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3015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5449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657728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7040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3292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36313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497571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235491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07229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C1A2-7DE8-48F8-8959-2689FC2DBC88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59283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917141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6655989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8384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97D45-0FB5-47A1-BDE3-FCD899A638AF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47495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8323D-E6C9-4258-98DA-72E98C22B023}" type="datetime1">
              <a:rPr lang="es-VE" smtClean="0"/>
              <a:t>17/9/2025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39827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3BA8-4CF4-43BD-B4FC-E55106CBB4BF}" type="datetime1">
              <a:rPr lang="es-VE" smtClean="0"/>
              <a:t>17/9/2025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8105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8146C-89B0-493E-8F4F-8F52E3AE4A1D}" type="datetime1">
              <a:rPr lang="es-VE" smtClean="0"/>
              <a:t>17/9/2025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3169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A6DB-34ED-447A-9774-12C426F07733}" type="datetime1">
              <a:rPr lang="es-VE" smtClean="0"/>
              <a:t>17/9/2025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3824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1413-B99A-4032-881B-84FCADA13D52}" type="datetime1">
              <a:rPr lang="es-VE" smtClean="0"/>
              <a:t>17/9/2025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423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67E8B-6277-4ECC-B8A7-E48A8B1DA2BA}" type="datetime1">
              <a:rPr lang="es-VE" smtClean="0"/>
              <a:t>17/9/2025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961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D0E95-ADF1-4E6D-A9AC-65C640B6644F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2896-4205-425F-BB00-6A407ED65E16}" type="slidenum">
              <a:rPr lang="es-VE" smtClean="0"/>
              <a:t>‹Nº›</a:t>
            </a:fld>
            <a:endParaRPr lang="es-VE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F6334CF-EC4E-4A2F-9A9C-EB2A6A4A9D1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280016"/>
            <a:ext cx="9144000" cy="154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4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A867F-F629-4CEE-B1C8-31FED556B84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0A98-5897-4A1B-933D-17EA0A4A739F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839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ítulo 2">
            <a:extLst>
              <a:ext uri="{FF2B5EF4-FFF2-40B4-BE49-F238E27FC236}">
                <a16:creationId xmlns:a16="http://schemas.microsoft.com/office/drawing/2014/main" id="{15DB0016-ABC2-6417-7BFF-E99F4C587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2899" y="2428080"/>
            <a:ext cx="3656877" cy="548205"/>
          </a:xfrm>
        </p:spPr>
        <p:txBody>
          <a:bodyPr>
            <a:noAutofit/>
          </a:bodyPr>
          <a:lstStyle/>
          <a:p>
            <a:r>
              <a:rPr lang="es-E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del trabajo</a:t>
            </a:r>
          </a:p>
        </p:txBody>
      </p:sp>
      <p:sp>
        <p:nvSpPr>
          <p:cNvPr id="15" name="Freeform 35">
            <a:extLst>
              <a:ext uri="{FF2B5EF4-FFF2-40B4-BE49-F238E27FC236}">
                <a16:creationId xmlns:a16="http://schemas.microsoft.com/office/drawing/2014/main" id="{518D36AD-FFCF-CC46-EE4C-A19298B02ECF}"/>
              </a:ext>
            </a:extLst>
          </p:cNvPr>
          <p:cNvSpPr>
            <a:spLocks noChangeAspect="1"/>
          </p:cNvSpPr>
          <p:nvPr/>
        </p:nvSpPr>
        <p:spPr>
          <a:xfrm>
            <a:off x="5956343" y="5595633"/>
            <a:ext cx="287676" cy="215444"/>
          </a:xfrm>
          <a:custGeom>
            <a:avLst/>
            <a:gdLst/>
            <a:ahLst/>
            <a:cxnLst/>
            <a:rect l="l" t="t" r="r" b="b"/>
            <a:pathLst>
              <a:path w="861473" h="645167">
                <a:moveTo>
                  <a:pt x="0" y="0"/>
                </a:moveTo>
                <a:lnTo>
                  <a:pt x="861473" y="0"/>
                </a:lnTo>
                <a:lnTo>
                  <a:pt x="861473" y="645167"/>
                </a:lnTo>
                <a:lnTo>
                  <a:pt x="0" y="645167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6" name="TextBox 42">
            <a:extLst>
              <a:ext uri="{FF2B5EF4-FFF2-40B4-BE49-F238E27FC236}">
                <a16:creationId xmlns:a16="http://schemas.microsoft.com/office/drawing/2014/main" id="{912A0C5F-0390-E1FE-476A-CCA9AA7C7750}"/>
              </a:ext>
            </a:extLst>
          </p:cNvPr>
          <p:cNvSpPr txBox="1"/>
          <p:nvPr/>
        </p:nvSpPr>
        <p:spPr>
          <a:xfrm>
            <a:off x="6253425" y="5595633"/>
            <a:ext cx="1832769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ES" sz="1600" b="1" dirty="0" err="1">
                <a:sym typeface="Open Sans Bold" panose="020B0806030504020204"/>
              </a:rPr>
              <a:t>xxxxx</a:t>
            </a:r>
            <a:r>
              <a:rPr lang="es-ES" sz="1600" b="1" dirty="0">
                <a:sym typeface="Open Sans Bold" panose="020B0806030504020204"/>
              </a:rPr>
              <a:t> </a:t>
            </a:r>
            <a:r>
              <a:rPr lang="en-US" sz="1600" b="1" dirty="0">
                <a:sym typeface="Open Sans Bold" panose="020B0806030504020204"/>
              </a:rPr>
              <a:t>@gmail.com</a:t>
            </a:r>
          </a:p>
        </p:txBody>
      </p:sp>
      <p:sp>
        <p:nvSpPr>
          <p:cNvPr id="12" name="TextBox 38"/>
          <p:cNvSpPr txBox="1"/>
          <p:nvPr/>
        </p:nvSpPr>
        <p:spPr>
          <a:xfrm>
            <a:off x="1416483" y="3124626"/>
            <a:ext cx="6669711" cy="8002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s-VE" altLang="en-US" sz="2000" b="1" dirty="0">
                <a:sym typeface="Open Sans Bold" panose="020B0806030504020204"/>
              </a:rPr>
              <a:t>Nombre y Apellido del autor</a:t>
            </a:r>
            <a:r>
              <a:rPr lang="es-VE" altLang="en-US" sz="2000" b="1" baseline="30000" dirty="0">
                <a:sym typeface="Open Sans Bold" panose="020B0806030504020204"/>
              </a:rPr>
              <a:t>1</a:t>
            </a:r>
            <a:r>
              <a:rPr lang="es-VE" sz="2000" b="1" dirty="0"/>
              <a:t>, </a:t>
            </a:r>
            <a:r>
              <a:rPr lang="es-VE" altLang="en-US" sz="2000" b="1" dirty="0">
                <a:sym typeface="Open Sans Bold" panose="020B0806030504020204"/>
              </a:rPr>
              <a:t>Nombre y apellido del autor</a:t>
            </a:r>
            <a:r>
              <a:rPr lang="es-VE" altLang="en-US" sz="2000" b="1" baseline="30000" dirty="0">
                <a:sym typeface="Open Sans Bold" panose="020B0806030504020204"/>
              </a:rPr>
              <a:t>2</a:t>
            </a:r>
            <a:r>
              <a:rPr lang="es-VE" sz="2000" b="1" dirty="0"/>
              <a:t>, </a:t>
            </a:r>
            <a:r>
              <a:rPr lang="es-VE" sz="2000" b="1" dirty="0">
                <a:sym typeface="Open Sans Bold" panose="020B0806030504020204"/>
              </a:rPr>
              <a:t>Nombre y Apellido del autor</a:t>
            </a:r>
            <a:r>
              <a:rPr lang="es-VE" sz="2000" b="1" baseline="30000" dirty="0">
                <a:sym typeface="Open Sans Bold" panose="020B0806030504020204"/>
              </a:rPr>
              <a:t>3</a:t>
            </a:r>
            <a:r>
              <a:rPr lang="es-VE" sz="2000" b="1" dirty="0">
                <a:sym typeface="Open Sans Bold" panose="020B0806030504020204"/>
              </a:rPr>
              <a:t>, Nombre y Apellido del autor</a:t>
            </a:r>
            <a:r>
              <a:rPr lang="es-VE" sz="2000" b="1" baseline="30000" dirty="0">
                <a:sym typeface="Open Sans Bold" panose="020B0806030504020204"/>
              </a:rPr>
              <a:t>4</a:t>
            </a:r>
            <a:endParaRPr lang="es-VE" altLang="en-US" sz="2000" b="1" baseline="30000" dirty="0">
              <a:solidFill>
                <a:srgbClr val="000000"/>
              </a:solidFill>
              <a:latin typeface="Open Sans Bold" panose="020B0806030504020204"/>
              <a:ea typeface="Open Sans Bold" panose="020B0806030504020204"/>
              <a:cs typeface="Open Sans Bold" panose="020B0806030504020204"/>
              <a:sym typeface="Open Sans" panose="020B0606030504020204"/>
            </a:endParaRPr>
          </a:p>
        </p:txBody>
      </p:sp>
      <p:sp>
        <p:nvSpPr>
          <p:cNvPr id="13" name="TextBox 40"/>
          <p:cNvSpPr txBox="1"/>
          <p:nvPr/>
        </p:nvSpPr>
        <p:spPr>
          <a:xfrm>
            <a:off x="985848" y="4073186"/>
            <a:ext cx="7304290" cy="9602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s-VE" sz="1200" b="1" baseline="30000" dirty="0">
                <a:solidFill>
                  <a:srgbClr val="000000"/>
                </a:solidFill>
                <a:ea typeface="Open Sans Bold" panose="020B0806030504020204"/>
                <a:cs typeface="+mj-lt"/>
                <a:sym typeface="Open Sans Bold" panose="020B0806030504020204"/>
              </a:rPr>
              <a:t>1</a:t>
            </a:r>
            <a:r>
              <a:rPr lang="es-VE" sz="1200" b="1" dirty="0">
                <a:solidFill>
                  <a:srgbClr val="000000"/>
                </a:solidFill>
                <a:ea typeface="Open Sans Bold" panose="020B0806030504020204"/>
                <a:cs typeface="+mj-lt"/>
                <a:sym typeface="Open Sans Bold" panose="020B0806030504020204"/>
              </a:rPr>
              <a:t>Universidad, Escuela o Departamento, Laboratorio, Grupo o Centro de Investigación, Ciudad, País. Código ORCID</a:t>
            </a:r>
          </a:p>
          <a:p>
            <a:pPr algn="ctr">
              <a:lnSpc>
                <a:spcPct val="130000"/>
              </a:lnSpc>
            </a:pPr>
            <a:r>
              <a:rPr lang="es-VE" sz="1200" b="1" baseline="30000" dirty="0">
                <a:solidFill>
                  <a:srgbClr val="000000"/>
                </a:solidFill>
                <a:ea typeface="Open Sans Bold" panose="020B0806030504020204"/>
                <a:cs typeface="+mj-lt"/>
                <a:sym typeface="Open Sans Bold" panose="020B0806030504020204"/>
              </a:rPr>
              <a:t>2</a:t>
            </a:r>
            <a:r>
              <a:rPr lang="es-VE" sz="1200" b="1" dirty="0">
                <a:solidFill>
                  <a:srgbClr val="000000"/>
                </a:solidFill>
                <a:ea typeface="Open Sans Bold" panose="020B0806030504020204"/>
                <a:cs typeface="+mj-lt"/>
                <a:sym typeface="Open Sans Bold" panose="020B0806030504020204"/>
              </a:rPr>
              <a:t>Universidad, Escuela o Departamento, Laboratorio, Grupo o Centro de Investigación, Ciudad, País. Código ORCID</a:t>
            </a:r>
          </a:p>
          <a:p>
            <a:pPr algn="ctr">
              <a:lnSpc>
                <a:spcPct val="130000"/>
              </a:lnSpc>
            </a:pPr>
            <a:r>
              <a:rPr lang="es-VE" sz="1200" b="1" baseline="30000" dirty="0">
                <a:solidFill>
                  <a:srgbClr val="000000"/>
                </a:solidFill>
                <a:ea typeface="Open Sans Bold" panose="020B0806030504020204"/>
                <a:cs typeface="+mj-lt"/>
                <a:sym typeface="Open Sans Bold" panose="020B0806030504020204"/>
              </a:rPr>
              <a:t>3</a:t>
            </a:r>
            <a:r>
              <a:rPr lang="es-VE" sz="1200" b="1" dirty="0">
                <a:solidFill>
                  <a:srgbClr val="000000"/>
                </a:solidFill>
                <a:ea typeface="Open Sans Bold" panose="020B0806030504020204"/>
                <a:cs typeface="+mj-lt"/>
                <a:sym typeface="Open Sans Bold" panose="020B0806030504020204"/>
              </a:rPr>
              <a:t>Universidad, Escuela o Departamento, Laboratorio, Grupo o Centro de Investigación, Ciudad, País. Código ORCID</a:t>
            </a:r>
          </a:p>
          <a:p>
            <a:pPr algn="ctr">
              <a:lnSpc>
                <a:spcPct val="130000"/>
              </a:lnSpc>
            </a:pPr>
            <a:r>
              <a:rPr lang="es-VE" sz="1200" b="1" baseline="30000" dirty="0">
                <a:solidFill>
                  <a:srgbClr val="000000"/>
                </a:solidFill>
                <a:ea typeface="Open Sans Bold" panose="020B0806030504020204"/>
                <a:cs typeface="+mj-lt"/>
                <a:sym typeface="Open Sans Bold" panose="020B0806030504020204"/>
              </a:rPr>
              <a:t>4</a:t>
            </a:r>
            <a:r>
              <a:rPr lang="es-VE" sz="1200" b="1" dirty="0">
                <a:solidFill>
                  <a:srgbClr val="000000"/>
                </a:solidFill>
                <a:ea typeface="Open Sans Bold" panose="020B0806030504020204"/>
                <a:cs typeface="+mj-lt"/>
                <a:sym typeface="Open Sans Bold" panose="020B0806030504020204"/>
              </a:rPr>
              <a:t>Universidad, Escuela o Departamento, Laboratorio, Grupo o Centro de Investigación, Ciudad, País. Código ORCID</a:t>
            </a:r>
          </a:p>
        </p:txBody>
      </p:sp>
    </p:spTree>
    <p:extLst>
      <p:ext uri="{BB962C8B-B14F-4D97-AF65-F5344CB8AC3E}">
        <p14:creationId xmlns:p14="http://schemas.microsoft.com/office/powerpoint/2010/main" val="20350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58BA-5570-A7B8-FCC0-509F9A2E0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1711" y="931113"/>
            <a:ext cx="292580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  <a:endParaRPr lang="en-US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762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58BA-5570-A7B8-FCC0-509F9A2E0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646010" y="933899"/>
            <a:ext cx="28408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ANTECEDENTES</a:t>
            </a:r>
            <a:endParaRPr lang="en-US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00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58BA-5570-A7B8-FCC0-509F9A2E0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739495" y="886792"/>
            <a:ext cx="274305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METODOLOGÍA</a:t>
            </a:r>
            <a:endParaRPr lang="en-US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66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58BA-5570-A7B8-FCC0-509F9A2E0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37196" y="946080"/>
            <a:ext cx="243368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RESULTADOS</a:t>
            </a:r>
            <a:endParaRPr lang="en-US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933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58BA-5570-A7B8-FCC0-509F9A2E0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723013" y="900016"/>
            <a:ext cx="288412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  <a:endParaRPr lang="en-US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403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58BA-5570-A7B8-FCC0-509F9A2E0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712380" y="919087"/>
            <a:ext cx="35670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AGRADECIMIENTOS</a:t>
            </a:r>
            <a:endParaRPr lang="en-US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466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58BA-5570-A7B8-FCC0-509F9A2E0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662405" y="860343"/>
            <a:ext cx="255871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REFERENCIAS</a:t>
            </a:r>
            <a:endParaRPr lang="en-US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814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58BA-5570-A7B8-FCC0-509F9A2E0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94679" y="2984435"/>
            <a:ext cx="8226188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9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Especialidad:</a:t>
            </a:r>
            <a:endParaRPr lang="en-US" sz="19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94679" y="2309543"/>
            <a:ext cx="8465785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9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Nombre</a:t>
            </a:r>
            <a:endParaRPr lang="en-US" sz="19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04549" y="879229"/>
            <a:ext cx="494879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GRUPO DE  INVESTIGACIÓN</a:t>
            </a:r>
            <a:endParaRPr lang="en-US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93976"/>
              </p:ext>
            </p:extLst>
          </p:nvPr>
        </p:nvGraphicFramePr>
        <p:xfrm>
          <a:off x="404549" y="3764485"/>
          <a:ext cx="7437723" cy="315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37723">
                  <a:extLst>
                    <a:ext uri="{9D8B030D-6E8A-4147-A177-3AD203B41FA5}">
                      <a16:colId xmlns:a16="http://schemas.microsoft.com/office/drawing/2014/main" val="249019200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s-ES_tradnl" sz="1900" b="1" i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Objetivo:</a:t>
                      </a:r>
                      <a:endParaRPr lang="es-VE" sz="1900" b="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323966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404549" y="4822867"/>
            <a:ext cx="7417982" cy="409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s-ES_tradnl" sz="1900" b="1" i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Actividades:</a:t>
            </a:r>
            <a:endParaRPr lang="es-VE" sz="1900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6965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1390</TotalTime>
  <Words>128</Words>
  <Application>Microsoft Office PowerPoint</Application>
  <PresentationFormat>Presentación en pantalla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 Bold</vt:lpstr>
      <vt:lpstr>Tahoma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Valentín Brito Salazar</dc:creator>
  <cp:lastModifiedBy>Jesus Alvarez</cp:lastModifiedBy>
  <cp:revision>134</cp:revision>
  <dcterms:created xsi:type="dcterms:W3CDTF">2024-12-02T14:40:41Z</dcterms:created>
  <dcterms:modified xsi:type="dcterms:W3CDTF">2025-09-17T19:38:00Z</dcterms:modified>
</cp:coreProperties>
</file>