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webextensions/taskpanes.xml" ContentType="application/vnd.ms-office.webextensiontaskpanes+xml"/>
  <Override PartName="/ppt/webextensions/webextension1.xml" ContentType="application/vnd.ms-office.webextension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4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thumbnail" Target="docProps/thumbnail.jpeg"/><Relationship Id="rId2" Type="http://schemas.openxmlformats.org/officeDocument/2006/relationships/officeDocument" Target="ppt/presentation.xml"/><Relationship Id="rId1" Type="http://schemas.microsoft.com/office/2011/relationships/webextensiontaskpanes" Target="ppt/webextensions/taskpanes.xml"/><Relationship Id="rId5" Type="http://schemas.openxmlformats.org/officeDocument/2006/relationships/extended-properties" Target="docProps/app.xml"/><Relationship Id="rId4" Type="http://schemas.openxmlformats.org/package/2006/relationships/metadata/core-properties" Target="docProps/core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000" r:id="rId2"/>
  </p:sldIdLst>
  <p:sldSz cx="12192000" cy="6858000"/>
  <p:notesSz cx="6858000" cy="9144000"/>
  <p:custDataLst>
    <p:tags r:id="rId5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4" pos="3864" userDrawn="1">
          <p15:clr>
            <a:srgbClr val="A4A3A4"/>
          </p15:clr>
        </p15:guide>
        <p15:guide id="5" orient="horz" pos="216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7F7F7F"/>
    <a:srgbClr val="EF224B"/>
    <a:srgbClr val="7E0080"/>
    <a:srgbClr val="DF6FA0"/>
    <a:srgbClr val="9B51B4"/>
    <a:srgbClr val="D7B9E1"/>
    <a:srgbClr val="F2F2F2"/>
    <a:srgbClr val="2B4871"/>
    <a:srgbClr val="05BADD"/>
    <a:srgbClr val="FFB40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969" autoAdjust="0"/>
    <p:restoredTop sz="94558"/>
  </p:normalViewPr>
  <p:slideViewPr>
    <p:cSldViewPr snapToGrid="0">
      <p:cViewPr varScale="1">
        <p:scale>
          <a:sx n="104" d="100"/>
          <a:sy n="104" d="100"/>
        </p:scale>
        <p:origin x="1158" y="114"/>
      </p:cViewPr>
      <p:guideLst>
        <p:guide pos="3864"/>
        <p:guide orient="horz" pos="2160"/>
      </p:guideLst>
    </p:cSldViewPr>
  </p:slideViewPr>
  <p:notesTextViewPr>
    <p:cViewPr>
      <p:scale>
        <a:sx n="75" d="100"/>
        <a:sy n="75" d="100"/>
      </p:scale>
      <p:origin x="0" y="0"/>
    </p:cViewPr>
  </p:notesTextViewPr>
  <p:sorterViewPr>
    <p:cViewPr varScale="1">
      <p:scale>
        <a:sx n="1" d="1"/>
        <a:sy n="1" d="1"/>
      </p:scale>
      <p:origin x="0" y="-22368"/>
    </p:cViewPr>
  </p:sorterViewPr>
  <p:notesViewPr>
    <p:cSldViewPr snapToGrid="0">
      <p:cViewPr varScale="1">
        <p:scale>
          <a:sx n="84" d="100"/>
          <a:sy n="84" d="100"/>
        </p:scale>
        <p:origin x="2976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461E8393-A5AD-6950-6709-404557772EFE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C1C2D59-81EC-CEE5-EDE2-16D0CBA109A7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D38D2EF-A13A-4320-A2BE-9A5A823B592B}" type="datetimeFigureOut">
              <a:rPr lang="en-SG" smtClean="0"/>
              <a:t>15/10/2025</a:t>
            </a:fld>
            <a:endParaRPr lang="en-S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47BA8F-7A48-4B25-7225-03BCAF276F0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750B075-D097-07A7-B579-C6289F1B6642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E0A54C-7E84-4A96-95A9-A78BFDA2AAE0}" type="slidenum">
              <a:rPr lang="en-SG" smtClean="0"/>
              <a:t>‹#›</a:t>
            </a:fld>
            <a:endParaRPr lang="en-SG"/>
          </a:p>
        </p:txBody>
      </p:sp>
    </p:spTree>
    <p:extLst>
      <p:ext uri="{BB962C8B-B14F-4D97-AF65-F5344CB8AC3E}">
        <p14:creationId xmlns:p14="http://schemas.microsoft.com/office/powerpoint/2010/main" val="4121180749"/>
      </p:ext>
    </p:extLst>
  </p:cSld>
  <p:clrMap bg1="lt1" tx1="dk1" bg2="lt2" tx2="dk2" accent1="accent1" accent2="accent2" accent3="accent3" accent4="accent4" accent5="accent5" accent6="accent6" hlink="hlink" folHlink="folHlink"/>
  <p:extLst>
    <p:ext uri="{56416CCD-93CA-4268-BC5B-53C4BB910035}">
      <p15:sldGuideLst xmlns:p15="http://schemas.microsoft.com/office/powerpoint/2012/main">
        <p15:guide id="1" orient="horz" pos="2880" userDrawn="1">
          <p15:clr>
            <a:srgbClr val="F26B43"/>
          </p15:clr>
        </p15:guide>
        <p15:guide id="2" pos="2160" userDrawn="1">
          <p15:clr>
            <a:srgbClr val="F26B43"/>
          </p15:clr>
        </p15:guide>
      </p15:sldGuideLst>
    </p:ext>
  </p:extLst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32485F5-2DBA-4A69-B0BC-0E1C482526BB}" type="datetimeFigureOut">
              <a:rPr lang="en-US" smtClean="0"/>
              <a:t>10/15/2025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6CA217B-6B37-4B6C-95DA-B2933D3718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256687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4" Type="http://schemas.openxmlformats.org/officeDocument/2006/relationships/image" Target="../media/image2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chemeClr val="l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>
            <a:extLst>
              <a:ext uri="{FF2B5EF4-FFF2-40B4-BE49-F238E27FC236}">
                <a16:creationId xmlns:a16="http://schemas.microsoft.com/office/drawing/2014/main" id="{557D2F44-BC3F-D8BD-359D-6F796B628E65}"/>
              </a:ext>
            </a:extLst>
          </p:cNvPr>
          <p:cNvSpPr/>
          <p:nvPr userDrawn="1"/>
        </p:nvSpPr>
        <p:spPr>
          <a:xfrm flipH="1">
            <a:off x="0" y="6757416"/>
            <a:ext cx="12161520" cy="100584"/>
          </a:xfrm>
          <a:prstGeom prst="rect">
            <a:avLst/>
          </a:prstGeom>
          <a:gradFill flip="none" rotWithShape="1">
            <a:gsLst>
              <a:gs pos="0">
                <a:schemeClr val="accent2">
                  <a:lumMod val="20000"/>
                  <a:lumOff val="80000"/>
                </a:schemeClr>
              </a:gs>
              <a:gs pos="100000">
                <a:schemeClr val="accent2">
                  <a:lumMod val="20000"/>
                  <a:lumOff val="80000"/>
                  <a:alpha val="0"/>
                </a:schemeClr>
              </a:gs>
            </a:gsLst>
            <a:lin ang="108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Top Corners Rounded 13">
            <a:extLst>
              <a:ext uri="{FF2B5EF4-FFF2-40B4-BE49-F238E27FC236}">
                <a16:creationId xmlns:a16="http://schemas.microsoft.com/office/drawing/2014/main" id="{D570F228-84E4-D963-B626-1713032BAE30}"/>
              </a:ext>
            </a:extLst>
          </p:cNvPr>
          <p:cNvSpPr/>
          <p:nvPr userDrawn="1"/>
        </p:nvSpPr>
        <p:spPr>
          <a:xfrm>
            <a:off x="11325812" y="6505575"/>
            <a:ext cx="528138" cy="352425"/>
          </a:xfrm>
          <a:prstGeom prst="round2SameRect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14BBF098-4E0B-C383-30F1-C09CD59B7EF0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1660498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5801453-F71C-4C51-9C43-7AD61258D902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19099" y="1262063"/>
            <a:ext cx="11343363" cy="3808412"/>
          </a:xfrm>
          <a:prstGeom prst="rect">
            <a:avLst/>
          </a:prstGeom>
        </p:spPr>
        <p:txBody>
          <a:bodyPr/>
          <a:lstStyle>
            <a:lvl1pPr>
              <a:defRPr>
                <a:latin typeface="+mn-lt"/>
              </a:defRPr>
            </a:lvl1pPr>
            <a:lvl2pPr>
              <a:defRPr>
                <a:latin typeface="+mn-lt"/>
              </a:defRPr>
            </a:lvl2pPr>
            <a:lvl3pPr>
              <a:defRPr>
                <a:latin typeface="+mn-lt"/>
              </a:defRPr>
            </a:lvl3pPr>
            <a:lvl4pPr>
              <a:defRPr>
                <a:latin typeface="+mn-lt"/>
              </a:defRPr>
            </a:lvl4pPr>
            <a:lvl5pPr>
              <a:defRPr>
                <a:latin typeface="+mn-lt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1FD90400-E7FB-45E1-BB98-088160338E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417300" y="6578248"/>
            <a:ext cx="345162" cy="207076"/>
          </a:xfrm>
          <a:prstGeom prst="rect">
            <a:avLst/>
          </a:prstGeom>
        </p:spPr>
        <p:txBody>
          <a:bodyPr lIns="0" tIns="0" rIns="0" bIns="0" anchor="ctr"/>
          <a:lstStyle>
            <a:lvl1pPr algn="ctr">
              <a:defRPr sz="1050">
                <a:solidFill>
                  <a:schemeClr val="bg1"/>
                </a:solidFill>
                <a:latin typeface="+mj-lt"/>
              </a:defRPr>
            </a:lvl1pPr>
          </a:lstStyle>
          <a:p>
            <a:fld id="{4145DBE5-F440-4DC1-86E2-EA4CF186D26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6" name="Rectangle: Top Corners Rounded 5">
            <a:extLst>
              <a:ext uri="{FF2B5EF4-FFF2-40B4-BE49-F238E27FC236}">
                <a16:creationId xmlns:a16="http://schemas.microsoft.com/office/drawing/2014/main" id="{F770768B-E889-E357-3F75-B2F864830D7E}"/>
              </a:ext>
            </a:extLst>
          </p:cNvPr>
          <p:cNvSpPr/>
          <p:nvPr userDrawn="1"/>
        </p:nvSpPr>
        <p:spPr>
          <a:xfrm rot="5400000">
            <a:off x="-252936" y="360262"/>
            <a:ext cx="734470" cy="228600"/>
          </a:xfrm>
          <a:prstGeom prst="round2SameRect">
            <a:avLst>
              <a:gd name="adj1" fmla="val 22222"/>
              <a:gd name="adj2" fmla="val 0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itle Placeholder 1">
            <a:extLst>
              <a:ext uri="{FF2B5EF4-FFF2-40B4-BE49-F238E27FC236}">
                <a16:creationId xmlns:a16="http://schemas.microsoft.com/office/drawing/2014/main" id="{E6AB0C77-779C-4A54-B4CE-0B85EED3D4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9099" y="107327"/>
            <a:ext cx="11344112" cy="73447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>
              <a:defRPr b="1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50136032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630" userDrawn="1">
          <p15:clr>
            <a:srgbClr val="FBAE40"/>
          </p15:clr>
        </p15:guide>
        <p15:guide id="2" pos="262" userDrawn="1">
          <p15:clr>
            <a:srgbClr val="FBAE40"/>
          </p15:clr>
        </p15:guide>
        <p15:guide id="3" pos="741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ags" Target="../tags/tag2.xml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Object 7" hidden="1">
            <a:extLst>
              <a:ext uri="{FF2B5EF4-FFF2-40B4-BE49-F238E27FC236}">
                <a16:creationId xmlns:a16="http://schemas.microsoft.com/office/drawing/2014/main" id="{112F218A-F783-D7AA-07FA-8006BACE6B39}"/>
              </a:ext>
            </a:extLst>
          </p:cNvPr>
          <p:cNvGraphicFramePr>
            <a:graphicFrameLocks noChangeAspect="1"/>
          </p:cNvGraphicFramePr>
          <p:nvPr>
            <p:custDataLst>
              <p:tags r:id="rId3"/>
            </p:custDataLst>
            <p:extLst>
              <p:ext uri="{D42A27DB-BD31-4B8C-83A1-F6EECF244321}">
                <p14:modId xmlns:p14="http://schemas.microsoft.com/office/powerpoint/2010/main" val="171084627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470" imgH="469" progId="TCLayout.ActiveDocument.1">
                  <p:embed/>
                </p:oleObj>
              </mc:Choice>
              <mc:Fallback>
                <p:oleObj name="think-cell Slide" r:id="rId4" imgW="470" imgH="469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3175546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Crimson Pro" pitchFamily="2" charset="0"/>
        <a:buChar char="−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anose="05000000000000000000" pitchFamily="2" charset="2"/>
        <a:buChar char="§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Courier New" panose="02070309020205020404" pitchFamily="49" charset="0"/>
        <a:buChar char="o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b="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4" Type="http://schemas.openxmlformats.org/officeDocument/2006/relationships/image" Target="../media/image2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hink-cell data - do not delete" hidden="1">
            <a:extLst>
              <a:ext uri="{FF2B5EF4-FFF2-40B4-BE49-F238E27FC236}">
                <a16:creationId xmlns:a16="http://schemas.microsoft.com/office/drawing/2014/main" id="{1A706915-DA6E-E6EC-D3AA-3F8BEAEE74B0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425" imgH="426" progId="TCLayout.ActiveDocument.1">
                  <p:embed/>
                </p:oleObj>
              </mc:Choice>
              <mc:Fallback>
                <p:oleObj name="think-cell Slide" r:id="rId3" imgW="425" imgH="426" progId="TCLayout.ActiveDocument.1">
                  <p:embed/>
                  <p:pic>
                    <p:nvPicPr>
                      <p:cNvPr id="6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A706915-DA6E-E6EC-D3AA-3F8BEAEE74B0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9FC09341-134F-A335-CCA5-2D4F3A299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/>
          <a:lstStyle/>
          <a:p>
            <a:r>
              <a:rPr lang="en-US" dirty="0"/>
              <a:t>Text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7885DC4-4EFC-653E-BC83-E9BC9E980A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145DBE5-F440-4DC1-86E2-EA4CF186D269}" type="slidenum">
              <a:rPr lang="en-US" smtClean="0"/>
              <a:pPr/>
              <a:t>1</a:t>
            </a:fld>
            <a:endParaRPr lang="en-US" dirty="0"/>
          </a:p>
        </p:txBody>
      </p:sp>
      <p:grpSp>
        <p:nvGrpSpPr>
          <p:cNvPr id="19" name="Group 18">
            <a:extLst>
              <a:ext uri="{FF2B5EF4-FFF2-40B4-BE49-F238E27FC236}">
                <a16:creationId xmlns:a16="http://schemas.microsoft.com/office/drawing/2014/main" id="{F1C0EBC8-91B2-4F1F-A770-70CFA2D5CD20}"/>
              </a:ext>
            </a:extLst>
          </p:cNvPr>
          <p:cNvGrpSpPr/>
          <p:nvPr/>
        </p:nvGrpSpPr>
        <p:grpSpPr>
          <a:xfrm>
            <a:off x="1144349" y="1292158"/>
            <a:ext cx="914400" cy="876300"/>
            <a:chOff x="858520" y="1447800"/>
            <a:chExt cx="914400" cy="876300"/>
          </a:xfrm>
        </p:grpSpPr>
        <p:sp>
          <p:nvSpPr>
            <p:cNvPr id="8" name="Rectangle 7">
              <a:extLst>
                <a:ext uri="{FF2B5EF4-FFF2-40B4-BE49-F238E27FC236}">
                  <a16:creationId xmlns:a16="http://schemas.microsoft.com/office/drawing/2014/main" id="{63DAD30D-8979-4E9B-AC6D-ED3DEE81C979}"/>
                </a:ext>
              </a:extLst>
            </p:cNvPr>
            <p:cNvSpPr>
              <a:spLocks/>
            </p:cNvSpPr>
            <p:nvPr/>
          </p:nvSpPr>
          <p:spPr>
            <a:xfrm>
              <a:off x="858520" y="1447800"/>
              <a:ext cx="914400" cy="876300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83" name="Freeform: Shape 82">
              <a:extLst>
                <a:ext uri="{FF2B5EF4-FFF2-40B4-BE49-F238E27FC236}">
                  <a16:creationId xmlns:a16="http://schemas.microsoft.com/office/drawing/2014/main" id="{47CAC2AC-725C-4AF1-B14D-2C85B4C04EF9}"/>
                </a:ext>
              </a:extLst>
            </p:cNvPr>
            <p:cNvSpPr>
              <a:spLocks/>
            </p:cNvSpPr>
            <p:nvPr/>
          </p:nvSpPr>
          <p:spPr>
            <a:xfrm>
              <a:off x="1389538" y="1447800"/>
              <a:ext cx="383382" cy="876300"/>
            </a:xfrm>
            <a:custGeom>
              <a:avLst/>
              <a:gdLst/>
              <a:ahLst/>
              <a:cxnLst/>
              <a:rect l="l" t="t" r="r" b="b"/>
              <a:pathLst>
                <a:path w="383382" h="876300">
                  <a:moveTo>
                    <a:pt x="247650" y="0"/>
                  </a:moveTo>
                  <a:lnTo>
                    <a:pt x="383382" y="0"/>
                  </a:lnTo>
                  <a:lnTo>
                    <a:pt x="383382" y="876300"/>
                  </a:lnTo>
                  <a:lnTo>
                    <a:pt x="216099" y="876300"/>
                  </a:lnTo>
                  <a:lnTo>
                    <a:pt x="216099" y="245864"/>
                  </a:lnTo>
                  <a:cubicBezTo>
                    <a:pt x="154980" y="303014"/>
                    <a:pt x="82947" y="345281"/>
                    <a:pt x="0" y="372666"/>
                  </a:cubicBezTo>
                  <a:lnTo>
                    <a:pt x="0" y="220861"/>
                  </a:lnTo>
                  <a:cubicBezTo>
                    <a:pt x="43656" y="206574"/>
                    <a:pt x="91083" y="179487"/>
                    <a:pt x="142280" y="139601"/>
                  </a:cubicBezTo>
                  <a:cubicBezTo>
                    <a:pt x="193477" y="99715"/>
                    <a:pt x="228600" y="53181"/>
                    <a:pt x="247650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IN" sz="9600" b="1" dirty="0">
                <a:solidFill>
                  <a:schemeClr val="accent1"/>
                </a:solidFill>
                <a:cs typeface="Arial" panose="020B0604020202020204" pitchFamily="34" charset="0"/>
              </a:endParaRPr>
            </a:p>
          </p:txBody>
        </p:sp>
      </p:grpSp>
      <p:sp>
        <p:nvSpPr>
          <p:cNvPr id="9" name="Text Placeholder 3">
            <a:extLst>
              <a:ext uri="{FF2B5EF4-FFF2-40B4-BE49-F238E27FC236}">
                <a16:creationId xmlns:a16="http://schemas.microsoft.com/office/drawing/2014/main" id="{98DA6551-A5FB-4BCB-A51C-B04BFE965DAD}"/>
              </a:ext>
            </a:extLst>
          </p:cNvPr>
          <p:cNvSpPr txBox="1">
            <a:spLocks/>
          </p:cNvSpPr>
          <p:nvPr/>
        </p:nvSpPr>
        <p:spPr>
          <a:xfrm>
            <a:off x="2379475" y="1503957"/>
            <a:ext cx="2982768" cy="452703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l" defTabSz="548640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600"/>
              </a:spcAft>
              <a:buClr>
                <a:srgbClr val="00ADCA"/>
              </a:buClr>
              <a:buFont typeface="Arial"/>
              <a:buNone/>
              <a:defRPr lang="en-US" sz="3200" b="1" kern="1200" cap="none" baseline="0" dirty="0" smtClean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  <a:lvl2pPr marL="352425" indent="-323850" algn="l" defTabSz="54864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Char char="•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2pPr>
            <a:lvl3pPr marL="973138" indent="-309563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Wingdings" charset="2"/>
              <a:buChar char="§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3pPr>
            <a:lvl4pPr marL="1547813" indent="-382588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/>
              <a:buChar char="–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4pPr>
            <a:lvl5pPr marL="2290763" indent="-371475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.AppleSystemUIFont" charset="-120"/>
              <a:buChar char="-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5pPr>
            <a:lvl6pPr marL="301752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16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1480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6344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</a:pPr>
            <a:r>
              <a:rPr lang="en-US" sz="20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Insert Text Here</a:t>
            </a:r>
          </a:p>
        </p:txBody>
      </p:sp>
      <p:grpSp>
        <p:nvGrpSpPr>
          <p:cNvPr id="18" name="Group 17">
            <a:extLst>
              <a:ext uri="{FF2B5EF4-FFF2-40B4-BE49-F238E27FC236}">
                <a16:creationId xmlns:a16="http://schemas.microsoft.com/office/drawing/2014/main" id="{D8C4AAAF-3046-4A63-B0C2-FD3007A84569}"/>
              </a:ext>
            </a:extLst>
          </p:cNvPr>
          <p:cNvGrpSpPr/>
          <p:nvPr/>
        </p:nvGrpSpPr>
        <p:grpSpPr>
          <a:xfrm>
            <a:off x="1144349" y="3283235"/>
            <a:ext cx="914400" cy="876300"/>
            <a:chOff x="858520" y="3438877"/>
            <a:chExt cx="914400" cy="876300"/>
          </a:xfrm>
        </p:grpSpPr>
        <p:sp>
          <p:nvSpPr>
            <p:cNvPr id="96" name="Rectangle 95">
              <a:extLst>
                <a:ext uri="{FF2B5EF4-FFF2-40B4-BE49-F238E27FC236}">
                  <a16:creationId xmlns:a16="http://schemas.microsoft.com/office/drawing/2014/main" id="{5D4E459E-76B3-4DD6-B93D-49FD2C5B4B6B}"/>
                </a:ext>
              </a:extLst>
            </p:cNvPr>
            <p:cNvSpPr>
              <a:spLocks/>
            </p:cNvSpPr>
            <p:nvPr/>
          </p:nvSpPr>
          <p:spPr>
            <a:xfrm>
              <a:off x="858520" y="3438877"/>
              <a:ext cx="914400" cy="876300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85" name="Freeform: Shape 84">
              <a:extLst>
                <a:ext uri="{FF2B5EF4-FFF2-40B4-BE49-F238E27FC236}">
                  <a16:creationId xmlns:a16="http://schemas.microsoft.com/office/drawing/2014/main" id="{6B211BE7-1F11-4CFC-9060-79B1DB8B7EBE}"/>
                </a:ext>
              </a:extLst>
            </p:cNvPr>
            <p:cNvSpPr/>
            <p:nvPr/>
          </p:nvSpPr>
          <p:spPr>
            <a:xfrm>
              <a:off x="1186538" y="3438877"/>
              <a:ext cx="586382" cy="876300"/>
            </a:xfrm>
            <a:custGeom>
              <a:avLst/>
              <a:gdLst/>
              <a:ahLst/>
              <a:cxnLst/>
              <a:rect l="l" t="t" r="r" b="b"/>
              <a:pathLst>
                <a:path w="586382" h="876300">
                  <a:moveTo>
                    <a:pt x="309562" y="0"/>
                  </a:moveTo>
                  <a:cubicBezTo>
                    <a:pt x="395684" y="0"/>
                    <a:pt x="463351" y="23217"/>
                    <a:pt x="512564" y="69652"/>
                  </a:cubicBezTo>
                  <a:cubicBezTo>
                    <a:pt x="561776" y="116086"/>
                    <a:pt x="586382" y="173831"/>
                    <a:pt x="586382" y="242888"/>
                  </a:cubicBezTo>
                  <a:cubicBezTo>
                    <a:pt x="586382" y="282178"/>
                    <a:pt x="579338" y="319584"/>
                    <a:pt x="565249" y="355104"/>
                  </a:cubicBezTo>
                  <a:cubicBezTo>
                    <a:pt x="551160" y="390624"/>
                    <a:pt x="528836" y="427831"/>
                    <a:pt x="498276" y="466725"/>
                  </a:cubicBezTo>
                  <a:cubicBezTo>
                    <a:pt x="478036" y="492522"/>
                    <a:pt x="441523" y="529630"/>
                    <a:pt x="388739" y="578049"/>
                  </a:cubicBezTo>
                  <a:cubicBezTo>
                    <a:pt x="335954" y="626467"/>
                    <a:pt x="302518" y="658614"/>
                    <a:pt x="288428" y="674489"/>
                  </a:cubicBezTo>
                  <a:cubicBezTo>
                    <a:pt x="274339" y="690364"/>
                    <a:pt x="262929" y="705842"/>
                    <a:pt x="254198" y="720924"/>
                  </a:cubicBezTo>
                  <a:lnTo>
                    <a:pt x="586382" y="720924"/>
                  </a:lnTo>
                  <a:lnTo>
                    <a:pt x="586382" y="876300"/>
                  </a:lnTo>
                  <a:lnTo>
                    <a:pt x="0" y="876300"/>
                  </a:lnTo>
                  <a:cubicBezTo>
                    <a:pt x="6350" y="817563"/>
                    <a:pt x="25400" y="761901"/>
                    <a:pt x="57150" y="709315"/>
                  </a:cubicBezTo>
                  <a:cubicBezTo>
                    <a:pt x="88900" y="656729"/>
                    <a:pt x="151606" y="586978"/>
                    <a:pt x="245268" y="500063"/>
                  </a:cubicBezTo>
                  <a:cubicBezTo>
                    <a:pt x="320675" y="429816"/>
                    <a:pt x="366911" y="382191"/>
                    <a:pt x="383976" y="357188"/>
                  </a:cubicBezTo>
                  <a:cubicBezTo>
                    <a:pt x="406995" y="322660"/>
                    <a:pt x="418504" y="288528"/>
                    <a:pt x="418504" y="254794"/>
                  </a:cubicBezTo>
                  <a:cubicBezTo>
                    <a:pt x="418504" y="217488"/>
                    <a:pt x="408483" y="188813"/>
                    <a:pt x="388441" y="168771"/>
                  </a:cubicBezTo>
                  <a:cubicBezTo>
                    <a:pt x="368399" y="148729"/>
                    <a:pt x="340717" y="138708"/>
                    <a:pt x="305395" y="138708"/>
                  </a:cubicBezTo>
                  <a:cubicBezTo>
                    <a:pt x="270470" y="138708"/>
                    <a:pt x="242689" y="149225"/>
                    <a:pt x="222051" y="170260"/>
                  </a:cubicBezTo>
                  <a:cubicBezTo>
                    <a:pt x="201414" y="191294"/>
                    <a:pt x="189507" y="226219"/>
                    <a:pt x="186332" y="275035"/>
                  </a:cubicBezTo>
                  <a:lnTo>
                    <a:pt x="19645" y="258366"/>
                  </a:lnTo>
                  <a:cubicBezTo>
                    <a:pt x="29567" y="166291"/>
                    <a:pt x="60721" y="100211"/>
                    <a:pt x="113109" y="60127"/>
                  </a:cubicBezTo>
                  <a:cubicBezTo>
                    <a:pt x="165496" y="20042"/>
                    <a:pt x="230981" y="0"/>
                    <a:pt x="309562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IN" sz="9600" b="1" dirty="0">
                <a:solidFill>
                  <a:schemeClr val="accent1"/>
                </a:solidFill>
                <a:cs typeface="Arial" panose="020B0604020202020204" pitchFamily="34" charset="0"/>
              </a:endParaRPr>
            </a:p>
          </p:txBody>
        </p:sp>
      </p:grpSp>
      <p:sp>
        <p:nvSpPr>
          <p:cNvPr id="102" name="Text Placeholder 3">
            <a:extLst>
              <a:ext uri="{FF2B5EF4-FFF2-40B4-BE49-F238E27FC236}">
                <a16:creationId xmlns:a16="http://schemas.microsoft.com/office/drawing/2014/main" id="{920D58FB-9D44-414E-AADF-B445B0A52AA5}"/>
              </a:ext>
            </a:extLst>
          </p:cNvPr>
          <p:cNvSpPr txBox="1">
            <a:spLocks/>
          </p:cNvSpPr>
          <p:nvPr/>
        </p:nvSpPr>
        <p:spPr>
          <a:xfrm>
            <a:off x="2379475" y="3495034"/>
            <a:ext cx="2982768" cy="452703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l" defTabSz="548640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600"/>
              </a:spcAft>
              <a:buClr>
                <a:srgbClr val="00ADCA"/>
              </a:buClr>
              <a:buFont typeface="Arial"/>
              <a:buNone/>
              <a:defRPr lang="en-US" sz="3200" b="1" kern="1200" cap="none" baseline="0" dirty="0" smtClean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  <a:lvl2pPr marL="352425" indent="-323850" algn="l" defTabSz="54864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Char char="•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2pPr>
            <a:lvl3pPr marL="973138" indent="-309563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Wingdings" charset="2"/>
              <a:buChar char="§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3pPr>
            <a:lvl4pPr marL="1547813" indent="-382588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/>
              <a:buChar char="–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4pPr>
            <a:lvl5pPr marL="2290763" indent="-371475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.AppleSystemUIFont" charset="-120"/>
              <a:buChar char="-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5pPr>
            <a:lvl6pPr marL="301752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16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1480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6344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</a:pPr>
            <a:r>
              <a:rPr lang="en-US" sz="20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Insert Text Here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FFC2DC8E-F28F-4FFB-83D2-F329D16AFD40}"/>
              </a:ext>
            </a:extLst>
          </p:cNvPr>
          <p:cNvGrpSpPr/>
          <p:nvPr/>
        </p:nvGrpSpPr>
        <p:grpSpPr>
          <a:xfrm>
            <a:off x="1144349" y="5144803"/>
            <a:ext cx="914400" cy="891183"/>
            <a:chOff x="858520" y="5300445"/>
            <a:chExt cx="914400" cy="891183"/>
          </a:xfrm>
        </p:grpSpPr>
        <p:sp>
          <p:nvSpPr>
            <p:cNvPr id="97" name="Rectangle 96">
              <a:extLst>
                <a:ext uri="{FF2B5EF4-FFF2-40B4-BE49-F238E27FC236}">
                  <a16:creationId xmlns:a16="http://schemas.microsoft.com/office/drawing/2014/main" id="{8F6AE35B-DD38-4883-96FA-39B69A4BAF85}"/>
                </a:ext>
              </a:extLst>
            </p:cNvPr>
            <p:cNvSpPr>
              <a:spLocks/>
            </p:cNvSpPr>
            <p:nvPr/>
          </p:nvSpPr>
          <p:spPr>
            <a:xfrm>
              <a:off x="858520" y="5300445"/>
              <a:ext cx="914400" cy="876300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87" name="Freeform: Shape 86">
              <a:extLst>
                <a:ext uri="{FF2B5EF4-FFF2-40B4-BE49-F238E27FC236}">
                  <a16:creationId xmlns:a16="http://schemas.microsoft.com/office/drawing/2014/main" id="{1B5BB759-0B9D-4D52-837A-9F9348FF859A}"/>
                </a:ext>
              </a:extLst>
            </p:cNvPr>
            <p:cNvSpPr/>
            <p:nvPr/>
          </p:nvSpPr>
          <p:spPr>
            <a:xfrm>
              <a:off x="1193086" y="5300445"/>
              <a:ext cx="579834" cy="891183"/>
            </a:xfrm>
            <a:custGeom>
              <a:avLst/>
              <a:gdLst/>
              <a:ahLst/>
              <a:cxnLst/>
              <a:rect l="l" t="t" r="r" b="b"/>
              <a:pathLst>
                <a:path w="579834" h="891183">
                  <a:moveTo>
                    <a:pt x="281582" y="0"/>
                  </a:moveTo>
                  <a:cubicBezTo>
                    <a:pt x="363736" y="0"/>
                    <a:pt x="429617" y="26194"/>
                    <a:pt x="479226" y="78581"/>
                  </a:cubicBezTo>
                  <a:cubicBezTo>
                    <a:pt x="520104" y="121444"/>
                    <a:pt x="540543" y="169863"/>
                    <a:pt x="540543" y="223838"/>
                  </a:cubicBezTo>
                  <a:cubicBezTo>
                    <a:pt x="540543" y="300435"/>
                    <a:pt x="498673" y="361553"/>
                    <a:pt x="414933" y="407194"/>
                  </a:cubicBezTo>
                  <a:cubicBezTo>
                    <a:pt x="464939" y="417910"/>
                    <a:pt x="504924" y="441921"/>
                    <a:pt x="534888" y="479227"/>
                  </a:cubicBezTo>
                  <a:cubicBezTo>
                    <a:pt x="564852" y="516533"/>
                    <a:pt x="579834" y="561578"/>
                    <a:pt x="579834" y="614363"/>
                  </a:cubicBezTo>
                  <a:cubicBezTo>
                    <a:pt x="579834" y="690960"/>
                    <a:pt x="551854" y="756245"/>
                    <a:pt x="495895" y="810220"/>
                  </a:cubicBezTo>
                  <a:cubicBezTo>
                    <a:pt x="439936" y="864196"/>
                    <a:pt x="370284" y="891183"/>
                    <a:pt x="286940" y="891183"/>
                  </a:cubicBezTo>
                  <a:cubicBezTo>
                    <a:pt x="207962" y="891183"/>
                    <a:pt x="142478" y="868462"/>
                    <a:pt x="90487" y="823020"/>
                  </a:cubicBezTo>
                  <a:cubicBezTo>
                    <a:pt x="38497" y="777578"/>
                    <a:pt x="8334" y="718145"/>
                    <a:pt x="0" y="644724"/>
                  </a:cubicBezTo>
                  <a:lnTo>
                    <a:pt x="161925" y="625078"/>
                  </a:lnTo>
                  <a:cubicBezTo>
                    <a:pt x="167084" y="666353"/>
                    <a:pt x="180975" y="697905"/>
                    <a:pt x="203597" y="719733"/>
                  </a:cubicBezTo>
                  <a:cubicBezTo>
                    <a:pt x="226218" y="741561"/>
                    <a:pt x="253603" y="752475"/>
                    <a:pt x="285750" y="752475"/>
                  </a:cubicBezTo>
                  <a:cubicBezTo>
                    <a:pt x="320278" y="752475"/>
                    <a:pt x="349349" y="739378"/>
                    <a:pt x="372963" y="713185"/>
                  </a:cubicBezTo>
                  <a:cubicBezTo>
                    <a:pt x="396577" y="686991"/>
                    <a:pt x="408384" y="651669"/>
                    <a:pt x="408384" y="607219"/>
                  </a:cubicBezTo>
                  <a:cubicBezTo>
                    <a:pt x="408384" y="565150"/>
                    <a:pt x="397073" y="531813"/>
                    <a:pt x="374451" y="507206"/>
                  </a:cubicBezTo>
                  <a:cubicBezTo>
                    <a:pt x="351829" y="482600"/>
                    <a:pt x="324247" y="470297"/>
                    <a:pt x="291703" y="470297"/>
                  </a:cubicBezTo>
                  <a:cubicBezTo>
                    <a:pt x="270272" y="470297"/>
                    <a:pt x="244673" y="474464"/>
                    <a:pt x="214907" y="482799"/>
                  </a:cubicBezTo>
                  <a:lnTo>
                    <a:pt x="233362" y="346472"/>
                  </a:lnTo>
                  <a:cubicBezTo>
                    <a:pt x="278606" y="347663"/>
                    <a:pt x="313134" y="337840"/>
                    <a:pt x="336947" y="317004"/>
                  </a:cubicBezTo>
                  <a:cubicBezTo>
                    <a:pt x="360759" y="296168"/>
                    <a:pt x="372665" y="268486"/>
                    <a:pt x="372665" y="233958"/>
                  </a:cubicBezTo>
                  <a:cubicBezTo>
                    <a:pt x="372665" y="204589"/>
                    <a:pt x="363934" y="181174"/>
                    <a:pt x="346472" y="163711"/>
                  </a:cubicBezTo>
                  <a:cubicBezTo>
                    <a:pt x="329009" y="146249"/>
                    <a:pt x="305792" y="137517"/>
                    <a:pt x="276820" y="137517"/>
                  </a:cubicBezTo>
                  <a:cubicBezTo>
                    <a:pt x="248245" y="137517"/>
                    <a:pt x="223837" y="147439"/>
                    <a:pt x="203597" y="167283"/>
                  </a:cubicBezTo>
                  <a:cubicBezTo>
                    <a:pt x="183356" y="187127"/>
                    <a:pt x="171053" y="216099"/>
                    <a:pt x="166687" y="254199"/>
                  </a:cubicBezTo>
                  <a:lnTo>
                    <a:pt x="12501" y="228005"/>
                  </a:lnTo>
                  <a:cubicBezTo>
                    <a:pt x="23217" y="175221"/>
                    <a:pt x="39389" y="133053"/>
                    <a:pt x="61019" y="101501"/>
                  </a:cubicBezTo>
                  <a:cubicBezTo>
                    <a:pt x="82649" y="69949"/>
                    <a:pt x="112811" y="45145"/>
                    <a:pt x="151507" y="27087"/>
                  </a:cubicBezTo>
                  <a:cubicBezTo>
                    <a:pt x="190202" y="9029"/>
                    <a:pt x="233561" y="0"/>
                    <a:pt x="281582" y="0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IN" sz="9600" b="1" dirty="0">
                <a:solidFill>
                  <a:schemeClr val="accent1"/>
                </a:solidFill>
                <a:cs typeface="Arial" panose="020B0604020202020204" pitchFamily="34" charset="0"/>
              </a:endParaRPr>
            </a:p>
          </p:txBody>
        </p:sp>
      </p:grpSp>
      <p:sp>
        <p:nvSpPr>
          <p:cNvPr id="103" name="Text Placeholder 3">
            <a:extLst>
              <a:ext uri="{FF2B5EF4-FFF2-40B4-BE49-F238E27FC236}">
                <a16:creationId xmlns:a16="http://schemas.microsoft.com/office/drawing/2014/main" id="{D95D2BB9-C965-447F-BF0D-C32A3564FB0A}"/>
              </a:ext>
            </a:extLst>
          </p:cNvPr>
          <p:cNvSpPr txBox="1">
            <a:spLocks/>
          </p:cNvSpPr>
          <p:nvPr/>
        </p:nvSpPr>
        <p:spPr>
          <a:xfrm>
            <a:off x="2379475" y="5364043"/>
            <a:ext cx="2982768" cy="452703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l" defTabSz="548640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600"/>
              </a:spcAft>
              <a:buClr>
                <a:srgbClr val="00ADCA"/>
              </a:buClr>
              <a:buFont typeface="Arial"/>
              <a:buNone/>
              <a:defRPr lang="en-US" sz="3200" b="1" kern="1200" cap="none" baseline="0" dirty="0" smtClean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  <a:lvl2pPr marL="352425" indent="-323850" algn="l" defTabSz="54864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Char char="•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2pPr>
            <a:lvl3pPr marL="973138" indent="-309563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Wingdings" charset="2"/>
              <a:buChar char="§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3pPr>
            <a:lvl4pPr marL="1547813" indent="-382588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/>
              <a:buChar char="–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4pPr>
            <a:lvl5pPr marL="2290763" indent="-371475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.AppleSystemUIFont" charset="-120"/>
              <a:buChar char="-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5pPr>
            <a:lvl6pPr marL="301752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16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1480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6344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</a:pPr>
            <a:r>
              <a:rPr lang="en-US" sz="20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Insert Text Here</a:t>
            </a:r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087DFAAC-C027-4BB3-8121-A9FF39439CA7}"/>
              </a:ext>
            </a:extLst>
          </p:cNvPr>
          <p:cNvGrpSpPr/>
          <p:nvPr/>
        </p:nvGrpSpPr>
        <p:grpSpPr>
          <a:xfrm>
            <a:off x="6870398" y="1292158"/>
            <a:ext cx="914400" cy="876300"/>
            <a:chOff x="5504180" y="1447800"/>
            <a:chExt cx="914400" cy="876300"/>
          </a:xfrm>
        </p:grpSpPr>
        <p:sp>
          <p:nvSpPr>
            <p:cNvPr id="98" name="Rectangle 97">
              <a:extLst>
                <a:ext uri="{FF2B5EF4-FFF2-40B4-BE49-F238E27FC236}">
                  <a16:creationId xmlns:a16="http://schemas.microsoft.com/office/drawing/2014/main" id="{9EF290FA-9BCB-4477-8469-29D0C70FA996}"/>
                </a:ext>
              </a:extLst>
            </p:cNvPr>
            <p:cNvSpPr>
              <a:spLocks/>
            </p:cNvSpPr>
            <p:nvPr/>
          </p:nvSpPr>
          <p:spPr>
            <a:xfrm>
              <a:off x="5504180" y="1447800"/>
              <a:ext cx="914400" cy="876300"/>
            </a:xfrm>
            <a:prstGeom prst="rect">
              <a:avLst/>
            </a:pr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90" name="Freeform: Shape 89">
              <a:extLst>
                <a:ext uri="{FF2B5EF4-FFF2-40B4-BE49-F238E27FC236}">
                  <a16:creationId xmlns:a16="http://schemas.microsoft.com/office/drawing/2014/main" id="{B067E23F-1A71-405B-A8A7-23B1DD0424C6}"/>
                </a:ext>
              </a:extLst>
            </p:cNvPr>
            <p:cNvSpPr/>
            <p:nvPr/>
          </p:nvSpPr>
          <p:spPr>
            <a:xfrm>
              <a:off x="5791121" y="1447800"/>
              <a:ext cx="627459" cy="876300"/>
            </a:xfrm>
            <a:custGeom>
              <a:avLst/>
              <a:gdLst/>
              <a:ahLst/>
              <a:cxnLst/>
              <a:rect l="l" t="t" r="r" b="b"/>
              <a:pathLst>
                <a:path w="627459" h="876300">
                  <a:moveTo>
                    <a:pt x="378618" y="0"/>
                  </a:moveTo>
                  <a:lnTo>
                    <a:pt x="519112" y="0"/>
                  </a:lnTo>
                  <a:lnTo>
                    <a:pt x="519112" y="553641"/>
                  </a:lnTo>
                  <a:lnTo>
                    <a:pt x="627459" y="553641"/>
                  </a:lnTo>
                  <a:lnTo>
                    <a:pt x="627459" y="700683"/>
                  </a:lnTo>
                  <a:lnTo>
                    <a:pt x="519112" y="700683"/>
                  </a:lnTo>
                  <a:lnTo>
                    <a:pt x="519112" y="876300"/>
                  </a:lnTo>
                  <a:lnTo>
                    <a:pt x="357187" y="876300"/>
                  </a:lnTo>
                  <a:lnTo>
                    <a:pt x="357187" y="700683"/>
                  </a:lnTo>
                  <a:lnTo>
                    <a:pt x="0" y="700683"/>
                  </a:lnTo>
                  <a:lnTo>
                    <a:pt x="0" y="554236"/>
                  </a:lnTo>
                  <a:lnTo>
                    <a:pt x="378618" y="0"/>
                  </a:lnTo>
                  <a:close/>
                  <a:moveTo>
                    <a:pt x="357187" y="255389"/>
                  </a:moveTo>
                  <a:lnTo>
                    <a:pt x="156567" y="553641"/>
                  </a:lnTo>
                  <a:lnTo>
                    <a:pt x="357187" y="553641"/>
                  </a:lnTo>
                  <a:lnTo>
                    <a:pt x="357187" y="255389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IN" sz="9600" b="1" dirty="0">
                <a:solidFill>
                  <a:schemeClr val="accent1"/>
                </a:solidFill>
                <a:cs typeface="Arial" panose="020B0604020202020204" pitchFamily="34" charset="0"/>
              </a:endParaRPr>
            </a:p>
          </p:txBody>
        </p:sp>
      </p:grp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0EDB4C2-F0D2-4EA0-BFA4-440BC33F900B}"/>
              </a:ext>
            </a:extLst>
          </p:cNvPr>
          <p:cNvGrpSpPr/>
          <p:nvPr/>
        </p:nvGrpSpPr>
        <p:grpSpPr>
          <a:xfrm>
            <a:off x="6870398" y="3283235"/>
            <a:ext cx="914400" cy="876300"/>
            <a:chOff x="5504180" y="3438877"/>
            <a:chExt cx="914400" cy="876300"/>
          </a:xfrm>
        </p:grpSpPr>
        <p:sp>
          <p:nvSpPr>
            <p:cNvPr id="99" name="Rectangle 98">
              <a:extLst>
                <a:ext uri="{FF2B5EF4-FFF2-40B4-BE49-F238E27FC236}">
                  <a16:creationId xmlns:a16="http://schemas.microsoft.com/office/drawing/2014/main" id="{EC46E888-790C-4E6F-AD0D-816625BEE07C}"/>
                </a:ext>
              </a:extLst>
            </p:cNvPr>
            <p:cNvSpPr>
              <a:spLocks/>
            </p:cNvSpPr>
            <p:nvPr/>
          </p:nvSpPr>
          <p:spPr>
            <a:xfrm>
              <a:off x="5504180" y="3438877"/>
              <a:ext cx="914400" cy="876300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92" name="Freeform: Shape 91">
              <a:extLst>
                <a:ext uri="{FF2B5EF4-FFF2-40B4-BE49-F238E27FC236}">
                  <a16:creationId xmlns:a16="http://schemas.microsoft.com/office/drawing/2014/main" id="{F39A4BC4-73C9-46AE-B2BD-14DFE26EE10B}"/>
                </a:ext>
              </a:extLst>
            </p:cNvPr>
            <p:cNvSpPr/>
            <p:nvPr/>
          </p:nvSpPr>
          <p:spPr>
            <a:xfrm>
              <a:off x="5831602" y="3438877"/>
              <a:ext cx="586978" cy="875705"/>
            </a:xfrm>
            <a:custGeom>
              <a:avLst/>
              <a:gdLst/>
              <a:ahLst/>
              <a:cxnLst/>
              <a:rect l="l" t="t" r="r" b="b"/>
              <a:pathLst>
                <a:path w="586978" h="875705">
                  <a:moveTo>
                    <a:pt x="105966" y="0"/>
                  </a:moveTo>
                  <a:lnTo>
                    <a:pt x="548283" y="0"/>
                  </a:lnTo>
                  <a:lnTo>
                    <a:pt x="548283" y="156567"/>
                  </a:lnTo>
                  <a:lnTo>
                    <a:pt x="232767" y="156567"/>
                  </a:lnTo>
                  <a:lnTo>
                    <a:pt x="206574" y="304800"/>
                  </a:lnTo>
                  <a:cubicBezTo>
                    <a:pt x="243880" y="286147"/>
                    <a:pt x="281980" y="276821"/>
                    <a:pt x="320874" y="276821"/>
                  </a:cubicBezTo>
                  <a:cubicBezTo>
                    <a:pt x="395089" y="276821"/>
                    <a:pt x="457994" y="303808"/>
                    <a:pt x="509588" y="357783"/>
                  </a:cubicBezTo>
                  <a:cubicBezTo>
                    <a:pt x="561181" y="411758"/>
                    <a:pt x="586978" y="481807"/>
                    <a:pt x="586978" y="567928"/>
                  </a:cubicBezTo>
                  <a:cubicBezTo>
                    <a:pt x="586978" y="639763"/>
                    <a:pt x="566142" y="703858"/>
                    <a:pt x="524470" y="760214"/>
                  </a:cubicBezTo>
                  <a:cubicBezTo>
                    <a:pt x="467717" y="837208"/>
                    <a:pt x="388938" y="875705"/>
                    <a:pt x="288131" y="875705"/>
                  </a:cubicBezTo>
                  <a:cubicBezTo>
                    <a:pt x="207566" y="875705"/>
                    <a:pt x="141883" y="854075"/>
                    <a:pt x="91083" y="810816"/>
                  </a:cubicBezTo>
                  <a:cubicBezTo>
                    <a:pt x="40283" y="767557"/>
                    <a:pt x="9922" y="709414"/>
                    <a:pt x="0" y="636389"/>
                  </a:cubicBezTo>
                  <a:lnTo>
                    <a:pt x="166688" y="619125"/>
                  </a:lnTo>
                  <a:cubicBezTo>
                    <a:pt x="171450" y="656828"/>
                    <a:pt x="185539" y="686693"/>
                    <a:pt x="208955" y="708720"/>
                  </a:cubicBezTo>
                  <a:cubicBezTo>
                    <a:pt x="232370" y="730746"/>
                    <a:pt x="259358" y="741760"/>
                    <a:pt x="289917" y="741760"/>
                  </a:cubicBezTo>
                  <a:cubicBezTo>
                    <a:pt x="324842" y="741760"/>
                    <a:pt x="354410" y="727571"/>
                    <a:pt x="378619" y="699195"/>
                  </a:cubicBezTo>
                  <a:cubicBezTo>
                    <a:pt x="402828" y="670818"/>
                    <a:pt x="414933" y="628055"/>
                    <a:pt x="414933" y="570905"/>
                  </a:cubicBezTo>
                  <a:cubicBezTo>
                    <a:pt x="414933" y="517327"/>
                    <a:pt x="402927" y="477143"/>
                    <a:pt x="378917" y="450354"/>
                  </a:cubicBezTo>
                  <a:cubicBezTo>
                    <a:pt x="354906" y="423565"/>
                    <a:pt x="323652" y="410171"/>
                    <a:pt x="285155" y="410171"/>
                  </a:cubicBezTo>
                  <a:cubicBezTo>
                    <a:pt x="237133" y="410171"/>
                    <a:pt x="194072" y="431403"/>
                    <a:pt x="155972" y="473869"/>
                  </a:cubicBezTo>
                  <a:lnTo>
                    <a:pt x="20241" y="454224"/>
                  </a:lnTo>
                  <a:lnTo>
                    <a:pt x="105966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IN" sz="9600" b="1" dirty="0">
                <a:solidFill>
                  <a:schemeClr val="accent1"/>
                </a:solidFill>
                <a:cs typeface="Arial" panose="020B0604020202020204" pitchFamily="34" charset="0"/>
              </a:endParaRPr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20D84362-2CA0-494F-8969-69F0548ED0D2}"/>
              </a:ext>
            </a:extLst>
          </p:cNvPr>
          <p:cNvGrpSpPr/>
          <p:nvPr/>
        </p:nvGrpSpPr>
        <p:grpSpPr>
          <a:xfrm>
            <a:off x="6870398" y="5144803"/>
            <a:ext cx="914400" cy="891183"/>
            <a:chOff x="5504180" y="5300445"/>
            <a:chExt cx="914400" cy="891183"/>
          </a:xfrm>
        </p:grpSpPr>
        <p:sp>
          <p:nvSpPr>
            <p:cNvPr id="100" name="Rectangle 99">
              <a:extLst>
                <a:ext uri="{FF2B5EF4-FFF2-40B4-BE49-F238E27FC236}">
                  <a16:creationId xmlns:a16="http://schemas.microsoft.com/office/drawing/2014/main" id="{3C6E159D-B8D3-4F49-8189-7CFACBBB3522}"/>
                </a:ext>
              </a:extLst>
            </p:cNvPr>
            <p:cNvSpPr>
              <a:spLocks/>
            </p:cNvSpPr>
            <p:nvPr/>
          </p:nvSpPr>
          <p:spPr>
            <a:xfrm>
              <a:off x="5504180" y="5300445"/>
              <a:ext cx="914400" cy="876300"/>
            </a:xfrm>
            <a:prstGeom prst="rect">
              <a:avLst/>
            </a:prstGeom>
            <a:solidFill>
              <a:schemeClr val="accent6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IN" dirty="0"/>
            </a:p>
          </p:txBody>
        </p:sp>
        <p:sp>
          <p:nvSpPr>
            <p:cNvPr id="95" name="Freeform: Shape 94">
              <a:extLst>
                <a:ext uri="{FF2B5EF4-FFF2-40B4-BE49-F238E27FC236}">
                  <a16:creationId xmlns:a16="http://schemas.microsoft.com/office/drawing/2014/main" id="{AB20D783-5F9F-43A5-80F1-6B09A71F9DDB}"/>
                </a:ext>
              </a:extLst>
            </p:cNvPr>
            <p:cNvSpPr/>
            <p:nvPr/>
          </p:nvSpPr>
          <p:spPr>
            <a:xfrm>
              <a:off x="5835769" y="5300445"/>
              <a:ext cx="582811" cy="891183"/>
            </a:xfrm>
            <a:custGeom>
              <a:avLst/>
              <a:gdLst/>
              <a:ahLst/>
              <a:cxnLst/>
              <a:rect l="l" t="t" r="r" b="b"/>
              <a:pathLst>
                <a:path w="582811" h="891183">
                  <a:moveTo>
                    <a:pt x="319087" y="0"/>
                  </a:moveTo>
                  <a:cubicBezTo>
                    <a:pt x="385366" y="0"/>
                    <a:pt x="440234" y="18554"/>
                    <a:pt x="483691" y="55662"/>
                  </a:cubicBezTo>
                  <a:cubicBezTo>
                    <a:pt x="527149" y="92770"/>
                    <a:pt x="554831" y="146646"/>
                    <a:pt x="566737" y="217289"/>
                  </a:cubicBezTo>
                  <a:lnTo>
                    <a:pt x="404812" y="235149"/>
                  </a:lnTo>
                  <a:cubicBezTo>
                    <a:pt x="400844" y="201811"/>
                    <a:pt x="390525" y="177205"/>
                    <a:pt x="373856" y="161330"/>
                  </a:cubicBezTo>
                  <a:cubicBezTo>
                    <a:pt x="357187" y="145455"/>
                    <a:pt x="335558" y="137517"/>
                    <a:pt x="308967" y="137517"/>
                  </a:cubicBezTo>
                  <a:cubicBezTo>
                    <a:pt x="273645" y="137517"/>
                    <a:pt x="243780" y="153392"/>
                    <a:pt x="219373" y="185142"/>
                  </a:cubicBezTo>
                  <a:cubicBezTo>
                    <a:pt x="194965" y="216892"/>
                    <a:pt x="179586" y="282972"/>
                    <a:pt x="173236" y="383381"/>
                  </a:cubicBezTo>
                  <a:cubicBezTo>
                    <a:pt x="214908" y="334169"/>
                    <a:pt x="266700" y="309563"/>
                    <a:pt x="328612" y="309563"/>
                  </a:cubicBezTo>
                  <a:cubicBezTo>
                    <a:pt x="398462" y="309563"/>
                    <a:pt x="458291" y="336153"/>
                    <a:pt x="508099" y="389335"/>
                  </a:cubicBezTo>
                  <a:cubicBezTo>
                    <a:pt x="557907" y="442516"/>
                    <a:pt x="582811" y="511175"/>
                    <a:pt x="582811" y="595313"/>
                  </a:cubicBezTo>
                  <a:cubicBezTo>
                    <a:pt x="582811" y="684610"/>
                    <a:pt x="556617" y="756245"/>
                    <a:pt x="504230" y="810220"/>
                  </a:cubicBezTo>
                  <a:cubicBezTo>
                    <a:pt x="451842" y="864196"/>
                    <a:pt x="384572" y="891183"/>
                    <a:pt x="302419" y="891183"/>
                  </a:cubicBezTo>
                  <a:cubicBezTo>
                    <a:pt x="214312" y="891183"/>
                    <a:pt x="141883" y="856953"/>
                    <a:pt x="85130" y="788492"/>
                  </a:cubicBezTo>
                  <a:cubicBezTo>
                    <a:pt x="28376" y="720031"/>
                    <a:pt x="0" y="607814"/>
                    <a:pt x="0" y="451842"/>
                  </a:cubicBezTo>
                  <a:cubicBezTo>
                    <a:pt x="0" y="291902"/>
                    <a:pt x="29567" y="176610"/>
                    <a:pt x="88702" y="105966"/>
                  </a:cubicBezTo>
                  <a:cubicBezTo>
                    <a:pt x="147836" y="35322"/>
                    <a:pt x="224631" y="0"/>
                    <a:pt x="319087" y="0"/>
                  </a:cubicBezTo>
                  <a:close/>
                  <a:moveTo>
                    <a:pt x="302419" y="432792"/>
                  </a:moveTo>
                  <a:cubicBezTo>
                    <a:pt x="270272" y="432792"/>
                    <a:pt x="243086" y="445393"/>
                    <a:pt x="220861" y="470595"/>
                  </a:cubicBezTo>
                  <a:cubicBezTo>
                    <a:pt x="198636" y="495796"/>
                    <a:pt x="187523" y="533003"/>
                    <a:pt x="187523" y="582216"/>
                  </a:cubicBezTo>
                  <a:cubicBezTo>
                    <a:pt x="187523" y="636588"/>
                    <a:pt x="200025" y="678557"/>
                    <a:pt x="225028" y="708124"/>
                  </a:cubicBezTo>
                  <a:cubicBezTo>
                    <a:pt x="250031" y="737692"/>
                    <a:pt x="278606" y="752475"/>
                    <a:pt x="310753" y="752475"/>
                  </a:cubicBezTo>
                  <a:cubicBezTo>
                    <a:pt x="341709" y="752475"/>
                    <a:pt x="367506" y="740371"/>
                    <a:pt x="388144" y="716161"/>
                  </a:cubicBezTo>
                  <a:cubicBezTo>
                    <a:pt x="408781" y="691952"/>
                    <a:pt x="419100" y="652264"/>
                    <a:pt x="419100" y="597099"/>
                  </a:cubicBezTo>
                  <a:cubicBezTo>
                    <a:pt x="419100" y="540346"/>
                    <a:pt x="407987" y="498773"/>
                    <a:pt x="385762" y="472381"/>
                  </a:cubicBezTo>
                  <a:cubicBezTo>
                    <a:pt x="363537" y="445989"/>
                    <a:pt x="335756" y="432792"/>
                    <a:pt x="302419" y="432792"/>
                  </a:cubicBezTo>
                  <a:close/>
                </a:path>
              </a:pathLst>
            </a:custGeom>
            <a:solidFill>
              <a:schemeClr val="bg1"/>
            </a:solidFill>
            <a:ln>
              <a:noFill/>
            </a:ln>
            <a:effectLst/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  <a:prstTxWarp prst="textNoShape">
                <a:avLst/>
              </a:prstTxWarp>
              <a:noAutofit/>
            </a:bodyPr>
            <a:lstStyle/>
            <a:p>
              <a:pPr algn="ctr"/>
              <a:endParaRPr lang="en-IN" sz="9600" b="1" dirty="0">
                <a:solidFill>
                  <a:schemeClr val="accent1"/>
                </a:solidFill>
                <a:cs typeface="Arial" panose="020B0604020202020204" pitchFamily="34" charset="0"/>
              </a:endParaRPr>
            </a:p>
          </p:txBody>
        </p:sp>
      </p:grpSp>
      <p:sp>
        <p:nvSpPr>
          <p:cNvPr id="104" name="Text Placeholder 3">
            <a:extLst>
              <a:ext uri="{FF2B5EF4-FFF2-40B4-BE49-F238E27FC236}">
                <a16:creationId xmlns:a16="http://schemas.microsoft.com/office/drawing/2014/main" id="{8FDBCB39-6FFA-4297-A136-3E097B84AFC4}"/>
              </a:ext>
            </a:extLst>
          </p:cNvPr>
          <p:cNvSpPr txBox="1">
            <a:spLocks/>
          </p:cNvSpPr>
          <p:nvPr/>
        </p:nvSpPr>
        <p:spPr>
          <a:xfrm>
            <a:off x="8105523" y="1503957"/>
            <a:ext cx="2982768" cy="452703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l" defTabSz="548640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600"/>
              </a:spcAft>
              <a:buClr>
                <a:srgbClr val="00ADCA"/>
              </a:buClr>
              <a:buFont typeface="Arial"/>
              <a:buNone/>
              <a:defRPr lang="en-US" sz="3200" b="1" kern="1200" cap="none" baseline="0" dirty="0" smtClean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  <a:lvl2pPr marL="352425" indent="-323850" algn="l" defTabSz="54864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Char char="•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2pPr>
            <a:lvl3pPr marL="973138" indent="-309563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Wingdings" charset="2"/>
              <a:buChar char="§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3pPr>
            <a:lvl4pPr marL="1547813" indent="-382588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/>
              <a:buChar char="–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4pPr>
            <a:lvl5pPr marL="2290763" indent="-371475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.AppleSystemUIFont" charset="-120"/>
              <a:buChar char="-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5pPr>
            <a:lvl6pPr marL="301752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16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1480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6344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</a:pPr>
            <a:r>
              <a:rPr lang="en-US" sz="20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105" name="Text Placeholder 3">
            <a:extLst>
              <a:ext uri="{FF2B5EF4-FFF2-40B4-BE49-F238E27FC236}">
                <a16:creationId xmlns:a16="http://schemas.microsoft.com/office/drawing/2014/main" id="{8B9CBE38-0C04-4C0B-B58C-98C4590B8E67}"/>
              </a:ext>
            </a:extLst>
          </p:cNvPr>
          <p:cNvSpPr txBox="1">
            <a:spLocks/>
          </p:cNvSpPr>
          <p:nvPr/>
        </p:nvSpPr>
        <p:spPr>
          <a:xfrm>
            <a:off x="8105523" y="3495034"/>
            <a:ext cx="2982768" cy="452703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l" defTabSz="548640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600"/>
              </a:spcAft>
              <a:buClr>
                <a:srgbClr val="00ADCA"/>
              </a:buClr>
              <a:buFont typeface="Arial"/>
              <a:buNone/>
              <a:defRPr lang="en-US" sz="3200" b="1" kern="1200" cap="none" baseline="0" dirty="0" smtClean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  <a:lvl2pPr marL="352425" indent="-323850" algn="l" defTabSz="54864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Char char="•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2pPr>
            <a:lvl3pPr marL="973138" indent="-309563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Wingdings" charset="2"/>
              <a:buChar char="§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3pPr>
            <a:lvl4pPr marL="1547813" indent="-382588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/>
              <a:buChar char="–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4pPr>
            <a:lvl5pPr marL="2290763" indent="-371475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.AppleSystemUIFont" charset="-120"/>
              <a:buChar char="-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5pPr>
            <a:lvl6pPr marL="301752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16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1480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6344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</a:pPr>
            <a:r>
              <a:rPr lang="en-US" sz="20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Insert Text Here</a:t>
            </a:r>
          </a:p>
        </p:txBody>
      </p:sp>
      <p:sp>
        <p:nvSpPr>
          <p:cNvPr id="106" name="Text Placeholder 3">
            <a:extLst>
              <a:ext uri="{FF2B5EF4-FFF2-40B4-BE49-F238E27FC236}">
                <a16:creationId xmlns:a16="http://schemas.microsoft.com/office/drawing/2014/main" id="{480D66C1-5E11-4171-9244-E6847B85838E}"/>
              </a:ext>
            </a:extLst>
          </p:cNvPr>
          <p:cNvSpPr txBox="1">
            <a:spLocks/>
          </p:cNvSpPr>
          <p:nvPr/>
        </p:nvSpPr>
        <p:spPr>
          <a:xfrm>
            <a:off x="8105523" y="5364043"/>
            <a:ext cx="2982768" cy="452703"/>
          </a:xfrm>
          <a:prstGeom prst="rect">
            <a:avLst/>
          </a:prstGeom>
        </p:spPr>
        <p:txBody>
          <a:bodyPr wrap="square" anchor="ctr">
            <a:noAutofit/>
          </a:bodyPr>
          <a:lstStyle>
            <a:lvl1pPr marL="0" indent="0" algn="l" defTabSz="548640" rtl="0" eaLnBrk="1" latinLnBrk="0" hangingPunct="1">
              <a:lnSpc>
                <a:spcPct val="90000"/>
              </a:lnSpc>
              <a:spcBef>
                <a:spcPts val="1800"/>
              </a:spcBef>
              <a:spcAft>
                <a:spcPts val="600"/>
              </a:spcAft>
              <a:buClr>
                <a:srgbClr val="00ADCA"/>
              </a:buClr>
              <a:buFont typeface="Arial"/>
              <a:buNone/>
              <a:defRPr lang="en-US" sz="3200" b="1" kern="1200" cap="none" baseline="0" dirty="0" smtClean="0">
                <a:solidFill>
                  <a:schemeClr val="accent1"/>
                </a:solidFill>
                <a:latin typeface="Arial" charset="0"/>
                <a:ea typeface="Arial" charset="0"/>
                <a:cs typeface="Arial" charset="0"/>
              </a:defRPr>
            </a:lvl1pPr>
            <a:lvl2pPr marL="352425" indent="-323850" algn="l" defTabSz="54864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600"/>
              </a:spcAft>
              <a:buClr>
                <a:schemeClr val="accent1"/>
              </a:buClr>
              <a:buSzPct val="100000"/>
              <a:buFont typeface="Arial" charset="0"/>
              <a:buChar char="•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2pPr>
            <a:lvl3pPr marL="973138" indent="-309563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Wingdings" charset="2"/>
              <a:buChar char="§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3pPr>
            <a:lvl4pPr marL="1547813" indent="-382588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Arial"/>
              <a:buChar char="–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4pPr>
            <a:lvl5pPr marL="2290763" indent="-371475" algn="l" defTabSz="548640" rtl="0" eaLnBrk="1" latinLnBrk="0" hangingPunct="1">
              <a:lnSpc>
                <a:spcPct val="90000"/>
              </a:lnSpc>
              <a:spcBef>
                <a:spcPts val="600"/>
              </a:spcBef>
              <a:spcAft>
                <a:spcPts val="600"/>
              </a:spcAft>
              <a:buClr>
                <a:schemeClr val="accent1"/>
              </a:buClr>
              <a:buFont typeface=".AppleSystemUIFont" charset="-120"/>
              <a:buChar char="-"/>
              <a:tabLst/>
              <a:defRPr sz="3200" kern="1200">
                <a:solidFill>
                  <a:schemeClr val="tx2"/>
                </a:solidFill>
                <a:latin typeface="Arial" charset="0"/>
                <a:ea typeface="Arial" charset="0"/>
                <a:cs typeface="Arial" charset="0"/>
              </a:defRPr>
            </a:lvl5pPr>
            <a:lvl6pPr marL="301752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356616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411480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4663440" indent="-274320" algn="l" defTabSz="54864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B050"/>
              </a:buClr>
            </a:pPr>
            <a:r>
              <a:rPr lang="en-US" sz="2000" b="0" dirty="0">
                <a:solidFill>
                  <a:schemeClr val="tx1"/>
                </a:solidFill>
                <a:latin typeface="+mn-lt"/>
                <a:cs typeface="Arial" panose="020B0604020202020204" pitchFamily="34" charset="0"/>
              </a:rPr>
              <a:t>Insert Text Here</a:t>
            </a:r>
          </a:p>
        </p:txBody>
      </p:sp>
    </p:spTree>
    <p:extLst>
      <p:ext uri="{BB962C8B-B14F-4D97-AF65-F5344CB8AC3E}">
        <p14:creationId xmlns:p14="http://schemas.microsoft.com/office/powerpoint/2010/main" val="3679992644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Office Theme">
  <a:themeElements>
    <a:clrScheme name="Custom 1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7E0080"/>
      </a:accent1>
      <a:accent2>
        <a:srgbClr val="9B51B4"/>
      </a:accent2>
      <a:accent3>
        <a:srgbClr val="DF6FA0"/>
      </a:accent3>
      <a:accent4>
        <a:srgbClr val="EF224B"/>
      </a:accent4>
      <a:accent5>
        <a:srgbClr val="C20232"/>
      </a:accent5>
      <a:accent6>
        <a:srgbClr val="7F7F7F"/>
      </a:accent6>
      <a:hlink>
        <a:srgbClr val="0563C1"/>
      </a:hlink>
      <a:folHlink>
        <a:srgbClr val="954F72"/>
      </a:folHlink>
    </a:clrScheme>
    <a:fontScheme name="Custom 7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webextensions/_rels/taskpanes.xml.rels><?xml version="1.0" encoding="UTF-8" standalone="yes"?>
<Relationships xmlns="http://schemas.openxmlformats.org/package/2006/relationships"><Relationship Id="rId1" Type="http://schemas.microsoft.com/office/2011/relationships/webextension" Target="webextension1.xml"/></Relationships>
</file>

<file path=ppt/webextensions/taskpanes.xml><?xml version="1.0" encoding="utf-8"?>
<wetp:taskpanes xmlns:wetp="http://schemas.microsoft.com/office/webextensions/taskpanes/2010/11">
  <wetp:taskpane dockstate="right" visibility="0" width="438" row="5">
    <wetp:webextensionref xmlns:r="http://schemas.openxmlformats.org/officeDocument/2006/relationships" r:id="rId1"/>
  </wetp:taskpane>
</wetp:taskpanes>
</file>

<file path=ppt/webextensions/webextension1.xml><?xml version="1.0" encoding="utf-8"?>
<we:webextension xmlns:we="http://schemas.microsoft.com/office/webextensions/webextension/2010/11" id="{D9F848E6-99A2-4036-BB67-591926DFA720}">
  <we:reference id="wa104381063" version="1.0.0.1" store="en-US" storeType="OMEX"/>
  <we:alternateReferences>
    <we:reference id="WA104381063" version="1.0.0.1" store="" storeType="OMEX"/>
  </we:alternateReferences>
  <we:properties/>
  <we:bindings/>
  <we:snapshot xmlns:r="http://schemas.openxmlformats.org/officeDocument/2006/relationships"/>
</we:webextension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8590</TotalTime>
  <Words>20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8" baseType="lpstr">
      <vt:lpstr>Arial</vt:lpstr>
      <vt:lpstr>Calibri</vt:lpstr>
      <vt:lpstr>Courier New</vt:lpstr>
      <vt:lpstr>Crimson Pro</vt:lpstr>
      <vt:lpstr>Wingdings</vt:lpstr>
      <vt:lpstr>Office Theme</vt:lpstr>
      <vt:lpstr>think-cell Slide</vt:lpstr>
      <vt:lpstr>Text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subject/>
  <dc:creator>Analyst Academy LLC</dc:creator>
  <cp:keywords/>
  <dc:description/>
  <cp:lastModifiedBy>Diam Cabatay</cp:lastModifiedBy>
  <cp:revision>499</cp:revision>
  <dcterms:created xsi:type="dcterms:W3CDTF">2021-03-31T02:49:57Z</dcterms:created>
  <dcterms:modified xsi:type="dcterms:W3CDTF">2025-10-15T08:34:20Z</dcterms:modified>
  <cp:category/>
</cp:coreProperties>
</file>