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6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862" r:id="rId16"/>
    <p:sldId id="2134808273" r:id="rId17"/>
    <p:sldId id="2134808278" r:id="rId18"/>
    <p:sldId id="2134808863" r:id="rId19"/>
    <p:sldId id="2134808853" r:id="rId20"/>
    <p:sldId id="2134807776" r:id="rId21"/>
    <p:sldId id="2134808846" r:id="rId22"/>
    <p:sldId id="2134808851" r:id="rId23"/>
    <p:sldId id="2134808852" r:id="rId24"/>
    <p:sldId id="2134808214" r:id="rId25"/>
    <p:sldId id="2134808864" r:id="rId26"/>
    <p:sldId id="2134808854" r:id="rId27"/>
    <p:sldId id="2134806216" r:id="rId28"/>
    <p:sldId id="2134808838" r:id="rId29"/>
    <p:sldId id="2134808865" r:id="rId30"/>
    <p:sldId id="2134808248" r:id="rId31"/>
    <p:sldId id="2134808839" r:id="rId32"/>
    <p:sldId id="2134808183" r:id="rId33"/>
    <p:sldId id="2134808184" r:id="rId34"/>
    <p:sldId id="2134808185" r:id="rId35"/>
    <p:sldId id="2134808186" r:id="rId36"/>
    <p:sldId id="2134808861" r:id="rId37"/>
    <p:sldId id="2134808860" r:id="rId38"/>
    <p:sldId id="2134808287" r:id="rId39"/>
    <p:sldId id="2134808857" r:id="rId40"/>
    <p:sldId id="2134808858" r:id="rId41"/>
    <p:sldId id="2134806998" r:id="rId42"/>
    <p:sldId id="2134806999" r:id="rId43"/>
    <p:sldId id="2134808859" r:id="rId44"/>
    <p:sldId id="2134807003" r:id="rId45"/>
    <p:sldId id="2134807004" r:id="rId46"/>
    <p:sldId id="2134808290" r:id="rId47"/>
    <p:sldId id="2134807011" r:id="rId48"/>
    <p:sldId id="2134808293" r:id="rId49"/>
    <p:sldId id="2134808294" r:id="rId50"/>
    <p:sldId id="2134808292" r:id="rId51"/>
    <p:sldId id="2134808295" r:id="rId52"/>
    <p:sldId id="2134808866" r:id="rId53"/>
    <p:sldId id="2134808867" r:id="rId54"/>
    <p:sldId id="2134808868" r:id="rId55"/>
    <p:sldId id="2134808869" r:id="rId56"/>
    <p:sldId id="2134806115" r:id="rId57"/>
    <p:sldId id="2134808299" r:id="rId58"/>
    <p:sldId id="2134807367" r:id="rId59"/>
    <p:sldId id="2134807368" r:id="rId60"/>
    <p:sldId id="2134807369" r:id="rId61"/>
    <p:sldId id="2134807370" r:id="rId62"/>
    <p:sldId id="2134808805" r:id="rId63"/>
    <p:sldId id="2134808775" r:id="rId64"/>
    <p:sldId id="2134808474" r:id="rId65"/>
  </p:sldIdLst>
  <p:sldSz cx="13716000" cy="10287000"/>
  <p:notesSz cx="6858000" cy="9144000"/>
  <p:embeddedFontLst>
    <p:embeddedFont>
      <p:font typeface="Cambria" panose="02040503050406030204" pitchFamily="18" charset="0"/>
      <p:regular r:id="rId67"/>
      <p:bold r:id="rId68"/>
      <p:italic r:id="rId69"/>
      <p:boldItalic r:id="rId70"/>
    </p:embeddedFont>
    <p:embeddedFont>
      <p:font typeface="Candara" panose="020E0502030303020204" pitchFamily="34" charset="0"/>
      <p:regular r:id="rId71"/>
      <p:bold r:id="rId72"/>
      <p:italic r:id="rId73"/>
      <p:boldItalic r:id="rId74"/>
    </p:embeddedFont>
    <p:embeddedFont>
      <p:font typeface="Carelia" panose="020B0604020202020204" charset="0"/>
      <p:regular r:id="rId75"/>
    </p:embeddedFont>
    <p:embeddedFont>
      <p:font typeface="Dosis" pitchFamily="2" charset="0"/>
      <p:regular r:id="rId76"/>
      <p:bold r:id="rId77"/>
    </p:embeddedFont>
    <p:embeddedFont>
      <p:font typeface="Dosis Bold" charset="0"/>
      <p:regular r:id="rId78"/>
      <p:bold r:id="rId79"/>
    </p:embeddedFont>
    <p:embeddedFont>
      <p:font typeface="Dosis Medium" pitchFamily="2" charset="0"/>
      <p:regular r:id="rId8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7F7F7F"/>
    <a:srgbClr val="F2F2F2"/>
    <a:srgbClr val="FDEADA"/>
    <a:srgbClr val="106584"/>
    <a:srgbClr val="FFFFFF"/>
    <a:srgbClr val="F7F1BD"/>
    <a:srgbClr val="106585"/>
    <a:srgbClr val="426C7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44" d="100"/>
          <a:sy n="44" d="100"/>
        </p:scale>
        <p:origin x="1230" y="4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0.fntdata"/><Relationship Id="rId7" Type="http://schemas.openxmlformats.org/officeDocument/2006/relationships/slide" Target="slides/slide3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26/11/2024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51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22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5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06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06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08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62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33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39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6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1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8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7.svg"/><Relationship Id="rId2" Type="http://schemas.openxmlformats.org/officeDocument/2006/relationships/tags" Target="../tags/tag169.xml"/><Relationship Id="rId16" Type="http://schemas.openxmlformats.org/officeDocument/2006/relationships/image" Target="../media/image36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39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26" Type="http://schemas.openxmlformats.org/officeDocument/2006/relationships/image" Target="../media/image43.JPG"/><Relationship Id="rId3" Type="http://schemas.openxmlformats.org/officeDocument/2006/relationships/tags" Target="../tags/tag190.xml"/><Relationship Id="rId21" Type="http://schemas.openxmlformats.org/officeDocument/2006/relationships/image" Target="../media/image16.svg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image" Target="../media/image42.png"/><Relationship Id="rId2" Type="http://schemas.openxmlformats.org/officeDocument/2006/relationships/tags" Target="../tags/tag189.xml"/><Relationship Id="rId16" Type="http://schemas.openxmlformats.org/officeDocument/2006/relationships/tags" Target="../tags/tag203.xml"/><Relationship Id="rId20" Type="http://schemas.openxmlformats.org/officeDocument/2006/relationships/image" Target="../media/image15.png"/><Relationship Id="rId29" Type="http://schemas.openxmlformats.org/officeDocument/2006/relationships/image" Target="../media/image46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image" Target="../media/image41.png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tags" Target="../tags/tag197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image" Target="../media/image20.png"/><Relationship Id="rId27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image" Target="../media/image16.svg"/><Relationship Id="rId18" Type="http://schemas.openxmlformats.org/officeDocument/2006/relationships/image" Target="../media/image43.JPG"/><Relationship Id="rId3" Type="http://schemas.openxmlformats.org/officeDocument/2006/relationships/tags" Target="../tags/tag208.xml"/><Relationship Id="rId21" Type="http://schemas.openxmlformats.org/officeDocument/2006/relationships/image" Target="../media/image46.png"/><Relationship Id="rId7" Type="http://schemas.openxmlformats.org/officeDocument/2006/relationships/tags" Target="../tags/tag212.xml"/><Relationship Id="rId12" Type="http://schemas.openxmlformats.org/officeDocument/2006/relationships/image" Target="../media/image15.png"/><Relationship Id="rId17" Type="http://schemas.openxmlformats.org/officeDocument/2006/relationships/image" Target="../media/image42.png"/><Relationship Id="rId2" Type="http://schemas.openxmlformats.org/officeDocument/2006/relationships/tags" Target="../tags/tag207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10.xml"/><Relationship Id="rId15" Type="http://schemas.openxmlformats.org/officeDocument/2006/relationships/image" Target="../media/image40.png"/><Relationship Id="rId10" Type="http://schemas.openxmlformats.org/officeDocument/2006/relationships/tags" Target="../tags/tag215.xml"/><Relationship Id="rId19" Type="http://schemas.openxmlformats.org/officeDocument/2006/relationships/image" Target="../media/image44.png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../media/image16.sv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1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20.xml"/><Relationship Id="rId10" Type="http://schemas.openxmlformats.org/officeDocument/2006/relationships/tags" Target="../tags/tag225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3" Type="http://schemas.microsoft.com/office/2007/relationships/media" Target="../media/media1.mp4"/><Relationship Id="rId7" Type="http://schemas.openxmlformats.org/officeDocument/2006/relationships/tags" Target="../tags/tag230.xml"/><Relationship Id="rId2" Type="http://schemas.openxmlformats.org/officeDocument/2006/relationships/video" Target="NULL" TargetMode="External"/><Relationship Id="rId1" Type="http://schemas.openxmlformats.org/officeDocument/2006/relationships/tags" Target="../tags/tag226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10" Type="http://schemas.openxmlformats.org/officeDocument/2006/relationships/image" Target="../media/image48.png"/><Relationship Id="rId4" Type="http://schemas.openxmlformats.org/officeDocument/2006/relationships/tags" Target="../tags/tag227.xml"/><Relationship Id="rId9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3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5.png"/><Relationship Id="rId5" Type="http://schemas.openxmlformats.org/officeDocument/2006/relationships/tags" Target="../tags/tag236.xml"/><Relationship Id="rId10" Type="http://schemas.openxmlformats.org/officeDocument/2006/relationships/image" Target="../media/image4.svg"/><Relationship Id="rId4" Type="http://schemas.openxmlformats.org/officeDocument/2006/relationships/tags" Target="../tags/tag235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7.sv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image" Target="../media/image36.png"/><Relationship Id="rId2" Type="http://schemas.openxmlformats.org/officeDocument/2006/relationships/tags" Target="../tags/tag239.xml"/><Relationship Id="rId16" Type="http://schemas.openxmlformats.org/officeDocument/2006/relationships/image" Target="../media/image26.svg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5" Type="http://schemas.openxmlformats.org/officeDocument/2006/relationships/tags" Target="../tags/tag242.xml"/><Relationship Id="rId15" Type="http://schemas.openxmlformats.org/officeDocument/2006/relationships/image" Target="../media/image12.png"/><Relationship Id="rId10" Type="http://schemas.openxmlformats.org/officeDocument/2006/relationships/tags" Target="../tags/tag247.xml"/><Relationship Id="rId19" Type="http://schemas.openxmlformats.org/officeDocument/2006/relationships/image" Target="../media/image38.png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image" Target="../media/image15.png"/><Relationship Id="rId3" Type="http://schemas.openxmlformats.org/officeDocument/2006/relationships/tags" Target="../tags/tag252.xml"/><Relationship Id="rId7" Type="http://schemas.openxmlformats.org/officeDocument/2006/relationships/tags" Target="../tags/tag256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1.png"/><Relationship Id="rId2" Type="http://schemas.openxmlformats.org/officeDocument/2006/relationships/tags" Target="../tags/tag251.xml"/><Relationship Id="rId16" Type="http://schemas.openxmlformats.org/officeDocument/2006/relationships/image" Target="../media/image50.PNG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5" Type="http://schemas.openxmlformats.org/officeDocument/2006/relationships/tags" Target="../tags/tag254.xml"/><Relationship Id="rId15" Type="http://schemas.openxmlformats.org/officeDocument/2006/relationships/image" Target="../media/image49.png"/><Relationship Id="rId10" Type="http://schemas.openxmlformats.org/officeDocument/2006/relationships/tags" Target="../tags/tag259.xml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image" Target="../media/image51.png"/><Relationship Id="rId3" Type="http://schemas.openxmlformats.org/officeDocument/2006/relationships/tags" Target="../tags/tag263.xml"/><Relationship Id="rId7" Type="http://schemas.openxmlformats.org/officeDocument/2006/relationships/audio" Target="../media/media2.wav"/><Relationship Id="rId12" Type="http://schemas.openxmlformats.org/officeDocument/2006/relationships/tags" Target="../tags/tag270.xml"/><Relationship Id="rId17" Type="http://schemas.openxmlformats.org/officeDocument/2006/relationships/image" Target="../media/image50.PNG"/><Relationship Id="rId2" Type="http://schemas.openxmlformats.org/officeDocument/2006/relationships/tags" Target="../tags/tag262.xml"/><Relationship Id="rId16" Type="http://schemas.openxmlformats.org/officeDocument/2006/relationships/image" Target="../media/image49.png"/><Relationship Id="rId1" Type="http://schemas.openxmlformats.org/officeDocument/2006/relationships/tags" Target="../tags/tag261.xml"/><Relationship Id="rId6" Type="http://schemas.microsoft.com/office/2007/relationships/media" Target="../media/media2.wav"/><Relationship Id="rId11" Type="http://schemas.openxmlformats.org/officeDocument/2006/relationships/tags" Target="../tags/tag269.xml"/><Relationship Id="rId5" Type="http://schemas.openxmlformats.org/officeDocument/2006/relationships/tags" Target="../tags/tag265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68.xml"/><Relationship Id="rId19" Type="http://schemas.openxmlformats.org/officeDocument/2006/relationships/image" Target="../media/image52.png"/><Relationship Id="rId4" Type="http://schemas.openxmlformats.org/officeDocument/2006/relationships/tags" Target="../tags/tag264.xml"/><Relationship Id="rId9" Type="http://schemas.openxmlformats.org/officeDocument/2006/relationships/tags" Target="../tags/tag267.xml"/><Relationship Id="rId14" Type="http://schemas.openxmlformats.org/officeDocument/2006/relationships/tags" Target="../tags/tag27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image" Target="../media/image16.svg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12" Type="http://schemas.openxmlformats.org/officeDocument/2006/relationships/image" Target="../media/image15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77.xml"/><Relationship Id="rId10" Type="http://schemas.openxmlformats.org/officeDocument/2006/relationships/tags" Target="../tags/tag282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tags" Target="../tags/tag293.xml"/><Relationship Id="rId18" Type="http://schemas.openxmlformats.org/officeDocument/2006/relationships/image" Target="../media/image51.png"/><Relationship Id="rId3" Type="http://schemas.openxmlformats.org/officeDocument/2006/relationships/tags" Target="../tags/tag285.xml"/><Relationship Id="rId7" Type="http://schemas.openxmlformats.org/officeDocument/2006/relationships/audio" Target="../media/media2.wav"/><Relationship Id="rId12" Type="http://schemas.openxmlformats.org/officeDocument/2006/relationships/tags" Target="../tags/tag292.xml"/><Relationship Id="rId17" Type="http://schemas.openxmlformats.org/officeDocument/2006/relationships/image" Target="../media/image50.PNG"/><Relationship Id="rId2" Type="http://schemas.openxmlformats.org/officeDocument/2006/relationships/tags" Target="../tags/tag284.xml"/><Relationship Id="rId16" Type="http://schemas.openxmlformats.org/officeDocument/2006/relationships/image" Target="../media/image49.png"/><Relationship Id="rId1" Type="http://schemas.openxmlformats.org/officeDocument/2006/relationships/tags" Target="../tags/tag283.xml"/><Relationship Id="rId6" Type="http://schemas.microsoft.com/office/2007/relationships/media" Target="../media/media2.wav"/><Relationship Id="rId11" Type="http://schemas.openxmlformats.org/officeDocument/2006/relationships/tags" Target="../tags/tag291.xml"/><Relationship Id="rId5" Type="http://schemas.openxmlformats.org/officeDocument/2006/relationships/tags" Target="../tags/tag287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90.xml"/><Relationship Id="rId19" Type="http://schemas.openxmlformats.org/officeDocument/2006/relationships/image" Target="../media/image52.png"/><Relationship Id="rId4" Type="http://schemas.openxmlformats.org/officeDocument/2006/relationships/tags" Target="../tags/tag286.xml"/><Relationship Id="rId9" Type="http://schemas.openxmlformats.org/officeDocument/2006/relationships/tags" Target="../tags/tag289.xml"/><Relationship Id="rId14" Type="http://schemas.openxmlformats.org/officeDocument/2006/relationships/tags" Target="../tags/tag29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tags" Target="../tags/tag307.xml"/><Relationship Id="rId18" Type="http://schemas.openxmlformats.org/officeDocument/2006/relationships/image" Target="../media/image54.pn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tags" Target="../tags/tag306.xml"/><Relationship Id="rId17" Type="http://schemas.openxmlformats.org/officeDocument/2006/relationships/image" Target="../media/image49.png"/><Relationship Id="rId2" Type="http://schemas.openxmlformats.org/officeDocument/2006/relationships/tags" Target="../tags/tag296.xml"/><Relationship Id="rId16" Type="http://schemas.openxmlformats.org/officeDocument/2006/relationships/image" Target="../media/image16.svg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tags" Target="../tags/tag305.xml"/><Relationship Id="rId5" Type="http://schemas.openxmlformats.org/officeDocument/2006/relationships/tags" Target="../tags/tag299.xml"/><Relationship Id="rId15" Type="http://schemas.openxmlformats.org/officeDocument/2006/relationships/image" Target="../media/image15.png"/><Relationship Id="rId10" Type="http://schemas.openxmlformats.org/officeDocument/2006/relationships/tags" Target="../tags/tag304.xml"/><Relationship Id="rId19" Type="http://schemas.openxmlformats.org/officeDocument/2006/relationships/image" Target="../media/image50.PNG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tags" Target="../tags/tag320.xml"/><Relationship Id="rId18" Type="http://schemas.openxmlformats.org/officeDocument/2006/relationships/image" Target="../media/image50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tags" Target="../tags/tag319.xml"/><Relationship Id="rId17" Type="http://schemas.openxmlformats.org/officeDocument/2006/relationships/image" Target="../media/image54.png"/><Relationship Id="rId2" Type="http://schemas.openxmlformats.org/officeDocument/2006/relationships/tags" Target="../tags/tag309.xml"/><Relationship Id="rId16" Type="http://schemas.openxmlformats.org/officeDocument/2006/relationships/image" Target="../media/image16.svg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tags" Target="../tags/tag318.xml"/><Relationship Id="rId5" Type="http://schemas.openxmlformats.org/officeDocument/2006/relationships/tags" Target="../tags/tag312.xml"/><Relationship Id="rId15" Type="http://schemas.openxmlformats.org/officeDocument/2006/relationships/image" Target="../media/image15.png"/><Relationship Id="rId10" Type="http://schemas.openxmlformats.org/officeDocument/2006/relationships/tags" Target="../tags/tag317.xml"/><Relationship Id="rId19" Type="http://schemas.openxmlformats.org/officeDocument/2006/relationships/image" Target="../media/image25.png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5.jpeg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12" Type="http://schemas.openxmlformats.org/officeDocument/2006/relationships/tags" Target="../tags/tag332.xml"/><Relationship Id="rId17" Type="http://schemas.openxmlformats.org/officeDocument/2006/relationships/image" Target="../media/image51.png"/><Relationship Id="rId2" Type="http://schemas.openxmlformats.org/officeDocument/2006/relationships/tags" Target="../tags/tag322.xml"/><Relationship Id="rId16" Type="http://schemas.openxmlformats.org/officeDocument/2006/relationships/image" Target="../media/image49.png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tags" Target="../tags/tag331.xml"/><Relationship Id="rId5" Type="http://schemas.openxmlformats.org/officeDocument/2006/relationships/tags" Target="../tags/tag325.xml"/><Relationship Id="rId15" Type="http://schemas.openxmlformats.org/officeDocument/2006/relationships/image" Target="../media/image16.svg"/><Relationship Id="rId10" Type="http://schemas.openxmlformats.org/officeDocument/2006/relationships/tags" Target="../tags/tag330.xml"/><Relationship Id="rId19" Type="http://schemas.openxmlformats.org/officeDocument/2006/relationships/image" Target="../media/image56.png"/><Relationship Id="rId4" Type="http://schemas.openxmlformats.org/officeDocument/2006/relationships/tags" Target="../tags/tag324.xml"/><Relationship Id="rId9" Type="http://schemas.openxmlformats.org/officeDocument/2006/relationships/tags" Target="../tags/tag329.xml"/><Relationship Id="rId1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5.png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tags" Target="../tags/tag344.xml"/><Relationship Id="rId17" Type="http://schemas.openxmlformats.org/officeDocument/2006/relationships/image" Target="../media/image55.jpeg"/><Relationship Id="rId2" Type="http://schemas.openxmlformats.org/officeDocument/2006/relationships/tags" Target="../tags/tag334.xml"/><Relationship Id="rId16" Type="http://schemas.openxmlformats.org/officeDocument/2006/relationships/image" Target="../media/image51.png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tags" Target="../tags/tag343.xml"/><Relationship Id="rId5" Type="http://schemas.openxmlformats.org/officeDocument/2006/relationships/tags" Target="../tags/tag337.xml"/><Relationship Id="rId15" Type="http://schemas.openxmlformats.org/officeDocument/2006/relationships/image" Target="../media/image16.svg"/><Relationship Id="rId10" Type="http://schemas.openxmlformats.org/officeDocument/2006/relationships/tags" Target="../tags/tag342.xml"/><Relationship Id="rId19" Type="http://schemas.openxmlformats.org/officeDocument/2006/relationships/image" Target="../media/image56.png"/><Relationship Id="rId4" Type="http://schemas.openxmlformats.org/officeDocument/2006/relationships/tags" Target="../tags/tag336.xml"/><Relationship Id="rId9" Type="http://schemas.openxmlformats.org/officeDocument/2006/relationships/tags" Target="../tags/tag341.xml"/><Relationship Id="rId1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52.xml"/><Relationship Id="rId13" Type="http://schemas.openxmlformats.org/officeDocument/2006/relationships/tags" Target="../tags/tag357.xml"/><Relationship Id="rId18" Type="http://schemas.openxmlformats.org/officeDocument/2006/relationships/image" Target="../media/image49.png"/><Relationship Id="rId3" Type="http://schemas.openxmlformats.org/officeDocument/2006/relationships/tags" Target="../tags/tag347.xml"/><Relationship Id="rId21" Type="http://schemas.openxmlformats.org/officeDocument/2006/relationships/image" Target="../media/image56.png"/><Relationship Id="rId7" Type="http://schemas.openxmlformats.org/officeDocument/2006/relationships/tags" Target="../tags/tag351.xml"/><Relationship Id="rId12" Type="http://schemas.openxmlformats.org/officeDocument/2006/relationships/tags" Target="../tags/tag356.xml"/><Relationship Id="rId17" Type="http://schemas.openxmlformats.org/officeDocument/2006/relationships/image" Target="../media/image16.svg"/><Relationship Id="rId2" Type="http://schemas.openxmlformats.org/officeDocument/2006/relationships/tags" Target="../tags/tag346.xml"/><Relationship Id="rId16" Type="http://schemas.openxmlformats.org/officeDocument/2006/relationships/image" Target="../media/image15.png"/><Relationship Id="rId20" Type="http://schemas.openxmlformats.org/officeDocument/2006/relationships/image" Target="../media/image57.png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tags" Target="../tags/tag355.xml"/><Relationship Id="rId5" Type="http://schemas.openxmlformats.org/officeDocument/2006/relationships/tags" Target="../tags/tag349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54.xml"/><Relationship Id="rId19" Type="http://schemas.openxmlformats.org/officeDocument/2006/relationships/image" Target="../media/image50.PNG"/><Relationship Id="rId4" Type="http://schemas.openxmlformats.org/officeDocument/2006/relationships/tags" Target="../tags/tag348.xml"/><Relationship Id="rId9" Type="http://schemas.openxmlformats.org/officeDocument/2006/relationships/tags" Target="../tags/tag353.xml"/><Relationship Id="rId14" Type="http://schemas.openxmlformats.org/officeDocument/2006/relationships/tags" Target="../tags/tag35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tags" Target="../tags/tag371.xml"/><Relationship Id="rId18" Type="http://schemas.openxmlformats.org/officeDocument/2006/relationships/image" Target="../media/image50.PNG"/><Relationship Id="rId3" Type="http://schemas.openxmlformats.org/officeDocument/2006/relationships/tags" Target="../tags/tag361.xml"/><Relationship Id="rId21" Type="http://schemas.openxmlformats.org/officeDocument/2006/relationships/image" Target="../media/image56.png"/><Relationship Id="rId7" Type="http://schemas.openxmlformats.org/officeDocument/2006/relationships/tags" Target="../tags/tag365.xml"/><Relationship Id="rId12" Type="http://schemas.openxmlformats.org/officeDocument/2006/relationships/tags" Target="../tags/tag370.xml"/><Relationship Id="rId17" Type="http://schemas.openxmlformats.org/officeDocument/2006/relationships/image" Target="../media/image16.svg"/><Relationship Id="rId2" Type="http://schemas.openxmlformats.org/officeDocument/2006/relationships/tags" Target="../tags/tag360.xml"/><Relationship Id="rId16" Type="http://schemas.openxmlformats.org/officeDocument/2006/relationships/image" Target="../media/image15.png"/><Relationship Id="rId20" Type="http://schemas.openxmlformats.org/officeDocument/2006/relationships/image" Target="../media/image25.png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68.xml"/><Relationship Id="rId19" Type="http://schemas.openxmlformats.org/officeDocument/2006/relationships/image" Target="../media/image57.png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tags" Target="../tags/tag37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13" Type="http://schemas.openxmlformats.org/officeDocument/2006/relationships/image" Target="../media/image15.png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tags" Target="../tags/tag383.xml"/><Relationship Id="rId5" Type="http://schemas.openxmlformats.org/officeDocument/2006/relationships/tags" Target="../tags/tag377.xml"/><Relationship Id="rId15" Type="http://schemas.openxmlformats.org/officeDocument/2006/relationships/image" Target="../media/image58.png"/><Relationship Id="rId10" Type="http://schemas.openxmlformats.org/officeDocument/2006/relationships/tags" Target="../tags/tag382.xml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86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image" Target="../media/image5.png"/><Relationship Id="rId5" Type="http://schemas.openxmlformats.org/officeDocument/2006/relationships/tags" Target="../tags/tag388.xml"/><Relationship Id="rId10" Type="http://schemas.openxmlformats.org/officeDocument/2006/relationships/image" Target="../media/image4.svg"/><Relationship Id="rId4" Type="http://schemas.openxmlformats.org/officeDocument/2006/relationships/tags" Target="../tags/tag387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image" Target="../media/image12.pn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image" Target="../media/image2.jpeg"/><Relationship Id="rId17" Type="http://schemas.openxmlformats.org/officeDocument/2006/relationships/image" Target="../media/image38.png"/><Relationship Id="rId2" Type="http://schemas.openxmlformats.org/officeDocument/2006/relationships/tags" Target="../tags/tag391.xml"/><Relationship Id="rId16" Type="http://schemas.openxmlformats.org/officeDocument/2006/relationships/image" Target="../media/image37.sv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94.xml"/><Relationship Id="rId15" Type="http://schemas.openxmlformats.org/officeDocument/2006/relationships/image" Target="../media/image36.png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image" Target="../media/image2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02.xml"/><Relationship Id="rId7" Type="http://schemas.openxmlformats.org/officeDocument/2006/relationships/image" Target="../media/image16.sv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0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406.xml"/><Relationship Id="rId7" Type="http://schemas.openxmlformats.org/officeDocument/2006/relationships/image" Target="../media/image16.sv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0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10.xml"/><Relationship Id="rId7" Type="http://schemas.openxmlformats.org/officeDocument/2006/relationships/image" Target="../media/image16.sv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1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14.xml"/><Relationship Id="rId7" Type="http://schemas.openxmlformats.org/officeDocument/2006/relationships/image" Target="../media/image15.png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16.xml"/><Relationship Id="rId10" Type="http://schemas.openxmlformats.org/officeDocument/2006/relationships/image" Target="../media/image44.png"/><Relationship Id="rId4" Type="http://schemas.openxmlformats.org/officeDocument/2006/relationships/tags" Target="../tags/tag415.xml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19.xml"/><Relationship Id="rId7" Type="http://schemas.openxmlformats.org/officeDocument/2006/relationships/image" Target="../media/image15.png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21.xml"/><Relationship Id="rId10" Type="http://schemas.openxmlformats.org/officeDocument/2006/relationships/image" Target="../media/image41.png"/><Relationship Id="rId4" Type="http://schemas.openxmlformats.org/officeDocument/2006/relationships/tags" Target="../tags/tag420.xml"/><Relationship Id="rId9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24.xml"/><Relationship Id="rId7" Type="http://schemas.openxmlformats.org/officeDocument/2006/relationships/image" Target="../media/image15.pn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26.xml"/><Relationship Id="rId10" Type="http://schemas.openxmlformats.org/officeDocument/2006/relationships/image" Target="../media/image46.png"/><Relationship Id="rId4" Type="http://schemas.openxmlformats.org/officeDocument/2006/relationships/tags" Target="../tags/tag425.xml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429.xml"/><Relationship Id="rId7" Type="http://schemas.openxmlformats.org/officeDocument/2006/relationships/image" Target="../media/image16.svg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0.xml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33.xml"/><Relationship Id="rId7" Type="http://schemas.openxmlformats.org/officeDocument/2006/relationships/image" Target="../media/image16.svg"/><Relationship Id="rId2" Type="http://schemas.openxmlformats.org/officeDocument/2006/relationships/tags" Target="../tags/tag432.xml"/><Relationship Id="rId1" Type="http://schemas.openxmlformats.org/officeDocument/2006/relationships/tags" Target="../tags/tag43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4.xml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37.xml"/><Relationship Id="rId7" Type="http://schemas.openxmlformats.org/officeDocument/2006/relationships/image" Target="../media/image16.sv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8.xml"/><Relationship Id="rId9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1.xml"/><Relationship Id="rId7" Type="http://schemas.openxmlformats.org/officeDocument/2006/relationships/image" Target="../media/image15.png"/><Relationship Id="rId2" Type="http://schemas.openxmlformats.org/officeDocument/2006/relationships/tags" Target="../tags/tag440.xml"/><Relationship Id="rId1" Type="http://schemas.openxmlformats.org/officeDocument/2006/relationships/tags" Target="../tags/tag43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46.xml"/><Relationship Id="rId7" Type="http://schemas.openxmlformats.org/officeDocument/2006/relationships/image" Target="../media/image15.pn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51.xml"/><Relationship Id="rId7" Type="http://schemas.openxmlformats.org/officeDocument/2006/relationships/image" Target="../media/image15.pn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56.xml"/><Relationship Id="rId7" Type="http://schemas.openxmlformats.org/officeDocument/2006/relationships/image" Target="../media/image15.png"/><Relationship Id="rId2" Type="http://schemas.openxmlformats.org/officeDocument/2006/relationships/tags" Target="../tags/tag455.xml"/><Relationship Id="rId1" Type="http://schemas.openxmlformats.org/officeDocument/2006/relationships/tags" Target="../tags/tag45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9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61.xml"/><Relationship Id="rId7" Type="http://schemas.openxmlformats.org/officeDocument/2006/relationships/image" Target="../media/image15.png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9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66.xml"/><Relationship Id="rId7" Type="http://schemas.openxmlformats.org/officeDocument/2006/relationships/image" Target="../media/image15.png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9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71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tags" Target="../tags/tag474.xml"/><Relationship Id="rId11" Type="http://schemas.openxmlformats.org/officeDocument/2006/relationships/image" Target="../media/image63.png"/><Relationship Id="rId5" Type="http://schemas.openxmlformats.org/officeDocument/2006/relationships/tags" Target="../tags/tag473.xml"/><Relationship Id="rId10" Type="http://schemas.openxmlformats.org/officeDocument/2006/relationships/image" Target="../media/image29.png"/><Relationship Id="rId4" Type="http://schemas.openxmlformats.org/officeDocument/2006/relationships/tags" Target="../tags/tag472.xml"/><Relationship Id="rId9" Type="http://schemas.openxmlformats.org/officeDocument/2006/relationships/image" Target="../media/image16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477.xml"/><Relationship Id="rId7" Type="http://schemas.openxmlformats.org/officeDocument/2006/relationships/image" Target="../media/image64.png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80.xml"/><Relationship Id="rId7" Type="http://schemas.openxmlformats.org/officeDocument/2006/relationships/image" Target="../media/image16.svg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81.xml"/><Relationship Id="rId9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tags" Target="../tags/tag484.xml"/><Relationship Id="rId7" Type="http://schemas.openxmlformats.org/officeDocument/2006/relationships/tags" Target="../tags/tag488.xml"/><Relationship Id="rId12" Type="http://schemas.openxmlformats.org/officeDocument/2006/relationships/image" Target="../media/image65.png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tags" Target="../tags/tag487.xml"/><Relationship Id="rId11" Type="http://schemas.openxmlformats.org/officeDocument/2006/relationships/image" Target="../media/image66.png"/><Relationship Id="rId5" Type="http://schemas.openxmlformats.org/officeDocument/2006/relationships/tags" Target="../tags/tag486.xml"/><Relationship Id="rId10" Type="http://schemas.openxmlformats.org/officeDocument/2006/relationships/image" Target="../media/image16.svg"/><Relationship Id="rId4" Type="http://schemas.openxmlformats.org/officeDocument/2006/relationships/tags" Target="../tags/tag485.xml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91.xml"/><Relationship Id="rId7" Type="http://schemas.openxmlformats.org/officeDocument/2006/relationships/image" Target="../media/image16.svg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92.xml"/><Relationship Id="rId9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00.xml"/><Relationship Id="rId13" Type="http://schemas.openxmlformats.org/officeDocument/2006/relationships/image" Target="../media/image67.png"/><Relationship Id="rId3" Type="http://schemas.openxmlformats.org/officeDocument/2006/relationships/tags" Target="../tags/tag495.xml"/><Relationship Id="rId7" Type="http://schemas.openxmlformats.org/officeDocument/2006/relationships/tags" Target="../tags/tag499.xml"/><Relationship Id="rId12" Type="http://schemas.openxmlformats.org/officeDocument/2006/relationships/image" Target="../media/image66.png"/><Relationship Id="rId2" Type="http://schemas.openxmlformats.org/officeDocument/2006/relationships/tags" Target="../tags/tag494.xml"/><Relationship Id="rId1" Type="http://schemas.openxmlformats.org/officeDocument/2006/relationships/tags" Target="../tags/tag493.xml"/><Relationship Id="rId6" Type="http://schemas.openxmlformats.org/officeDocument/2006/relationships/tags" Target="../tags/tag498.xml"/><Relationship Id="rId11" Type="http://schemas.openxmlformats.org/officeDocument/2006/relationships/image" Target="../media/image16.svg"/><Relationship Id="rId5" Type="http://schemas.openxmlformats.org/officeDocument/2006/relationships/tags" Target="../tags/tag497.xml"/><Relationship Id="rId10" Type="http://schemas.openxmlformats.org/officeDocument/2006/relationships/image" Target="../media/image15.png"/><Relationship Id="rId4" Type="http://schemas.openxmlformats.org/officeDocument/2006/relationships/tags" Target="../tags/tag496.xml"/><Relationship Id="rId9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image" Target="../media/image16.svg"/><Relationship Id="rId3" Type="http://schemas.openxmlformats.org/officeDocument/2006/relationships/tags" Target="../tags/tag503.xml"/><Relationship Id="rId7" Type="http://schemas.openxmlformats.org/officeDocument/2006/relationships/tags" Target="../tags/tag505.xml"/><Relationship Id="rId12" Type="http://schemas.openxmlformats.org/officeDocument/2006/relationships/image" Target="../media/image15.png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9.xml"/><Relationship Id="rId5" Type="http://schemas.microsoft.com/office/2007/relationships/media" Target="../media/media3.mp3"/><Relationship Id="rId15" Type="http://schemas.openxmlformats.org/officeDocument/2006/relationships/image" Target="../media/image52.png"/><Relationship Id="rId10" Type="http://schemas.openxmlformats.org/officeDocument/2006/relationships/tags" Target="../tags/tag508.xml"/><Relationship Id="rId4" Type="http://schemas.openxmlformats.org/officeDocument/2006/relationships/tags" Target="../tags/tag504.xml"/><Relationship Id="rId9" Type="http://schemas.openxmlformats.org/officeDocument/2006/relationships/tags" Target="../tags/tag507.xml"/><Relationship Id="rId14" Type="http://schemas.openxmlformats.org/officeDocument/2006/relationships/image" Target="../media/image6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16.xml"/><Relationship Id="rId13" Type="http://schemas.openxmlformats.org/officeDocument/2006/relationships/image" Target="../media/image69.jpg"/><Relationship Id="rId18" Type="http://schemas.openxmlformats.org/officeDocument/2006/relationships/image" Target="../media/image73.png"/><Relationship Id="rId3" Type="http://schemas.openxmlformats.org/officeDocument/2006/relationships/tags" Target="../tags/tag511.xml"/><Relationship Id="rId7" Type="http://schemas.openxmlformats.org/officeDocument/2006/relationships/tags" Target="../tags/tag515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510.xml"/><Relationship Id="rId16" Type="http://schemas.openxmlformats.org/officeDocument/2006/relationships/image" Target="../media/image72.png"/><Relationship Id="rId1" Type="http://schemas.openxmlformats.org/officeDocument/2006/relationships/tags" Target="../tags/tag509.xml"/><Relationship Id="rId6" Type="http://schemas.openxmlformats.org/officeDocument/2006/relationships/tags" Target="../tags/tag514.xml"/><Relationship Id="rId11" Type="http://schemas.openxmlformats.org/officeDocument/2006/relationships/image" Target="../media/image15.png"/><Relationship Id="rId5" Type="http://schemas.openxmlformats.org/officeDocument/2006/relationships/tags" Target="../tags/tag513.xml"/><Relationship Id="rId15" Type="http://schemas.openxmlformats.org/officeDocument/2006/relationships/image" Target="../media/image71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12.xml"/><Relationship Id="rId9" Type="http://schemas.openxmlformats.org/officeDocument/2006/relationships/tags" Target="../tags/tag517.xml"/><Relationship Id="rId1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25.xml"/><Relationship Id="rId13" Type="http://schemas.openxmlformats.org/officeDocument/2006/relationships/image" Target="../media/image39.png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12" Type="http://schemas.openxmlformats.org/officeDocument/2006/relationships/image" Target="../media/image16.svg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11" Type="http://schemas.openxmlformats.org/officeDocument/2006/relationships/image" Target="../media/image15.png"/><Relationship Id="rId5" Type="http://schemas.openxmlformats.org/officeDocument/2006/relationships/tags" Target="../tags/tag52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21.xml"/><Relationship Id="rId9" Type="http://schemas.openxmlformats.org/officeDocument/2006/relationships/tags" Target="../tags/tag52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3 -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4705" y="8574280"/>
            <a:ext cx="592418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Écoles Pionnières – Année scolaire 2024-2025</a:t>
            </a:r>
          </a:p>
          <a:p>
            <a:pPr algn="ctr" defTabSz="685800">
              <a:spcAft>
                <a:spcPts val="1800"/>
              </a:spcAft>
            </a:pPr>
            <a:r>
              <a:rPr lang="fr-FR" sz="24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Version en cours d’amélioration. 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1  :  Comment tu t’appelles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2 :  Tu as quel âge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3 : 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quelle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4 :  C’est qui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5 :  Est-ce que tu as une gomme ?</a:t>
            </a:r>
          </a:p>
          <a:p>
            <a:pPr marL="531840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3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Programmation thématique de la période 1 </a:t>
            </a: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904044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474417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Contenus de la semaine 3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7C7C5F-7745-A8D4-460D-5FF0ED576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030" y="2730605"/>
            <a:ext cx="3782359" cy="536266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DF1DE3-079A-C068-9A8B-5116A62E6B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2711" y="2730605"/>
            <a:ext cx="7915275" cy="53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18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Chanson : « La chanson de l’école ».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es dans quelle école ? / Tu es en quelle classe?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o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2658516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9158EF7-1A29-910E-4457-143F08AF8FB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00546" y="5801341"/>
            <a:ext cx="1111545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Chanter une chanson sur l’école en français.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1F837-A361-58E0-C20B-D67A42A121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76264" y="5817632"/>
            <a:ext cx="503526" cy="54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5344" y="4677734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les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58225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la séance précédente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88795A23-FC1B-3B9D-1A17-6E656F84EA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40891" y="6582478"/>
            <a:ext cx="1627640" cy="9308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2BB83D-20A0-4D39-045D-965022A9757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50430" y="2418863"/>
            <a:ext cx="2236833" cy="176552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86FB819-796C-495C-CCFF-2D6C86B1D88B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r="49722"/>
          <a:stretch/>
        </p:blipFill>
        <p:spPr>
          <a:xfrm>
            <a:off x="1650909" y="5677454"/>
            <a:ext cx="1232026" cy="29412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441183-E053-CE35-0CD6-CC5E3F229B0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49722"/>
          <a:stretch/>
        </p:blipFill>
        <p:spPr>
          <a:xfrm>
            <a:off x="4893406" y="5747328"/>
            <a:ext cx="1232026" cy="2941243"/>
          </a:xfrm>
          <a:prstGeom prst="rect">
            <a:avLst/>
          </a:prstGeom>
        </p:spPr>
      </p:pic>
      <p:pic>
        <p:nvPicPr>
          <p:cNvPr id="20" name="Image 19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91184A91-B32D-8286-F46C-9B78CAD9646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77" y="6111179"/>
            <a:ext cx="2671927" cy="242454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7C2491A-C0DE-B2E6-E000-CC6AE8373CD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80584" y="2563714"/>
            <a:ext cx="1668878" cy="19121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63D840-5AE9-DC4E-8857-AD59C0E95FF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07017" y="2281285"/>
            <a:ext cx="1782340" cy="176552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609B1C7-9CE1-28CD-D632-6E08B500047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540959" y="2464013"/>
            <a:ext cx="1422363" cy="163679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804C8CA-3118-2083-4C40-032D1D4AB32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54036" y="4362707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orange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1FDC8D-1467-6188-B9C2-CE4D6A94B9A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955356" y="4362120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le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chocolat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F93850B-FBCB-540D-A896-FF48F6F5EDB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823681" y="4356029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olive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3D7218E-D48E-8E32-558F-8BFA028E8E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295300" y="4356204"/>
            <a:ext cx="202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vélo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1616C38-AFA0-8317-B3BE-95F1836E40F3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11994" y="8830865"/>
            <a:ext cx="313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maitresse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8AB491F-C513-566B-8693-6D38289E86D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070486" y="8830278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maitre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BF49461-CDBC-F364-A59C-AC260DD2371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7167411" y="8838475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classe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5619768-D37D-8312-F216-9F8B368ACDD3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0357927" y="8827165"/>
            <a:ext cx="259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gomme</a:t>
            </a:r>
          </a:p>
        </p:txBody>
      </p:sp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Quel est ce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907FE1-65B5-1A4F-A0D7-0FF1378485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40891" y="6582478"/>
            <a:ext cx="1627640" cy="9308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988C59-137A-F8A0-F6DB-B4870DFC05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17054" y="2876981"/>
            <a:ext cx="2236833" cy="1765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73B041-EDC6-E5FC-3DAB-51E0342D01D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9722"/>
          <a:stretch/>
        </p:blipFill>
        <p:spPr>
          <a:xfrm>
            <a:off x="2002140" y="5680323"/>
            <a:ext cx="1232026" cy="29412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069313-53B9-314D-DE65-20225973EF0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9722"/>
          <a:stretch/>
        </p:blipFill>
        <p:spPr>
          <a:xfrm>
            <a:off x="4893406" y="5747328"/>
            <a:ext cx="1232026" cy="2941243"/>
          </a:xfrm>
          <a:prstGeom prst="rect">
            <a:avLst/>
          </a:prstGeom>
        </p:spPr>
      </p:pic>
      <p:pic>
        <p:nvPicPr>
          <p:cNvPr id="12" name="Image 11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37DB3260-6D31-50DD-36E1-C44FF68219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77" y="6111179"/>
            <a:ext cx="2671927" cy="2424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3244B0-8C38-4745-91EC-63B41266DD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47208" y="3021832"/>
            <a:ext cx="1668878" cy="19121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35BC19-2262-34A6-8FA2-DEF435C77A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73641" y="2739403"/>
            <a:ext cx="1782340" cy="176552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269CE-79DA-5F86-2E23-5E5A57B98E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07583" y="2922131"/>
            <a:ext cx="1422363" cy="163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1B52-89C1-8974-F0D6-30413FBB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7BAD365-52CE-5623-6140-EDFD6DDBA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0991CE-66A9-C9CE-E3D5-4741AAFEF3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B92F9-7DB0-68D5-29A4-D27425D0DFB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C45A484-9D64-8540-0AA2-D597102DAEB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BA9DE8C-F7F0-501F-9CB3-0AD93841316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F4F414A-403E-56E7-FAB4-8D15CBC12E5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BBDD32-94D2-078F-5300-264B6B2FF01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989B31-8973-3C1E-076C-7BC342A92C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E660845-4576-DEFD-8808-79E6508EC3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2CFE7F-B3BC-53FF-CE84-2AA309E8283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9" y="2437319"/>
            <a:ext cx="7799286" cy="55137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2C94AB-4121-61CA-A3B7-55D4CC2FFEE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12980" y="722213"/>
            <a:ext cx="932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Nous allons réécouter une chanson et nous allons chanter.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2AF8434-B7FC-980F-EB20-8D73CAACADF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67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7323E3B-1C26-DDE9-1C64-A4D1F3A729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5C015B-A4D2-C8FE-60A2-A23CECAC4D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F96621F-3B9C-3663-4316-D1B3F8ABB5A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06D9BE59-9C5E-9945-0F8D-2074F84B862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1127964-E06A-00EA-6BB6-8C91F46E6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17E475E3-D3D8-C48E-892D-B9579C2EB593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90C556-3870-794E-65D9-E686DDA2448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3" name="08. La chanson de l'école">
            <a:hlinkClick r:id="" action="ppaction://media"/>
            <a:extLst>
              <a:ext uri="{FF2B5EF4-FFF2-40B4-BE49-F238E27FC236}">
                <a16:creationId xmlns:a16="http://schemas.microsoft.com/office/drawing/2014/main" id="{9E6B762C-1F5C-34D7-303C-F7161CEFB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01743.42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2400300"/>
            <a:ext cx="9753600" cy="54864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B98DE1D-C3D7-4A4D-C36C-3B6E7EBEBAF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1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CBE5-381B-8145-962D-95BD2275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C0F787-B5E2-72AB-A5C7-F06DCFF888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53193F-EB2B-9DF7-7DCA-E5E043FA61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Chanson : « La chanson de l’école ».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es dans quelle école ? / Tu es en quelle classe?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o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F0430A2-F523-26BD-4302-277F564779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62B062-F3EE-970D-0885-525F0CCB89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1236C2-6260-F87C-32C1-E2244034AB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76417B8-0EC1-BF14-BF68-565B30E20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627019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Tu es dans quelle école ?</a:t>
            </a:r>
          </a:p>
          <a:p>
            <a:pPr defTabSz="914490">
              <a:defRPr/>
            </a:pPr>
            <a:r>
              <a:rPr lang="fr-FR" sz="3200" b="1" kern="1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Arial" panose="020B0604020202020204" pitchFamily="34" charset="0"/>
              </a:rPr>
              <a:t>Tu es en quelle classe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Je suis / Tu es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5014461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12" name="Parcours_3_S3_s1_Dialogue">
            <a:hlinkClick r:id="" action="ppaction://media"/>
            <a:extLst>
              <a:ext uri="{FF2B5EF4-FFF2-40B4-BE49-F238E27FC236}">
                <a16:creationId xmlns:a16="http://schemas.microsoft.com/office/drawing/2014/main" id="{5C61E0AE-99D3-E7E0-5D78-FCBEC6885EF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7015"/>
            <a:ext cx="695026" cy="695026"/>
          </a:xfrm>
          <a:prstGeom prst="rect">
            <a:avLst/>
          </a:prstGeom>
        </p:spPr>
      </p:pic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3D41C5E5-5051-3F11-F4AF-57BD2420CCA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951C810F-B7AE-5499-D83D-35F29959E34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AE37CB4-EDBA-0F1E-6123-90FC1393017C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94554952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4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12" name="Parcours_3_S3_s1_Dialogue">
            <a:hlinkClick r:id="" action="ppaction://media"/>
            <a:extLst>
              <a:ext uri="{FF2B5EF4-FFF2-40B4-BE49-F238E27FC236}">
                <a16:creationId xmlns:a16="http://schemas.microsoft.com/office/drawing/2014/main" id="{5C61E0AE-99D3-E7E0-5D78-FCBEC6885EF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7015"/>
            <a:ext cx="695026" cy="695026"/>
          </a:xfrm>
          <a:prstGeom prst="rect">
            <a:avLst/>
          </a:prstGeom>
        </p:spPr>
      </p:pic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3D41C5E5-5051-3F11-F4AF-57BD2420CCA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951C810F-B7AE-5499-D83D-35F29959E34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F795FDB-A092-1F12-0170-9FE9E3B1E235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94554952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7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0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06033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es dans quelle école ?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71804" y="2237018"/>
            <a:ext cx="4399147" cy="1707593"/>
          </a:xfrm>
          <a:prstGeom prst="wedgeEllipseCallout">
            <a:avLst>
              <a:gd name="adj1" fmla="val -8785"/>
              <a:gd name="adj2" fmla="val 71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E27B94-88BB-A62F-6DEF-4F910C2F060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33936" y="2601924"/>
            <a:ext cx="4474882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quelle école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5EE50C-2760-20D2-D62F-E08BAEDC656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71804" y="4967981"/>
            <a:ext cx="2648805" cy="4060054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FBCC2A6-DE81-82DB-0191-3609E362085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6833831B-F4DC-1F0C-2E04-E4B8C1DFEA07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31387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759062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Que signifie « Tu es dans quelle école ? » en arabe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0E6460-A8DC-160A-EB0D-00AD7F9D5DC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71804" y="4967981"/>
            <a:ext cx="2648805" cy="4060054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E83B5AF4-7D5D-9917-3F93-F3CAB49010A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590B340-6016-5B65-A1E6-C64A24D75F5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14" name="Groupe 13">
            <a:extLst>
              <a:ext uri="{FF2B5EF4-FFF2-40B4-BE49-F238E27FC236}">
                <a16:creationId xmlns:a16="http://schemas.microsoft.com/office/drawing/2014/main" id="{DFA81D3C-D7A9-1028-10B5-B9D585B5E7B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16" name="Bulle narrative : ronde 15">
              <a:extLst>
                <a:ext uri="{FF2B5EF4-FFF2-40B4-BE49-F238E27FC236}">
                  <a16:creationId xmlns:a16="http://schemas.microsoft.com/office/drawing/2014/main" id="{72D53341-2275-0516-9C93-3DE9DECB5F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E4F8A9D-1327-ED04-2E67-C770291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52D59E0C-5805-370E-485B-76BC1AA9D45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371804" y="2246186"/>
            <a:ext cx="4399147" cy="1698425"/>
          </a:xfrm>
          <a:prstGeom prst="wedgeEllipseCallout">
            <a:avLst>
              <a:gd name="adj1" fmla="val -8785"/>
              <a:gd name="adj2" fmla="val 71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62D5CE8-3ED1-AF4B-7E8C-F6D317641D3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7333936" y="2601924"/>
            <a:ext cx="4474882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quelle école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78463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7391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: « Je suis à l’école Al Amal.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72288" y="2091465"/>
            <a:ext cx="3885600" cy="1743177"/>
          </a:xfrm>
          <a:prstGeom prst="wedgeEllipseCallout">
            <a:avLst>
              <a:gd name="adj1" fmla="val 10498"/>
              <a:gd name="adj2" fmla="val 7087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E7659E-E0CA-ACB6-3FC8-D36DAEE815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56444" y="2414721"/>
            <a:ext cx="3117288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suis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l’école Al Amal.</a:t>
            </a:r>
            <a:endParaRPr lang="fr-MA" sz="36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6450F7-9ABE-2C00-D717-CC9E103F39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21" name="Image 2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30259F-09C7-9916-C984-8F6FFFDE6CC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733404" y="4296999"/>
            <a:ext cx="5573271" cy="492128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E4F48DA-0AE3-F631-0582-3C4C58301BA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6C91059C-BF53-7ABC-4ABA-8E8232A6DF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7389" y="5576103"/>
            <a:ext cx="2776683" cy="20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68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: « Je suis à l’école Al Amal. » en arabe ?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AEE779-96CE-5FC8-E81F-74E117BA50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22" name="Image 21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4D32444-D420-25B8-4E01-F5B8923F891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733404" y="4296999"/>
            <a:ext cx="5573271" cy="49212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80131E1-7191-CB26-9DB6-11D26E5A252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17BB85-579F-7597-7CD9-A86D7ADBAF6D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13" name="Bulle narrative : ronde 12">
              <a:extLst>
                <a:ext uri="{FF2B5EF4-FFF2-40B4-BE49-F238E27FC236}">
                  <a16:creationId xmlns:a16="http://schemas.microsoft.com/office/drawing/2014/main" id="{E9DFE59B-892B-A282-6D1E-B6F732BC12B9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74C433D-C7CB-6932-32C6-C8BEDE4A7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02512BA5-FB9D-6316-178A-C5DE91EDB9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072288" y="2091465"/>
            <a:ext cx="3885600" cy="1743177"/>
          </a:xfrm>
          <a:prstGeom prst="wedgeEllipseCallout">
            <a:avLst>
              <a:gd name="adj1" fmla="val 10498"/>
              <a:gd name="adj2" fmla="val 7087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DE9046-D3B5-B281-651F-7CBAC20FE8C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56444" y="2414721"/>
            <a:ext cx="3117288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 suis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l’école Al Amal.</a:t>
            </a:r>
            <a:endParaRPr lang="fr-MA" sz="36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55A418C-BC46-DA78-263C-7CACB65B29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7389" y="5576103"/>
            <a:ext cx="2776683" cy="20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0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72F88-6B25-6E91-DC80-745C9A6E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6E42F4-13B8-D372-6141-32B7725C95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DABDB1-AAC1-563B-065D-98E2DFF2C5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B4B15A-73FF-FA4E-7795-FBEF9624870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651E45-BCF9-8050-A907-7D3E8C04AD6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24BE26-2634-7D0F-863C-008B395B2A8E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51B5B75-AEC7-3D43-6408-4120835B5F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ADF735F-2337-85DD-3F73-877021B54850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9CE0615-FC2F-B6D1-2473-9A25CC8B44CB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C259920-12B3-4455-94B9-0C5AB34E73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7391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670DA0-1EA8-7C1D-A7EC-1B593D227C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: « Moi, je suis à l’école Ibn Sina.».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73A93B-FDDF-85B1-6259-4127CDB2F7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EDAAEBE-9153-39AD-6964-C40A2F4A9C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3FFF5DDA-6314-2215-B394-0148579846C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12579" y="2251092"/>
            <a:ext cx="4031684" cy="1834523"/>
          </a:xfrm>
          <a:prstGeom prst="wedgeEllipseCallout">
            <a:avLst>
              <a:gd name="adj1" fmla="val -13476"/>
              <a:gd name="adj2" fmla="val 744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3B27B0D-A6BC-EBD9-6F0C-59E24411B7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349963" y="2556388"/>
            <a:ext cx="3756916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Moi,</a:t>
            </a: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suis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l’école Ibn Sina.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05E8EA-69B9-1FB5-12BB-50F542D07C3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2579" y="4852913"/>
            <a:ext cx="2474346" cy="4192655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C4689392-912D-C30C-E4B7-793FA174293F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70F92E3-9A39-3528-A8FF-8885D83068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4252" y="5576103"/>
            <a:ext cx="2776683" cy="20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1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62127-9974-B149-B4BF-A2DE48BD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2B2D5DB-1F14-1B62-6864-BD9F8B27953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B9C7166-D9F0-A4C6-A6A7-533DCF7056C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2B9A98-931B-5B12-043D-D1FE0360056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412575-F02A-7FD7-3C64-1401B203883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5C359A-486C-59A5-5B32-8EC204019BFF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9A5BFF2-CD8C-0282-5A12-9C0645A00D1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E90AFD4-EC21-4E8C-7CDC-759A93FD73A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10CF26-5C60-935C-99DB-E05E34A6FAF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DB8DCC-E499-C16F-2ABF-27D49A4EF4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60DA79-B648-6E52-1242-AE59B0CD390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: « Moi, je suis à l’école Ibn Sina.» en arabe ? </a:t>
            </a:r>
          </a:p>
        </p:txBody>
      </p:sp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84FCCF1-48E7-6E8E-D392-025EA597622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FDFFF9B-3F71-0304-1DC6-F822B02F04D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2579" y="4852913"/>
            <a:ext cx="2474346" cy="419265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7A092A6F-C9A2-921C-11FD-B492F884973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24" name="Groupe 23">
            <a:extLst>
              <a:ext uri="{FF2B5EF4-FFF2-40B4-BE49-F238E27FC236}">
                <a16:creationId xmlns:a16="http://schemas.microsoft.com/office/drawing/2014/main" id="{9B591D21-C3EC-0634-8857-8E5138E2A3D9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25" name="Bulle narrative : ronde 24">
              <a:extLst>
                <a:ext uri="{FF2B5EF4-FFF2-40B4-BE49-F238E27FC236}">
                  <a16:creationId xmlns:a16="http://schemas.microsoft.com/office/drawing/2014/main" id="{0B60615F-4F92-6F7E-EB00-67475188743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6955D0A-6CA5-3071-33A3-039BA8240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9855AA18-282F-361F-FF91-D21ADF175E7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212579" y="2251092"/>
            <a:ext cx="4031684" cy="1834523"/>
          </a:xfrm>
          <a:prstGeom prst="wedgeEllipseCallout">
            <a:avLst>
              <a:gd name="adj1" fmla="val -13476"/>
              <a:gd name="adj2" fmla="val 744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FF530B-88F0-F6D3-994B-536ECAA43C1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349963" y="2556388"/>
            <a:ext cx="3756916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Moi,</a:t>
            </a: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 suis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l’école Ibn Sina.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770F33-CF3F-2929-B25C-80FB22DD2CE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04252" y="5576103"/>
            <a:ext cx="2776683" cy="202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61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la question: « Tu es dans quelle école ? »</a:t>
            </a:r>
          </a:p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Répondez en disant « Je suis à l’école … .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es dans quelle école ?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4A10E0A-FC99-3463-A7C6-310304D2AB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845D7618-F3F4-2A1F-F3EE-3666D05305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63" y="3844278"/>
            <a:ext cx="6956874" cy="52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Chanson : « La chanson de l’école  ».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es dans quelle école ? / Tu es en quelle classe?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o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o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39353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633610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65365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o en minuscule et en majuscule.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2EA708-A825-D533-D7C1-33CA8BF77C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DC49E35F-7734-2C70-8464-2A398343F2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o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o. Elle fait le son « o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o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82095739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5"/>
                </a:solidFill>
                <a:latin typeface="Candara" panose="020E0502030303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o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53463860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710BD8-E34F-F0EC-86FF-EAE54DE3E680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5"/>
                </a:solidFill>
                <a:latin typeface="Candara" panose="020E0502030303020204" pitchFamily="34" charset="0"/>
              </a:rPr>
              <a:t>O</a:t>
            </a:r>
            <a:r>
              <a:rPr lang="fr-MA" sz="287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87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 - o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162234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73967F-5E41-6FF6-BEA6-DCF5C5B998A6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5"/>
                </a:solidFill>
                <a:latin typeface="Candara" panose="020E0502030303020204" pitchFamily="34" charset="0"/>
              </a:rPr>
              <a:t>o   </a:t>
            </a:r>
            <a:r>
              <a:rPr lang="fr-MA" sz="28700" b="1" dirty="0" err="1">
                <a:solidFill>
                  <a:srgbClr val="106585"/>
                </a:solidFill>
                <a:latin typeface="Candara" panose="020E0502030303020204" pitchFamily="34" charset="0"/>
              </a:rPr>
              <a:t>O</a:t>
            </a:r>
            <a:r>
              <a:rPr lang="fr-MA" sz="28700" dirty="0">
                <a:solidFill>
                  <a:srgbClr val="106585"/>
                </a:solidFill>
                <a:latin typeface="Candara" panose="020E0502030303020204" pitchFamily="34" charset="0"/>
              </a:rPr>
              <a:t> </a:t>
            </a:r>
            <a:endParaRPr lang="fr-MA" sz="287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olive.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olive, je vois la lettre o et j’entends le son « o  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2" y="4012444"/>
            <a:ext cx="81330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live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223D033-352D-11F1-F1D3-D017323CD5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8135" y="3428588"/>
            <a:ext cx="2993521" cy="34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6290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vél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DDB5A1-A43C-97A2-1302-E00DCB6D704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E7FD6E9-BA89-301C-15F0-62D1831132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90E75E-23BF-E8D7-3CA7-288FFC5733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 comme dans vélo.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vélo, je vois la lettre o et j’entends le son « o 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E6B3DB-FCA3-AE1B-DBED-479B0B8E1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338" y="3729042"/>
            <a:ext cx="3470141" cy="273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F636-5800-1FB5-8178-3DC7581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8606C38-614C-E741-7236-9B0E0D84C16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9FCFF6-5EA0-A1FD-AF25-AC4FE22BE6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0922" y="4035504"/>
            <a:ext cx="79044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</a:t>
            </a:r>
            <a:r>
              <a:rPr kumimoji="0" lang="fr-FR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c</a:t>
            </a:r>
            <a:r>
              <a:rPr lang="fr-FR" sz="13800" b="1" dirty="0" err="1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o</a:t>
            </a:r>
            <a:r>
              <a:rPr lang="fr-FR" sz="13800" b="1" dirty="0" err="1">
                <a:solidFill>
                  <a:srgbClr val="106584"/>
                </a:solidFill>
                <a:latin typeface="Dosis" pitchFamily="2" charset="0"/>
              </a:rPr>
              <a:t>lat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B7CB7A-0B30-DD4C-4301-3B69C016166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8E42216-C0F0-BDD2-4406-ABD40C4B05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AA46975-321F-6C16-BD66-8E10DDBD0E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chocolat.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chocolat, je vois la lettre o et j’entends le son « o ».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A6EFC7-F36C-7C71-387A-53FAB547B7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5499" y="3855326"/>
            <a:ext cx="2027434" cy="24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585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75E39D-241F-18F3-576F-23FF8F5C4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7678" y="5232800"/>
            <a:ext cx="10006113" cy="24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o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70B42F-99DC-1607-1358-979FA814F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7678" y="5232800"/>
            <a:ext cx="10006113" cy="24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o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22324D-E871-1321-8C82-E14241A865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7673" y="5218511"/>
            <a:ext cx="9925723" cy="24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o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gomme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o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2DDB20-D8B2-CEBC-BE21-BFF9CEE719B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g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</a:rPr>
              <a:t>o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mme</a:t>
            </a: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1E96B-A2C4-53E0-A058-569DF729D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3CE007E-815F-BA33-4FDC-D6D62C527B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o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B3052B-69B6-84D6-D5F8-21A5EA6AAF0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203352-70AD-77D5-A172-4EB804732B2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Orange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6E9D3B8-7A42-2B76-3FAB-DFA6D92D336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19F6FB3-AB6C-1809-CE11-B49CCB4B12C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496101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AD8EF-A99B-AC69-A075-C950D215B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E1FCB61-4009-7F24-E7A8-2753162306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o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D0124A-AE4E-DC96-3219-FD9629AEB3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61CE89B-30F4-CF32-FB61-1DF820DF653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A1BA1C8A-DADD-C1B2-A331-053936E4383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C251C11-5FDE-9B2B-697A-864A72D0DC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Dosis Medium" pitchFamily="2" charset="0"/>
              </a:rPr>
              <a:t>O</a:t>
            </a:r>
            <a:r>
              <a:rPr lang="fr-FR" sz="16600" b="1" dirty="0">
                <a:solidFill>
                  <a:srgbClr val="106584"/>
                </a:solidFill>
                <a:latin typeface="Dosis Medium" pitchFamily="2" charset="0"/>
              </a:rPr>
              <a:t>rang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761332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F1E34-69A1-F0DA-ED21-E5B30DC5B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0D4F63E-9E87-AE06-AD80-56EEDE6B0E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o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B86974C9-5954-0B74-A5AE-1F8FE47770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F6458F-7BAB-894A-4756-0F38D30E15C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école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C2BB63-BEBC-6727-4142-79E0D8733DF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EEA1142-DE18-A806-7254-233902718FA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767311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1CC4-EFE3-A5A2-4CB0-BA23DFDF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29D52F8-A3F3-E6CB-9555-0BF37E4C1C7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o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20F803D6-7E66-A606-02E9-0C60F18FF4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ED79B6-1820-DC24-CE70-91B51888A0B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DBECA75-ED70-CF1C-BC25-3B32E88EE02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A5645A5-89E2-E7B0-401E-FF6EC85A6E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600" b="1" dirty="0" err="1">
                <a:solidFill>
                  <a:srgbClr val="106584"/>
                </a:solidFill>
                <a:latin typeface="Dosis Medium" pitchFamily="2" charset="0"/>
              </a:rPr>
              <a:t>éc</a:t>
            </a:r>
            <a:r>
              <a:rPr lang="fr-FR" sz="16600" b="1" dirty="0" err="1">
                <a:solidFill>
                  <a:srgbClr val="E46C0A"/>
                </a:solidFill>
                <a:latin typeface="Dosis Medium" pitchFamily="2" charset="0"/>
              </a:rPr>
              <a:t>o</a:t>
            </a:r>
            <a:r>
              <a:rPr lang="fr-FR" sz="16600" b="1" dirty="0" err="1">
                <a:solidFill>
                  <a:srgbClr val="106584"/>
                </a:solidFill>
                <a:latin typeface="Dosis Medium" pitchFamily="2" charset="0"/>
              </a:rPr>
              <a:t>l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 Medium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43029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13.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27214B-54BC-CD0E-CE0F-64C479E7A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5678" y="1758084"/>
            <a:ext cx="5364643" cy="76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 : j’entoure la lettre o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05D3851-F49A-A587-B42C-D5E815977C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9228" y="4160435"/>
            <a:ext cx="10897544" cy="19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D847D9-8FFF-B143-6F45-5BABBA416E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228" y="4160435"/>
            <a:ext cx="10897544" cy="196613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47434" y="528637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3468191-458E-FD72-75B4-8499C4A4414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792861" y="5286376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445699" y="5286369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 : j’entoure la lettre o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A59F32-163B-3568-1626-744DFE952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090" y="4141383"/>
            <a:ext cx="10851820" cy="2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351B966-6114-56A3-36A0-AAE92DFA73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4225" y="4109138"/>
            <a:ext cx="10851820" cy="200423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63DF619-32A6-6748-79C2-3B2609232DE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823826" y="535781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9EF43D-6209-8736-C146-457737D9C53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72703" y="5357813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22EF7B8-7B4D-D3A8-FAB6-6C22AEAD5C5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711554" y="5377912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6BC70B-8EA4-5EE6-A41E-A73D0AD6F4E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0913363" y="5357812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8670</TotalTime>
  <Words>1708</Words>
  <PresentationFormat>Personnalisé</PresentationFormat>
  <Paragraphs>330</Paragraphs>
  <Slides>61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61</vt:i4>
      </vt:variant>
    </vt:vector>
  </HeadingPairs>
  <TitlesOfParts>
    <vt:vector size="74" baseType="lpstr">
      <vt:lpstr>Cambria</vt:lpstr>
      <vt:lpstr>Candara</vt:lpstr>
      <vt:lpstr>Calibri </vt:lpstr>
      <vt:lpstr>Calibri</vt:lpstr>
      <vt:lpstr>Arial</vt:lpstr>
      <vt:lpstr>Dosis Bold</vt:lpstr>
      <vt:lpstr>Carelia</vt:lpstr>
      <vt:lpstr>Dosis</vt:lpstr>
      <vt:lpstr>Dosis Medium</vt:lpstr>
      <vt:lpstr>1_Office Theme</vt:lpstr>
      <vt:lpstr>Office Theme</vt:lpstr>
      <vt:lpstr>2_Office Theme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2024-11-26T18:15:09Z</dcterms:modified>
</cp:coreProperties>
</file>