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e7d13e31d8_2_5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e7d13e31d8_2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2.png"/><Relationship Id="rId10" Type="http://schemas.openxmlformats.org/officeDocument/2006/relationships/image" Target="../media/image5.jpg"/><Relationship Id="rId13" Type="http://schemas.openxmlformats.org/officeDocument/2006/relationships/image" Target="../media/image3.png"/><Relationship Id="rId1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9" Type="http://schemas.openxmlformats.org/officeDocument/2006/relationships/image" Target="../media/image4.png"/><Relationship Id="rId5" Type="http://schemas.openxmlformats.org/officeDocument/2006/relationships/image" Target="../media/image9.png"/><Relationship Id="rId6" Type="http://schemas.openxmlformats.org/officeDocument/2006/relationships/image" Target="../media/image7.png"/><Relationship Id="rId7" Type="http://schemas.openxmlformats.org/officeDocument/2006/relationships/image" Target="../media/image11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-60600" y="-192850"/>
            <a:ext cx="7893600" cy="10256200"/>
            <a:chOff x="-60600" y="-192850"/>
            <a:chExt cx="7893600" cy="10256200"/>
          </a:xfrm>
        </p:grpSpPr>
        <p:cxnSp>
          <p:nvCxnSpPr>
            <p:cNvPr id="55" name="Google Shape;55;p13"/>
            <p:cNvCxnSpPr/>
            <p:nvPr/>
          </p:nvCxnSpPr>
          <p:spPr>
            <a:xfrm>
              <a:off x="3886050" y="-4950"/>
              <a:ext cx="300" cy="100683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" name="Google Shape;56;p13"/>
            <p:cNvCxnSpPr/>
            <p:nvPr/>
          </p:nvCxnSpPr>
          <p:spPr>
            <a:xfrm flipH="1">
              <a:off x="-60600" y="5018550"/>
              <a:ext cx="7893600" cy="12300"/>
            </a:xfrm>
            <a:prstGeom prst="straightConnector1">
              <a:avLst/>
            </a:prstGeom>
            <a:noFill/>
            <a:ln cap="flat" cmpd="sng" w="1143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7" name="Google Shape;57;p13"/>
            <p:cNvCxnSpPr/>
            <p:nvPr/>
          </p:nvCxnSpPr>
          <p:spPr>
            <a:xfrm>
              <a:off x="234398" y="7479588"/>
              <a:ext cx="3296100" cy="9300"/>
            </a:xfrm>
            <a:prstGeom prst="straightConnector1">
              <a:avLst/>
            </a:prstGeom>
            <a:noFill/>
            <a:ln cap="flat" cmpd="sng" w="19050">
              <a:solidFill>
                <a:srgbClr val="59595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58" name="Google Shape;58;p13"/>
            <p:cNvSpPr/>
            <p:nvPr/>
          </p:nvSpPr>
          <p:spPr>
            <a:xfrm>
              <a:off x="436900" y="7283170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436900" y="70857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436900" y="68883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436900" y="66909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436900" y="6493572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 txBox="1"/>
            <p:nvPr/>
          </p:nvSpPr>
          <p:spPr>
            <a:xfrm>
              <a:off x="254125" y="8313175"/>
              <a:ext cx="3296100" cy="6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/>
                <a:t>¿Cuántos animales en total encontraste en </a:t>
              </a:r>
              <a:r>
                <a:rPr b="1" lang="en" sz="1100"/>
                <a:t>el PARQUE</a:t>
              </a:r>
              <a:r>
                <a:rPr lang="en" sz="1100"/>
                <a:t>? </a:t>
              </a:r>
              <a:r>
                <a:rPr lang="en" sz="1100">
                  <a:solidFill>
                    <a:srgbClr val="000000"/>
                  </a:solidFill>
                </a:rPr>
                <a:t> _____________</a:t>
              </a:r>
              <a:endParaRPr/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47700" y="5199125"/>
              <a:ext cx="1635000" cy="9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Hábitat: </a:t>
              </a:r>
              <a:endParaRPr b="1" sz="2700"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200">
                  <a:latin typeface="Poppins"/>
                  <a:ea typeface="Poppins"/>
                  <a:cs typeface="Poppins"/>
                  <a:sym typeface="Poppins"/>
                </a:rPr>
                <a:t>El parque</a:t>
              </a:r>
              <a:r>
                <a:rPr lang="en" sz="2700">
                  <a:latin typeface="Poppins"/>
                  <a:ea typeface="Poppins"/>
                  <a:cs typeface="Poppins"/>
                  <a:sym typeface="Poppins"/>
                </a:rPr>
                <a:t> </a:t>
              </a:r>
              <a:endParaRPr sz="2000"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4160225" y="8313169"/>
              <a:ext cx="3110100" cy="60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100">
                  <a:solidFill>
                    <a:schemeClr val="dk1"/>
                  </a:solidFill>
                </a:rPr>
                <a:t>¿Cuántos animales en total encontraste en </a:t>
              </a:r>
              <a:r>
                <a:rPr b="1" lang="en" sz="1100">
                  <a:solidFill>
                    <a:schemeClr val="dk1"/>
                  </a:solidFill>
                </a:rPr>
                <a:t>el DESIERTO</a:t>
              </a:r>
              <a:r>
                <a:rPr lang="en" sz="1100">
                  <a:solidFill>
                    <a:schemeClr val="dk1"/>
                  </a:solidFill>
                </a:rPr>
                <a:t>? </a:t>
              </a:r>
              <a:r>
                <a:rPr lang="en" sz="1100">
                  <a:solidFill>
                    <a:schemeClr val="dk1"/>
                  </a:solidFill>
                </a:rPr>
                <a:t> _____________</a:t>
              </a:r>
              <a:endParaRPr sz="1100"/>
            </a:p>
          </p:txBody>
        </p:sp>
        <p:sp>
          <p:nvSpPr>
            <p:cNvPr id="66" name="Google Shape;66;p13"/>
            <p:cNvSpPr txBox="1"/>
            <p:nvPr/>
          </p:nvSpPr>
          <p:spPr>
            <a:xfrm>
              <a:off x="4189900" y="5312463"/>
              <a:ext cx="1713000" cy="83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000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Hábitat: </a:t>
              </a:r>
              <a:endParaRPr b="1" sz="2700"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200">
                  <a:latin typeface="Poppins"/>
                  <a:ea typeface="Poppins"/>
                  <a:cs typeface="Poppins"/>
                  <a:sym typeface="Poppins"/>
                </a:rPr>
                <a:t>El d</a:t>
              </a:r>
              <a:r>
                <a:rPr b="1" lang="en" sz="2200">
                  <a:latin typeface="Poppins"/>
                  <a:ea typeface="Poppins"/>
                  <a:cs typeface="Poppins"/>
                  <a:sym typeface="Poppins"/>
                </a:rPr>
                <a:t>esierto</a:t>
              </a:r>
              <a:endParaRPr sz="1500"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1105988" y="7283170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1105988" y="70857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1105988" y="68883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1105988" y="66909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1105988" y="6493572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1741538" y="7287970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1741538" y="70905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1741538" y="68931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1741538" y="66957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1741538" y="6498372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2427188" y="7285570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2427188" y="70881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2427188" y="68907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2427188" y="66933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2427188" y="6495972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3"/>
            <p:cNvSpPr/>
            <p:nvPr/>
          </p:nvSpPr>
          <p:spPr>
            <a:xfrm>
              <a:off x="3092063" y="7287970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3092063" y="70905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3092063" y="68931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3092063" y="66957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3092063" y="6498372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87" name="Google Shape;87;p13"/>
            <p:cNvCxnSpPr/>
            <p:nvPr/>
          </p:nvCxnSpPr>
          <p:spPr>
            <a:xfrm>
              <a:off x="4218473" y="7479588"/>
              <a:ext cx="3296100" cy="9300"/>
            </a:xfrm>
            <a:prstGeom prst="straightConnector1">
              <a:avLst/>
            </a:prstGeom>
            <a:noFill/>
            <a:ln cap="flat" cmpd="sng" w="19050">
              <a:solidFill>
                <a:srgbClr val="59595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88" name="Google Shape;88;p13"/>
            <p:cNvSpPr/>
            <p:nvPr/>
          </p:nvSpPr>
          <p:spPr>
            <a:xfrm>
              <a:off x="4392700" y="7283170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4392700" y="70857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4392700" y="68883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4392700" y="66909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4392700" y="6493572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5060738" y="7283170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5060738" y="70857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5060738" y="68883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5060738" y="66909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5060738" y="6493572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5725613" y="7287970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5725613" y="70905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5725613" y="68931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5725613" y="66957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5725613" y="6498372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6411263" y="7285570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6411263" y="70881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6411263" y="68907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6411263" y="66933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6411263" y="6495972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7076138" y="7287970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7076138" y="70905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7076138" y="68931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7076138" y="6695771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7076138" y="6498372"/>
              <a:ext cx="233100" cy="189000"/>
            </a:xfrm>
            <a:prstGeom prst="rect">
              <a:avLst/>
            </a:prstGeom>
            <a:noFill/>
            <a:ln cap="flat" cmpd="sng" w="28575">
              <a:solidFill>
                <a:srgbClr val="59595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856025" y="9179650"/>
              <a:ext cx="6362100" cy="607200"/>
            </a:xfrm>
            <a:prstGeom prst="roundRect">
              <a:avLst>
                <a:gd fmla="val 0" name="adj"/>
              </a:avLst>
            </a:prstGeom>
            <a:solidFill>
              <a:srgbClr val="D9D9D9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728200" y="9079750"/>
              <a:ext cx="6392100" cy="607200"/>
            </a:xfrm>
            <a:prstGeom prst="roundRect">
              <a:avLst>
                <a:gd fmla="val 0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873925" y="9191025"/>
              <a:ext cx="63723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latin typeface="Poppins Medium"/>
                  <a:ea typeface="Poppins Medium"/>
                  <a:cs typeface="Poppins Medium"/>
                  <a:sym typeface="Poppins Medium"/>
                </a:rPr>
                <a:t>1</a:t>
              </a:r>
              <a:r>
                <a:rPr lang="en" sz="1300">
                  <a:latin typeface="Poppins Medium"/>
                  <a:ea typeface="Poppins Medium"/>
                  <a:cs typeface="Poppins Medium"/>
                  <a:sym typeface="Poppins Medium"/>
                </a:rPr>
                <a:t>.   </a:t>
              </a:r>
              <a:r>
                <a:rPr lang="en" sz="1200">
                  <a:latin typeface="Poppins Medium"/>
                  <a:ea typeface="Poppins Medium"/>
                  <a:cs typeface="Poppins Medium"/>
                  <a:sym typeface="Poppins Medium"/>
                </a:rPr>
                <a:t>¿Encontraste ciertos tipos de animales en los dos hábitats?       Sí        No</a:t>
              </a:r>
              <a:endParaRPr sz="1200">
                <a:latin typeface="Poppins Medium"/>
                <a:ea typeface="Poppins Medium"/>
                <a:cs typeface="Poppins Medium"/>
                <a:sym typeface="Poppins Medium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4349875" y="671225"/>
              <a:ext cx="22662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17" name="Google Shape;117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flipH="1">
              <a:off x="2967625" y="7624984"/>
              <a:ext cx="578449" cy="4416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8" name="Google Shape;118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flipH="1">
              <a:off x="274976" y="7565175"/>
              <a:ext cx="558024" cy="505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9" name="Google Shape;119;p1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629313" y="7626471"/>
              <a:ext cx="538051" cy="3899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0" name="Google Shape;120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25126" y="7543925"/>
              <a:ext cx="543050" cy="480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1" name="Google Shape;121;p13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 flipH="1">
              <a:off x="2271848" y="7683150"/>
              <a:ext cx="564452" cy="2939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2" name="Google Shape;122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flipH="1">
              <a:off x="6915175" y="7624984"/>
              <a:ext cx="578449" cy="4416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3" name="Google Shape;123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flipH="1">
              <a:off x="4222526" y="7565175"/>
              <a:ext cx="558024" cy="505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4" name="Google Shape;124;p1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5576863" y="7626471"/>
              <a:ext cx="538051" cy="3899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" name="Google Shape;125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872676" y="7543925"/>
              <a:ext cx="543050" cy="480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6" name="Google Shape;126;p13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 flipH="1">
              <a:off x="6219398" y="7683150"/>
              <a:ext cx="564452" cy="29392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7" name="Google Shape;127;p13"/>
            <p:cNvGrpSpPr/>
            <p:nvPr/>
          </p:nvGrpSpPr>
          <p:grpSpPr>
            <a:xfrm>
              <a:off x="1488375" y="5910023"/>
              <a:ext cx="2072063" cy="124308"/>
              <a:chOff x="1488375" y="5973048"/>
              <a:chExt cx="2072063" cy="124308"/>
            </a:xfrm>
          </p:grpSpPr>
          <p:sp>
            <p:nvSpPr>
              <p:cNvPr id="128" name="Google Shape;128;p13"/>
              <p:cNvSpPr/>
              <p:nvPr/>
            </p:nvSpPr>
            <p:spPr>
              <a:xfrm rot="-161708">
                <a:off x="1489782" y="6002765"/>
                <a:ext cx="689895" cy="78411"/>
              </a:xfrm>
              <a:custGeom>
                <a:rect b="b" l="l" r="r" t="t"/>
                <a:pathLst>
                  <a:path extrusionOk="0" h="75317" w="350703">
                    <a:moveTo>
                      <a:pt x="0" y="44714"/>
                    </a:moveTo>
                    <a:cubicBezTo>
                      <a:pt x="521" y="34283"/>
                      <a:pt x="2702" y="23994"/>
                      <a:pt x="3546" y="13584"/>
                    </a:cubicBezTo>
                    <a:cubicBezTo>
                      <a:pt x="3650" y="12301"/>
                      <a:pt x="3423" y="6217"/>
                      <a:pt x="3546" y="4127"/>
                    </a:cubicBezTo>
                    <a:cubicBezTo>
                      <a:pt x="3591" y="3363"/>
                      <a:pt x="4386" y="1472"/>
                      <a:pt x="4728" y="2157"/>
                    </a:cubicBezTo>
                    <a:cubicBezTo>
                      <a:pt x="8840" y="10382"/>
                      <a:pt x="10984" y="19485"/>
                      <a:pt x="14973" y="27770"/>
                    </a:cubicBezTo>
                    <a:cubicBezTo>
                      <a:pt x="16664" y="31283"/>
                      <a:pt x="19042" y="40815"/>
                      <a:pt x="21278" y="37621"/>
                    </a:cubicBezTo>
                    <a:cubicBezTo>
                      <a:pt x="27495" y="28739"/>
                      <a:pt x="28255" y="17089"/>
                      <a:pt x="31918" y="6885"/>
                    </a:cubicBezTo>
                    <a:cubicBezTo>
                      <a:pt x="32718" y="4657"/>
                      <a:pt x="32036" y="-562"/>
                      <a:pt x="34282" y="187"/>
                    </a:cubicBezTo>
                    <a:cubicBezTo>
                      <a:pt x="37947" y="1409"/>
                      <a:pt x="36980" y="7451"/>
                      <a:pt x="37828" y="11220"/>
                    </a:cubicBezTo>
                    <a:cubicBezTo>
                      <a:pt x="40129" y="21450"/>
                      <a:pt x="41984" y="31783"/>
                      <a:pt x="44527" y="41956"/>
                    </a:cubicBezTo>
                    <a:cubicBezTo>
                      <a:pt x="45504" y="45865"/>
                      <a:pt x="46881" y="49680"/>
                      <a:pt x="48468" y="53383"/>
                    </a:cubicBezTo>
                    <a:cubicBezTo>
                      <a:pt x="49187" y="55060"/>
                      <a:pt x="50321" y="59697"/>
                      <a:pt x="51226" y="58112"/>
                    </a:cubicBezTo>
                    <a:cubicBezTo>
                      <a:pt x="57078" y="47867"/>
                      <a:pt x="55341" y="34851"/>
                      <a:pt x="58319" y="23435"/>
                    </a:cubicBezTo>
                    <a:cubicBezTo>
                      <a:pt x="59255" y="19847"/>
                      <a:pt x="60995" y="16507"/>
                      <a:pt x="62653" y="13190"/>
                    </a:cubicBezTo>
                    <a:cubicBezTo>
                      <a:pt x="62850" y="12796"/>
                      <a:pt x="62703" y="12127"/>
                      <a:pt x="63047" y="12402"/>
                    </a:cubicBezTo>
                    <a:cubicBezTo>
                      <a:pt x="71193" y="18915"/>
                      <a:pt x="69245" y="32322"/>
                      <a:pt x="72111" y="42350"/>
                    </a:cubicBezTo>
                    <a:cubicBezTo>
                      <a:pt x="73036" y="45587"/>
                      <a:pt x="74592" y="48613"/>
                      <a:pt x="75657" y="51807"/>
                    </a:cubicBezTo>
                    <a:cubicBezTo>
                      <a:pt x="75959" y="52714"/>
                      <a:pt x="76345" y="55516"/>
                      <a:pt x="76445" y="54565"/>
                    </a:cubicBezTo>
                    <a:cubicBezTo>
                      <a:pt x="77452" y="44997"/>
                      <a:pt x="76766" y="35201"/>
                      <a:pt x="78809" y="25800"/>
                    </a:cubicBezTo>
                    <a:cubicBezTo>
                      <a:pt x="79408" y="23044"/>
                      <a:pt x="79984" y="18866"/>
                      <a:pt x="82750" y="18313"/>
                    </a:cubicBezTo>
                    <a:cubicBezTo>
                      <a:pt x="85931" y="17677"/>
                      <a:pt x="86781" y="23533"/>
                      <a:pt x="87872" y="26588"/>
                    </a:cubicBezTo>
                    <a:cubicBezTo>
                      <a:pt x="89954" y="32417"/>
                      <a:pt x="91274" y="38502"/>
                      <a:pt x="93389" y="44320"/>
                    </a:cubicBezTo>
                    <a:cubicBezTo>
                      <a:pt x="93431" y="44434"/>
                      <a:pt x="95639" y="49951"/>
                      <a:pt x="95753" y="49837"/>
                    </a:cubicBezTo>
                    <a:cubicBezTo>
                      <a:pt x="102851" y="42739"/>
                      <a:pt x="89928" y="24378"/>
                      <a:pt x="98906" y="19889"/>
                    </a:cubicBezTo>
                    <a:cubicBezTo>
                      <a:pt x="105061" y="16811"/>
                      <a:pt x="105129" y="32235"/>
                      <a:pt x="107181" y="38803"/>
                    </a:cubicBezTo>
                    <a:cubicBezTo>
                      <a:pt x="107751" y="40629"/>
                      <a:pt x="107405" y="45672"/>
                      <a:pt x="108757" y="44320"/>
                    </a:cubicBezTo>
                    <a:cubicBezTo>
                      <a:pt x="113953" y="39124"/>
                      <a:pt x="113517" y="29421"/>
                      <a:pt x="119396" y="25012"/>
                    </a:cubicBezTo>
                    <a:cubicBezTo>
                      <a:pt x="121157" y="23691"/>
                      <a:pt x="124216" y="25356"/>
                      <a:pt x="125701" y="26982"/>
                    </a:cubicBezTo>
                    <a:cubicBezTo>
                      <a:pt x="131568" y="33408"/>
                      <a:pt x="134665" y="41937"/>
                      <a:pt x="138311" y="49837"/>
                    </a:cubicBezTo>
                    <a:cubicBezTo>
                      <a:pt x="138926" y="51170"/>
                      <a:pt x="144869" y="64078"/>
                      <a:pt x="145010" y="63234"/>
                    </a:cubicBezTo>
                    <a:cubicBezTo>
                      <a:pt x="146654" y="53384"/>
                      <a:pt x="145032" y="43243"/>
                      <a:pt x="145798" y="33287"/>
                    </a:cubicBezTo>
                    <a:cubicBezTo>
                      <a:pt x="146037" y="30174"/>
                      <a:pt x="145040" y="24224"/>
                      <a:pt x="148162" y="24224"/>
                    </a:cubicBezTo>
                    <a:cubicBezTo>
                      <a:pt x="156554" y="24224"/>
                      <a:pt x="159870" y="36416"/>
                      <a:pt x="164318" y="43532"/>
                    </a:cubicBezTo>
                    <a:cubicBezTo>
                      <a:pt x="164330" y="43552"/>
                      <a:pt x="168245" y="49817"/>
                      <a:pt x="168258" y="49837"/>
                    </a:cubicBezTo>
                    <a:cubicBezTo>
                      <a:pt x="168773" y="50610"/>
                      <a:pt x="169649" y="52532"/>
                      <a:pt x="170229" y="51807"/>
                    </a:cubicBezTo>
                    <a:cubicBezTo>
                      <a:pt x="175990" y="44606"/>
                      <a:pt x="166221" y="23314"/>
                      <a:pt x="175351" y="24618"/>
                    </a:cubicBezTo>
                    <a:cubicBezTo>
                      <a:pt x="184195" y="25881"/>
                      <a:pt x="188487" y="37054"/>
                      <a:pt x="193084" y="44714"/>
                    </a:cubicBezTo>
                    <a:cubicBezTo>
                      <a:pt x="194003" y="46246"/>
                      <a:pt x="194638" y="49848"/>
                      <a:pt x="196236" y="49049"/>
                    </a:cubicBezTo>
                    <a:cubicBezTo>
                      <a:pt x="197407" y="48463"/>
                      <a:pt x="196432" y="45357"/>
                      <a:pt x="197024" y="44320"/>
                    </a:cubicBezTo>
                    <a:cubicBezTo>
                      <a:pt x="199663" y="39702"/>
                      <a:pt x="202602" y="35251"/>
                      <a:pt x="205693" y="30922"/>
                    </a:cubicBezTo>
                    <a:cubicBezTo>
                      <a:pt x="206665" y="29561"/>
                      <a:pt x="207788" y="26547"/>
                      <a:pt x="209240" y="27376"/>
                    </a:cubicBezTo>
                    <a:cubicBezTo>
                      <a:pt x="217453" y="32068"/>
                      <a:pt x="218060" y="44160"/>
                      <a:pt x="221455" y="52989"/>
                    </a:cubicBezTo>
                    <a:cubicBezTo>
                      <a:pt x="222935" y="56837"/>
                      <a:pt x="224509" y="60650"/>
                      <a:pt x="226184" y="64417"/>
                    </a:cubicBezTo>
                    <a:cubicBezTo>
                      <a:pt x="226637" y="65435"/>
                      <a:pt x="227930" y="67708"/>
                      <a:pt x="228548" y="66781"/>
                    </a:cubicBezTo>
                    <a:cubicBezTo>
                      <a:pt x="232952" y="60175"/>
                      <a:pt x="232194" y="51254"/>
                      <a:pt x="235247" y="43926"/>
                    </a:cubicBezTo>
                    <a:cubicBezTo>
                      <a:pt x="235949" y="42242"/>
                      <a:pt x="236216" y="39555"/>
                      <a:pt x="238005" y="39197"/>
                    </a:cubicBezTo>
                    <a:cubicBezTo>
                      <a:pt x="244669" y="37864"/>
                      <a:pt x="249245" y="47196"/>
                      <a:pt x="253373" y="52595"/>
                    </a:cubicBezTo>
                    <a:cubicBezTo>
                      <a:pt x="253443" y="52687"/>
                      <a:pt x="257722" y="60054"/>
                      <a:pt x="258102" y="59294"/>
                    </a:cubicBezTo>
                    <a:cubicBezTo>
                      <a:pt x="261862" y="51774"/>
                      <a:pt x="258496" y="42482"/>
                      <a:pt x="258496" y="34075"/>
                    </a:cubicBezTo>
                    <a:cubicBezTo>
                      <a:pt x="258496" y="32019"/>
                      <a:pt x="259238" y="28155"/>
                      <a:pt x="261254" y="28558"/>
                    </a:cubicBezTo>
                    <a:cubicBezTo>
                      <a:pt x="270358" y="30379"/>
                      <a:pt x="271060" y="44714"/>
                      <a:pt x="273075" y="53777"/>
                    </a:cubicBezTo>
                    <a:cubicBezTo>
                      <a:pt x="273194" y="54311"/>
                      <a:pt x="275010" y="64309"/>
                      <a:pt x="275440" y="64022"/>
                    </a:cubicBezTo>
                    <a:cubicBezTo>
                      <a:pt x="283838" y="58423"/>
                      <a:pt x="287530" y="47819"/>
                      <a:pt x="292778" y="39197"/>
                    </a:cubicBezTo>
                    <a:cubicBezTo>
                      <a:pt x="293953" y="37267"/>
                      <a:pt x="294697" y="32671"/>
                      <a:pt x="296718" y="33681"/>
                    </a:cubicBezTo>
                    <a:cubicBezTo>
                      <a:pt x="298725" y="34685"/>
                      <a:pt x="298486" y="37822"/>
                      <a:pt x="299083" y="39985"/>
                    </a:cubicBezTo>
                    <a:cubicBezTo>
                      <a:pt x="301092" y="47264"/>
                      <a:pt x="302592" y="54675"/>
                      <a:pt x="304205" y="62052"/>
                    </a:cubicBezTo>
                    <a:cubicBezTo>
                      <a:pt x="304927" y="65351"/>
                      <a:pt x="305617" y="68663"/>
                      <a:pt x="306570" y="71903"/>
                    </a:cubicBezTo>
                    <a:cubicBezTo>
                      <a:pt x="306887" y="72980"/>
                      <a:pt x="307335" y="76098"/>
                      <a:pt x="307752" y="75056"/>
                    </a:cubicBezTo>
                    <a:cubicBezTo>
                      <a:pt x="311793" y="64948"/>
                      <a:pt x="309748" y="53281"/>
                      <a:pt x="312480" y="42744"/>
                    </a:cubicBezTo>
                    <a:cubicBezTo>
                      <a:pt x="313233" y="39839"/>
                      <a:pt x="313084" y="35058"/>
                      <a:pt x="316027" y="34469"/>
                    </a:cubicBezTo>
                    <a:cubicBezTo>
                      <a:pt x="323318" y="33011"/>
                      <a:pt x="326448" y="45622"/>
                      <a:pt x="329030" y="52595"/>
                    </a:cubicBezTo>
                    <a:cubicBezTo>
                      <a:pt x="329939" y="55049"/>
                      <a:pt x="330364" y="57676"/>
                      <a:pt x="331395" y="60082"/>
                    </a:cubicBezTo>
                    <a:cubicBezTo>
                      <a:pt x="331626" y="60622"/>
                      <a:pt x="331768" y="62073"/>
                      <a:pt x="332183" y="61658"/>
                    </a:cubicBezTo>
                    <a:cubicBezTo>
                      <a:pt x="334507" y="59334"/>
                      <a:pt x="332315" y="55083"/>
                      <a:pt x="332577" y="51807"/>
                    </a:cubicBezTo>
                    <a:cubicBezTo>
                      <a:pt x="333253" y="43357"/>
                      <a:pt x="332096" y="32973"/>
                      <a:pt x="338093" y="26982"/>
                    </a:cubicBezTo>
                    <a:cubicBezTo>
                      <a:pt x="338819" y="26257"/>
                      <a:pt x="339555" y="28455"/>
                      <a:pt x="340064" y="29346"/>
                    </a:cubicBezTo>
                    <a:cubicBezTo>
                      <a:pt x="341812" y="32406"/>
                      <a:pt x="343444" y="35547"/>
                      <a:pt x="344792" y="38803"/>
                    </a:cubicBezTo>
                    <a:cubicBezTo>
                      <a:pt x="348831" y="48562"/>
                      <a:pt x="350703" y="59371"/>
                      <a:pt x="350703" y="69933"/>
                    </a:cubicBezTo>
                  </a:path>
                </a:pathLst>
              </a:custGeom>
              <a:noFill/>
              <a:ln cap="flat" cmpd="sng" w="19050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29" name="Google Shape;129;p13"/>
              <p:cNvSpPr/>
              <p:nvPr/>
            </p:nvSpPr>
            <p:spPr>
              <a:xfrm rot="-161708">
                <a:off x="2183824" y="5989227"/>
                <a:ext cx="689895" cy="78411"/>
              </a:xfrm>
              <a:custGeom>
                <a:rect b="b" l="l" r="r" t="t"/>
                <a:pathLst>
                  <a:path extrusionOk="0" h="75317" w="350703">
                    <a:moveTo>
                      <a:pt x="0" y="44714"/>
                    </a:moveTo>
                    <a:cubicBezTo>
                      <a:pt x="521" y="34283"/>
                      <a:pt x="2702" y="23994"/>
                      <a:pt x="3546" y="13584"/>
                    </a:cubicBezTo>
                    <a:cubicBezTo>
                      <a:pt x="3650" y="12301"/>
                      <a:pt x="3423" y="6217"/>
                      <a:pt x="3546" y="4127"/>
                    </a:cubicBezTo>
                    <a:cubicBezTo>
                      <a:pt x="3591" y="3363"/>
                      <a:pt x="4386" y="1472"/>
                      <a:pt x="4728" y="2157"/>
                    </a:cubicBezTo>
                    <a:cubicBezTo>
                      <a:pt x="8840" y="10382"/>
                      <a:pt x="10984" y="19485"/>
                      <a:pt x="14973" y="27770"/>
                    </a:cubicBezTo>
                    <a:cubicBezTo>
                      <a:pt x="16664" y="31283"/>
                      <a:pt x="19042" y="40815"/>
                      <a:pt x="21278" y="37621"/>
                    </a:cubicBezTo>
                    <a:cubicBezTo>
                      <a:pt x="27495" y="28739"/>
                      <a:pt x="28255" y="17089"/>
                      <a:pt x="31918" y="6885"/>
                    </a:cubicBezTo>
                    <a:cubicBezTo>
                      <a:pt x="32718" y="4657"/>
                      <a:pt x="32036" y="-562"/>
                      <a:pt x="34282" y="187"/>
                    </a:cubicBezTo>
                    <a:cubicBezTo>
                      <a:pt x="37947" y="1409"/>
                      <a:pt x="36980" y="7451"/>
                      <a:pt x="37828" y="11220"/>
                    </a:cubicBezTo>
                    <a:cubicBezTo>
                      <a:pt x="40129" y="21450"/>
                      <a:pt x="41984" y="31783"/>
                      <a:pt x="44527" y="41956"/>
                    </a:cubicBezTo>
                    <a:cubicBezTo>
                      <a:pt x="45504" y="45865"/>
                      <a:pt x="46881" y="49680"/>
                      <a:pt x="48468" y="53383"/>
                    </a:cubicBezTo>
                    <a:cubicBezTo>
                      <a:pt x="49187" y="55060"/>
                      <a:pt x="50321" y="59697"/>
                      <a:pt x="51226" y="58112"/>
                    </a:cubicBezTo>
                    <a:cubicBezTo>
                      <a:pt x="57078" y="47867"/>
                      <a:pt x="55341" y="34851"/>
                      <a:pt x="58319" y="23435"/>
                    </a:cubicBezTo>
                    <a:cubicBezTo>
                      <a:pt x="59255" y="19847"/>
                      <a:pt x="60995" y="16507"/>
                      <a:pt x="62653" y="13190"/>
                    </a:cubicBezTo>
                    <a:cubicBezTo>
                      <a:pt x="62850" y="12796"/>
                      <a:pt x="62703" y="12127"/>
                      <a:pt x="63047" y="12402"/>
                    </a:cubicBezTo>
                    <a:cubicBezTo>
                      <a:pt x="71193" y="18915"/>
                      <a:pt x="69245" y="32322"/>
                      <a:pt x="72111" y="42350"/>
                    </a:cubicBezTo>
                    <a:cubicBezTo>
                      <a:pt x="73036" y="45587"/>
                      <a:pt x="74592" y="48613"/>
                      <a:pt x="75657" y="51807"/>
                    </a:cubicBezTo>
                    <a:cubicBezTo>
                      <a:pt x="75959" y="52714"/>
                      <a:pt x="76345" y="55516"/>
                      <a:pt x="76445" y="54565"/>
                    </a:cubicBezTo>
                    <a:cubicBezTo>
                      <a:pt x="77452" y="44997"/>
                      <a:pt x="76766" y="35201"/>
                      <a:pt x="78809" y="25800"/>
                    </a:cubicBezTo>
                    <a:cubicBezTo>
                      <a:pt x="79408" y="23044"/>
                      <a:pt x="79984" y="18866"/>
                      <a:pt x="82750" y="18313"/>
                    </a:cubicBezTo>
                    <a:cubicBezTo>
                      <a:pt x="85931" y="17677"/>
                      <a:pt x="86781" y="23533"/>
                      <a:pt x="87872" y="26588"/>
                    </a:cubicBezTo>
                    <a:cubicBezTo>
                      <a:pt x="89954" y="32417"/>
                      <a:pt x="91274" y="38502"/>
                      <a:pt x="93389" y="44320"/>
                    </a:cubicBezTo>
                    <a:cubicBezTo>
                      <a:pt x="93431" y="44434"/>
                      <a:pt x="95639" y="49951"/>
                      <a:pt x="95753" y="49837"/>
                    </a:cubicBezTo>
                    <a:cubicBezTo>
                      <a:pt x="102851" y="42739"/>
                      <a:pt x="89928" y="24378"/>
                      <a:pt x="98906" y="19889"/>
                    </a:cubicBezTo>
                    <a:cubicBezTo>
                      <a:pt x="105061" y="16811"/>
                      <a:pt x="105129" y="32235"/>
                      <a:pt x="107181" y="38803"/>
                    </a:cubicBezTo>
                    <a:cubicBezTo>
                      <a:pt x="107751" y="40629"/>
                      <a:pt x="107405" y="45672"/>
                      <a:pt x="108757" y="44320"/>
                    </a:cubicBezTo>
                    <a:cubicBezTo>
                      <a:pt x="113953" y="39124"/>
                      <a:pt x="113517" y="29421"/>
                      <a:pt x="119396" y="25012"/>
                    </a:cubicBezTo>
                    <a:cubicBezTo>
                      <a:pt x="121157" y="23691"/>
                      <a:pt x="124216" y="25356"/>
                      <a:pt x="125701" y="26982"/>
                    </a:cubicBezTo>
                    <a:cubicBezTo>
                      <a:pt x="131568" y="33408"/>
                      <a:pt x="134665" y="41937"/>
                      <a:pt x="138311" y="49837"/>
                    </a:cubicBezTo>
                    <a:cubicBezTo>
                      <a:pt x="138926" y="51170"/>
                      <a:pt x="144869" y="64078"/>
                      <a:pt x="145010" y="63234"/>
                    </a:cubicBezTo>
                    <a:cubicBezTo>
                      <a:pt x="146654" y="53384"/>
                      <a:pt x="145032" y="43243"/>
                      <a:pt x="145798" y="33287"/>
                    </a:cubicBezTo>
                    <a:cubicBezTo>
                      <a:pt x="146037" y="30174"/>
                      <a:pt x="145040" y="24224"/>
                      <a:pt x="148162" y="24224"/>
                    </a:cubicBezTo>
                    <a:cubicBezTo>
                      <a:pt x="156554" y="24224"/>
                      <a:pt x="159870" y="36416"/>
                      <a:pt x="164318" y="43532"/>
                    </a:cubicBezTo>
                    <a:cubicBezTo>
                      <a:pt x="164330" y="43552"/>
                      <a:pt x="168245" y="49817"/>
                      <a:pt x="168258" y="49837"/>
                    </a:cubicBezTo>
                    <a:cubicBezTo>
                      <a:pt x="168773" y="50610"/>
                      <a:pt x="169649" y="52532"/>
                      <a:pt x="170229" y="51807"/>
                    </a:cubicBezTo>
                    <a:cubicBezTo>
                      <a:pt x="175990" y="44606"/>
                      <a:pt x="166221" y="23314"/>
                      <a:pt x="175351" y="24618"/>
                    </a:cubicBezTo>
                    <a:cubicBezTo>
                      <a:pt x="184195" y="25881"/>
                      <a:pt x="188487" y="37054"/>
                      <a:pt x="193084" y="44714"/>
                    </a:cubicBezTo>
                    <a:cubicBezTo>
                      <a:pt x="194003" y="46246"/>
                      <a:pt x="194638" y="49848"/>
                      <a:pt x="196236" y="49049"/>
                    </a:cubicBezTo>
                    <a:cubicBezTo>
                      <a:pt x="197407" y="48463"/>
                      <a:pt x="196432" y="45357"/>
                      <a:pt x="197024" y="44320"/>
                    </a:cubicBezTo>
                    <a:cubicBezTo>
                      <a:pt x="199663" y="39702"/>
                      <a:pt x="202602" y="35251"/>
                      <a:pt x="205693" y="30922"/>
                    </a:cubicBezTo>
                    <a:cubicBezTo>
                      <a:pt x="206665" y="29561"/>
                      <a:pt x="207788" y="26547"/>
                      <a:pt x="209240" y="27376"/>
                    </a:cubicBezTo>
                    <a:cubicBezTo>
                      <a:pt x="217453" y="32068"/>
                      <a:pt x="218060" y="44160"/>
                      <a:pt x="221455" y="52989"/>
                    </a:cubicBezTo>
                    <a:cubicBezTo>
                      <a:pt x="222935" y="56837"/>
                      <a:pt x="224509" y="60650"/>
                      <a:pt x="226184" y="64417"/>
                    </a:cubicBezTo>
                    <a:cubicBezTo>
                      <a:pt x="226637" y="65435"/>
                      <a:pt x="227930" y="67708"/>
                      <a:pt x="228548" y="66781"/>
                    </a:cubicBezTo>
                    <a:cubicBezTo>
                      <a:pt x="232952" y="60175"/>
                      <a:pt x="232194" y="51254"/>
                      <a:pt x="235247" y="43926"/>
                    </a:cubicBezTo>
                    <a:cubicBezTo>
                      <a:pt x="235949" y="42242"/>
                      <a:pt x="236216" y="39555"/>
                      <a:pt x="238005" y="39197"/>
                    </a:cubicBezTo>
                    <a:cubicBezTo>
                      <a:pt x="244669" y="37864"/>
                      <a:pt x="249245" y="47196"/>
                      <a:pt x="253373" y="52595"/>
                    </a:cubicBezTo>
                    <a:cubicBezTo>
                      <a:pt x="253443" y="52687"/>
                      <a:pt x="257722" y="60054"/>
                      <a:pt x="258102" y="59294"/>
                    </a:cubicBezTo>
                    <a:cubicBezTo>
                      <a:pt x="261862" y="51774"/>
                      <a:pt x="258496" y="42482"/>
                      <a:pt x="258496" y="34075"/>
                    </a:cubicBezTo>
                    <a:cubicBezTo>
                      <a:pt x="258496" y="32019"/>
                      <a:pt x="259238" y="28155"/>
                      <a:pt x="261254" y="28558"/>
                    </a:cubicBezTo>
                    <a:cubicBezTo>
                      <a:pt x="270358" y="30379"/>
                      <a:pt x="271060" y="44714"/>
                      <a:pt x="273075" y="53777"/>
                    </a:cubicBezTo>
                    <a:cubicBezTo>
                      <a:pt x="273194" y="54311"/>
                      <a:pt x="275010" y="64309"/>
                      <a:pt x="275440" y="64022"/>
                    </a:cubicBezTo>
                    <a:cubicBezTo>
                      <a:pt x="283838" y="58423"/>
                      <a:pt x="287530" y="47819"/>
                      <a:pt x="292778" y="39197"/>
                    </a:cubicBezTo>
                    <a:cubicBezTo>
                      <a:pt x="293953" y="37267"/>
                      <a:pt x="294697" y="32671"/>
                      <a:pt x="296718" y="33681"/>
                    </a:cubicBezTo>
                    <a:cubicBezTo>
                      <a:pt x="298725" y="34685"/>
                      <a:pt x="298486" y="37822"/>
                      <a:pt x="299083" y="39985"/>
                    </a:cubicBezTo>
                    <a:cubicBezTo>
                      <a:pt x="301092" y="47264"/>
                      <a:pt x="302592" y="54675"/>
                      <a:pt x="304205" y="62052"/>
                    </a:cubicBezTo>
                    <a:cubicBezTo>
                      <a:pt x="304927" y="65351"/>
                      <a:pt x="305617" y="68663"/>
                      <a:pt x="306570" y="71903"/>
                    </a:cubicBezTo>
                    <a:cubicBezTo>
                      <a:pt x="306887" y="72980"/>
                      <a:pt x="307335" y="76098"/>
                      <a:pt x="307752" y="75056"/>
                    </a:cubicBezTo>
                    <a:cubicBezTo>
                      <a:pt x="311793" y="64948"/>
                      <a:pt x="309748" y="53281"/>
                      <a:pt x="312480" y="42744"/>
                    </a:cubicBezTo>
                    <a:cubicBezTo>
                      <a:pt x="313233" y="39839"/>
                      <a:pt x="313084" y="35058"/>
                      <a:pt x="316027" y="34469"/>
                    </a:cubicBezTo>
                    <a:cubicBezTo>
                      <a:pt x="323318" y="33011"/>
                      <a:pt x="326448" y="45622"/>
                      <a:pt x="329030" y="52595"/>
                    </a:cubicBezTo>
                    <a:cubicBezTo>
                      <a:pt x="329939" y="55049"/>
                      <a:pt x="330364" y="57676"/>
                      <a:pt x="331395" y="60082"/>
                    </a:cubicBezTo>
                    <a:cubicBezTo>
                      <a:pt x="331626" y="60622"/>
                      <a:pt x="331768" y="62073"/>
                      <a:pt x="332183" y="61658"/>
                    </a:cubicBezTo>
                    <a:cubicBezTo>
                      <a:pt x="334507" y="59334"/>
                      <a:pt x="332315" y="55083"/>
                      <a:pt x="332577" y="51807"/>
                    </a:cubicBezTo>
                    <a:cubicBezTo>
                      <a:pt x="333253" y="43357"/>
                      <a:pt x="332096" y="32973"/>
                      <a:pt x="338093" y="26982"/>
                    </a:cubicBezTo>
                    <a:cubicBezTo>
                      <a:pt x="338819" y="26257"/>
                      <a:pt x="339555" y="28455"/>
                      <a:pt x="340064" y="29346"/>
                    </a:cubicBezTo>
                    <a:cubicBezTo>
                      <a:pt x="341812" y="32406"/>
                      <a:pt x="343444" y="35547"/>
                      <a:pt x="344792" y="38803"/>
                    </a:cubicBezTo>
                    <a:cubicBezTo>
                      <a:pt x="348831" y="48562"/>
                      <a:pt x="350703" y="59371"/>
                      <a:pt x="350703" y="69933"/>
                    </a:cubicBezTo>
                  </a:path>
                </a:pathLst>
              </a:custGeom>
              <a:noFill/>
              <a:ln cap="flat" cmpd="sng" w="19050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30" name="Google Shape;130;p13"/>
              <p:cNvSpPr/>
              <p:nvPr/>
            </p:nvSpPr>
            <p:spPr>
              <a:xfrm rot="-161708">
                <a:off x="2869136" y="5989362"/>
                <a:ext cx="689895" cy="78411"/>
              </a:xfrm>
              <a:custGeom>
                <a:rect b="b" l="l" r="r" t="t"/>
                <a:pathLst>
                  <a:path extrusionOk="0" h="75317" w="350703">
                    <a:moveTo>
                      <a:pt x="0" y="44714"/>
                    </a:moveTo>
                    <a:cubicBezTo>
                      <a:pt x="521" y="34283"/>
                      <a:pt x="2702" y="23994"/>
                      <a:pt x="3546" y="13584"/>
                    </a:cubicBezTo>
                    <a:cubicBezTo>
                      <a:pt x="3650" y="12301"/>
                      <a:pt x="3423" y="6217"/>
                      <a:pt x="3546" y="4127"/>
                    </a:cubicBezTo>
                    <a:cubicBezTo>
                      <a:pt x="3591" y="3363"/>
                      <a:pt x="4386" y="1472"/>
                      <a:pt x="4728" y="2157"/>
                    </a:cubicBezTo>
                    <a:cubicBezTo>
                      <a:pt x="8840" y="10382"/>
                      <a:pt x="10984" y="19485"/>
                      <a:pt x="14973" y="27770"/>
                    </a:cubicBezTo>
                    <a:cubicBezTo>
                      <a:pt x="16664" y="31283"/>
                      <a:pt x="19042" y="40815"/>
                      <a:pt x="21278" y="37621"/>
                    </a:cubicBezTo>
                    <a:cubicBezTo>
                      <a:pt x="27495" y="28739"/>
                      <a:pt x="28255" y="17089"/>
                      <a:pt x="31918" y="6885"/>
                    </a:cubicBezTo>
                    <a:cubicBezTo>
                      <a:pt x="32718" y="4657"/>
                      <a:pt x="32036" y="-562"/>
                      <a:pt x="34282" y="187"/>
                    </a:cubicBezTo>
                    <a:cubicBezTo>
                      <a:pt x="37947" y="1409"/>
                      <a:pt x="36980" y="7451"/>
                      <a:pt x="37828" y="11220"/>
                    </a:cubicBezTo>
                    <a:cubicBezTo>
                      <a:pt x="40129" y="21450"/>
                      <a:pt x="41984" y="31783"/>
                      <a:pt x="44527" y="41956"/>
                    </a:cubicBezTo>
                    <a:cubicBezTo>
                      <a:pt x="45504" y="45865"/>
                      <a:pt x="46881" y="49680"/>
                      <a:pt x="48468" y="53383"/>
                    </a:cubicBezTo>
                    <a:cubicBezTo>
                      <a:pt x="49187" y="55060"/>
                      <a:pt x="50321" y="59697"/>
                      <a:pt x="51226" y="58112"/>
                    </a:cubicBezTo>
                    <a:cubicBezTo>
                      <a:pt x="57078" y="47867"/>
                      <a:pt x="55341" y="34851"/>
                      <a:pt x="58319" y="23435"/>
                    </a:cubicBezTo>
                    <a:cubicBezTo>
                      <a:pt x="59255" y="19847"/>
                      <a:pt x="60995" y="16507"/>
                      <a:pt x="62653" y="13190"/>
                    </a:cubicBezTo>
                    <a:cubicBezTo>
                      <a:pt x="62850" y="12796"/>
                      <a:pt x="62703" y="12127"/>
                      <a:pt x="63047" y="12402"/>
                    </a:cubicBezTo>
                    <a:cubicBezTo>
                      <a:pt x="71193" y="18915"/>
                      <a:pt x="69245" y="32322"/>
                      <a:pt x="72111" y="42350"/>
                    </a:cubicBezTo>
                    <a:cubicBezTo>
                      <a:pt x="73036" y="45587"/>
                      <a:pt x="74592" y="48613"/>
                      <a:pt x="75657" y="51807"/>
                    </a:cubicBezTo>
                    <a:cubicBezTo>
                      <a:pt x="75959" y="52714"/>
                      <a:pt x="76345" y="55516"/>
                      <a:pt x="76445" y="54565"/>
                    </a:cubicBezTo>
                    <a:cubicBezTo>
                      <a:pt x="77452" y="44997"/>
                      <a:pt x="76766" y="35201"/>
                      <a:pt x="78809" y="25800"/>
                    </a:cubicBezTo>
                    <a:cubicBezTo>
                      <a:pt x="79408" y="23044"/>
                      <a:pt x="79984" y="18866"/>
                      <a:pt x="82750" y="18313"/>
                    </a:cubicBezTo>
                    <a:cubicBezTo>
                      <a:pt x="85931" y="17677"/>
                      <a:pt x="86781" y="23533"/>
                      <a:pt x="87872" y="26588"/>
                    </a:cubicBezTo>
                    <a:cubicBezTo>
                      <a:pt x="89954" y="32417"/>
                      <a:pt x="91274" y="38502"/>
                      <a:pt x="93389" y="44320"/>
                    </a:cubicBezTo>
                    <a:cubicBezTo>
                      <a:pt x="93431" y="44434"/>
                      <a:pt x="95639" y="49951"/>
                      <a:pt x="95753" y="49837"/>
                    </a:cubicBezTo>
                    <a:cubicBezTo>
                      <a:pt x="102851" y="42739"/>
                      <a:pt x="89928" y="24378"/>
                      <a:pt x="98906" y="19889"/>
                    </a:cubicBezTo>
                    <a:cubicBezTo>
                      <a:pt x="105061" y="16811"/>
                      <a:pt x="105129" y="32235"/>
                      <a:pt x="107181" y="38803"/>
                    </a:cubicBezTo>
                    <a:cubicBezTo>
                      <a:pt x="107751" y="40629"/>
                      <a:pt x="107405" y="45672"/>
                      <a:pt x="108757" y="44320"/>
                    </a:cubicBezTo>
                    <a:cubicBezTo>
                      <a:pt x="113953" y="39124"/>
                      <a:pt x="113517" y="29421"/>
                      <a:pt x="119396" y="25012"/>
                    </a:cubicBezTo>
                    <a:cubicBezTo>
                      <a:pt x="121157" y="23691"/>
                      <a:pt x="124216" y="25356"/>
                      <a:pt x="125701" y="26982"/>
                    </a:cubicBezTo>
                    <a:cubicBezTo>
                      <a:pt x="131568" y="33408"/>
                      <a:pt x="134665" y="41937"/>
                      <a:pt x="138311" y="49837"/>
                    </a:cubicBezTo>
                    <a:cubicBezTo>
                      <a:pt x="138926" y="51170"/>
                      <a:pt x="144869" y="64078"/>
                      <a:pt x="145010" y="63234"/>
                    </a:cubicBezTo>
                    <a:cubicBezTo>
                      <a:pt x="146654" y="53384"/>
                      <a:pt x="145032" y="43243"/>
                      <a:pt x="145798" y="33287"/>
                    </a:cubicBezTo>
                    <a:cubicBezTo>
                      <a:pt x="146037" y="30174"/>
                      <a:pt x="145040" y="24224"/>
                      <a:pt x="148162" y="24224"/>
                    </a:cubicBezTo>
                    <a:cubicBezTo>
                      <a:pt x="156554" y="24224"/>
                      <a:pt x="159870" y="36416"/>
                      <a:pt x="164318" y="43532"/>
                    </a:cubicBezTo>
                    <a:cubicBezTo>
                      <a:pt x="164330" y="43552"/>
                      <a:pt x="168245" y="49817"/>
                      <a:pt x="168258" y="49837"/>
                    </a:cubicBezTo>
                    <a:cubicBezTo>
                      <a:pt x="168773" y="50610"/>
                      <a:pt x="169649" y="52532"/>
                      <a:pt x="170229" y="51807"/>
                    </a:cubicBezTo>
                    <a:cubicBezTo>
                      <a:pt x="175990" y="44606"/>
                      <a:pt x="166221" y="23314"/>
                      <a:pt x="175351" y="24618"/>
                    </a:cubicBezTo>
                    <a:cubicBezTo>
                      <a:pt x="184195" y="25881"/>
                      <a:pt x="188487" y="37054"/>
                      <a:pt x="193084" y="44714"/>
                    </a:cubicBezTo>
                    <a:cubicBezTo>
                      <a:pt x="194003" y="46246"/>
                      <a:pt x="194638" y="49848"/>
                      <a:pt x="196236" y="49049"/>
                    </a:cubicBezTo>
                    <a:cubicBezTo>
                      <a:pt x="197407" y="48463"/>
                      <a:pt x="196432" y="45357"/>
                      <a:pt x="197024" y="44320"/>
                    </a:cubicBezTo>
                    <a:cubicBezTo>
                      <a:pt x="199663" y="39702"/>
                      <a:pt x="202602" y="35251"/>
                      <a:pt x="205693" y="30922"/>
                    </a:cubicBezTo>
                    <a:cubicBezTo>
                      <a:pt x="206665" y="29561"/>
                      <a:pt x="207788" y="26547"/>
                      <a:pt x="209240" y="27376"/>
                    </a:cubicBezTo>
                    <a:cubicBezTo>
                      <a:pt x="217453" y="32068"/>
                      <a:pt x="218060" y="44160"/>
                      <a:pt x="221455" y="52989"/>
                    </a:cubicBezTo>
                    <a:cubicBezTo>
                      <a:pt x="222935" y="56837"/>
                      <a:pt x="224509" y="60650"/>
                      <a:pt x="226184" y="64417"/>
                    </a:cubicBezTo>
                    <a:cubicBezTo>
                      <a:pt x="226637" y="65435"/>
                      <a:pt x="227930" y="67708"/>
                      <a:pt x="228548" y="66781"/>
                    </a:cubicBezTo>
                    <a:cubicBezTo>
                      <a:pt x="232952" y="60175"/>
                      <a:pt x="232194" y="51254"/>
                      <a:pt x="235247" y="43926"/>
                    </a:cubicBezTo>
                    <a:cubicBezTo>
                      <a:pt x="235949" y="42242"/>
                      <a:pt x="236216" y="39555"/>
                      <a:pt x="238005" y="39197"/>
                    </a:cubicBezTo>
                    <a:cubicBezTo>
                      <a:pt x="244669" y="37864"/>
                      <a:pt x="249245" y="47196"/>
                      <a:pt x="253373" y="52595"/>
                    </a:cubicBezTo>
                    <a:cubicBezTo>
                      <a:pt x="253443" y="52687"/>
                      <a:pt x="257722" y="60054"/>
                      <a:pt x="258102" y="59294"/>
                    </a:cubicBezTo>
                    <a:cubicBezTo>
                      <a:pt x="261862" y="51774"/>
                      <a:pt x="258496" y="42482"/>
                      <a:pt x="258496" y="34075"/>
                    </a:cubicBezTo>
                    <a:cubicBezTo>
                      <a:pt x="258496" y="32019"/>
                      <a:pt x="259238" y="28155"/>
                      <a:pt x="261254" y="28558"/>
                    </a:cubicBezTo>
                    <a:cubicBezTo>
                      <a:pt x="270358" y="30379"/>
                      <a:pt x="271060" y="44714"/>
                      <a:pt x="273075" y="53777"/>
                    </a:cubicBezTo>
                    <a:cubicBezTo>
                      <a:pt x="273194" y="54311"/>
                      <a:pt x="275010" y="64309"/>
                      <a:pt x="275440" y="64022"/>
                    </a:cubicBezTo>
                    <a:cubicBezTo>
                      <a:pt x="283838" y="58423"/>
                      <a:pt x="287530" y="47819"/>
                      <a:pt x="292778" y="39197"/>
                    </a:cubicBezTo>
                    <a:cubicBezTo>
                      <a:pt x="293953" y="37267"/>
                      <a:pt x="294697" y="32671"/>
                      <a:pt x="296718" y="33681"/>
                    </a:cubicBezTo>
                    <a:cubicBezTo>
                      <a:pt x="298725" y="34685"/>
                      <a:pt x="298486" y="37822"/>
                      <a:pt x="299083" y="39985"/>
                    </a:cubicBezTo>
                    <a:cubicBezTo>
                      <a:pt x="301092" y="47264"/>
                      <a:pt x="302592" y="54675"/>
                      <a:pt x="304205" y="62052"/>
                    </a:cubicBezTo>
                    <a:cubicBezTo>
                      <a:pt x="304927" y="65351"/>
                      <a:pt x="305617" y="68663"/>
                      <a:pt x="306570" y="71903"/>
                    </a:cubicBezTo>
                    <a:cubicBezTo>
                      <a:pt x="306887" y="72980"/>
                      <a:pt x="307335" y="76098"/>
                      <a:pt x="307752" y="75056"/>
                    </a:cubicBezTo>
                    <a:cubicBezTo>
                      <a:pt x="311793" y="64948"/>
                      <a:pt x="309748" y="53281"/>
                      <a:pt x="312480" y="42744"/>
                    </a:cubicBezTo>
                    <a:cubicBezTo>
                      <a:pt x="313233" y="39839"/>
                      <a:pt x="313084" y="35058"/>
                      <a:pt x="316027" y="34469"/>
                    </a:cubicBezTo>
                    <a:cubicBezTo>
                      <a:pt x="323318" y="33011"/>
                      <a:pt x="326448" y="45622"/>
                      <a:pt x="329030" y="52595"/>
                    </a:cubicBezTo>
                    <a:cubicBezTo>
                      <a:pt x="329939" y="55049"/>
                      <a:pt x="330364" y="57676"/>
                      <a:pt x="331395" y="60082"/>
                    </a:cubicBezTo>
                    <a:cubicBezTo>
                      <a:pt x="331626" y="60622"/>
                      <a:pt x="331768" y="62073"/>
                      <a:pt x="332183" y="61658"/>
                    </a:cubicBezTo>
                    <a:cubicBezTo>
                      <a:pt x="334507" y="59334"/>
                      <a:pt x="332315" y="55083"/>
                      <a:pt x="332577" y="51807"/>
                    </a:cubicBezTo>
                    <a:cubicBezTo>
                      <a:pt x="333253" y="43357"/>
                      <a:pt x="332096" y="32973"/>
                      <a:pt x="338093" y="26982"/>
                    </a:cubicBezTo>
                    <a:cubicBezTo>
                      <a:pt x="338819" y="26257"/>
                      <a:pt x="339555" y="28455"/>
                      <a:pt x="340064" y="29346"/>
                    </a:cubicBezTo>
                    <a:cubicBezTo>
                      <a:pt x="341812" y="32406"/>
                      <a:pt x="343444" y="35547"/>
                      <a:pt x="344792" y="38803"/>
                    </a:cubicBezTo>
                    <a:cubicBezTo>
                      <a:pt x="348831" y="48562"/>
                      <a:pt x="350703" y="59371"/>
                      <a:pt x="350703" y="69933"/>
                    </a:cubicBezTo>
                  </a:path>
                </a:pathLst>
              </a:custGeom>
              <a:noFill/>
              <a:ln cap="flat" cmpd="sng" w="19050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pic>
          <p:nvPicPr>
            <p:cNvPr id="131" name="Google Shape;131;p13"/>
            <p:cNvPicPr preferRelativeResize="0"/>
            <p:nvPr/>
          </p:nvPicPr>
          <p:blipFill rotWithShape="1">
            <a:blip r:embed="rId8">
              <a:alphaModFix/>
            </a:blip>
            <a:srcRect b="18079" l="0" r="0" t="0"/>
            <a:stretch/>
          </p:blipFill>
          <p:spPr>
            <a:xfrm rot="10800000">
              <a:off x="4301376" y="1239001"/>
              <a:ext cx="3296099" cy="34870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2" name="Google Shape;132;p13"/>
            <p:cNvPicPr preferRelativeResize="0"/>
            <p:nvPr/>
          </p:nvPicPr>
          <p:blipFill rotWithShape="1">
            <a:blip r:embed="rId8">
              <a:alphaModFix/>
            </a:blip>
            <a:srcRect b="0" l="0" r="0" t="59301"/>
            <a:stretch/>
          </p:blipFill>
          <p:spPr>
            <a:xfrm rot="10800000">
              <a:off x="4301376" y="222157"/>
              <a:ext cx="3296099" cy="17324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3" name="Google Shape;133;p13"/>
            <p:cNvSpPr txBox="1"/>
            <p:nvPr/>
          </p:nvSpPr>
          <p:spPr>
            <a:xfrm rot="10800000">
              <a:off x="4510400" y="-192850"/>
              <a:ext cx="2983200" cy="457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100"/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/>
                <a:t>2. ¿En dónde pueden encontrar más comida los borregos cimarrones? (Encierra tu respuesta en un círculo)</a:t>
              </a:r>
              <a:endParaRPr sz="1100"/>
            </a:p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/>
            </a:p>
            <a:p>
              <a:pPr indent="0" lvl="0" marL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b="1" lang="en">
                  <a:latin typeface="Poppins"/>
                  <a:ea typeface="Poppins"/>
                  <a:cs typeface="Poppins"/>
                  <a:sym typeface="Poppins"/>
                </a:rPr>
                <a:t>DESIERTO             PARQUE</a:t>
              </a:r>
              <a:endParaRPr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/>
            </a:p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/>
                <a:t>3. ¿En dónde se pueden esconder los </a:t>
              </a:r>
              <a:r>
                <a:rPr lang="en" sz="1100">
                  <a:solidFill>
                    <a:schemeClr val="dk1"/>
                  </a:solidFill>
                </a:rPr>
                <a:t>borregos cimarrones de sus depredadores? </a:t>
              </a:r>
              <a:r>
                <a:rPr lang="en" sz="1100">
                  <a:solidFill>
                    <a:schemeClr val="dk1"/>
                  </a:solidFill>
                </a:rPr>
                <a:t> </a:t>
              </a:r>
              <a:r>
                <a:rPr lang="en" sz="1100">
                  <a:solidFill>
                    <a:schemeClr val="dk1"/>
                  </a:solidFill>
                </a:rPr>
                <a:t>(Encierra tu respuesta en un círculo)</a:t>
              </a:r>
              <a:endParaRPr sz="11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b="1" lang="en">
                  <a:solidFill>
                    <a:schemeClr val="dk1"/>
                  </a:solidFill>
                  <a:latin typeface="Poppins"/>
                  <a:ea typeface="Poppins"/>
                  <a:cs typeface="Poppins"/>
                  <a:sym typeface="Poppins"/>
                </a:rPr>
                <a:t>DESIERTO             PARQUE</a:t>
              </a:r>
              <a:endParaRPr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100">
                <a:solidFill>
                  <a:schemeClr val="dk1"/>
                </a:solidFill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100">
                  <a:solidFill>
                    <a:schemeClr val="dk1"/>
                  </a:solidFill>
                </a:rPr>
                <a:t>4. </a:t>
              </a:r>
              <a:r>
                <a:rPr lang="en" sz="1100">
                  <a:solidFill>
                    <a:schemeClr val="dk1"/>
                  </a:solidFill>
                </a:rPr>
                <a:t>¿Por qué crees que los borregos cimarrones se regresan al desierto en la noche?</a:t>
              </a:r>
              <a:endParaRPr sz="11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21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100">
                  <a:solidFill>
                    <a:schemeClr val="dk1"/>
                  </a:solidFill>
                </a:rPr>
                <a:t>__________________________________</a:t>
              </a:r>
              <a:endParaRPr sz="11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21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100">
                  <a:solidFill>
                    <a:schemeClr val="dk1"/>
                  </a:solidFill>
                </a:rPr>
                <a:t>__________________________________</a:t>
              </a:r>
              <a:endParaRPr sz="11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21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100">
                  <a:solidFill>
                    <a:schemeClr val="dk1"/>
                  </a:solidFill>
                </a:rPr>
                <a:t>__________________________________</a:t>
              </a:r>
              <a:endParaRPr sz="11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/>
            </a:p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/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/>
            </a:p>
          </p:txBody>
        </p:sp>
        <p:pic>
          <p:nvPicPr>
            <p:cNvPr id="134" name="Google Shape;134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flipH="1" rot="10800000">
              <a:off x="2155250" y="3616951"/>
              <a:ext cx="980401" cy="10159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5" name="Google Shape;135;p13"/>
            <p:cNvSpPr txBox="1"/>
            <p:nvPr/>
          </p:nvSpPr>
          <p:spPr>
            <a:xfrm rot="-10799337">
              <a:off x="187590" y="1026079"/>
              <a:ext cx="3110100" cy="723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/>
                <a:t>Nombre: </a:t>
              </a:r>
              <a:r>
                <a:rPr lang="en" sz="1100">
                  <a:solidFill>
                    <a:srgbClr val="000000"/>
                  </a:solidFill>
                </a:rPr>
                <a:t>____________________________</a:t>
              </a:r>
              <a:endParaRPr sz="1100">
                <a:solidFill>
                  <a:srgbClr val="000000"/>
                </a:solidFill>
              </a:endParaRPr>
            </a:p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00"/>
            </a:p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/>
                <a:t>Fecha</a:t>
              </a:r>
              <a:r>
                <a:rPr lang="en" sz="1100"/>
                <a:t>: </a:t>
              </a:r>
              <a:r>
                <a:rPr lang="en" sz="1100">
                  <a:solidFill>
                    <a:srgbClr val="000000"/>
                  </a:solidFill>
                </a:rPr>
                <a:t> </a:t>
              </a:r>
              <a:r>
                <a:rPr lang="en" sz="1100">
                  <a:solidFill>
                    <a:schemeClr val="dk1"/>
                  </a:solidFill>
                </a:rPr>
                <a:t>____________________________</a:t>
              </a:r>
              <a:endParaRPr/>
            </a:p>
          </p:txBody>
        </p:sp>
        <p:sp>
          <p:nvSpPr>
            <p:cNvPr id="136" name="Google Shape;136;p13"/>
            <p:cNvSpPr/>
            <p:nvPr/>
          </p:nvSpPr>
          <p:spPr>
            <a:xfrm rot="10787084">
              <a:off x="390315" y="2080813"/>
              <a:ext cx="2874620" cy="1532704"/>
            </a:xfrm>
            <a:prstGeom prst="rect">
              <a:avLst/>
            </a:prstGeom>
            <a:solidFill>
              <a:srgbClr val="CCCCCC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13"/>
            <p:cNvSpPr/>
            <p:nvPr/>
          </p:nvSpPr>
          <p:spPr>
            <a:xfrm rot="10795873">
              <a:off x="491824" y="2188445"/>
              <a:ext cx="2998502" cy="1523732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3"/>
            <p:cNvSpPr txBox="1"/>
            <p:nvPr/>
          </p:nvSpPr>
          <p:spPr>
            <a:xfrm rot="10800000">
              <a:off x="210025" y="2045588"/>
              <a:ext cx="3261000" cy="154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latin typeface="Poppins"/>
                  <a:ea typeface="Poppins"/>
                  <a:cs typeface="Poppins"/>
                  <a:sym typeface="Poppins"/>
                </a:rPr>
                <a:t>El Misterio de los Borregos Cimarrones en el Parque</a:t>
              </a:r>
              <a:endParaRPr sz="1200"/>
            </a:p>
          </p:txBody>
        </p:sp>
        <p:pic>
          <p:nvPicPr>
            <p:cNvPr id="139" name="Google Shape;139;p13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 rot="10800000">
              <a:off x="720018" y="3888588"/>
              <a:ext cx="523732" cy="73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0" name="Google Shape;140;p13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 rot="10800000">
              <a:off x="1075451" y="450051"/>
              <a:ext cx="1635000" cy="2147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1" name="Google Shape;141;p13"/>
            <p:cNvSpPr txBox="1"/>
            <p:nvPr/>
          </p:nvSpPr>
          <p:spPr>
            <a:xfrm rot="-10799229">
              <a:off x="544095" y="161938"/>
              <a:ext cx="2675400" cy="32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would a wild animal visit a playground?</a:t>
              </a:r>
              <a:endParaRPr sz="900"/>
            </a:p>
          </p:txBody>
        </p:sp>
        <p:grpSp>
          <p:nvGrpSpPr>
            <p:cNvPr id="142" name="Google Shape;142;p13"/>
            <p:cNvGrpSpPr/>
            <p:nvPr/>
          </p:nvGrpSpPr>
          <p:grpSpPr>
            <a:xfrm>
              <a:off x="5775625" y="5376625"/>
              <a:ext cx="1656473" cy="759895"/>
              <a:chOff x="5851825" y="5376625"/>
              <a:chExt cx="1656473" cy="759895"/>
            </a:xfrm>
          </p:grpSpPr>
          <p:sp>
            <p:nvSpPr>
              <p:cNvPr id="143" name="Google Shape;143;p13"/>
              <p:cNvSpPr/>
              <p:nvPr/>
            </p:nvSpPr>
            <p:spPr>
              <a:xfrm>
                <a:off x="5861960" y="5376625"/>
                <a:ext cx="1601257" cy="653988"/>
              </a:xfrm>
              <a:custGeom>
                <a:rect b="b" l="l" r="r" t="t"/>
                <a:pathLst>
                  <a:path extrusionOk="0" h="33248" w="71765">
                    <a:moveTo>
                      <a:pt x="0" y="13882"/>
                    </a:moveTo>
                    <a:cubicBezTo>
                      <a:pt x="4148" y="13882"/>
                      <a:pt x="9113" y="11958"/>
                      <a:pt x="12432" y="14447"/>
                    </a:cubicBezTo>
                    <a:cubicBezTo>
                      <a:pt x="14397" y="15921"/>
                      <a:pt x="14652" y="18926"/>
                      <a:pt x="16388" y="20663"/>
                    </a:cubicBezTo>
                    <a:cubicBezTo>
                      <a:pt x="18416" y="22692"/>
                      <a:pt x="21912" y="22462"/>
                      <a:pt x="24299" y="24053"/>
                    </a:cubicBezTo>
                    <a:cubicBezTo>
                      <a:pt x="25350" y="24754"/>
                      <a:pt x="24795" y="27044"/>
                      <a:pt x="25994" y="27444"/>
                    </a:cubicBezTo>
                    <a:cubicBezTo>
                      <a:pt x="30374" y="28907"/>
                      <a:pt x="35076" y="29149"/>
                      <a:pt x="39556" y="30269"/>
                    </a:cubicBezTo>
                    <a:cubicBezTo>
                      <a:pt x="41437" y="30739"/>
                      <a:pt x="42802" y="33707"/>
                      <a:pt x="44642" y="33094"/>
                    </a:cubicBezTo>
                    <a:cubicBezTo>
                      <a:pt x="46337" y="32529"/>
                      <a:pt x="44739" y="28808"/>
                      <a:pt x="46337" y="28009"/>
                    </a:cubicBezTo>
                    <a:cubicBezTo>
                      <a:pt x="52968" y="24694"/>
                      <a:pt x="54710" y="15423"/>
                      <a:pt x="56508" y="8231"/>
                    </a:cubicBezTo>
                    <a:cubicBezTo>
                      <a:pt x="56874" y="6769"/>
                      <a:pt x="55254" y="4546"/>
                      <a:pt x="56508" y="3710"/>
                    </a:cubicBezTo>
                    <a:cubicBezTo>
                      <a:pt x="58232" y="2561"/>
                      <a:pt x="60758" y="4365"/>
                      <a:pt x="62724" y="3710"/>
                    </a:cubicBezTo>
                    <a:cubicBezTo>
                      <a:pt x="63854" y="3333"/>
                      <a:pt x="62698" y="609"/>
                      <a:pt x="63854" y="320"/>
                    </a:cubicBezTo>
                    <a:cubicBezTo>
                      <a:pt x="66419" y="-321"/>
                      <a:pt x="69121" y="885"/>
                      <a:pt x="71765" y="885"/>
                    </a:cubicBezTo>
                  </a:path>
                </a:pathLst>
              </a:custGeom>
              <a:noFill/>
              <a:ln cap="flat" cmpd="sng" w="2857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44" name="Google Shape;144;p13"/>
              <p:cNvSpPr/>
              <p:nvPr/>
            </p:nvSpPr>
            <p:spPr>
              <a:xfrm>
                <a:off x="6837437" y="6026881"/>
                <a:ext cx="412875" cy="88861"/>
              </a:xfrm>
              <a:custGeom>
                <a:rect b="b" l="l" r="r" t="t"/>
                <a:pathLst>
                  <a:path extrusionOk="0" h="7382" w="26893">
                    <a:moveTo>
                      <a:pt x="0" y="0"/>
                    </a:moveTo>
                    <a:cubicBezTo>
                      <a:pt x="4486" y="1121"/>
                      <a:pt x="9323" y="648"/>
                      <a:pt x="13710" y="2109"/>
                    </a:cubicBezTo>
                    <a:cubicBezTo>
                      <a:pt x="18200" y="3605"/>
                      <a:pt x="22160" y="7382"/>
                      <a:pt x="26893" y="7382"/>
                    </a:cubicBezTo>
                  </a:path>
                </a:pathLst>
              </a:custGeom>
              <a:noFill/>
              <a:ln cap="flat" cmpd="sng" w="2857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45" name="Google Shape;145;p13"/>
              <p:cNvSpPr/>
              <p:nvPr/>
            </p:nvSpPr>
            <p:spPr>
              <a:xfrm flipH="1" rot="-10729382">
                <a:off x="5851961" y="6088400"/>
                <a:ext cx="1656202" cy="31114"/>
              </a:xfrm>
              <a:custGeom>
                <a:rect b="b" l="l" r="r" t="t"/>
                <a:pathLst>
                  <a:path extrusionOk="0" h="5914" w="295820">
                    <a:moveTo>
                      <a:pt x="0" y="2222"/>
                    </a:moveTo>
                    <a:cubicBezTo>
                      <a:pt x="21802" y="2222"/>
                      <a:pt x="43674" y="-1332"/>
                      <a:pt x="65387" y="641"/>
                    </a:cubicBezTo>
                    <a:cubicBezTo>
                      <a:pt x="80100" y="1978"/>
                      <a:pt x="94932" y="1353"/>
                      <a:pt x="109680" y="2222"/>
                    </a:cubicBezTo>
                    <a:cubicBezTo>
                      <a:pt x="122344" y="2968"/>
                      <a:pt x="135013" y="6007"/>
                      <a:pt x="147647" y="4859"/>
                    </a:cubicBezTo>
                    <a:cubicBezTo>
                      <a:pt x="168839" y="2933"/>
                      <a:pt x="190171" y="2750"/>
                      <a:pt x="211451" y="2750"/>
                    </a:cubicBezTo>
                    <a:cubicBezTo>
                      <a:pt x="221471" y="2750"/>
                      <a:pt x="231624" y="572"/>
                      <a:pt x="241507" y="2222"/>
                    </a:cubicBezTo>
                    <a:cubicBezTo>
                      <a:pt x="259405" y="5210"/>
                      <a:pt x="277674" y="5914"/>
                      <a:pt x="295820" y="5914"/>
                    </a:cubicBezTo>
                  </a:path>
                </a:pathLst>
              </a:custGeom>
              <a:noFill/>
              <a:ln cap="flat" cmpd="sng" w="28575">
                <a:solidFill>
                  <a:srgbClr val="666666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pic>
          <p:nvPicPr>
            <p:cNvPr id="146" name="Google Shape;146;p13"/>
            <p:cNvPicPr preferRelativeResize="0"/>
            <p:nvPr/>
          </p:nvPicPr>
          <p:blipFill rotWithShape="1">
            <a:blip r:embed="rId11">
              <a:alphaModFix/>
            </a:blip>
            <a:srcRect b="31852" l="0" r="0" t="0"/>
            <a:stretch/>
          </p:blipFill>
          <p:spPr>
            <a:xfrm rot="-444998">
              <a:off x="2584532" y="5309373"/>
              <a:ext cx="625335" cy="51090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7" name="Google Shape;147;p13"/>
            <p:cNvSpPr/>
            <p:nvPr/>
          </p:nvSpPr>
          <p:spPr>
            <a:xfrm>
              <a:off x="2823775" y="5678500"/>
              <a:ext cx="174778" cy="400187"/>
            </a:xfrm>
            <a:custGeom>
              <a:rect b="b" l="l" r="r" t="t"/>
              <a:pathLst>
                <a:path extrusionOk="0" h="17229" w="7780">
                  <a:moveTo>
                    <a:pt x="7780" y="17229"/>
                  </a:moveTo>
                  <a:lnTo>
                    <a:pt x="5925" y="12531"/>
                  </a:lnTo>
                  <a:lnTo>
                    <a:pt x="5925" y="10908"/>
                  </a:lnTo>
                  <a:lnTo>
                    <a:pt x="5925" y="8111"/>
                  </a:lnTo>
                  <a:lnTo>
                    <a:pt x="6296" y="6042"/>
                  </a:lnTo>
                  <a:lnTo>
                    <a:pt x="7112" y="2573"/>
                  </a:lnTo>
                  <a:lnTo>
                    <a:pt x="7780" y="783"/>
                  </a:lnTo>
                  <a:lnTo>
                    <a:pt x="6580" y="0"/>
                  </a:lnTo>
                  <a:lnTo>
                    <a:pt x="5405" y="2293"/>
                  </a:lnTo>
                  <a:lnTo>
                    <a:pt x="4738" y="4363"/>
                  </a:lnTo>
                  <a:lnTo>
                    <a:pt x="4144" y="5706"/>
                  </a:lnTo>
                  <a:lnTo>
                    <a:pt x="3251" y="4091"/>
                  </a:lnTo>
                  <a:lnTo>
                    <a:pt x="2890" y="1080"/>
                  </a:lnTo>
                  <a:lnTo>
                    <a:pt x="1806" y="1261"/>
                  </a:lnTo>
                  <a:lnTo>
                    <a:pt x="963" y="719"/>
                  </a:lnTo>
                  <a:lnTo>
                    <a:pt x="0" y="1080"/>
                  </a:lnTo>
                  <a:lnTo>
                    <a:pt x="1028" y="4028"/>
                  </a:lnTo>
                  <a:lnTo>
                    <a:pt x="1918" y="6712"/>
                  </a:lnTo>
                  <a:lnTo>
                    <a:pt x="2215" y="9677"/>
                  </a:lnTo>
                  <a:lnTo>
                    <a:pt x="1918" y="12363"/>
                  </a:lnTo>
                  <a:lnTo>
                    <a:pt x="1399" y="14600"/>
                  </a:lnTo>
                  <a:lnTo>
                    <a:pt x="434" y="16782"/>
                  </a:lnTo>
                </a:path>
              </a:pathLst>
            </a:custGeom>
            <a:solidFill>
              <a:schemeClr val="lt1"/>
            </a:solidFill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sp>
        <p:pic>
          <p:nvPicPr>
            <p:cNvPr id="148" name="Google Shape;148;p13"/>
            <p:cNvPicPr preferRelativeResize="0"/>
            <p:nvPr/>
          </p:nvPicPr>
          <p:blipFill rotWithShape="1">
            <a:blip r:embed="rId12">
              <a:alphaModFix/>
            </a:blip>
            <a:srcRect b="13464" l="0" r="0" t="0"/>
            <a:stretch/>
          </p:blipFill>
          <p:spPr>
            <a:xfrm>
              <a:off x="1578525" y="5292850"/>
              <a:ext cx="954250" cy="8257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9" name="Google Shape;149;p13"/>
            <p:cNvPicPr preferRelativeResize="0"/>
            <p:nvPr/>
          </p:nvPicPr>
          <p:blipFill rotWithShape="1">
            <a:blip r:embed="rId13">
              <a:alphaModFix amt="90000"/>
            </a:blip>
            <a:srcRect b="13464" l="0" r="0" t="0"/>
            <a:stretch/>
          </p:blipFill>
          <p:spPr>
            <a:xfrm>
              <a:off x="6409538" y="5314087"/>
              <a:ext cx="374850" cy="32437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