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6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5923F-1C15-865A-0F95-A916EC566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>
            <a:extLst>
              <a:ext uri="{FF2B5EF4-FFF2-40B4-BE49-F238E27FC236}">
                <a16:creationId xmlns:a16="http://schemas.microsoft.com/office/drawing/2014/main" id="{6DF58F17-CFB0-92E3-6618-996A434AC45B}"/>
              </a:ext>
            </a:extLst>
          </p:cNvPr>
          <p:cNvSpPr txBox="1">
            <a:spLocks/>
          </p:cNvSpPr>
          <p:nvPr/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lnSpc>
                <a:spcPct val="90000"/>
              </a:lnSpc>
              <a:spcBef>
                <a:spcPct val="0"/>
              </a:spcBef>
              <a:buNone/>
              <a:defRPr sz="5400" b="1">
                <a:solidFill>
                  <a:schemeClr val="bg1"/>
                </a:solidFill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accent1"/>
                </a:solidFill>
              </a:rPr>
              <a:t>02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5796BB5-24C4-EE65-DAA4-CA0202C77C75}"/>
              </a:ext>
            </a:extLst>
          </p:cNvPr>
          <p:cNvSpPr txBox="1">
            <a:spLocks/>
          </p:cNvSpPr>
          <p:nvPr/>
        </p:nvSpPr>
        <p:spPr>
          <a:xfrm>
            <a:off x="419099" y="3635858"/>
            <a:ext cx="11283166" cy="434926"/>
          </a:xfrm>
          <a:prstGeom prst="rect">
            <a:avLst/>
          </a:prstGeom>
        </p:spPr>
        <p:txBody>
          <a:bodyPr/>
          <a:lstStyle>
            <a:lvl1pPr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</a:defRPr>
            </a:lvl1pPr>
            <a:lvl2pPr indent="0">
              <a:lnSpc>
                <a:spcPct val="90000"/>
              </a:lnSpc>
              <a:spcBef>
                <a:spcPts val="500"/>
              </a:spcBef>
              <a:buFontTx/>
              <a:buNone/>
              <a:defRPr b="1">
                <a:solidFill>
                  <a:schemeClr val="bg1"/>
                </a:solidFill>
              </a:defRPr>
            </a:lvl2pPr>
            <a:lvl3pPr indent="0">
              <a:lnSpc>
                <a:spcPct val="90000"/>
              </a:lnSpc>
              <a:spcBef>
                <a:spcPts val="500"/>
              </a:spcBef>
              <a:buFontTx/>
              <a:buNone/>
              <a:defRPr b="1">
                <a:solidFill>
                  <a:schemeClr val="bg1"/>
                </a:solidFill>
              </a:defRPr>
            </a:lvl3pPr>
            <a:lvl4pPr indent="0">
              <a:lnSpc>
                <a:spcPct val="90000"/>
              </a:lnSpc>
              <a:spcBef>
                <a:spcPts val="500"/>
              </a:spcBef>
              <a:buFontTx/>
              <a:buNone/>
              <a:defRPr b="1">
                <a:solidFill>
                  <a:schemeClr val="bg1"/>
                </a:solidFill>
              </a:defRPr>
            </a:lvl4pPr>
            <a:lvl5pPr indent="0">
              <a:lnSpc>
                <a:spcPct val="90000"/>
              </a:lnSpc>
              <a:spcBef>
                <a:spcPts val="500"/>
              </a:spcBef>
              <a:buFontTx/>
              <a:buNone/>
              <a:defRPr b="1">
                <a:solidFill>
                  <a:schemeClr val="bg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sz="3600" b="0" dirty="0">
                <a:solidFill>
                  <a:schemeClr val="tx1"/>
                </a:solidFill>
              </a:rPr>
              <a:t>Graphic Slides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2C2AD03-15DA-61F0-01AB-84AB191C3370}"/>
              </a:ext>
            </a:extLst>
          </p:cNvPr>
          <p:cNvCxnSpPr/>
          <p:nvPr/>
        </p:nvCxnSpPr>
        <p:spPr>
          <a:xfrm>
            <a:off x="419099" y="3521558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2204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9670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732</cp:revision>
  <dcterms:created xsi:type="dcterms:W3CDTF">2021-03-31T02:49:57Z</dcterms:created>
  <dcterms:modified xsi:type="dcterms:W3CDTF">2025-10-15T02:52:20Z</dcterms:modified>
  <cp:category/>
</cp:coreProperties>
</file>