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Poppins"/>
      <p:regular r:id="rId15"/>
      <p:bold r:id="rId16"/>
      <p:italic r:id="rId17"/>
      <p:boldItalic r:id="rId18"/>
    </p:embeddedFont>
    <p:embeddedFont>
      <p:font typeface="Inter"/>
      <p:bold r:id="rId19"/>
      <p:boldItalic r:id="rId20"/>
    </p:embeddedFont>
    <p:embeddedFont>
      <p:font typeface="Montserrat"/>
      <p:bold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3" roundtripDataSignature="AMtx7mi2y4GeiZ4lk81yXZfWxzZA+h5/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Italic.fntdata"/><Relationship Id="rId11" Type="http://schemas.openxmlformats.org/officeDocument/2006/relationships/slide" Target="slides/slide6.xml"/><Relationship Id="rId22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21" Type="http://schemas.openxmlformats.org/officeDocument/2006/relationships/font" Target="fonts/Montserra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regular.fntdata"/><Relationship Id="rId14" Type="http://schemas.openxmlformats.org/officeDocument/2006/relationships/slide" Target="slides/slide9.xml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Inter-bold.fntdata"/><Relationship Id="rId6" Type="http://schemas.openxmlformats.org/officeDocument/2006/relationships/slide" Target="slides/slide1.xml"/><Relationship Id="rId18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2.png"/><Relationship Id="rId13" Type="http://schemas.openxmlformats.org/officeDocument/2006/relationships/image" Target="../media/image11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046204" y="1739884"/>
            <a:ext cx="1657446" cy="1657446"/>
          </a:xfrm>
          <a:custGeom>
            <a:rect b="b" l="l" r="r" t="t"/>
            <a:pathLst>
              <a:path extrusionOk="0" h="2209927" w="2209927">
                <a:moveTo>
                  <a:pt x="0" y="0"/>
                </a:moveTo>
                <a:lnTo>
                  <a:pt x="2209927" y="0"/>
                </a:lnTo>
                <a:lnTo>
                  <a:pt x="2209927" y="2209927"/>
                </a:lnTo>
                <a:lnTo>
                  <a:pt x="0" y="22099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 txBox="1"/>
          <p:nvPr/>
        </p:nvSpPr>
        <p:spPr>
          <a:xfrm>
            <a:off x="3900600" y="6978550"/>
            <a:ext cx="11145600" cy="10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47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"Sustainable Teacher Development and Cross-Cultural Literacy: Navigating Future Pedagogies in a Changing Era"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722396" y="1861052"/>
            <a:ext cx="16843200" cy="31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49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BKS PTN Barat</a:t>
            </a:r>
            <a:r>
              <a:rPr b="1" lang="en-US" sz="6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6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049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International Seminar </a:t>
            </a:r>
            <a:endParaRPr b="1" sz="6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049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r>
              <a:rPr b="1" i="0" lang="en-US" sz="6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026</a:t>
            </a:r>
            <a:endParaRPr sz="100"/>
          </a:p>
        </p:txBody>
      </p:sp>
      <p:grpSp>
        <p:nvGrpSpPr>
          <p:cNvPr id="87" name="Google Shape;87;p1"/>
          <p:cNvGrpSpPr/>
          <p:nvPr/>
        </p:nvGrpSpPr>
        <p:grpSpPr>
          <a:xfrm>
            <a:off x="6553838" y="586163"/>
            <a:ext cx="5388900" cy="823200"/>
            <a:chOff x="6553838" y="586163"/>
            <a:chExt cx="5388900" cy="823200"/>
          </a:xfrm>
        </p:grpSpPr>
        <p:sp>
          <p:nvSpPr>
            <p:cNvPr id="88" name="Google Shape;88;p1"/>
            <p:cNvSpPr/>
            <p:nvPr/>
          </p:nvSpPr>
          <p:spPr>
            <a:xfrm>
              <a:off x="6553838" y="586163"/>
              <a:ext cx="5388900" cy="8232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6764878" y="736793"/>
              <a:ext cx="523024" cy="536099"/>
            </a:xfrm>
            <a:custGeom>
              <a:rect b="b" l="l" r="r" t="t"/>
              <a:pathLst>
                <a:path extrusionOk="0" h="714799" w="697365">
                  <a:moveTo>
                    <a:pt x="0" y="0"/>
                  </a:moveTo>
                  <a:lnTo>
                    <a:pt x="697365" y="0"/>
                  </a:lnTo>
                  <a:lnTo>
                    <a:pt x="697365" y="714799"/>
                  </a:lnTo>
                  <a:lnTo>
                    <a:pt x="0" y="7147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0" name="Google Shape;90;p1"/>
            <p:cNvSpPr/>
            <p:nvPr/>
          </p:nvSpPr>
          <p:spPr>
            <a:xfrm>
              <a:off x="7305510" y="709623"/>
              <a:ext cx="694675" cy="576294"/>
            </a:xfrm>
            <a:custGeom>
              <a:rect b="b" l="l" r="r" t="t"/>
              <a:pathLst>
                <a:path extrusionOk="0" h="768392" w="926233">
                  <a:moveTo>
                    <a:pt x="0" y="0"/>
                  </a:moveTo>
                  <a:lnTo>
                    <a:pt x="926233" y="0"/>
                  </a:lnTo>
                  <a:lnTo>
                    <a:pt x="926233" y="768392"/>
                  </a:lnTo>
                  <a:lnTo>
                    <a:pt x="0" y="7683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9388555" y="728124"/>
              <a:ext cx="539304" cy="539304"/>
            </a:xfrm>
            <a:custGeom>
              <a:rect b="b" l="l" r="r" t="t"/>
              <a:pathLst>
                <a:path extrusionOk="0" h="719072" w="719072">
                  <a:moveTo>
                    <a:pt x="0" y="0"/>
                  </a:moveTo>
                  <a:lnTo>
                    <a:pt x="719071" y="0"/>
                  </a:lnTo>
                  <a:lnTo>
                    <a:pt x="719071" y="719072"/>
                  </a:lnTo>
                  <a:lnTo>
                    <a:pt x="0" y="7190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8735215" y="723485"/>
              <a:ext cx="562731" cy="562731"/>
            </a:xfrm>
            <a:custGeom>
              <a:rect b="b" l="l" r="r" t="t"/>
              <a:pathLst>
                <a:path extrusionOk="0" h="750308" w="750308">
                  <a:moveTo>
                    <a:pt x="0" y="0"/>
                  </a:moveTo>
                  <a:lnTo>
                    <a:pt x="750309" y="0"/>
                  </a:lnTo>
                  <a:lnTo>
                    <a:pt x="750309" y="750308"/>
                  </a:lnTo>
                  <a:lnTo>
                    <a:pt x="0" y="7503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10017542" y="745989"/>
              <a:ext cx="1102477" cy="517709"/>
            </a:xfrm>
            <a:custGeom>
              <a:rect b="b" l="l" r="r" t="t"/>
              <a:pathLst>
                <a:path extrusionOk="0" h="690278" w="1469969">
                  <a:moveTo>
                    <a:pt x="0" y="0"/>
                  </a:moveTo>
                  <a:lnTo>
                    <a:pt x="1469969" y="0"/>
                  </a:lnTo>
                  <a:lnTo>
                    <a:pt x="1469969" y="690277"/>
                  </a:lnTo>
                  <a:lnTo>
                    <a:pt x="0" y="690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8000184" y="586192"/>
              <a:ext cx="642636" cy="823167"/>
            </a:xfrm>
            <a:custGeom>
              <a:rect b="b" l="l" r="r" t="t"/>
              <a:pathLst>
                <a:path extrusionOk="0" h="1097556" w="856848">
                  <a:moveTo>
                    <a:pt x="0" y="0"/>
                  </a:moveTo>
                  <a:lnTo>
                    <a:pt x="856848" y="0"/>
                  </a:lnTo>
                  <a:lnTo>
                    <a:pt x="856848" y="1097556"/>
                  </a:lnTo>
                  <a:lnTo>
                    <a:pt x="0" y="10975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-44863" r="-54114" t="0"/>
              </a:stretch>
            </a:blipFill>
            <a:ln>
              <a:noFill/>
            </a:ln>
          </p:spPr>
        </p:sp>
        <p:pic>
          <p:nvPicPr>
            <p:cNvPr id="95" name="Google Shape;95;p1"/>
            <p:cNvPicPr preferRelativeResize="0"/>
            <p:nvPr/>
          </p:nvPicPr>
          <p:blipFill rotWithShape="1">
            <a:blip r:embed="rId10">
              <a:alphaModFix/>
            </a:blip>
            <a:srcRect b="8548" l="17846" r="17471" t="10038"/>
            <a:stretch/>
          </p:blipFill>
          <p:spPr>
            <a:xfrm>
              <a:off x="11209725" y="691075"/>
              <a:ext cx="483975" cy="613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" name="Google Shape;96;p1"/>
          <p:cNvSpPr/>
          <p:nvPr/>
        </p:nvSpPr>
        <p:spPr>
          <a:xfrm>
            <a:off x="1509179" y="6413709"/>
            <a:ext cx="1657445" cy="1657445"/>
          </a:xfrm>
          <a:custGeom>
            <a:rect b="b" l="l" r="r" t="t"/>
            <a:pathLst>
              <a:path extrusionOk="0" h="2209927" w="2209927">
                <a:moveTo>
                  <a:pt x="0" y="0"/>
                </a:moveTo>
                <a:lnTo>
                  <a:pt x="2209927" y="0"/>
                </a:lnTo>
                <a:lnTo>
                  <a:pt x="2209927" y="2209927"/>
                </a:lnTo>
                <a:lnTo>
                  <a:pt x="0" y="22099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7" name="Google Shape;97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2228375" y="-1421425"/>
            <a:ext cx="6418374" cy="641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584138" y="5583124"/>
            <a:ext cx="4703874" cy="470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>
          <a:blip r:embed="rId13">
            <a:alphaModFix amt="7000"/>
          </a:blip>
          <a:stretch>
            <a:fillRect/>
          </a:stretch>
        </p:blipFill>
        <p:spPr>
          <a:xfrm>
            <a:off x="4572001" y="864051"/>
            <a:ext cx="9594200" cy="95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/>
        </p:nvSpPr>
        <p:spPr>
          <a:xfrm>
            <a:off x="7350119" y="4108533"/>
            <a:ext cx="3587763" cy="10225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Tittle Here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7804080" y="5229349"/>
            <a:ext cx="2679840" cy="10893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5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Author(s), </a:t>
            </a:r>
            <a:endParaRPr/>
          </a:p>
          <a:p>
            <a:pPr indent="0" lvl="0" marL="0" marR="0" rtl="0" algn="ctr">
              <a:lnSpc>
                <a:spcPct val="155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Affiliation(s).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1028862" y="9248937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>
            <a:off x="1028862" y="1009621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8" name="Google Shape;108;p2"/>
          <p:cNvSpPr txBox="1"/>
          <p:nvPr/>
        </p:nvSpPr>
        <p:spPr>
          <a:xfrm>
            <a:off x="1016352" y="1609620"/>
            <a:ext cx="9579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INTERNATIONAL SEMINAR BKS PTN BARAT 2026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1043838" y="2049351"/>
            <a:ext cx="7056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UNIVERSITAS SINGAPERBANGSA KARAWANG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-678007" y="2489102"/>
            <a:ext cx="705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June 17, 2026</a:t>
            </a: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6553838" y="107697"/>
            <a:ext cx="5388900" cy="823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6764878" y="258328"/>
            <a:ext cx="523024" cy="536099"/>
          </a:xfrm>
          <a:custGeom>
            <a:rect b="b" l="l" r="r" t="t"/>
            <a:pathLst>
              <a:path extrusionOk="0" h="714799" w="697365">
                <a:moveTo>
                  <a:pt x="0" y="0"/>
                </a:moveTo>
                <a:lnTo>
                  <a:pt x="697365" y="0"/>
                </a:lnTo>
                <a:lnTo>
                  <a:pt x="697365" y="714799"/>
                </a:lnTo>
                <a:lnTo>
                  <a:pt x="0" y="714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2"/>
          <p:cNvSpPr/>
          <p:nvPr/>
        </p:nvSpPr>
        <p:spPr>
          <a:xfrm>
            <a:off x="7305510" y="231158"/>
            <a:ext cx="694675" cy="576294"/>
          </a:xfrm>
          <a:custGeom>
            <a:rect b="b" l="l" r="r" t="t"/>
            <a:pathLst>
              <a:path extrusionOk="0" h="768392" w="926233">
                <a:moveTo>
                  <a:pt x="0" y="0"/>
                </a:moveTo>
                <a:lnTo>
                  <a:pt x="926233" y="0"/>
                </a:lnTo>
                <a:lnTo>
                  <a:pt x="926233" y="768392"/>
                </a:lnTo>
                <a:lnTo>
                  <a:pt x="0" y="768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2"/>
          <p:cNvSpPr/>
          <p:nvPr/>
        </p:nvSpPr>
        <p:spPr>
          <a:xfrm>
            <a:off x="9388555" y="249659"/>
            <a:ext cx="539304" cy="539304"/>
          </a:xfrm>
          <a:custGeom>
            <a:rect b="b" l="l" r="r" t="t"/>
            <a:pathLst>
              <a:path extrusionOk="0" h="719072" w="719072">
                <a:moveTo>
                  <a:pt x="0" y="0"/>
                </a:moveTo>
                <a:lnTo>
                  <a:pt x="719071" y="0"/>
                </a:lnTo>
                <a:lnTo>
                  <a:pt x="719071" y="719072"/>
                </a:lnTo>
                <a:lnTo>
                  <a:pt x="0" y="719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2"/>
          <p:cNvSpPr/>
          <p:nvPr/>
        </p:nvSpPr>
        <p:spPr>
          <a:xfrm>
            <a:off x="8735215" y="245020"/>
            <a:ext cx="562731" cy="562731"/>
          </a:xfrm>
          <a:custGeom>
            <a:rect b="b" l="l" r="r" t="t"/>
            <a:pathLst>
              <a:path extrusionOk="0" h="750308" w="750308">
                <a:moveTo>
                  <a:pt x="0" y="0"/>
                </a:moveTo>
                <a:lnTo>
                  <a:pt x="750309" y="0"/>
                </a:lnTo>
                <a:lnTo>
                  <a:pt x="750309" y="750308"/>
                </a:lnTo>
                <a:lnTo>
                  <a:pt x="0" y="7503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2"/>
          <p:cNvSpPr/>
          <p:nvPr/>
        </p:nvSpPr>
        <p:spPr>
          <a:xfrm>
            <a:off x="10017542" y="267524"/>
            <a:ext cx="1102477" cy="517709"/>
          </a:xfrm>
          <a:custGeom>
            <a:rect b="b" l="l" r="r" t="t"/>
            <a:pathLst>
              <a:path extrusionOk="0" h="690278" w="1469969">
                <a:moveTo>
                  <a:pt x="0" y="0"/>
                </a:moveTo>
                <a:lnTo>
                  <a:pt x="1469969" y="0"/>
                </a:lnTo>
                <a:lnTo>
                  <a:pt x="1469969" y="690277"/>
                </a:lnTo>
                <a:lnTo>
                  <a:pt x="0" y="690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2"/>
          <p:cNvSpPr/>
          <p:nvPr/>
        </p:nvSpPr>
        <p:spPr>
          <a:xfrm>
            <a:off x="8000184" y="107727"/>
            <a:ext cx="642636" cy="823167"/>
          </a:xfrm>
          <a:custGeom>
            <a:rect b="b" l="l" r="r" t="t"/>
            <a:pathLst>
              <a:path extrusionOk="0" h="1097556" w="856848">
                <a:moveTo>
                  <a:pt x="0" y="0"/>
                </a:moveTo>
                <a:lnTo>
                  <a:pt x="856848" y="0"/>
                </a:lnTo>
                <a:lnTo>
                  <a:pt x="856848" y="1097556"/>
                </a:lnTo>
                <a:lnTo>
                  <a:pt x="0" y="1097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44860" r="-54121" t="0"/>
            </a:stretch>
          </a:blipFill>
          <a:ln>
            <a:noFill/>
          </a:ln>
        </p:spPr>
      </p:sp>
      <p:pic>
        <p:nvPicPr>
          <p:cNvPr id="118" name="Google Shape;118;p2"/>
          <p:cNvPicPr preferRelativeResize="0"/>
          <p:nvPr/>
        </p:nvPicPr>
        <p:blipFill rotWithShape="1">
          <a:blip r:embed="rId9">
            <a:alphaModFix/>
          </a:blip>
          <a:srcRect b="8548" l="17846" r="17471" t="10038"/>
          <a:stretch/>
        </p:blipFill>
        <p:spPr>
          <a:xfrm>
            <a:off x="11209725" y="212610"/>
            <a:ext cx="483975" cy="61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2643550" y="6318725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2249643" y="6394323"/>
            <a:ext cx="1317593" cy="1317593"/>
          </a:xfrm>
          <a:custGeom>
            <a:rect b="b" l="l" r="r" t="t"/>
            <a:pathLst>
              <a:path extrusionOk="0" h="1756791" w="1756791">
                <a:moveTo>
                  <a:pt x="0" y="0"/>
                </a:moveTo>
                <a:lnTo>
                  <a:pt x="1756791" y="0"/>
                </a:lnTo>
                <a:lnTo>
                  <a:pt x="1756791" y="1756791"/>
                </a:lnTo>
                <a:lnTo>
                  <a:pt x="0" y="1756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3"/>
          <p:cNvSpPr txBox="1"/>
          <p:nvPr/>
        </p:nvSpPr>
        <p:spPr>
          <a:xfrm>
            <a:off x="1419120" y="1611478"/>
            <a:ext cx="2976839" cy="609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Maximum 1 slide </a:t>
            </a:r>
            <a:endParaRPr/>
          </a:p>
        </p:txBody>
      </p:sp>
      <p:sp>
        <p:nvSpPr>
          <p:cNvPr id="126" name="Google Shape;126;p3"/>
          <p:cNvSpPr txBox="1"/>
          <p:nvPr/>
        </p:nvSpPr>
        <p:spPr>
          <a:xfrm>
            <a:off x="6176877" y="222228"/>
            <a:ext cx="5934237" cy="1241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4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INTRODUCTION</a:t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1028862" y="9248937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8" name="Google Shape;128;p3"/>
          <p:cNvSpPr/>
          <p:nvPr/>
        </p:nvSpPr>
        <p:spPr>
          <a:xfrm>
            <a:off x="1028862" y="1482662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29" name="Google Shape;12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57175" y="6049263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1028862" y="9239221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5" name="Google Shape;135;p4"/>
          <p:cNvSpPr/>
          <p:nvPr/>
        </p:nvSpPr>
        <p:spPr>
          <a:xfrm>
            <a:off x="1028862" y="1738255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6" name="Google Shape;136;p4"/>
          <p:cNvSpPr txBox="1"/>
          <p:nvPr/>
        </p:nvSpPr>
        <p:spPr>
          <a:xfrm>
            <a:off x="4782960" y="562156"/>
            <a:ext cx="8722081" cy="840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8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LITERATURE REVIEW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1028881" y="1805159"/>
            <a:ext cx="4430516" cy="609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Maximum 1 slide</a:t>
            </a:r>
            <a:endParaRPr/>
          </a:p>
        </p:txBody>
      </p:sp>
      <p:pic>
        <p:nvPicPr>
          <p:cNvPr id="138" name="Google Shape;1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18950" y="-1604862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/>
          <p:nvPr/>
        </p:nvSpPr>
        <p:spPr>
          <a:xfrm>
            <a:off x="4560837" y="471326"/>
            <a:ext cx="9144000" cy="954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6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METHOD</a:t>
            </a:r>
            <a:endParaRPr/>
          </a:p>
        </p:txBody>
      </p:sp>
      <p:sp>
        <p:nvSpPr>
          <p:cNvPr id="144" name="Google Shape;144;p5"/>
          <p:cNvSpPr txBox="1"/>
          <p:nvPr/>
        </p:nvSpPr>
        <p:spPr>
          <a:xfrm>
            <a:off x="985676" y="1492158"/>
            <a:ext cx="5288042" cy="1171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Maximum 1 slide</a:t>
            </a:r>
            <a:endParaRPr/>
          </a:p>
          <a:p>
            <a:pPr indent="0" lvl="0" marL="0" marR="0" rtl="0" algn="just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Table or chart can be displayed</a:t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985676" y="617401"/>
            <a:ext cx="1317975" cy="1317593"/>
          </a:xfrm>
          <a:custGeom>
            <a:rect b="b" l="l" r="r" t="t"/>
            <a:pathLst>
              <a:path extrusionOk="0" h="1756791" w="1757299">
                <a:moveTo>
                  <a:pt x="0" y="0"/>
                </a:moveTo>
                <a:lnTo>
                  <a:pt x="1757299" y="0"/>
                </a:lnTo>
                <a:lnTo>
                  <a:pt x="1757299" y="1756791"/>
                </a:lnTo>
                <a:lnTo>
                  <a:pt x="0" y="1756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" l="0" r="0" t="-13"/>
            </a:stretch>
          </a:blipFill>
          <a:ln>
            <a:noFill/>
          </a:ln>
        </p:spPr>
      </p:sp>
      <p:sp>
        <p:nvSpPr>
          <p:cNvPr id="146" name="Google Shape;146;p5"/>
          <p:cNvSpPr/>
          <p:nvPr/>
        </p:nvSpPr>
        <p:spPr>
          <a:xfrm>
            <a:off x="1028862" y="1471498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7" name="Google Shape;147;p5"/>
          <p:cNvSpPr/>
          <p:nvPr/>
        </p:nvSpPr>
        <p:spPr>
          <a:xfrm>
            <a:off x="1028862" y="9258300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48" name="Google Shape;14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643550" y="6318725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/>
          <p:nvPr/>
        </p:nvSpPr>
        <p:spPr>
          <a:xfrm>
            <a:off x="4022636" y="553993"/>
            <a:ext cx="10242718" cy="1021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Finding and Discussion</a:t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16073932" y="521197"/>
            <a:ext cx="2214052" cy="2211651"/>
          </a:xfrm>
          <a:custGeom>
            <a:rect b="b" l="l" r="r" t="t"/>
            <a:pathLst>
              <a:path extrusionOk="0" h="1754886" w="1756791">
                <a:moveTo>
                  <a:pt x="0" y="0"/>
                </a:moveTo>
                <a:lnTo>
                  <a:pt x="1756791" y="0"/>
                </a:lnTo>
                <a:lnTo>
                  <a:pt x="1756791" y="1754886"/>
                </a:lnTo>
                <a:lnTo>
                  <a:pt x="0" y="1754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4" l="0" r="0" t="-55"/>
            </a:stretch>
          </a:blipFill>
          <a:ln>
            <a:noFill/>
          </a:ln>
        </p:spPr>
      </p:sp>
      <p:sp>
        <p:nvSpPr>
          <p:cNvPr id="155" name="Google Shape;155;p6"/>
          <p:cNvSpPr/>
          <p:nvPr/>
        </p:nvSpPr>
        <p:spPr>
          <a:xfrm>
            <a:off x="1028862" y="9258300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6" name="Google Shape;156;p6"/>
          <p:cNvSpPr/>
          <p:nvPr/>
        </p:nvSpPr>
        <p:spPr>
          <a:xfrm>
            <a:off x="1028862" y="1627022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7" name="Google Shape;157;p6"/>
          <p:cNvSpPr txBox="1"/>
          <p:nvPr/>
        </p:nvSpPr>
        <p:spPr>
          <a:xfrm>
            <a:off x="1028881" y="1733683"/>
            <a:ext cx="5059080" cy="952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Minimum 2 slides, maximum 4 slides.</a:t>
            </a:r>
            <a:endParaRPr/>
          </a:p>
          <a:p>
            <a:pPr indent="0" lvl="0" marL="0" marR="0" rtl="0" algn="l">
              <a:lnSpc>
                <a:spcPct val="145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Table or chart can be displayed</a:t>
            </a:r>
            <a:endParaRPr/>
          </a:p>
        </p:txBody>
      </p:sp>
      <p:pic>
        <p:nvPicPr>
          <p:cNvPr id="158" name="Google Shape;15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93175" y="6723388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/>
          <p:nvPr/>
        </p:nvSpPr>
        <p:spPr>
          <a:xfrm>
            <a:off x="985676" y="617401"/>
            <a:ext cx="1317975" cy="1317593"/>
          </a:xfrm>
          <a:custGeom>
            <a:rect b="b" l="l" r="r" t="t"/>
            <a:pathLst>
              <a:path extrusionOk="0" h="1756791" w="1757299">
                <a:moveTo>
                  <a:pt x="0" y="0"/>
                </a:moveTo>
                <a:lnTo>
                  <a:pt x="1757299" y="0"/>
                </a:lnTo>
                <a:lnTo>
                  <a:pt x="1757299" y="1756791"/>
                </a:lnTo>
                <a:lnTo>
                  <a:pt x="0" y="1756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" l="0" r="0" t="-13"/>
            </a:stretch>
          </a:blipFill>
          <a:ln>
            <a:noFill/>
          </a:ln>
        </p:spPr>
      </p:sp>
      <p:sp>
        <p:nvSpPr>
          <p:cNvPr id="164" name="Google Shape;164;p7"/>
          <p:cNvSpPr txBox="1"/>
          <p:nvPr/>
        </p:nvSpPr>
        <p:spPr>
          <a:xfrm>
            <a:off x="5005616" y="476236"/>
            <a:ext cx="8277120" cy="10192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5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Conclusion</a:t>
            </a: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1028862" y="9258300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6" name="Google Shape;166;p7"/>
          <p:cNvSpPr/>
          <p:nvPr/>
        </p:nvSpPr>
        <p:spPr>
          <a:xfrm>
            <a:off x="1028862" y="1728902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7" name="Google Shape;167;p7"/>
          <p:cNvSpPr txBox="1"/>
          <p:nvPr/>
        </p:nvSpPr>
        <p:spPr>
          <a:xfrm>
            <a:off x="1131837" y="1678143"/>
            <a:ext cx="2341436" cy="616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Maximum 1 slide</a:t>
            </a:r>
            <a:endParaRPr/>
          </a:p>
        </p:txBody>
      </p:sp>
      <p:pic>
        <p:nvPicPr>
          <p:cNvPr id="168" name="Google Shape;16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945100" y="6772213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 txBox="1"/>
          <p:nvPr/>
        </p:nvSpPr>
        <p:spPr>
          <a:xfrm>
            <a:off x="6799316" y="411070"/>
            <a:ext cx="4689358" cy="10192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5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</a:t>
            </a:r>
            <a:endParaRPr/>
          </a:p>
        </p:txBody>
      </p:sp>
      <p:sp>
        <p:nvSpPr>
          <p:cNvPr id="174" name="Google Shape;174;p8"/>
          <p:cNvSpPr/>
          <p:nvPr/>
        </p:nvSpPr>
        <p:spPr>
          <a:xfrm>
            <a:off x="16381438" y="411118"/>
            <a:ext cx="1317593" cy="1317593"/>
          </a:xfrm>
          <a:custGeom>
            <a:rect b="b" l="l" r="r" t="t"/>
            <a:pathLst>
              <a:path extrusionOk="0" h="1756791" w="1756791">
                <a:moveTo>
                  <a:pt x="0" y="0"/>
                </a:moveTo>
                <a:lnTo>
                  <a:pt x="1756791" y="0"/>
                </a:lnTo>
                <a:lnTo>
                  <a:pt x="1756791" y="1756791"/>
                </a:lnTo>
                <a:lnTo>
                  <a:pt x="0" y="1756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8"/>
          <p:cNvSpPr/>
          <p:nvPr/>
        </p:nvSpPr>
        <p:spPr>
          <a:xfrm>
            <a:off x="1028862" y="9239221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6" name="Google Shape;176;p8"/>
          <p:cNvSpPr/>
          <p:nvPr/>
        </p:nvSpPr>
        <p:spPr>
          <a:xfrm>
            <a:off x="1028862" y="1484462"/>
            <a:ext cx="16230600" cy="19050"/>
          </a:xfrm>
          <a:custGeom>
            <a:rect b="b" l="l" r="r" t="t"/>
            <a:pathLst>
              <a:path extrusionOk="0" h="25400" w="21640800">
                <a:moveTo>
                  <a:pt x="0" y="0"/>
                </a:moveTo>
                <a:lnTo>
                  <a:pt x="21640800" y="0"/>
                </a:lnTo>
                <a:lnTo>
                  <a:pt x="21640800" y="2540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7" name="Google Shape;177;p8"/>
          <p:cNvSpPr txBox="1"/>
          <p:nvPr/>
        </p:nvSpPr>
        <p:spPr>
          <a:xfrm>
            <a:off x="1028881" y="1471498"/>
            <a:ext cx="6452997" cy="111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Maximum 1 slide</a:t>
            </a:r>
            <a:endParaRPr/>
          </a:p>
          <a:p>
            <a:pPr indent="0" lvl="0" marL="0" marR="0" rtl="0" algn="l">
              <a:lnSpc>
                <a:spcPct val="1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references are in the APA style, 7th edition.</a:t>
            </a:r>
            <a:endParaRPr/>
          </a:p>
        </p:txBody>
      </p:sp>
      <p:pic>
        <p:nvPicPr>
          <p:cNvPr id="178" name="Google Shape;17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72975" y="7016488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"/>
          <p:cNvSpPr txBox="1"/>
          <p:nvPr/>
        </p:nvSpPr>
        <p:spPr>
          <a:xfrm>
            <a:off x="5869076" y="3810029"/>
            <a:ext cx="6549838" cy="1267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/>
          </a:p>
        </p:txBody>
      </p:sp>
      <p:sp>
        <p:nvSpPr>
          <p:cNvPr id="184" name="Google Shape;184;p9"/>
          <p:cNvSpPr txBox="1"/>
          <p:nvPr/>
        </p:nvSpPr>
        <p:spPr>
          <a:xfrm>
            <a:off x="6724802" y="4905375"/>
            <a:ext cx="25494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Follow us @....</a:t>
            </a:r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12274563" y="1414443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9"/>
          <p:cNvSpPr/>
          <p:nvPr/>
        </p:nvSpPr>
        <p:spPr>
          <a:xfrm>
            <a:off x="3094196" y="5832358"/>
            <a:ext cx="969835" cy="968407"/>
          </a:xfrm>
          <a:custGeom>
            <a:rect b="b" l="l" r="r" t="t"/>
            <a:pathLst>
              <a:path extrusionOk="0" h="1291209" w="1293114">
                <a:moveTo>
                  <a:pt x="0" y="0"/>
                </a:moveTo>
                <a:lnTo>
                  <a:pt x="1293114" y="0"/>
                </a:lnTo>
                <a:lnTo>
                  <a:pt x="1293114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" l="0" r="0" t="-74"/>
            </a:stretch>
          </a:blipFill>
          <a:ln>
            <a:noFill/>
          </a:ln>
        </p:spPr>
      </p:sp>
      <p:sp>
        <p:nvSpPr>
          <p:cNvPr id="187" name="Google Shape;187;p9"/>
          <p:cNvSpPr/>
          <p:nvPr/>
        </p:nvSpPr>
        <p:spPr>
          <a:xfrm>
            <a:off x="5160959" y="2822400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9"/>
          <p:cNvSpPr/>
          <p:nvPr/>
        </p:nvSpPr>
        <p:spPr>
          <a:xfrm>
            <a:off x="1460516" y="1530363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9"/>
          <p:cNvSpPr/>
          <p:nvPr/>
        </p:nvSpPr>
        <p:spPr>
          <a:xfrm>
            <a:off x="13757396" y="5832358"/>
            <a:ext cx="969835" cy="968407"/>
          </a:xfrm>
          <a:custGeom>
            <a:rect b="b" l="l" r="r" t="t"/>
            <a:pathLst>
              <a:path extrusionOk="0" h="1291209" w="1293114">
                <a:moveTo>
                  <a:pt x="0" y="0"/>
                </a:moveTo>
                <a:lnTo>
                  <a:pt x="1293114" y="0"/>
                </a:lnTo>
                <a:lnTo>
                  <a:pt x="1293114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" l="0" r="0" t="-74"/>
            </a:stretch>
          </a:blipFill>
          <a:ln>
            <a:noFill/>
          </a:ln>
        </p:spPr>
      </p:sp>
      <p:sp>
        <p:nvSpPr>
          <p:cNvPr id="190" name="Google Shape;190;p9"/>
          <p:cNvSpPr/>
          <p:nvPr/>
        </p:nvSpPr>
        <p:spPr>
          <a:xfrm>
            <a:off x="16154276" y="3032284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9"/>
          <p:cNvSpPr/>
          <p:nvPr/>
        </p:nvSpPr>
        <p:spPr>
          <a:xfrm>
            <a:off x="9274321" y="7626239"/>
            <a:ext cx="969835" cy="970216"/>
          </a:xfrm>
          <a:custGeom>
            <a:rect b="b" l="l" r="r" t="t"/>
            <a:pathLst>
              <a:path extrusionOk="0" h="1293622" w="1293114">
                <a:moveTo>
                  <a:pt x="0" y="0"/>
                </a:moveTo>
                <a:lnTo>
                  <a:pt x="1293114" y="0"/>
                </a:lnTo>
                <a:lnTo>
                  <a:pt x="1293114" y="1293622"/>
                </a:lnTo>
                <a:lnTo>
                  <a:pt x="0" y="1293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1" l="-18" r="-18" t="0"/>
            </a:stretch>
          </a:blipFill>
          <a:ln>
            <a:noFill/>
          </a:ln>
        </p:spPr>
      </p:sp>
      <p:sp>
        <p:nvSpPr>
          <p:cNvPr id="192" name="Google Shape;192;p9"/>
          <p:cNvSpPr/>
          <p:nvPr/>
        </p:nvSpPr>
        <p:spPr>
          <a:xfrm>
            <a:off x="4573438" y="8310601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9"/>
          <p:cNvSpPr/>
          <p:nvPr/>
        </p:nvSpPr>
        <p:spPr>
          <a:xfrm>
            <a:off x="0" y="5033877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9"/>
          <p:cNvSpPr/>
          <p:nvPr/>
        </p:nvSpPr>
        <p:spPr>
          <a:xfrm>
            <a:off x="15827397" y="291960"/>
            <a:ext cx="968407" cy="968407"/>
          </a:xfrm>
          <a:custGeom>
            <a:rect b="b" l="l" r="r" t="t"/>
            <a:pathLst>
              <a:path extrusionOk="0" h="1291209" w="1291209">
                <a:moveTo>
                  <a:pt x="0" y="0"/>
                </a:moveTo>
                <a:lnTo>
                  <a:pt x="1291209" y="0"/>
                </a:lnTo>
                <a:lnTo>
                  <a:pt x="1291209" y="1291209"/>
                </a:lnTo>
                <a:lnTo>
                  <a:pt x="0" y="129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5" name="Google Shape;195;p9"/>
          <p:cNvGrpSpPr/>
          <p:nvPr/>
        </p:nvGrpSpPr>
        <p:grpSpPr>
          <a:xfrm>
            <a:off x="6553838" y="586163"/>
            <a:ext cx="5388900" cy="823200"/>
            <a:chOff x="6553838" y="586163"/>
            <a:chExt cx="5388900" cy="823200"/>
          </a:xfrm>
        </p:grpSpPr>
        <p:sp>
          <p:nvSpPr>
            <p:cNvPr id="196" name="Google Shape;196;p9"/>
            <p:cNvSpPr/>
            <p:nvPr/>
          </p:nvSpPr>
          <p:spPr>
            <a:xfrm>
              <a:off x="6553838" y="586163"/>
              <a:ext cx="5388900" cy="8232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6764878" y="736793"/>
              <a:ext cx="523024" cy="536099"/>
            </a:xfrm>
            <a:custGeom>
              <a:rect b="b" l="l" r="r" t="t"/>
              <a:pathLst>
                <a:path extrusionOk="0" h="714799" w="697365">
                  <a:moveTo>
                    <a:pt x="0" y="0"/>
                  </a:moveTo>
                  <a:lnTo>
                    <a:pt x="697365" y="0"/>
                  </a:lnTo>
                  <a:lnTo>
                    <a:pt x="697365" y="714799"/>
                  </a:lnTo>
                  <a:lnTo>
                    <a:pt x="0" y="7147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8" name="Google Shape;198;p9"/>
            <p:cNvSpPr/>
            <p:nvPr/>
          </p:nvSpPr>
          <p:spPr>
            <a:xfrm>
              <a:off x="7305510" y="709623"/>
              <a:ext cx="694675" cy="576294"/>
            </a:xfrm>
            <a:custGeom>
              <a:rect b="b" l="l" r="r" t="t"/>
              <a:pathLst>
                <a:path extrusionOk="0" h="768392" w="926233">
                  <a:moveTo>
                    <a:pt x="0" y="0"/>
                  </a:moveTo>
                  <a:lnTo>
                    <a:pt x="926233" y="0"/>
                  </a:lnTo>
                  <a:lnTo>
                    <a:pt x="926233" y="768392"/>
                  </a:lnTo>
                  <a:lnTo>
                    <a:pt x="0" y="7683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9" name="Google Shape;199;p9"/>
            <p:cNvSpPr/>
            <p:nvPr/>
          </p:nvSpPr>
          <p:spPr>
            <a:xfrm>
              <a:off x="9388555" y="728124"/>
              <a:ext cx="539304" cy="539304"/>
            </a:xfrm>
            <a:custGeom>
              <a:rect b="b" l="l" r="r" t="t"/>
              <a:pathLst>
                <a:path extrusionOk="0" h="719072" w="719072">
                  <a:moveTo>
                    <a:pt x="0" y="0"/>
                  </a:moveTo>
                  <a:lnTo>
                    <a:pt x="719071" y="0"/>
                  </a:lnTo>
                  <a:lnTo>
                    <a:pt x="719071" y="719072"/>
                  </a:lnTo>
                  <a:lnTo>
                    <a:pt x="0" y="7190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0" name="Google Shape;200;p9"/>
            <p:cNvSpPr/>
            <p:nvPr/>
          </p:nvSpPr>
          <p:spPr>
            <a:xfrm>
              <a:off x="8735215" y="723485"/>
              <a:ext cx="562731" cy="562731"/>
            </a:xfrm>
            <a:custGeom>
              <a:rect b="b" l="l" r="r" t="t"/>
              <a:pathLst>
                <a:path extrusionOk="0" h="750308" w="750308">
                  <a:moveTo>
                    <a:pt x="0" y="0"/>
                  </a:moveTo>
                  <a:lnTo>
                    <a:pt x="750309" y="0"/>
                  </a:lnTo>
                  <a:lnTo>
                    <a:pt x="750309" y="750308"/>
                  </a:lnTo>
                  <a:lnTo>
                    <a:pt x="0" y="7503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1" name="Google Shape;201;p9"/>
            <p:cNvSpPr/>
            <p:nvPr/>
          </p:nvSpPr>
          <p:spPr>
            <a:xfrm>
              <a:off x="10017542" y="745989"/>
              <a:ext cx="1102477" cy="517709"/>
            </a:xfrm>
            <a:custGeom>
              <a:rect b="b" l="l" r="r" t="t"/>
              <a:pathLst>
                <a:path extrusionOk="0" h="690278" w="1469969">
                  <a:moveTo>
                    <a:pt x="0" y="0"/>
                  </a:moveTo>
                  <a:lnTo>
                    <a:pt x="1469969" y="0"/>
                  </a:lnTo>
                  <a:lnTo>
                    <a:pt x="1469969" y="690277"/>
                  </a:lnTo>
                  <a:lnTo>
                    <a:pt x="0" y="690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2" name="Google Shape;202;p9"/>
            <p:cNvSpPr/>
            <p:nvPr/>
          </p:nvSpPr>
          <p:spPr>
            <a:xfrm>
              <a:off x="8000184" y="586192"/>
              <a:ext cx="642636" cy="823167"/>
            </a:xfrm>
            <a:custGeom>
              <a:rect b="b" l="l" r="r" t="t"/>
              <a:pathLst>
                <a:path extrusionOk="0" h="1097556" w="856848">
                  <a:moveTo>
                    <a:pt x="0" y="0"/>
                  </a:moveTo>
                  <a:lnTo>
                    <a:pt x="856848" y="0"/>
                  </a:lnTo>
                  <a:lnTo>
                    <a:pt x="856848" y="1097556"/>
                  </a:lnTo>
                  <a:lnTo>
                    <a:pt x="0" y="10975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-44860" r="-54121" t="0"/>
              </a:stretch>
            </a:blipFill>
            <a:ln>
              <a:noFill/>
            </a:ln>
          </p:spPr>
        </p:sp>
        <p:pic>
          <p:nvPicPr>
            <p:cNvPr id="203" name="Google Shape;203;p9"/>
            <p:cNvPicPr preferRelativeResize="0"/>
            <p:nvPr/>
          </p:nvPicPr>
          <p:blipFill rotWithShape="1">
            <a:blip r:embed="rId10">
              <a:alphaModFix/>
            </a:blip>
            <a:srcRect b="8548" l="17846" r="17471" t="10038"/>
            <a:stretch/>
          </p:blipFill>
          <p:spPr>
            <a:xfrm>
              <a:off x="11209725" y="691075"/>
              <a:ext cx="483975" cy="6134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4" name="Google Shape;204;p9"/>
          <p:cNvPicPr preferRelativeResize="0"/>
          <p:nvPr/>
        </p:nvPicPr>
        <p:blipFill>
          <a:blip r:embed="rId11">
            <a:alphaModFix amt="7000"/>
          </a:blip>
          <a:stretch>
            <a:fillRect/>
          </a:stretch>
        </p:blipFill>
        <p:spPr>
          <a:xfrm>
            <a:off x="4572001" y="864051"/>
            <a:ext cx="9594200" cy="95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-2032975" y="-1678137"/>
            <a:ext cx="6418374" cy="641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