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10287000" cx="18288000"/>
  <p:notesSz cx="6858000" cy="9144000"/>
  <p:embeddedFontLst>
    <p:embeddedFont>
      <p:font typeface="Poppins"/>
      <p:regular r:id="rId15"/>
      <p:bold r:id="rId16"/>
      <p:italic r:id="rId17"/>
      <p:boldItalic r:id="rId18"/>
    </p:embeddedFont>
    <p:embeddedFont>
      <p:font typeface="Inter"/>
      <p:bold r:id="rId19"/>
      <p:boldItalic r:id="rId20"/>
    </p:embeddedFont>
    <p:embeddedFont>
      <p:font typeface="Montserrat"/>
      <p:bold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23" roundtripDataSignature="AMtx7mi2y4GeiZ4lk81yXZfWxzZA+h5/l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Inter-boldItalic.fntdata"/><Relationship Id="rId11" Type="http://schemas.openxmlformats.org/officeDocument/2006/relationships/slide" Target="slides/slide6.xml"/><Relationship Id="rId22" Type="http://schemas.openxmlformats.org/officeDocument/2006/relationships/font" Target="fonts/Montserrat-boldItalic.fntdata"/><Relationship Id="rId10" Type="http://schemas.openxmlformats.org/officeDocument/2006/relationships/slide" Target="slides/slide5.xml"/><Relationship Id="rId21" Type="http://schemas.openxmlformats.org/officeDocument/2006/relationships/font" Target="fonts/Montserrat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Poppins-regular.fntdata"/><Relationship Id="rId14" Type="http://schemas.openxmlformats.org/officeDocument/2006/relationships/slide" Target="slides/slide9.xml"/><Relationship Id="rId17" Type="http://schemas.openxmlformats.org/officeDocument/2006/relationships/font" Target="fonts/Poppins-italic.fntdata"/><Relationship Id="rId16" Type="http://schemas.openxmlformats.org/officeDocument/2006/relationships/font" Target="fonts/Poppins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Inter-bold.fntdata"/><Relationship Id="rId6" Type="http://schemas.openxmlformats.org/officeDocument/2006/relationships/slide" Target="slides/slide1.xml"/><Relationship Id="rId18" Type="http://schemas.openxmlformats.org/officeDocument/2006/relationships/font" Target="fonts/Poppins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0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1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8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8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9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9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0.png"/><Relationship Id="rId10" Type="http://schemas.openxmlformats.org/officeDocument/2006/relationships/image" Target="../media/image2.png"/><Relationship Id="rId13" Type="http://schemas.openxmlformats.org/officeDocument/2006/relationships/image" Target="../media/image11.png"/><Relationship Id="rId1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9" Type="http://schemas.openxmlformats.org/officeDocument/2006/relationships/image" Target="../media/image7.png"/><Relationship Id="rId5" Type="http://schemas.openxmlformats.org/officeDocument/2006/relationships/image" Target="../media/image4.png"/><Relationship Id="rId6" Type="http://schemas.openxmlformats.org/officeDocument/2006/relationships/image" Target="../media/image6.png"/><Relationship Id="rId7" Type="http://schemas.openxmlformats.org/officeDocument/2006/relationships/image" Target="../media/image5.png"/><Relationship Id="rId8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0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9" Type="http://schemas.openxmlformats.org/officeDocument/2006/relationships/image" Target="../media/image2.png"/><Relationship Id="rId5" Type="http://schemas.openxmlformats.org/officeDocument/2006/relationships/image" Target="../media/image6.png"/><Relationship Id="rId6" Type="http://schemas.openxmlformats.org/officeDocument/2006/relationships/image" Target="../media/image5.png"/><Relationship Id="rId7" Type="http://schemas.openxmlformats.org/officeDocument/2006/relationships/image" Target="../media/image8.png"/><Relationship Id="rId8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1" Type="http://schemas.openxmlformats.org/officeDocument/2006/relationships/image" Target="../media/image11.png"/><Relationship Id="rId10" Type="http://schemas.openxmlformats.org/officeDocument/2006/relationships/image" Target="../media/image2.png"/><Relationship Id="rId1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9" Type="http://schemas.openxmlformats.org/officeDocument/2006/relationships/image" Target="../media/image7.png"/><Relationship Id="rId5" Type="http://schemas.openxmlformats.org/officeDocument/2006/relationships/image" Target="../media/image4.png"/><Relationship Id="rId6" Type="http://schemas.openxmlformats.org/officeDocument/2006/relationships/image" Target="../media/image6.png"/><Relationship Id="rId7" Type="http://schemas.openxmlformats.org/officeDocument/2006/relationships/image" Target="../media/image5.png"/><Relationship Id="rId8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15046204" y="1739884"/>
            <a:ext cx="1657446" cy="1657446"/>
          </a:xfrm>
          <a:custGeom>
            <a:rect b="b" l="l" r="r" t="t"/>
            <a:pathLst>
              <a:path extrusionOk="0" h="2209927" w="2209927">
                <a:moveTo>
                  <a:pt x="0" y="0"/>
                </a:moveTo>
                <a:lnTo>
                  <a:pt x="2209927" y="0"/>
                </a:lnTo>
                <a:lnTo>
                  <a:pt x="2209927" y="2209927"/>
                </a:lnTo>
                <a:lnTo>
                  <a:pt x="0" y="22099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5" name="Google Shape;85;p1"/>
          <p:cNvSpPr txBox="1"/>
          <p:nvPr/>
        </p:nvSpPr>
        <p:spPr>
          <a:xfrm>
            <a:off x="3900600" y="6978550"/>
            <a:ext cx="11145600" cy="10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47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"Sustainable Teacher Development and Cross-Cultural Literacy: Navigating Future Pedagogies in a Changing Era"</a:t>
            </a:r>
            <a:endParaRPr/>
          </a:p>
        </p:txBody>
      </p:sp>
      <p:sp>
        <p:nvSpPr>
          <p:cNvPr id="86" name="Google Shape;86;p1"/>
          <p:cNvSpPr txBox="1"/>
          <p:nvPr/>
        </p:nvSpPr>
        <p:spPr>
          <a:xfrm>
            <a:off x="722396" y="1861052"/>
            <a:ext cx="16843200" cy="31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49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3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BKS PTN Barat</a:t>
            </a:r>
            <a:r>
              <a:rPr b="1" lang="en-US" sz="62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endParaRPr b="1" sz="620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ctr">
              <a:lnSpc>
                <a:spcPct val="1049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2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International Seminar </a:t>
            </a:r>
            <a:endParaRPr b="1" sz="620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ctr">
              <a:lnSpc>
                <a:spcPct val="1049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2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2</a:t>
            </a:r>
            <a:r>
              <a:rPr b="1" i="0" lang="en-US" sz="62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026</a:t>
            </a:r>
            <a:endParaRPr sz="100"/>
          </a:p>
        </p:txBody>
      </p:sp>
      <p:grpSp>
        <p:nvGrpSpPr>
          <p:cNvPr id="87" name="Google Shape;87;p1"/>
          <p:cNvGrpSpPr/>
          <p:nvPr/>
        </p:nvGrpSpPr>
        <p:grpSpPr>
          <a:xfrm>
            <a:off x="6553838" y="586163"/>
            <a:ext cx="5388900" cy="823200"/>
            <a:chOff x="6553838" y="586163"/>
            <a:chExt cx="5388900" cy="823200"/>
          </a:xfrm>
        </p:grpSpPr>
        <p:sp>
          <p:nvSpPr>
            <p:cNvPr id="88" name="Google Shape;88;p1"/>
            <p:cNvSpPr/>
            <p:nvPr/>
          </p:nvSpPr>
          <p:spPr>
            <a:xfrm>
              <a:off x="6553838" y="586163"/>
              <a:ext cx="5388900" cy="823200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6764878" y="736793"/>
              <a:ext cx="523024" cy="536099"/>
            </a:xfrm>
            <a:custGeom>
              <a:rect b="b" l="l" r="r" t="t"/>
              <a:pathLst>
                <a:path extrusionOk="0" h="714799" w="697365">
                  <a:moveTo>
                    <a:pt x="0" y="0"/>
                  </a:moveTo>
                  <a:lnTo>
                    <a:pt x="697365" y="0"/>
                  </a:lnTo>
                  <a:lnTo>
                    <a:pt x="697365" y="714799"/>
                  </a:lnTo>
                  <a:lnTo>
                    <a:pt x="0" y="71479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90" name="Google Shape;90;p1"/>
            <p:cNvSpPr/>
            <p:nvPr/>
          </p:nvSpPr>
          <p:spPr>
            <a:xfrm>
              <a:off x="7305510" y="709623"/>
              <a:ext cx="694675" cy="576294"/>
            </a:xfrm>
            <a:custGeom>
              <a:rect b="b" l="l" r="r" t="t"/>
              <a:pathLst>
                <a:path extrusionOk="0" h="768392" w="926233">
                  <a:moveTo>
                    <a:pt x="0" y="0"/>
                  </a:moveTo>
                  <a:lnTo>
                    <a:pt x="926233" y="0"/>
                  </a:lnTo>
                  <a:lnTo>
                    <a:pt x="926233" y="768392"/>
                  </a:lnTo>
                  <a:lnTo>
                    <a:pt x="0" y="7683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91" name="Google Shape;91;p1"/>
            <p:cNvSpPr/>
            <p:nvPr/>
          </p:nvSpPr>
          <p:spPr>
            <a:xfrm>
              <a:off x="9388555" y="728124"/>
              <a:ext cx="539304" cy="539304"/>
            </a:xfrm>
            <a:custGeom>
              <a:rect b="b" l="l" r="r" t="t"/>
              <a:pathLst>
                <a:path extrusionOk="0" h="719072" w="719072">
                  <a:moveTo>
                    <a:pt x="0" y="0"/>
                  </a:moveTo>
                  <a:lnTo>
                    <a:pt x="719071" y="0"/>
                  </a:lnTo>
                  <a:lnTo>
                    <a:pt x="719071" y="719072"/>
                  </a:lnTo>
                  <a:lnTo>
                    <a:pt x="0" y="71907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92" name="Google Shape;92;p1"/>
            <p:cNvSpPr/>
            <p:nvPr/>
          </p:nvSpPr>
          <p:spPr>
            <a:xfrm>
              <a:off x="8735215" y="723485"/>
              <a:ext cx="562731" cy="562731"/>
            </a:xfrm>
            <a:custGeom>
              <a:rect b="b" l="l" r="r" t="t"/>
              <a:pathLst>
                <a:path extrusionOk="0" h="750308" w="750308">
                  <a:moveTo>
                    <a:pt x="0" y="0"/>
                  </a:moveTo>
                  <a:lnTo>
                    <a:pt x="750309" y="0"/>
                  </a:lnTo>
                  <a:lnTo>
                    <a:pt x="750309" y="750308"/>
                  </a:lnTo>
                  <a:lnTo>
                    <a:pt x="0" y="75030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93" name="Google Shape;93;p1"/>
            <p:cNvSpPr/>
            <p:nvPr/>
          </p:nvSpPr>
          <p:spPr>
            <a:xfrm>
              <a:off x="10017542" y="745989"/>
              <a:ext cx="1102477" cy="517709"/>
            </a:xfrm>
            <a:custGeom>
              <a:rect b="b" l="l" r="r" t="t"/>
              <a:pathLst>
                <a:path extrusionOk="0" h="690278" w="1469969">
                  <a:moveTo>
                    <a:pt x="0" y="0"/>
                  </a:moveTo>
                  <a:lnTo>
                    <a:pt x="1469969" y="0"/>
                  </a:lnTo>
                  <a:lnTo>
                    <a:pt x="1469969" y="690277"/>
                  </a:lnTo>
                  <a:lnTo>
                    <a:pt x="0" y="69027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94" name="Google Shape;94;p1"/>
            <p:cNvSpPr/>
            <p:nvPr/>
          </p:nvSpPr>
          <p:spPr>
            <a:xfrm>
              <a:off x="8000184" y="586192"/>
              <a:ext cx="642636" cy="823167"/>
            </a:xfrm>
            <a:custGeom>
              <a:rect b="b" l="l" r="r" t="t"/>
              <a:pathLst>
                <a:path extrusionOk="0" h="1097556" w="856848">
                  <a:moveTo>
                    <a:pt x="0" y="0"/>
                  </a:moveTo>
                  <a:lnTo>
                    <a:pt x="856848" y="0"/>
                  </a:lnTo>
                  <a:lnTo>
                    <a:pt x="856848" y="1097556"/>
                  </a:lnTo>
                  <a:lnTo>
                    <a:pt x="0" y="109755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 b="0" l="-44863" r="-54114" t="0"/>
              </a:stretch>
            </a:blipFill>
            <a:ln>
              <a:noFill/>
            </a:ln>
          </p:spPr>
        </p:sp>
        <p:pic>
          <p:nvPicPr>
            <p:cNvPr id="95" name="Google Shape;95;p1"/>
            <p:cNvPicPr preferRelativeResize="0"/>
            <p:nvPr/>
          </p:nvPicPr>
          <p:blipFill rotWithShape="1">
            <a:blip r:embed="rId10">
              <a:alphaModFix/>
            </a:blip>
            <a:srcRect b="8548" l="17846" r="17471" t="10038"/>
            <a:stretch/>
          </p:blipFill>
          <p:spPr>
            <a:xfrm>
              <a:off x="11209725" y="691075"/>
              <a:ext cx="483975" cy="613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6" name="Google Shape;96;p1"/>
          <p:cNvSpPr/>
          <p:nvPr/>
        </p:nvSpPr>
        <p:spPr>
          <a:xfrm>
            <a:off x="1509179" y="6413709"/>
            <a:ext cx="1657445" cy="1657445"/>
          </a:xfrm>
          <a:custGeom>
            <a:rect b="b" l="l" r="r" t="t"/>
            <a:pathLst>
              <a:path extrusionOk="0" h="2209927" w="2209927">
                <a:moveTo>
                  <a:pt x="0" y="0"/>
                </a:moveTo>
                <a:lnTo>
                  <a:pt x="2209927" y="0"/>
                </a:lnTo>
                <a:lnTo>
                  <a:pt x="2209927" y="2209927"/>
                </a:lnTo>
                <a:lnTo>
                  <a:pt x="0" y="22099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97" name="Google Shape;97;p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-2228375" y="-1421425"/>
            <a:ext cx="6418374" cy="6418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3584138" y="5583124"/>
            <a:ext cx="4703874" cy="4703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"/>
          <p:cNvPicPr preferRelativeResize="0"/>
          <p:nvPr/>
        </p:nvPicPr>
        <p:blipFill>
          <a:blip r:embed="rId13">
            <a:alphaModFix amt="7000"/>
          </a:blip>
          <a:stretch>
            <a:fillRect/>
          </a:stretch>
        </p:blipFill>
        <p:spPr>
          <a:xfrm>
            <a:off x="4572001" y="864051"/>
            <a:ext cx="9594200" cy="959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"/>
          <p:cNvSpPr txBox="1"/>
          <p:nvPr/>
        </p:nvSpPr>
        <p:spPr>
          <a:xfrm>
            <a:off x="7350119" y="4108533"/>
            <a:ext cx="3587763" cy="10225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999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Tittle Here</a:t>
            </a:r>
            <a:endParaRPr/>
          </a:p>
        </p:txBody>
      </p:sp>
      <p:sp>
        <p:nvSpPr>
          <p:cNvPr id="105" name="Google Shape;105;p2"/>
          <p:cNvSpPr txBox="1"/>
          <p:nvPr/>
        </p:nvSpPr>
        <p:spPr>
          <a:xfrm>
            <a:off x="7804080" y="5229349"/>
            <a:ext cx="2679840" cy="10893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506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Author(s), </a:t>
            </a:r>
            <a:endParaRPr/>
          </a:p>
          <a:p>
            <a:pPr indent="0" lvl="0" marL="0" marR="0" rtl="0" algn="ctr">
              <a:lnSpc>
                <a:spcPct val="15506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Affiliation(s).</a:t>
            </a:r>
            <a:endParaRPr/>
          </a:p>
        </p:txBody>
      </p:sp>
      <p:sp>
        <p:nvSpPr>
          <p:cNvPr id="106" name="Google Shape;106;p2"/>
          <p:cNvSpPr/>
          <p:nvPr/>
        </p:nvSpPr>
        <p:spPr>
          <a:xfrm>
            <a:off x="1028862" y="9248937"/>
            <a:ext cx="16230600" cy="19050"/>
          </a:xfrm>
          <a:custGeom>
            <a:rect b="b" l="l" r="r" t="t"/>
            <a:pathLst>
              <a:path extrusionOk="0" h="25400" w="21640800">
                <a:moveTo>
                  <a:pt x="0" y="0"/>
                </a:moveTo>
                <a:lnTo>
                  <a:pt x="21640800" y="0"/>
                </a:lnTo>
                <a:lnTo>
                  <a:pt x="21640800" y="2540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07" name="Google Shape;107;p2"/>
          <p:cNvSpPr/>
          <p:nvPr/>
        </p:nvSpPr>
        <p:spPr>
          <a:xfrm>
            <a:off x="1028862" y="1009621"/>
            <a:ext cx="16230600" cy="19050"/>
          </a:xfrm>
          <a:custGeom>
            <a:rect b="b" l="l" r="r" t="t"/>
            <a:pathLst>
              <a:path extrusionOk="0" h="25400" w="21640800">
                <a:moveTo>
                  <a:pt x="0" y="0"/>
                </a:moveTo>
                <a:lnTo>
                  <a:pt x="21640800" y="0"/>
                </a:lnTo>
                <a:lnTo>
                  <a:pt x="21640800" y="2540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08" name="Google Shape;108;p2"/>
          <p:cNvSpPr txBox="1"/>
          <p:nvPr/>
        </p:nvSpPr>
        <p:spPr>
          <a:xfrm>
            <a:off x="1016352" y="1609620"/>
            <a:ext cx="9579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INTERNATIONAL SEMINAR BKS PTN BARAT 2026</a:t>
            </a:r>
            <a:endParaRPr/>
          </a:p>
        </p:txBody>
      </p:sp>
      <p:sp>
        <p:nvSpPr>
          <p:cNvPr id="109" name="Google Shape;109;p2"/>
          <p:cNvSpPr txBox="1"/>
          <p:nvPr/>
        </p:nvSpPr>
        <p:spPr>
          <a:xfrm>
            <a:off x="1043838" y="2049351"/>
            <a:ext cx="70563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UNIVERSITAS SINGAPERBANGSA KARAWANG</a:t>
            </a:r>
            <a:endParaRPr/>
          </a:p>
        </p:txBody>
      </p:sp>
      <p:sp>
        <p:nvSpPr>
          <p:cNvPr id="110" name="Google Shape;110;p2"/>
          <p:cNvSpPr txBox="1"/>
          <p:nvPr/>
        </p:nvSpPr>
        <p:spPr>
          <a:xfrm>
            <a:off x="-678007" y="2489102"/>
            <a:ext cx="70566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June 17, 2026</a:t>
            </a:r>
            <a:endParaRPr/>
          </a:p>
        </p:txBody>
      </p:sp>
      <p:sp>
        <p:nvSpPr>
          <p:cNvPr id="111" name="Google Shape;111;p2"/>
          <p:cNvSpPr/>
          <p:nvPr/>
        </p:nvSpPr>
        <p:spPr>
          <a:xfrm>
            <a:off x="6553838" y="107697"/>
            <a:ext cx="5388900" cy="823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2"/>
          <p:cNvSpPr/>
          <p:nvPr/>
        </p:nvSpPr>
        <p:spPr>
          <a:xfrm>
            <a:off x="6764878" y="258328"/>
            <a:ext cx="523024" cy="536099"/>
          </a:xfrm>
          <a:custGeom>
            <a:rect b="b" l="l" r="r" t="t"/>
            <a:pathLst>
              <a:path extrusionOk="0" h="714799" w="697365">
                <a:moveTo>
                  <a:pt x="0" y="0"/>
                </a:moveTo>
                <a:lnTo>
                  <a:pt x="697365" y="0"/>
                </a:lnTo>
                <a:lnTo>
                  <a:pt x="697365" y="714799"/>
                </a:lnTo>
                <a:lnTo>
                  <a:pt x="0" y="7147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3" name="Google Shape;113;p2"/>
          <p:cNvSpPr/>
          <p:nvPr/>
        </p:nvSpPr>
        <p:spPr>
          <a:xfrm>
            <a:off x="7305510" y="231158"/>
            <a:ext cx="694675" cy="576294"/>
          </a:xfrm>
          <a:custGeom>
            <a:rect b="b" l="l" r="r" t="t"/>
            <a:pathLst>
              <a:path extrusionOk="0" h="768392" w="926233">
                <a:moveTo>
                  <a:pt x="0" y="0"/>
                </a:moveTo>
                <a:lnTo>
                  <a:pt x="926233" y="0"/>
                </a:lnTo>
                <a:lnTo>
                  <a:pt x="926233" y="768392"/>
                </a:lnTo>
                <a:lnTo>
                  <a:pt x="0" y="7683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4" name="Google Shape;114;p2"/>
          <p:cNvSpPr/>
          <p:nvPr/>
        </p:nvSpPr>
        <p:spPr>
          <a:xfrm>
            <a:off x="9388555" y="249659"/>
            <a:ext cx="539304" cy="539304"/>
          </a:xfrm>
          <a:custGeom>
            <a:rect b="b" l="l" r="r" t="t"/>
            <a:pathLst>
              <a:path extrusionOk="0" h="719072" w="719072">
                <a:moveTo>
                  <a:pt x="0" y="0"/>
                </a:moveTo>
                <a:lnTo>
                  <a:pt x="719071" y="0"/>
                </a:lnTo>
                <a:lnTo>
                  <a:pt x="719071" y="719072"/>
                </a:lnTo>
                <a:lnTo>
                  <a:pt x="0" y="7190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5" name="Google Shape;115;p2"/>
          <p:cNvSpPr/>
          <p:nvPr/>
        </p:nvSpPr>
        <p:spPr>
          <a:xfrm>
            <a:off x="8735215" y="245020"/>
            <a:ext cx="562731" cy="562731"/>
          </a:xfrm>
          <a:custGeom>
            <a:rect b="b" l="l" r="r" t="t"/>
            <a:pathLst>
              <a:path extrusionOk="0" h="750308" w="750308">
                <a:moveTo>
                  <a:pt x="0" y="0"/>
                </a:moveTo>
                <a:lnTo>
                  <a:pt x="750309" y="0"/>
                </a:lnTo>
                <a:lnTo>
                  <a:pt x="750309" y="750308"/>
                </a:lnTo>
                <a:lnTo>
                  <a:pt x="0" y="7503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6" name="Google Shape;116;p2"/>
          <p:cNvSpPr/>
          <p:nvPr/>
        </p:nvSpPr>
        <p:spPr>
          <a:xfrm>
            <a:off x="10017542" y="267524"/>
            <a:ext cx="1102477" cy="517709"/>
          </a:xfrm>
          <a:custGeom>
            <a:rect b="b" l="l" r="r" t="t"/>
            <a:pathLst>
              <a:path extrusionOk="0" h="690278" w="1469969">
                <a:moveTo>
                  <a:pt x="0" y="0"/>
                </a:moveTo>
                <a:lnTo>
                  <a:pt x="1469969" y="0"/>
                </a:lnTo>
                <a:lnTo>
                  <a:pt x="1469969" y="690277"/>
                </a:lnTo>
                <a:lnTo>
                  <a:pt x="0" y="6902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7" name="Google Shape;117;p2"/>
          <p:cNvSpPr/>
          <p:nvPr/>
        </p:nvSpPr>
        <p:spPr>
          <a:xfrm>
            <a:off x="8000184" y="107727"/>
            <a:ext cx="642636" cy="823167"/>
          </a:xfrm>
          <a:custGeom>
            <a:rect b="b" l="l" r="r" t="t"/>
            <a:pathLst>
              <a:path extrusionOk="0" h="1097556" w="856848">
                <a:moveTo>
                  <a:pt x="0" y="0"/>
                </a:moveTo>
                <a:lnTo>
                  <a:pt x="856848" y="0"/>
                </a:lnTo>
                <a:lnTo>
                  <a:pt x="856848" y="1097556"/>
                </a:lnTo>
                <a:lnTo>
                  <a:pt x="0" y="10975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-44860" r="-54121" t="0"/>
            </a:stretch>
          </a:blipFill>
          <a:ln>
            <a:noFill/>
          </a:ln>
        </p:spPr>
      </p:sp>
      <p:pic>
        <p:nvPicPr>
          <p:cNvPr id="118" name="Google Shape;118;p2"/>
          <p:cNvPicPr preferRelativeResize="0"/>
          <p:nvPr/>
        </p:nvPicPr>
        <p:blipFill rotWithShape="1">
          <a:blip r:embed="rId9">
            <a:alphaModFix/>
          </a:blip>
          <a:srcRect b="8548" l="17846" r="17471" t="10038"/>
          <a:stretch/>
        </p:blipFill>
        <p:spPr>
          <a:xfrm>
            <a:off x="11209725" y="212610"/>
            <a:ext cx="483975" cy="61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-2643550" y="6318725"/>
            <a:ext cx="6418374" cy="6418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"/>
          <p:cNvSpPr/>
          <p:nvPr/>
        </p:nvSpPr>
        <p:spPr>
          <a:xfrm>
            <a:off x="2249643" y="6394323"/>
            <a:ext cx="1317593" cy="1317593"/>
          </a:xfrm>
          <a:custGeom>
            <a:rect b="b" l="l" r="r" t="t"/>
            <a:pathLst>
              <a:path extrusionOk="0" h="1756791" w="1756791">
                <a:moveTo>
                  <a:pt x="0" y="0"/>
                </a:moveTo>
                <a:lnTo>
                  <a:pt x="1756791" y="0"/>
                </a:lnTo>
                <a:lnTo>
                  <a:pt x="1756791" y="1756791"/>
                </a:lnTo>
                <a:lnTo>
                  <a:pt x="0" y="17567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5" name="Google Shape;125;p3"/>
          <p:cNvSpPr txBox="1"/>
          <p:nvPr/>
        </p:nvSpPr>
        <p:spPr>
          <a:xfrm>
            <a:off x="1419120" y="1611478"/>
            <a:ext cx="2976839" cy="6097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Maximum 1 slide </a:t>
            </a:r>
            <a:endParaRPr/>
          </a:p>
        </p:txBody>
      </p:sp>
      <p:sp>
        <p:nvSpPr>
          <p:cNvPr id="126" name="Google Shape;126;p3"/>
          <p:cNvSpPr txBox="1"/>
          <p:nvPr/>
        </p:nvSpPr>
        <p:spPr>
          <a:xfrm>
            <a:off x="6176877" y="222228"/>
            <a:ext cx="5934237" cy="1241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14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899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INTRODUCTION</a:t>
            </a:r>
            <a:endParaRPr/>
          </a:p>
        </p:txBody>
      </p:sp>
      <p:sp>
        <p:nvSpPr>
          <p:cNvPr id="127" name="Google Shape;127;p3"/>
          <p:cNvSpPr/>
          <p:nvPr/>
        </p:nvSpPr>
        <p:spPr>
          <a:xfrm>
            <a:off x="1028862" y="9248937"/>
            <a:ext cx="16230600" cy="19050"/>
          </a:xfrm>
          <a:custGeom>
            <a:rect b="b" l="l" r="r" t="t"/>
            <a:pathLst>
              <a:path extrusionOk="0" h="25400" w="21640800">
                <a:moveTo>
                  <a:pt x="0" y="0"/>
                </a:moveTo>
                <a:lnTo>
                  <a:pt x="21640800" y="0"/>
                </a:lnTo>
                <a:lnTo>
                  <a:pt x="21640800" y="2540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28" name="Google Shape;128;p3"/>
          <p:cNvSpPr/>
          <p:nvPr/>
        </p:nvSpPr>
        <p:spPr>
          <a:xfrm>
            <a:off x="1028862" y="1482662"/>
            <a:ext cx="16230600" cy="19050"/>
          </a:xfrm>
          <a:custGeom>
            <a:rect b="b" l="l" r="r" t="t"/>
            <a:pathLst>
              <a:path extrusionOk="0" h="25400" w="21640800">
                <a:moveTo>
                  <a:pt x="0" y="0"/>
                </a:moveTo>
                <a:lnTo>
                  <a:pt x="21640800" y="0"/>
                </a:lnTo>
                <a:lnTo>
                  <a:pt x="21640800" y="2540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129" name="Google Shape;129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257175" y="6049263"/>
            <a:ext cx="6418374" cy="6418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"/>
          <p:cNvSpPr/>
          <p:nvPr/>
        </p:nvSpPr>
        <p:spPr>
          <a:xfrm>
            <a:off x="1028862" y="9239221"/>
            <a:ext cx="16230600" cy="19050"/>
          </a:xfrm>
          <a:custGeom>
            <a:rect b="b" l="l" r="r" t="t"/>
            <a:pathLst>
              <a:path extrusionOk="0" h="25400" w="21640800">
                <a:moveTo>
                  <a:pt x="0" y="0"/>
                </a:moveTo>
                <a:lnTo>
                  <a:pt x="21640800" y="0"/>
                </a:lnTo>
                <a:lnTo>
                  <a:pt x="21640800" y="2540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35" name="Google Shape;135;p4"/>
          <p:cNvSpPr/>
          <p:nvPr/>
        </p:nvSpPr>
        <p:spPr>
          <a:xfrm>
            <a:off x="1028862" y="1738255"/>
            <a:ext cx="16230600" cy="19050"/>
          </a:xfrm>
          <a:custGeom>
            <a:rect b="b" l="l" r="r" t="t"/>
            <a:pathLst>
              <a:path extrusionOk="0" h="25400" w="21640800">
                <a:moveTo>
                  <a:pt x="0" y="0"/>
                </a:moveTo>
                <a:lnTo>
                  <a:pt x="21640800" y="0"/>
                </a:lnTo>
                <a:lnTo>
                  <a:pt x="21640800" y="2540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36" name="Google Shape;136;p4"/>
          <p:cNvSpPr txBox="1"/>
          <p:nvPr/>
        </p:nvSpPr>
        <p:spPr>
          <a:xfrm>
            <a:off x="4782960" y="562156"/>
            <a:ext cx="8722081" cy="8400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8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899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LITERATURE REVIEW</a:t>
            </a:r>
            <a:endParaRPr/>
          </a:p>
        </p:txBody>
      </p:sp>
      <p:sp>
        <p:nvSpPr>
          <p:cNvPr id="137" name="Google Shape;137;p4"/>
          <p:cNvSpPr txBox="1"/>
          <p:nvPr/>
        </p:nvSpPr>
        <p:spPr>
          <a:xfrm>
            <a:off x="1028881" y="1805159"/>
            <a:ext cx="4430516" cy="6097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Maximum 1 slide</a:t>
            </a:r>
            <a:endParaRPr/>
          </a:p>
        </p:txBody>
      </p:sp>
      <p:pic>
        <p:nvPicPr>
          <p:cNvPr id="138" name="Google Shape;138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18950" y="-1604862"/>
            <a:ext cx="6418374" cy="6418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"/>
          <p:cNvSpPr txBox="1"/>
          <p:nvPr/>
        </p:nvSpPr>
        <p:spPr>
          <a:xfrm>
            <a:off x="4560837" y="471326"/>
            <a:ext cx="9144000" cy="9542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6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899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METHOD</a:t>
            </a:r>
            <a:endParaRPr/>
          </a:p>
        </p:txBody>
      </p:sp>
      <p:sp>
        <p:nvSpPr>
          <p:cNvPr id="144" name="Google Shape;144;p5"/>
          <p:cNvSpPr txBox="1"/>
          <p:nvPr/>
        </p:nvSpPr>
        <p:spPr>
          <a:xfrm>
            <a:off x="985676" y="1492158"/>
            <a:ext cx="5288042" cy="11718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Maximum 1 slide</a:t>
            </a:r>
            <a:endParaRPr/>
          </a:p>
          <a:p>
            <a:pPr indent="0" lvl="0" marL="0" marR="0" rtl="0" algn="just">
              <a:lnSpc>
                <a:spcPct val="14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Table or chart can be displayed</a:t>
            </a:r>
            <a:endParaRPr/>
          </a:p>
        </p:txBody>
      </p:sp>
      <p:sp>
        <p:nvSpPr>
          <p:cNvPr id="145" name="Google Shape;145;p5"/>
          <p:cNvSpPr/>
          <p:nvPr/>
        </p:nvSpPr>
        <p:spPr>
          <a:xfrm>
            <a:off x="985676" y="617401"/>
            <a:ext cx="1317975" cy="1317593"/>
          </a:xfrm>
          <a:custGeom>
            <a:rect b="b" l="l" r="r" t="t"/>
            <a:pathLst>
              <a:path extrusionOk="0" h="1756791" w="1757299">
                <a:moveTo>
                  <a:pt x="0" y="0"/>
                </a:moveTo>
                <a:lnTo>
                  <a:pt x="1757299" y="0"/>
                </a:lnTo>
                <a:lnTo>
                  <a:pt x="1757299" y="1756791"/>
                </a:lnTo>
                <a:lnTo>
                  <a:pt x="0" y="17567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4" l="0" r="0" t="-13"/>
            </a:stretch>
          </a:blipFill>
          <a:ln>
            <a:noFill/>
          </a:ln>
        </p:spPr>
      </p:sp>
      <p:sp>
        <p:nvSpPr>
          <p:cNvPr id="146" name="Google Shape;146;p5"/>
          <p:cNvSpPr/>
          <p:nvPr/>
        </p:nvSpPr>
        <p:spPr>
          <a:xfrm>
            <a:off x="1028862" y="1471498"/>
            <a:ext cx="16230600" cy="19050"/>
          </a:xfrm>
          <a:custGeom>
            <a:rect b="b" l="l" r="r" t="t"/>
            <a:pathLst>
              <a:path extrusionOk="0" h="25400" w="21640800">
                <a:moveTo>
                  <a:pt x="0" y="0"/>
                </a:moveTo>
                <a:lnTo>
                  <a:pt x="21640800" y="0"/>
                </a:lnTo>
                <a:lnTo>
                  <a:pt x="21640800" y="2540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47" name="Google Shape;147;p5"/>
          <p:cNvSpPr/>
          <p:nvPr/>
        </p:nvSpPr>
        <p:spPr>
          <a:xfrm>
            <a:off x="1028862" y="9258300"/>
            <a:ext cx="16230600" cy="19050"/>
          </a:xfrm>
          <a:custGeom>
            <a:rect b="b" l="l" r="r" t="t"/>
            <a:pathLst>
              <a:path extrusionOk="0" h="25400" w="21640800">
                <a:moveTo>
                  <a:pt x="0" y="0"/>
                </a:moveTo>
                <a:lnTo>
                  <a:pt x="21640800" y="0"/>
                </a:lnTo>
                <a:lnTo>
                  <a:pt x="21640800" y="2540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148" name="Google Shape;148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643550" y="6318725"/>
            <a:ext cx="6418374" cy="6418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"/>
          <p:cNvSpPr txBox="1"/>
          <p:nvPr/>
        </p:nvSpPr>
        <p:spPr>
          <a:xfrm>
            <a:off x="4022636" y="553993"/>
            <a:ext cx="10242718" cy="10210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4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899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Finding and Discussion</a:t>
            </a:r>
            <a:endParaRPr/>
          </a:p>
        </p:txBody>
      </p:sp>
      <p:sp>
        <p:nvSpPr>
          <p:cNvPr id="154" name="Google Shape;154;p6"/>
          <p:cNvSpPr/>
          <p:nvPr/>
        </p:nvSpPr>
        <p:spPr>
          <a:xfrm>
            <a:off x="16073932" y="521197"/>
            <a:ext cx="2214052" cy="2211651"/>
          </a:xfrm>
          <a:custGeom>
            <a:rect b="b" l="l" r="r" t="t"/>
            <a:pathLst>
              <a:path extrusionOk="0" h="1754886" w="1756791">
                <a:moveTo>
                  <a:pt x="0" y="0"/>
                </a:moveTo>
                <a:lnTo>
                  <a:pt x="1756791" y="0"/>
                </a:lnTo>
                <a:lnTo>
                  <a:pt x="1756791" y="1754886"/>
                </a:lnTo>
                <a:lnTo>
                  <a:pt x="0" y="17548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54" l="0" r="0" t="-55"/>
            </a:stretch>
          </a:blipFill>
          <a:ln>
            <a:noFill/>
          </a:ln>
        </p:spPr>
      </p:sp>
      <p:sp>
        <p:nvSpPr>
          <p:cNvPr id="155" name="Google Shape;155;p6"/>
          <p:cNvSpPr/>
          <p:nvPr/>
        </p:nvSpPr>
        <p:spPr>
          <a:xfrm>
            <a:off x="1028862" y="9258300"/>
            <a:ext cx="16230600" cy="19050"/>
          </a:xfrm>
          <a:custGeom>
            <a:rect b="b" l="l" r="r" t="t"/>
            <a:pathLst>
              <a:path extrusionOk="0" h="25400" w="21640800">
                <a:moveTo>
                  <a:pt x="0" y="0"/>
                </a:moveTo>
                <a:lnTo>
                  <a:pt x="21640800" y="0"/>
                </a:lnTo>
                <a:lnTo>
                  <a:pt x="21640800" y="2540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56" name="Google Shape;156;p6"/>
          <p:cNvSpPr/>
          <p:nvPr/>
        </p:nvSpPr>
        <p:spPr>
          <a:xfrm>
            <a:off x="1028862" y="1627022"/>
            <a:ext cx="16230600" cy="19050"/>
          </a:xfrm>
          <a:custGeom>
            <a:rect b="b" l="l" r="r" t="t"/>
            <a:pathLst>
              <a:path extrusionOk="0" h="25400" w="21640800">
                <a:moveTo>
                  <a:pt x="0" y="0"/>
                </a:moveTo>
                <a:lnTo>
                  <a:pt x="21640800" y="0"/>
                </a:lnTo>
                <a:lnTo>
                  <a:pt x="21640800" y="2540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57" name="Google Shape;157;p6"/>
          <p:cNvSpPr txBox="1"/>
          <p:nvPr/>
        </p:nvSpPr>
        <p:spPr>
          <a:xfrm>
            <a:off x="1028881" y="1733683"/>
            <a:ext cx="5059080" cy="9526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5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Minimum 2 slides, maximum 4 slides.</a:t>
            </a:r>
            <a:endParaRPr/>
          </a:p>
          <a:p>
            <a:pPr indent="0" lvl="0" marL="0" marR="0" rtl="0" algn="l">
              <a:lnSpc>
                <a:spcPct val="145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Table or chart can be displayed</a:t>
            </a:r>
            <a:endParaRPr/>
          </a:p>
        </p:txBody>
      </p:sp>
      <p:pic>
        <p:nvPicPr>
          <p:cNvPr id="158" name="Google Shape;158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793175" y="6723388"/>
            <a:ext cx="6418374" cy="6418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7"/>
          <p:cNvSpPr/>
          <p:nvPr/>
        </p:nvSpPr>
        <p:spPr>
          <a:xfrm>
            <a:off x="985676" y="617401"/>
            <a:ext cx="1317975" cy="1317593"/>
          </a:xfrm>
          <a:custGeom>
            <a:rect b="b" l="l" r="r" t="t"/>
            <a:pathLst>
              <a:path extrusionOk="0" h="1756791" w="1757299">
                <a:moveTo>
                  <a:pt x="0" y="0"/>
                </a:moveTo>
                <a:lnTo>
                  <a:pt x="1757299" y="0"/>
                </a:lnTo>
                <a:lnTo>
                  <a:pt x="1757299" y="1756791"/>
                </a:lnTo>
                <a:lnTo>
                  <a:pt x="0" y="17567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4" l="0" r="0" t="-13"/>
            </a:stretch>
          </a:blipFill>
          <a:ln>
            <a:noFill/>
          </a:ln>
        </p:spPr>
      </p:sp>
      <p:sp>
        <p:nvSpPr>
          <p:cNvPr id="164" name="Google Shape;164;p7"/>
          <p:cNvSpPr txBox="1"/>
          <p:nvPr/>
        </p:nvSpPr>
        <p:spPr>
          <a:xfrm>
            <a:off x="5005616" y="476236"/>
            <a:ext cx="8277120" cy="10192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45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899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Conclusion</a:t>
            </a:r>
            <a:endParaRPr/>
          </a:p>
        </p:txBody>
      </p:sp>
      <p:sp>
        <p:nvSpPr>
          <p:cNvPr id="165" name="Google Shape;165;p7"/>
          <p:cNvSpPr/>
          <p:nvPr/>
        </p:nvSpPr>
        <p:spPr>
          <a:xfrm>
            <a:off x="1028862" y="9258300"/>
            <a:ext cx="16230600" cy="19050"/>
          </a:xfrm>
          <a:custGeom>
            <a:rect b="b" l="l" r="r" t="t"/>
            <a:pathLst>
              <a:path extrusionOk="0" h="25400" w="21640800">
                <a:moveTo>
                  <a:pt x="0" y="0"/>
                </a:moveTo>
                <a:lnTo>
                  <a:pt x="21640800" y="0"/>
                </a:lnTo>
                <a:lnTo>
                  <a:pt x="21640800" y="2540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66" name="Google Shape;166;p7"/>
          <p:cNvSpPr/>
          <p:nvPr/>
        </p:nvSpPr>
        <p:spPr>
          <a:xfrm>
            <a:off x="1028862" y="1728902"/>
            <a:ext cx="16230600" cy="19050"/>
          </a:xfrm>
          <a:custGeom>
            <a:rect b="b" l="l" r="r" t="t"/>
            <a:pathLst>
              <a:path extrusionOk="0" h="25400" w="21640800">
                <a:moveTo>
                  <a:pt x="0" y="0"/>
                </a:moveTo>
                <a:lnTo>
                  <a:pt x="21640800" y="0"/>
                </a:lnTo>
                <a:lnTo>
                  <a:pt x="21640800" y="2540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67" name="Google Shape;167;p7"/>
          <p:cNvSpPr txBox="1"/>
          <p:nvPr/>
        </p:nvSpPr>
        <p:spPr>
          <a:xfrm>
            <a:off x="1131837" y="1678143"/>
            <a:ext cx="2341436" cy="6161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4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Maximum 1 slide</a:t>
            </a:r>
            <a:endParaRPr/>
          </a:p>
        </p:txBody>
      </p:sp>
      <p:pic>
        <p:nvPicPr>
          <p:cNvPr id="168" name="Google Shape;168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945100" y="6772213"/>
            <a:ext cx="6418374" cy="6418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8"/>
          <p:cNvSpPr txBox="1"/>
          <p:nvPr/>
        </p:nvSpPr>
        <p:spPr>
          <a:xfrm>
            <a:off x="6799316" y="411070"/>
            <a:ext cx="4689358" cy="10192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45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899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Reference</a:t>
            </a:r>
            <a:endParaRPr/>
          </a:p>
        </p:txBody>
      </p:sp>
      <p:sp>
        <p:nvSpPr>
          <p:cNvPr id="174" name="Google Shape;174;p8"/>
          <p:cNvSpPr/>
          <p:nvPr/>
        </p:nvSpPr>
        <p:spPr>
          <a:xfrm>
            <a:off x="16381438" y="411118"/>
            <a:ext cx="1317593" cy="1317593"/>
          </a:xfrm>
          <a:custGeom>
            <a:rect b="b" l="l" r="r" t="t"/>
            <a:pathLst>
              <a:path extrusionOk="0" h="1756791" w="1756791">
                <a:moveTo>
                  <a:pt x="0" y="0"/>
                </a:moveTo>
                <a:lnTo>
                  <a:pt x="1756791" y="0"/>
                </a:lnTo>
                <a:lnTo>
                  <a:pt x="1756791" y="1756791"/>
                </a:lnTo>
                <a:lnTo>
                  <a:pt x="0" y="17567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5" name="Google Shape;175;p8"/>
          <p:cNvSpPr/>
          <p:nvPr/>
        </p:nvSpPr>
        <p:spPr>
          <a:xfrm>
            <a:off x="1028862" y="9239221"/>
            <a:ext cx="16230600" cy="19050"/>
          </a:xfrm>
          <a:custGeom>
            <a:rect b="b" l="l" r="r" t="t"/>
            <a:pathLst>
              <a:path extrusionOk="0" h="25400" w="21640800">
                <a:moveTo>
                  <a:pt x="0" y="0"/>
                </a:moveTo>
                <a:lnTo>
                  <a:pt x="21640800" y="0"/>
                </a:lnTo>
                <a:lnTo>
                  <a:pt x="21640800" y="2540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76" name="Google Shape;176;p8"/>
          <p:cNvSpPr/>
          <p:nvPr/>
        </p:nvSpPr>
        <p:spPr>
          <a:xfrm>
            <a:off x="1028862" y="1484462"/>
            <a:ext cx="16230600" cy="19050"/>
          </a:xfrm>
          <a:custGeom>
            <a:rect b="b" l="l" r="r" t="t"/>
            <a:pathLst>
              <a:path extrusionOk="0" h="25400" w="21640800">
                <a:moveTo>
                  <a:pt x="0" y="0"/>
                </a:moveTo>
                <a:lnTo>
                  <a:pt x="21640800" y="0"/>
                </a:lnTo>
                <a:lnTo>
                  <a:pt x="21640800" y="2540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77" name="Google Shape;177;p8"/>
          <p:cNvSpPr txBox="1"/>
          <p:nvPr/>
        </p:nvSpPr>
        <p:spPr>
          <a:xfrm>
            <a:off x="1028881" y="1471498"/>
            <a:ext cx="6452997" cy="11176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4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Maximum 1 slide</a:t>
            </a:r>
            <a:endParaRPr/>
          </a:p>
          <a:p>
            <a:pPr indent="0" lvl="0" marL="0" marR="0" rtl="0" algn="l">
              <a:lnSpc>
                <a:spcPct val="164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references are in the APA style, 7th edition.</a:t>
            </a:r>
            <a:endParaRPr/>
          </a:p>
        </p:txBody>
      </p:sp>
      <p:pic>
        <p:nvPicPr>
          <p:cNvPr id="178" name="Google Shape;178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72975" y="7016488"/>
            <a:ext cx="6418374" cy="6418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9"/>
          <p:cNvSpPr txBox="1"/>
          <p:nvPr/>
        </p:nvSpPr>
        <p:spPr>
          <a:xfrm>
            <a:off x="5869076" y="3810029"/>
            <a:ext cx="6549838" cy="12670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9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5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THANK YOU!</a:t>
            </a:r>
            <a:endParaRPr/>
          </a:p>
        </p:txBody>
      </p:sp>
      <p:sp>
        <p:nvSpPr>
          <p:cNvPr id="184" name="Google Shape;184;p9"/>
          <p:cNvSpPr txBox="1"/>
          <p:nvPr/>
        </p:nvSpPr>
        <p:spPr>
          <a:xfrm>
            <a:off x="6724802" y="4905375"/>
            <a:ext cx="2549400" cy="6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4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Follow us @....</a:t>
            </a:r>
            <a:endParaRPr/>
          </a:p>
        </p:txBody>
      </p:sp>
      <p:sp>
        <p:nvSpPr>
          <p:cNvPr id="185" name="Google Shape;185;p9"/>
          <p:cNvSpPr/>
          <p:nvPr/>
        </p:nvSpPr>
        <p:spPr>
          <a:xfrm>
            <a:off x="12274563" y="1414443"/>
            <a:ext cx="968407" cy="968407"/>
          </a:xfrm>
          <a:custGeom>
            <a:rect b="b" l="l" r="r" t="t"/>
            <a:pathLst>
              <a:path extrusionOk="0" h="1291209" w="1291209">
                <a:moveTo>
                  <a:pt x="0" y="0"/>
                </a:moveTo>
                <a:lnTo>
                  <a:pt x="1291209" y="0"/>
                </a:lnTo>
                <a:lnTo>
                  <a:pt x="1291209" y="1291209"/>
                </a:lnTo>
                <a:lnTo>
                  <a:pt x="0" y="12912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6" name="Google Shape;186;p9"/>
          <p:cNvSpPr/>
          <p:nvPr/>
        </p:nvSpPr>
        <p:spPr>
          <a:xfrm>
            <a:off x="3094196" y="5832358"/>
            <a:ext cx="969835" cy="968407"/>
          </a:xfrm>
          <a:custGeom>
            <a:rect b="b" l="l" r="r" t="t"/>
            <a:pathLst>
              <a:path extrusionOk="0" h="1291209" w="1293114">
                <a:moveTo>
                  <a:pt x="0" y="0"/>
                </a:moveTo>
                <a:lnTo>
                  <a:pt x="1293114" y="0"/>
                </a:lnTo>
                <a:lnTo>
                  <a:pt x="1293114" y="1291209"/>
                </a:lnTo>
                <a:lnTo>
                  <a:pt x="0" y="12912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2" l="0" r="0" t="-74"/>
            </a:stretch>
          </a:blipFill>
          <a:ln>
            <a:noFill/>
          </a:ln>
        </p:spPr>
      </p:sp>
      <p:sp>
        <p:nvSpPr>
          <p:cNvPr id="187" name="Google Shape;187;p9"/>
          <p:cNvSpPr/>
          <p:nvPr/>
        </p:nvSpPr>
        <p:spPr>
          <a:xfrm>
            <a:off x="5160959" y="2822400"/>
            <a:ext cx="968407" cy="968407"/>
          </a:xfrm>
          <a:custGeom>
            <a:rect b="b" l="l" r="r" t="t"/>
            <a:pathLst>
              <a:path extrusionOk="0" h="1291209" w="1291209">
                <a:moveTo>
                  <a:pt x="0" y="0"/>
                </a:moveTo>
                <a:lnTo>
                  <a:pt x="1291209" y="0"/>
                </a:lnTo>
                <a:lnTo>
                  <a:pt x="1291209" y="1291209"/>
                </a:lnTo>
                <a:lnTo>
                  <a:pt x="0" y="12912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8" name="Google Shape;188;p9"/>
          <p:cNvSpPr/>
          <p:nvPr/>
        </p:nvSpPr>
        <p:spPr>
          <a:xfrm>
            <a:off x="1460516" y="1530363"/>
            <a:ext cx="968407" cy="968407"/>
          </a:xfrm>
          <a:custGeom>
            <a:rect b="b" l="l" r="r" t="t"/>
            <a:pathLst>
              <a:path extrusionOk="0" h="1291209" w="1291209">
                <a:moveTo>
                  <a:pt x="0" y="0"/>
                </a:moveTo>
                <a:lnTo>
                  <a:pt x="1291209" y="0"/>
                </a:lnTo>
                <a:lnTo>
                  <a:pt x="1291209" y="1291209"/>
                </a:lnTo>
                <a:lnTo>
                  <a:pt x="0" y="12912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9" name="Google Shape;189;p9"/>
          <p:cNvSpPr/>
          <p:nvPr/>
        </p:nvSpPr>
        <p:spPr>
          <a:xfrm>
            <a:off x="13757396" y="5832358"/>
            <a:ext cx="969835" cy="968407"/>
          </a:xfrm>
          <a:custGeom>
            <a:rect b="b" l="l" r="r" t="t"/>
            <a:pathLst>
              <a:path extrusionOk="0" h="1291209" w="1293114">
                <a:moveTo>
                  <a:pt x="0" y="0"/>
                </a:moveTo>
                <a:lnTo>
                  <a:pt x="1293114" y="0"/>
                </a:lnTo>
                <a:lnTo>
                  <a:pt x="1293114" y="1291209"/>
                </a:lnTo>
                <a:lnTo>
                  <a:pt x="0" y="12912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2" l="0" r="0" t="-74"/>
            </a:stretch>
          </a:blipFill>
          <a:ln>
            <a:noFill/>
          </a:ln>
        </p:spPr>
      </p:sp>
      <p:sp>
        <p:nvSpPr>
          <p:cNvPr id="190" name="Google Shape;190;p9"/>
          <p:cNvSpPr/>
          <p:nvPr/>
        </p:nvSpPr>
        <p:spPr>
          <a:xfrm>
            <a:off x="16154276" y="3032284"/>
            <a:ext cx="968407" cy="968407"/>
          </a:xfrm>
          <a:custGeom>
            <a:rect b="b" l="l" r="r" t="t"/>
            <a:pathLst>
              <a:path extrusionOk="0" h="1291209" w="1291209">
                <a:moveTo>
                  <a:pt x="0" y="0"/>
                </a:moveTo>
                <a:lnTo>
                  <a:pt x="1291209" y="0"/>
                </a:lnTo>
                <a:lnTo>
                  <a:pt x="1291209" y="1291209"/>
                </a:lnTo>
                <a:lnTo>
                  <a:pt x="0" y="12912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1" name="Google Shape;191;p9"/>
          <p:cNvSpPr/>
          <p:nvPr/>
        </p:nvSpPr>
        <p:spPr>
          <a:xfrm>
            <a:off x="9274321" y="7626239"/>
            <a:ext cx="969835" cy="970216"/>
          </a:xfrm>
          <a:custGeom>
            <a:rect b="b" l="l" r="r" t="t"/>
            <a:pathLst>
              <a:path extrusionOk="0" h="1293622" w="1293114">
                <a:moveTo>
                  <a:pt x="0" y="0"/>
                </a:moveTo>
                <a:lnTo>
                  <a:pt x="1293114" y="0"/>
                </a:lnTo>
                <a:lnTo>
                  <a:pt x="1293114" y="1293622"/>
                </a:lnTo>
                <a:lnTo>
                  <a:pt x="0" y="12936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1" l="-18" r="-18" t="0"/>
            </a:stretch>
          </a:blipFill>
          <a:ln>
            <a:noFill/>
          </a:ln>
        </p:spPr>
      </p:sp>
      <p:sp>
        <p:nvSpPr>
          <p:cNvPr id="192" name="Google Shape;192;p9"/>
          <p:cNvSpPr/>
          <p:nvPr/>
        </p:nvSpPr>
        <p:spPr>
          <a:xfrm>
            <a:off x="4573438" y="8310601"/>
            <a:ext cx="968407" cy="968407"/>
          </a:xfrm>
          <a:custGeom>
            <a:rect b="b" l="l" r="r" t="t"/>
            <a:pathLst>
              <a:path extrusionOk="0" h="1291209" w="1291209">
                <a:moveTo>
                  <a:pt x="0" y="0"/>
                </a:moveTo>
                <a:lnTo>
                  <a:pt x="1291209" y="0"/>
                </a:lnTo>
                <a:lnTo>
                  <a:pt x="1291209" y="1291209"/>
                </a:lnTo>
                <a:lnTo>
                  <a:pt x="0" y="12912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3" name="Google Shape;193;p9"/>
          <p:cNvSpPr/>
          <p:nvPr/>
        </p:nvSpPr>
        <p:spPr>
          <a:xfrm>
            <a:off x="0" y="5033877"/>
            <a:ext cx="968407" cy="968407"/>
          </a:xfrm>
          <a:custGeom>
            <a:rect b="b" l="l" r="r" t="t"/>
            <a:pathLst>
              <a:path extrusionOk="0" h="1291209" w="1291209">
                <a:moveTo>
                  <a:pt x="0" y="0"/>
                </a:moveTo>
                <a:lnTo>
                  <a:pt x="1291209" y="0"/>
                </a:lnTo>
                <a:lnTo>
                  <a:pt x="1291209" y="1291209"/>
                </a:lnTo>
                <a:lnTo>
                  <a:pt x="0" y="12912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4" name="Google Shape;194;p9"/>
          <p:cNvSpPr/>
          <p:nvPr/>
        </p:nvSpPr>
        <p:spPr>
          <a:xfrm>
            <a:off x="15827397" y="291960"/>
            <a:ext cx="968407" cy="968407"/>
          </a:xfrm>
          <a:custGeom>
            <a:rect b="b" l="l" r="r" t="t"/>
            <a:pathLst>
              <a:path extrusionOk="0" h="1291209" w="1291209">
                <a:moveTo>
                  <a:pt x="0" y="0"/>
                </a:moveTo>
                <a:lnTo>
                  <a:pt x="1291209" y="0"/>
                </a:lnTo>
                <a:lnTo>
                  <a:pt x="1291209" y="1291209"/>
                </a:lnTo>
                <a:lnTo>
                  <a:pt x="0" y="12912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95" name="Google Shape;195;p9"/>
          <p:cNvGrpSpPr/>
          <p:nvPr/>
        </p:nvGrpSpPr>
        <p:grpSpPr>
          <a:xfrm>
            <a:off x="6553838" y="586163"/>
            <a:ext cx="5388900" cy="823200"/>
            <a:chOff x="6553838" y="586163"/>
            <a:chExt cx="5388900" cy="823200"/>
          </a:xfrm>
        </p:grpSpPr>
        <p:sp>
          <p:nvSpPr>
            <p:cNvPr id="196" name="Google Shape;196;p9"/>
            <p:cNvSpPr/>
            <p:nvPr/>
          </p:nvSpPr>
          <p:spPr>
            <a:xfrm>
              <a:off x="6553838" y="586163"/>
              <a:ext cx="5388900" cy="823200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9"/>
            <p:cNvSpPr/>
            <p:nvPr/>
          </p:nvSpPr>
          <p:spPr>
            <a:xfrm>
              <a:off x="6764878" y="736793"/>
              <a:ext cx="523024" cy="536099"/>
            </a:xfrm>
            <a:custGeom>
              <a:rect b="b" l="l" r="r" t="t"/>
              <a:pathLst>
                <a:path extrusionOk="0" h="714799" w="697365">
                  <a:moveTo>
                    <a:pt x="0" y="0"/>
                  </a:moveTo>
                  <a:lnTo>
                    <a:pt x="697365" y="0"/>
                  </a:lnTo>
                  <a:lnTo>
                    <a:pt x="697365" y="714799"/>
                  </a:lnTo>
                  <a:lnTo>
                    <a:pt x="0" y="71479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98" name="Google Shape;198;p9"/>
            <p:cNvSpPr/>
            <p:nvPr/>
          </p:nvSpPr>
          <p:spPr>
            <a:xfrm>
              <a:off x="7305510" y="709623"/>
              <a:ext cx="694675" cy="576294"/>
            </a:xfrm>
            <a:custGeom>
              <a:rect b="b" l="l" r="r" t="t"/>
              <a:pathLst>
                <a:path extrusionOk="0" h="768392" w="926233">
                  <a:moveTo>
                    <a:pt x="0" y="0"/>
                  </a:moveTo>
                  <a:lnTo>
                    <a:pt x="926233" y="0"/>
                  </a:lnTo>
                  <a:lnTo>
                    <a:pt x="926233" y="768392"/>
                  </a:lnTo>
                  <a:lnTo>
                    <a:pt x="0" y="7683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99" name="Google Shape;199;p9"/>
            <p:cNvSpPr/>
            <p:nvPr/>
          </p:nvSpPr>
          <p:spPr>
            <a:xfrm>
              <a:off x="9388555" y="728124"/>
              <a:ext cx="539304" cy="539304"/>
            </a:xfrm>
            <a:custGeom>
              <a:rect b="b" l="l" r="r" t="t"/>
              <a:pathLst>
                <a:path extrusionOk="0" h="719072" w="719072">
                  <a:moveTo>
                    <a:pt x="0" y="0"/>
                  </a:moveTo>
                  <a:lnTo>
                    <a:pt x="719071" y="0"/>
                  </a:lnTo>
                  <a:lnTo>
                    <a:pt x="719071" y="719072"/>
                  </a:lnTo>
                  <a:lnTo>
                    <a:pt x="0" y="71907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00" name="Google Shape;200;p9"/>
            <p:cNvSpPr/>
            <p:nvPr/>
          </p:nvSpPr>
          <p:spPr>
            <a:xfrm>
              <a:off x="8735215" y="723485"/>
              <a:ext cx="562731" cy="562731"/>
            </a:xfrm>
            <a:custGeom>
              <a:rect b="b" l="l" r="r" t="t"/>
              <a:pathLst>
                <a:path extrusionOk="0" h="750308" w="750308">
                  <a:moveTo>
                    <a:pt x="0" y="0"/>
                  </a:moveTo>
                  <a:lnTo>
                    <a:pt x="750309" y="0"/>
                  </a:lnTo>
                  <a:lnTo>
                    <a:pt x="750309" y="750308"/>
                  </a:lnTo>
                  <a:lnTo>
                    <a:pt x="0" y="75030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01" name="Google Shape;201;p9"/>
            <p:cNvSpPr/>
            <p:nvPr/>
          </p:nvSpPr>
          <p:spPr>
            <a:xfrm>
              <a:off x="10017542" y="745989"/>
              <a:ext cx="1102477" cy="517709"/>
            </a:xfrm>
            <a:custGeom>
              <a:rect b="b" l="l" r="r" t="t"/>
              <a:pathLst>
                <a:path extrusionOk="0" h="690278" w="1469969">
                  <a:moveTo>
                    <a:pt x="0" y="0"/>
                  </a:moveTo>
                  <a:lnTo>
                    <a:pt x="1469969" y="0"/>
                  </a:lnTo>
                  <a:lnTo>
                    <a:pt x="1469969" y="690277"/>
                  </a:lnTo>
                  <a:lnTo>
                    <a:pt x="0" y="69027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02" name="Google Shape;202;p9"/>
            <p:cNvSpPr/>
            <p:nvPr/>
          </p:nvSpPr>
          <p:spPr>
            <a:xfrm>
              <a:off x="8000184" y="586192"/>
              <a:ext cx="642636" cy="823167"/>
            </a:xfrm>
            <a:custGeom>
              <a:rect b="b" l="l" r="r" t="t"/>
              <a:pathLst>
                <a:path extrusionOk="0" h="1097556" w="856848">
                  <a:moveTo>
                    <a:pt x="0" y="0"/>
                  </a:moveTo>
                  <a:lnTo>
                    <a:pt x="856848" y="0"/>
                  </a:lnTo>
                  <a:lnTo>
                    <a:pt x="856848" y="1097556"/>
                  </a:lnTo>
                  <a:lnTo>
                    <a:pt x="0" y="109755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 b="0" l="-44860" r="-54121" t="0"/>
              </a:stretch>
            </a:blipFill>
            <a:ln>
              <a:noFill/>
            </a:ln>
          </p:spPr>
        </p:sp>
        <p:pic>
          <p:nvPicPr>
            <p:cNvPr id="203" name="Google Shape;203;p9"/>
            <p:cNvPicPr preferRelativeResize="0"/>
            <p:nvPr/>
          </p:nvPicPr>
          <p:blipFill rotWithShape="1">
            <a:blip r:embed="rId10">
              <a:alphaModFix/>
            </a:blip>
            <a:srcRect b="8548" l="17846" r="17471" t="10038"/>
            <a:stretch/>
          </p:blipFill>
          <p:spPr>
            <a:xfrm>
              <a:off x="11209725" y="691075"/>
              <a:ext cx="483975" cy="6134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4" name="Google Shape;204;p9"/>
          <p:cNvPicPr preferRelativeResize="0"/>
          <p:nvPr/>
        </p:nvPicPr>
        <p:blipFill>
          <a:blip r:embed="rId11">
            <a:alphaModFix amt="7000"/>
          </a:blip>
          <a:stretch>
            <a:fillRect/>
          </a:stretch>
        </p:blipFill>
        <p:spPr>
          <a:xfrm>
            <a:off x="4572001" y="864051"/>
            <a:ext cx="9594200" cy="959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-2032975" y="-1678137"/>
            <a:ext cx="6418374" cy="6418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