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3" r:id="rId3"/>
  </p:sldMasterIdLst>
  <p:notesMasterIdLst>
    <p:notesMasterId r:id="rId5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7wdL//w3JaYlGmKfp2V5LX4on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084954-6278-407C-99C5-47A1AC5F8F04}">
  <a:tblStyle styleId="{40084954-6278-407C-99C5-47A1AC5F8F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4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D9-42EE-92BA-30E35714E5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D9-42EE-92BA-30E35714E5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D9-42EE-92BA-30E35714E5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D9-42EE-92BA-30E35714E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14912"/>
        <c:axId val="35492224"/>
      </c:lineChart>
      <c:catAx>
        <c:axId val="4981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5492224"/>
        <c:crosses val="autoZero"/>
        <c:auto val="1"/>
        <c:lblAlgn val="ctr"/>
        <c:lblOffset val="100"/>
        <c:noMultiLvlLbl val="0"/>
      </c:catAx>
      <c:valAx>
        <c:axId val="354922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981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602-46E7-8575-6DF55CF6B45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602-46E7-8575-6DF55CF6B45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02-46E7-8575-6DF55CF6B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69A-419C-9B08-F9DA7D1A6BF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69A-419C-9B08-F9DA7D1A6B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9A-419C-9B08-F9DA7D1A6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solidFill>
          <a:schemeClr val="accent6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50"/>
          <p:cNvSpPr>
            <a:spLocks noGrp="1"/>
          </p:cNvSpPr>
          <p:nvPr>
            <p:ph type="pic" idx="2"/>
          </p:nvPr>
        </p:nvSpPr>
        <p:spPr>
          <a:xfrm>
            <a:off x="74757" y="227175"/>
            <a:ext cx="12300465" cy="4949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0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slide layout">
  <p:cSld name="8_Image slide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1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" name="Google Shape;55;p61"/>
          <p:cNvSpPr/>
          <p:nvPr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s and Contents Layout">
  <p:cSld name="17_Images and Contents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2"/>
          <p:cNvSpPr>
            <a:spLocks noGrp="1"/>
          </p:cNvSpPr>
          <p:nvPr>
            <p:ph type="pic" idx="2"/>
          </p:nvPr>
        </p:nvSpPr>
        <p:spPr>
          <a:xfrm>
            <a:off x="7728182" y="0"/>
            <a:ext cx="446381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" name="Google Shape;58;p62"/>
          <p:cNvSpPr/>
          <p:nvPr/>
        </p:nvSpPr>
        <p:spPr>
          <a:xfrm>
            <a:off x="1" y="368763"/>
            <a:ext cx="6819899" cy="1332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2"/>
          <p:cNvSpPr>
            <a:spLocks noGrp="1"/>
          </p:cNvSpPr>
          <p:nvPr>
            <p:ph type="pic" idx="3"/>
          </p:nvPr>
        </p:nvSpPr>
        <p:spPr>
          <a:xfrm>
            <a:off x="5471400" y="3401088"/>
            <a:ext cx="3760573" cy="22032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Images &amp; Contents Layout">
  <p:cSld name="28_Images &amp; Contents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3"/>
          <p:cNvSpPr/>
          <p:nvPr/>
        </p:nvSpPr>
        <p:spPr>
          <a:xfrm>
            <a:off x="5836726" y="1955549"/>
            <a:ext cx="6355274" cy="1473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3"/>
          <p:cNvSpPr>
            <a:spLocks noGrp="1"/>
          </p:cNvSpPr>
          <p:nvPr>
            <p:ph type="pic" idx="2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63"/>
          <p:cNvSpPr>
            <a:spLocks noGrp="1"/>
          </p:cNvSpPr>
          <p:nvPr>
            <p:ph type="pic" idx="3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" name="Google Shape;64;p63"/>
          <p:cNvSpPr>
            <a:spLocks noGrp="1"/>
          </p:cNvSpPr>
          <p:nvPr>
            <p:ph type="pic" idx="4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s slide layout">
  <p:cSld name="11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5"/>
          <p:cNvSpPr>
            <a:spLocks noGrp="1"/>
          </p:cNvSpPr>
          <p:nvPr>
            <p:ph type="pic" idx="2"/>
          </p:nvPr>
        </p:nvSpPr>
        <p:spPr>
          <a:xfrm>
            <a:off x="5344564" y="130767"/>
            <a:ext cx="6758507" cy="65964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Images &amp; Contents Layout">
  <p:cSld name="29_Images &amp; Contents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7"/>
          <p:cNvSpPr/>
          <p:nvPr/>
        </p:nvSpPr>
        <p:spPr>
          <a:xfrm>
            <a:off x="4751851" y="0"/>
            <a:ext cx="26882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67"/>
          <p:cNvSpPr>
            <a:spLocks noGrp="1"/>
          </p:cNvSpPr>
          <p:nvPr>
            <p:ph type="pic" idx="2"/>
          </p:nvPr>
        </p:nvSpPr>
        <p:spPr>
          <a:xfrm>
            <a:off x="4751851" y="663027"/>
            <a:ext cx="7440149" cy="23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" name="Google Shape;72;p67"/>
          <p:cNvSpPr>
            <a:spLocks noGrp="1"/>
          </p:cNvSpPr>
          <p:nvPr>
            <p:ph type="pic" idx="3"/>
          </p:nvPr>
        </p:nvSpPr>
        <p:spPr>
          <a:xfrm>
            <a:off x="0" y="3863346"/>
            <a:ext cx="7440149" cy="23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Images &amp; Contents Layout">
  <p:cSld name="56_Images &amp; Contents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8"/>
          <p:cNvSpPr>
            <a:spLocks noGrp="1"/>
          </p:cNvSpPr>
          <p:nvPr>
            <p:ph type="pic" idx="2"/>
          </p:nvPr>
        </p:nvSpPr>
        <p:spPr>
          <a:xfrm>
            <a:off x="4940090" y="0"/>
            <a:ext cx="72519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757" y="3302505"/>
            <a:ext cx="11122422" cy="205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layout">
  <p:cSld name="1_Image slide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70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70"/>
          <p:cNvGrpSpPr/>
          <p:nvPr/>
        </p:nvGrpSpPr>
        <p:grpSpPr>
          <a:xfrm>
            <a:off x="3632606" y="1900556"/>
            <a:ext cx="4926788" cy="2706936"/>
            <a:chOff x="-548507" y="477868"/>
            <a:chExt cx="11570450" cy="6357177"/>
          </a:xfrm>
        </p:grpSpPr>
        <p:sp>
          <p:nvSpPr>
            <p:cNvPr id="80" name="Google Shape;80;p70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70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70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70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70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" name="Google Shape;85;p70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6" name="Google Shape;86;p70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70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" name="Google Shape;88;p70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89" name="Google Shape;89;p70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70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" name="Google Shape;91;p70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70"/>
          <p:cNvGrpSpPr/>
          <p:nvPr/>
        </p:nvGrpSpPr>
        <p:grpSpPr>
          <a:xfrm>
            <a:off x="5437612" y="1030363"/>
            <a:ext cx="1345030" cy="437898"/>
            <a:chOff x="5204536" y="1099120"/>
            <a:chExt cx="1345030" cy="437898"/>
          </a:xfrm>
        </p:grpSpPr>
        <p:sp>
          <p:nvSpPr>
            <p:cNvPr id="93" name="Google Shape;93;p70"/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70"/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70"/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70"/>
          <p:cNvSpPr>
            <a:spLocks noGrp="1"/>
          </p:cNvSpPr>
          <p:nvPr>
            <p:ph type="pic" idx="2"/>
          </p:nvPr>
        </p:nvSpPr>
        <p:spPr>
          <a:xfrm>
            <a:off x="4332434" y="2054520"/>
            <a:ext cx="3527132" cy="21749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4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5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75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5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75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5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5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5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layout">
  <p:cSld name="Image slide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55"/>
          <p:cNvSpPr>
            <a:spLocks noGrp="1"/>
          </p:cNvSpPr>
          <p:nvPr>
            <p:ph type="pic" idx="2"/>
          </p:nvPr>
        </p:nvSpPr>
        <p:spPr>
          <a:xfrm>
            <a:off x="912658" y="2468896"/>
            <a:ext cx="1728000" cy="21986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" name="Google Shape;17;p55"/>
          <p:cNvSpPr/>
          <p:nvPr/>
        </p:nvSpPr>
        <p:spPr>
          <a:xfrm>
            <a:off x="2642188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5"/>
          <p:cNvSpPr>
            <a:spLocks noGrp="1"/>
          </p:cNvSpPr>
          <p:nvPr>
            <p:ph type="pic" idx="3"/>
          </p:nvPr>
        </p:nvSpPr>
        <p:spPr>
          <a:xfrm>
            <a:off x="4371718" y="2468896"/>
            <a:ext cx="1728000" cy="21986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" name="Google Shape;19;p55"/>
          <p:cNvSpPr/>
          <p:nvPr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5"/>
          <p:cNvSpPr>
            <a:spLocks noGrp="1"/>
          </p:cNvSpPr>
          <p:nvPr>
            <p:ph type="pic" idx="4"/>
          </p:nvPr>
        </p:nvSpPr>
        <p:spPr>
          <a:xfrm>
            <a:off x="7812544" y="2468896"/>
            <a:ext cx="1728000" cy="21986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" name="Google Shape;21;p55"/>
          <p:cNvSpPr/>
          <p:nvPr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55"/>
          <p:cNvGrpSpPr/>
          <p:nvPr/>
        </p:nvGrpSpPr>
        <p:grpSpPr>
          <a:xfrm>
            <a:off x="5437612" y="1030363"/>
            <a:ext cx="1345030" cy="437898"/>
            <a:chOff x="5204536" y="1099120"/>
            <a:chExt cx="1345030" cy="437898"/>
          </a:xfrm>
        </p:grpSpPr>
        <p:sp>
          <p:nvSpPr>
            <p:cNvPr id="23" name="Google Shape;23;p55"/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55"/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55"/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55"/>
          <p:cNvSpPr/>
          <p:nvPr/>
        </p:nvSpPr>
        <p:spPr>
          <a:xfrm>
            <a:off x="0" y="6622351"/>
            <a:ext cx="10829925" cy="94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5"/>
          <p:cNvSpPr/>
          <p:nvPr/>
        </p:nvSpPr>
        <p:spPr>
          <a:xfrm flipH="1">
            <a:off x="10010774" y="6051437"/>
            <a:ext cx="2058035" cy="650075"/>
          </a:xfrm>
          <a:custGeom>
            <a:avLst/>
            <a:gdLst/>
            <a:ahLst/>
            <a:cxnLst/>
            <a:rect l="l" t="t" r="r" b="b"/>
            <a:pathLst>
              <a:path w="4982234" h="1573747" extrusionOk="0">
                <a:moveTo>
                  <a:pt x="4985741" y="1146434"/>
                </a:moveTo>
                <a:cubicBezTo>
                  <a:pt x="4887576" y="1173702"/>
                  <a:pt x="4873553" y="1175649"/>
                  <a:pt x="4814342" y="1174091"/>
                </a:cubicBezTo>
                <a:cubicBezTo>
                  <a:pt x="4678003" y="1171364"/>
                  <a:pt x="4547117" y="1140980"/>
                  <a:pt x="4417789" y="1100857"/>
                </a:cubicBezTo>
                <a:cubicBezTo>
                  <a:pt x="4408051" y="1097741"/>
                  <a:pt x="4397923" y="1095014"/>
                  <a:pt x="4387795" y="1092288"/>
                </a:cubicBezTo>
                <a:cubicBezTo>
                  <a:pt x="4355463" y="1082160"/>
                  <a:pt x="4325857" y="1085276"/>
                  <a:pt x="4296642" y="1103974"/>
                </a:cubicBezTo>
                <a:cubicBezTo>
                  <a:pt x="4285735" y="1110986"/>
                  <a:pt x="4269763" y="1114881"/>
                  <a:pt x="4256909" y="1113712"/>
                </a:cubicBezTo>
                <a:cubicBezTo>
                  <a:pt x="4135372" y="1103195"/>
                  <a:pt x="4014224" y="1107869"/>
                  <a:pt x="3893466" y="1120724"/>
                </a:cubicBezTo>
                <a:cubicBezTo>
                  <a:pt x="3829192" y="1127736"/>
                  <a:pt x="3677661" y="1133579"/>
                  <a:pt x="3665195" y="1134748"/>
                </a:cubicBezTo>
                <a:cubicBezTo>
                  <a:pt x="3665195" y="1144097"/>
                  <a:pt x="3665195" y="1152667"/>
                  <a:pt x="3665195" y="1161236"/>
                </a:cubicBezTo>
                <a:cubicBezTo>
                  <a:pt x="3691295" y="1169027"/>
                  <a:pt x="3691295" y="1169027"/>
                  <a:pt x="3687399" y="1195516"/>
                </a:cubicBezTo>
                <a:cubicBezTo>
                  <a:pt x="3667922" y="1197464"/>
                  <a:pt x="3667143" y="1210708"/>
                  <a:pt x="3668312" y="1227069"/>
                </a:cubicBezTo>
                <a:cubicBezTo>
                  <a:pt x="3669870" y="1243430"/>
                  <a:pt x="3668701" y="1260180"/>
                  <a:pt x="3668701" y="1281994"/>
                </a:cubicBezTo>
                <a:cubicBezTo>
                  <a:pt x="3642991" y="1260959"/>
                  <a:pt x="3621177" y="1241872"/>
                  <a:pt x="3598584" y="1224342"/>
                </a:cubicBezTo>
                <a:cubicBezTo>
                  <a:pt x="3585339" y="1214214"/>
                  <a:pt x="3570926" y="1200970"/>
                  <a:pt x="3556124" y="1199022"/>
                </a:cubicBezTo>
                <a:cubicBezTo>
                  <a:pt x="3523013" y="1195127"/>
                  <a:pt x="3489122" y="1197853"/>
                  <a:pt x="3453285" y="1197853"/>
                </a:cubicBezTo>
                <a:cubicBezTo>
                  <a:pt x="3455232" y="1200970"/>
                  <a:pt x="3484838" y="1237587"/>
                  <a:pt x="3480942" y="1260959"/>
                </a:cubicBezTo>
                <a:cubicBezTo>
                  <a:pt x="3476657" y="1285500"/>
                  <a:pt x="3459128" y="1298745"/>
                  <a:pt x="3437313" y="1306146"/>
                </a:cubicBezTo>
                <a:cubicBezTo>
                  <a:pt x="3351614" y="1335361"/>
                  <a:pt x="3263578" y="1353670"/>
                  <a:pt x="3172425" y="1356007"/>
                </a:cubicBezTo>
                <a:cubicBezTo>
                  <a:pt x="3124901" y="1357565"/>
                  <a:pt x="3077767" y="1359513"/>
                  <a:pt x="3030243" y="1361461"/>
                </a:cubicBezTo>
                <a:cubicBezTo>
                  <a:pt x="3023231" y="1361850"/>
                  <a:pt x="3016609" y="1364188"/>
                  <a:pt x="3008818" y="1368472"/>
                </a:cubicBezTo>
                <a:cubicBezTo>
                  <a:pt x="3048551" y="1389118"/>
                  <a:pt x="3072703" y="1419113"/>
                  <a:pt x="3076988" y="1463131"/>
                </a:cubicBezTo>
                <a:cubicBezTo>
                  <a:pt x="3079715" y="1490009"/>
                  <a:pt x="3073871" y="1514940"/>
                  <a:pt x="3057121" y="1536365"/>
                </a:cubicBezTo>
                <a:cubicBezTo>
                  <a:pt x="3022062" y="1581162"/>
                  <a:pt x="2953114" y="1590901"/>
                  <a:pt x="2906369" y="1557790"/>
                </a:cubicBezTo>
                <a:cubicBezTo>
                  <a:pt x="2854560" y="1520783"/>
                  <a:pt x="2849885" y="1460794"/>
                  <a:pt x="2892735" y="1394182"/>
                </a:cubicBezTo>
                <a:cubicBezTo>
                  <a:pt x="2866246" y="1364967"/>
                  <a:pt x="2832745" y="1359903"/>
                  <a:pt x="2794570" y="1360292"/>
                </a:cubicBezTo>
                <a:cubicBezTo>
                  <a:pt x="2692510" y="1362240"/>
                  <a:pt x="2590840" y="1362629"/>
                  <a:pt x="2488780" y="1359903"/>
                </a:cubicBezTo>
                <a:cubicBezTo>
                  <a:pt x="2380098" y="1357176"/>
                  <a:pt x="2272585" y="1343931"/>
                  <a:pt x="2169746" y="1305367"/>
                </a:cubicBezTo>
                <a:cubicBezTo>
                  <a:pt x="2137414" y="1293291"/>
                  <a:pt x="2106640" y="1276541"/>
                  <a:pt x="2073529" y="1261349"/>
                </a:cubicBezTo>
                <a:cubicBezTo>
                  <a:pt x="2082099" y="1252000"/>
                  <a:pt x="2087552" y="1246156"/>
                  <a:pt x="2093396" y="1240313"/>
                </a:cubicBezTo>
                <a:cubicBezTo>
                  <a:pt x="2054052" y="1221615"/>
                  <a:pt x="2016266" y="1203696"/>
                  <a:pt x="1974975" y="1184219"/>
                </a:cubicBezTo>
                <a:cubicBezTo>
                  <a:pt x="1988609" y="1171754"/>
                  <a:pt x="1997958" y="1163574"/>
                  <a:pt x="2006917" y="1155783"/>
                </a:cubicBezTo>
                <a:cubicBezTo>
                  <a:pt x="1934852" y="1134748"/>
                  <a:pt x="1863566" y="1113712"/>
                  <a:pt x="1791501" y="1092288"/>
                </a:cubicBezTo>
                <a:cubicBezTo>
                  <a:pt x="1790722" y="1105142"/>
                  <a:pt x="1789943" y="1117608"/>
                  <a:pt x="1789164" y="1131242"/>
                </a:cubicBezTo>
                <a:cubicBezTo>
                  <a:pt x="1776309" y="1136695"/>
                  <a:pt x="1768908" y="1133579"/>
                  <a:pt x="1768129" y="1119166"/>
                </a:cubicBezTo>
                <a:cubicBezTo>
                  <a:pt x="1767739" y="1112154"/>
                  <a:pt x="1765791" y="1105142"/>
                  <a:pt x="1765791" y="1097741"/>
                </a:cubicBezTo>
                <a:cubicBezTo>
                  <a:pt x="1765791" y="1086834"/>
                  <a:pt x="1760338" y="1083328"/>
                  <a:pt x="1750210" y="1079822"/>
                </a:cubicBezTo>
                <a:cubicBezTo>
                  <a:pt x="1738523" y="1075537"/>
                  <a:pt x="1727616" y="1066967"/>
                  <a:pt x="1719436" y="1057618"/>
                </a:cubicBezTo>
                <a:cubicBezTo>
                  <a:pt x="1716320" y="1054112"/>
                  <a:pt x="1717878" y="1039699"/>
                  <a:pt x="1722163" y="1036583"/>
                </a:cubicBezTo>
                <a:cubicBezTo>
                  <a:pt x="1735017" y="1026845"/>
                  <a:pt x="1749820" y="1020222"/>
                  <a:pt x="1768518" y="1010094"/>
                </a:cubicBezTo>
                <a:cubicBezTo>
                  <a:pt x="1772024" y="1000745"/>
                  <a:pt x="1777088" y="985164"/>
                  <a:pt x="1783710" y="970361"/>
                </a:cubicBezTo>
                <a:cubicBezTo>
                  <a:pt x="1784489" y="968413"/>
                  <a:pt x="1793059" y="969972"/>
                  <a:pt x="1799681" y="969972"/>
                </a:cubicBezTo>
                <a:cubicBezTo>
                  <a:pt x="1798513" y="985553"/>
                  <a:pt x="1797344" y="999577"/>
                  <a:pt x="1796565" y="1011652"/>
                </a:cubicBezTo>
                <a:cubicBezTo>
                  <a:pt x="1893171" y="999187"/>
                  <a:pt x="1988999" y="987111"/>
                  <a:pt x="2083268" y="975036"/>
                </a:cubicBezTo>
                <a:cubicBezTo>
                  <a:pt x="2081320" y="974256"/>
                  <a:pt x="1985493" y="939977"/>
                  <a:pt x="1943033" y="922837"/>
                </a:cubicBezTo>
                <a:cubicBezTo>
                  <a:pt x="1903689" y="906866"/>
                  <a:pt x="1865514" y="901412"/>
                  <a:pt x="1825391" y="921279"/>
                </a:cubicBezTo>
                <a:cubicBezTo>
                  <a:pt x="1756442" y="955558"/>
                  <a:pt x="1686325" y="988280"/>
                  <a:pt x="1616597" y="1021001"/>
                </a:cubicBezTo>
                <a:cubicBezTo>
                  <a:pt x="1605690" y="1026066"/>
                  <a:pt x="1596341" y="1033467"/>
                  <a:pt x="1581149" y="1026845"/>
                </a:cubicBezTo>
                <a:cubicBezTo>
                  <a:pt x="1573747" y="1023728"/>
                  <a:pt x="1540247" y="1046322"/>
                  <a:pt x="1534404" y="1052165"/>
                </a:cubicBezTo>
                <a:cubicBezTo>
                  <a:pt x="1541415" y="1067357"/>
                  <a:pt x="1548817" y="1083328"/>
                  <a:pt x="1555828" y="1098910"/>
                </a:cubicBezTo>
                <a:cubicBezTo>
                  <a:pt x="1537520" y="1100468"/>
                  <a:pt x="1522328" y="1102026"/>
                  <a:pt x="1505967" y="1103195"/>
                </a:cubicBezTo>
                <a:cubicBezTo>
                  <a:pt x="1505188" y="1122282"/>
                  <a:pt x="1508304" y="1137085"/>
                  <a:pt x="1522717" y="1149550"/>
                </a:cubicBezTo>
                <a:cubicBezTo>
                  <a:pt x="1533625" y="1158899"/>
                  <a:pt x="1543363" y="1170196"/>
                  <a:pt x="1538299" y="1187725"/>
                </a:cubicBezTo>
                <a:cubicBezTo>
                  <a:pt x="1536741" y="1192789"/>
                  <a:pt x="1542974" y="1200191"/>
                  <a:pt x="1546479" y="1207981"/>
                </a:cubicBezTo>
                <a:cubicBezTo>
                  <a:pt x="1543753" y="1209540"/>
                  <a:pt x="1540247" y="1211487"/>
                  <a:pt x="1536351" y="1213824"/>
                </a:cubicBezTo>
                <a:cubicBezTo>
                  <a:pt x="1539857" y="1225511"/>
                  <a:pt x="1543753" y="1237197"/>
                  <a:pt x="1546869" y="1248883"/>
                </a:cubicBezTo>
                <a:cubicBezTo>
                  <a:pt x="1555828" y="1281605"/>
                  <a:pt x="1542974" y="1313547"/>
                  <a:pt x="1514537" y="1331466"/>
                </a:cubicBezTo>
                <a:cubicBezTo>
                  <a:pt x="1485321" y="1349385"/>
                  <a:pt x="1449484" y="1346269"/>
                  <a:pt x="1424553" y="1323286"/>
                </a:cubicBezTo>
                <a:cubicBezTo>
                  <a:pt x="1388326" y="1289785"/>
                  <a:pt x="1380924" y="1229406"/>
                  <a:pt x="1409361" y="1196295"/>
                </a:cubicBezTo>
                <a:cubicBezTo>
                  <a:pt x="1411698" y="1193179"/>
                  <a:pt x="1414425" y="1189283"/>
                  <a:pt x="1417541" y="1188115"/>
                </a:cubicBezTo>
                <a:cubicBezTo>
                  <a:pt x="1447925" y="1177987"/>
                  <a:pt x="1444420" y="1152277"/>
                  <a:pt x="1444030" y="1128515"/>
                </a:cubicBezTo>
                <a:cubicBezTo>
                  <a:pt x="1444030" y="1123061"/>
                  <a:pt x="1440914" y="1115271"/>
                  <a:pt x="1437018" y="1113323"/>
                </a:cubicBezTo>
                <a:cubicBezTo>
                  <a:pt x="1432344" y="1110986"/>
                  <a:pt x="1424943" y="1113712"/>
                  <a:pt x="1422995" y="1114102"/>
                </a:cubicBezTo>
                <a:cubicBezTo>
                  <a:pt x="1401570" y="1097741"/>
                  <a:pt x="1297563" y="1026845"/>
                  <a:pt x="1266010" y="1006588"/>
                </a:cubicBezTo>
                <a:cubicBezTo>
                  <a:pt x="1257050" y="1000745"/>
                  <a:pt x="1249259" y="993344"/>
                  <a:pt x="1241079" y="986722"/>
                </a:cubicBezTo>
                <a:cubicBezTo>
                  <a:pt x="1242248" y="985164"/>
                  <a:pt x="1243027" y="983216"/>
                  <a:pt x="1244195" y="981658"/>
                </a:cubicBezTo>
                <a:cubicBezTo>
                  <a:pt x="1250038" y="983995"/>
                  <a:pt x="1256271" y="985553"/>
                  <a:pt x="1261725" y="988670"/>
                </a:cubicBezTo>
                <a:cubicBezTo>
                  <a:pt x="1294057" y="1008147"/>
                  <a:pt x="1384041" y="1062682"/>
                  <a:pt x="1397675" y="1068136"/>
                </a:cubicBezTo>
                <a:cubicBezTo>
                  <a:pt x="1404686" y="1070863"/>
                  <a:pt x="1413646" y="1068915"/>
                  <a:pt x="1421437" y="1068915"/>
                </a:cubicBezTo>
                <a:cubicBezTo>
                  <a:pt x="1421437" y="1061124"/>
                  <a:pt x="1419489" y="998408"/>
                  <a:pt x="1418320" y="972309"/>
                </a:cubicBezTo>
                <a:cubicBezTo>
                  <a:pt x="1409750" y="971140"/>
                  <a:pt x="1266789" y="961402"/>
                  <a:pt x="1203683" y="958285"/>
                </a:cubicBezTo>
                <a:cubicBezTo>
                  <a:pt x="1197840" y="957896"/>
                  <a:pt x="1179921" y="971530"/>
                  <a:pt x="1176805" y="971530"/>
                </a:cubicBezTo>
                <a:cubicBezTo>
                  <a:pt x="1116036" y="968413"/>
                  <a:pt x="1054878" y="964907"/>
                  <a:pt x="994110" y="961402"/>
                </a:cubicBezTo>
                <a:cubicBezTo>
                  <a:pt x="992941" y="961402"/>
                  <a:pt x="991772" y="960233"/>
                  <a:pt x="988656" y="957896"/>
                </a:cubicBezTo>
                <a:cubicBezTo>
                  <a:pt x="990604" y="935302"/>
                  <a:pt x="992552" y="911540"/>
                  <a:pt x="994499" y="887778"/>
                </a:cubicBezTo>
                <a:cubicBezTo>
                  <a:pt x="996057" y="866354"/>
                  <a:pt x="988656" y="856615"/>
                  <a:pt x="968010" y="855057"/>
                </a:cubicBezTo>
                <a:cubicBezTo>
                  <a:pt x="911137" y="851551"/>
                  <a:pt x="779472" y="844539"/>
                  <a:pt x="758827" y="845708"/>
                </a:cubicBezTo>
                <a:cubicBezTo>
                  <a:pt x="763501" y="869470"/>
                  <a:pt x="763501" y="899854"/>
                  <a:pt x="768176" y="922058"/>
                </a:cubicBezTo>
                <a:cubicBezTo>
                  <a:pt x="751425" y="928291"/>
                  <a:pt x="742466" y="923227"/>
                  <a:pt x="737402" y="908034"/>
                </a:cubicBezTo>
                <a:cubicBezTo>
                  <a:pt x="731948" y="891284"/>
                  <a:pt x="724937" y="875313"/>
                  <a:pt x="719483" y="858563"/>
                </a:cubicBezTo>
                <a:cubicBezTo>
                  <a:pt x="714809" y="844539"/>
                  <a:pt x="707407" y="836359"/>
                  <a:pt x="691436" y="837917"/>
                </a:cubicBezTo>
                <a:cubicBezTo>
                  <a:pt x="671569" y="839865"/>
                  <a:pt x="651703" y="839865"/>
                  <a:pt x="631836" y="841812"/>
                </a:cubicBezTo>
                <a:cubicBezTo>
                  <a:pt x="609632" y="844150"/>
                  <a:pt x="588597" y="842981"/>
                  <a:pt x="567172" y="834022"/>
                </a:cubicBezTo>
                <a:cubicBezTo>
                  <a:pt x="549643" y="827010"/>
                  <a:pt x="529387" y="825452"/>
                  <a:pt x="510299" y="823504"/>
                </a:cubicBezTo>
                <a:cubicBezTo>
                  <a:pt x="411745" y="812986"/>
                  <a:pt x="312412" y="806364"/>
                  <a:pt x="214248" y="791172"/>
                </a:cubicBezTo>
                <a:cubicBezTo>
                  <a:pt x="149973" y="781044"/>
                  <a:pt x="91542" y="767020"/>
                  <a:pt x="24931" y="740142"/>
                </a:cubicBezTo>
                <a:cubicBezTo>
                  <a:pt x="15971" y="737415"/>
                  <a:pt x="8180" y="730793"/>
                  <a:pt x="0" y="725729"/>
                </a:cubicBezTo>
                <a:cubicBezTo>
                  <a:pt x="0" y="721834"/>
                  <a:pt x="0" y="717938"/>
                  <a:pt x="0" y="714043"/>
                </a:cubicBezTo>
                <a:cubicBezTo>
                  <a:pt x="30384" y="698461"/>
                  <a:pt x="59600" y="680153"/>
                  <a:pt x="91153" y="667298"/>
                </a:cubicBezTo>
                <a:cubicBezTo>
                  <a:pt x="205678" y="621721"/>
                  <a:pt x="326046" y="599518"/>
                  <a:pt x="447583" y="580820"/>
                </a:cubicBezTo>
                <a:cubicBezTo>
                  <a:pt x="513026" y="570691"/>
                  <a:pt x="578469" y="559005"/>
                  <a:pt x="641575" y="540697"/>
                </a:cubicBezTo>
                <a:cubicBezTo>
                  <a:pt x="668453" y="532906"/>
                  <a:pt x="694942" y="523167"/>
                  <a:pt x="722599" y="517714"/>
                </a:cubicBezTo>
                <a:cubicBezTo>
                  <a:pt x="733896" y="515377"/>
                  <a:pt x="770902" y="521609"/>
                  <a:pt x="777135" y="520830"/>
                </a:cubicBezTo>
                <a:cubicBezTo>
                  <a:pt x="884259" y="513039"/>
                  <a:pt x="981255" y="470190"/>
                  <a:pt x="1081367" y="436300"/>
                </a:cubicBezTo>
                <a:cubicBezTo>
                  <a:pt x="1174078" y="404747"/>
                  <a:pt x="1266399" y="370857"/>
                  <a:pt x="1361447" y="349432"/>
                </a:cubicBezTo>
                <a:cubicBezTo>
                  <a:pt x="1541805" y="308141"/>
                  <a:pt x="1722942" y="317879"/>
                  <a:pt x="1901741" y="362287"/>
                </a:cubicBezTo>
                <a:cubicBezTo>
                  <a:pt x="2007307" y="388386"/>
                  <a:pt x="2110536" y="423834"/>
                  <a:pt x="2214933" y="454608"/>
                </a:cubicBezTo>
                <a:cubicBezTo>
                  <a:pt x="2262067" y="468632"/>
                  <a:pt x="2309202" y="486940"/>
                  <a:pt x="2357505" y="492783"/>
                </a:cubicBezTo>
                <a:cubicBezTo>
                  <a:pt x="2495402" y="509533"/>
                  <a:pt x="2633690" y="520830"/>
                  <a:pt x="2771977" y="534854"/>
                </a:cubicBezTo>
                <a:cubicBezTo>
                  <a:pt x="2795349" y="537191"/>
                  <a:pt x="2816774" y="533296"/>
                  <a:pt x="2838199" y="523947"/>
                </a:cubicBezTo>
                <a:cubicBezTo>
                  <a:pt x="2902863" y="495120"/>
                  <a:pt x="3040371" y="435521"/>
                  <a:pt x="3043487" y="430067"/>
                </a:cubicBezTo>
                <a:cubicBezTo>
                  <a:pt x="3027126" y="429288"/>
                  <a:pt x="2877542" y="431236"/>
                  <a:pt x="2819501" y="429288"/>
                </a:cubicBezTo>
                <a:cubicBezTo>
                  <a:pt x="2794181" y="428509"/>
                  <a:pt x="2768861" y="417991"/>
                  <a:pt x="2743540" y="411759"/>
                </a:cubicBezTo>
                <a:cubicBezTo>
                  <a:pt x="2743540" y="409421"/>
                  <a:pt x="2743540" y="407474"/>
                  <a:pt x="2743540" y="405136"/>
                </a:cubicBezTo>
                <a:cubicBezTo>
                  <a:pt x="2748215" y="402410"/>
                  <a:pt x="2798466" y="392671"/>
                  <a:pt x="2816384" y="392671"/>
                </a:cubicBezTo>
                <a:cubicBezTo>
                  <a:pt x="2821059" y="394619"/>
                  <a:pt x="3006870" y="392281"/>
                  <a:pt x="3080104" y="392671"/>
                </a:cubicBezTo>
                <a:cubicBezTo>
                  <a:pt x="3088284" y="392671"/>
                  <a:pt x="3106982" y="370857"/>
                  <a:pt x="3126849" y="374752"/>
                </a:cubicBezTo>
                <a:cubicBezTo>
                  <a:pt x="3182553" y="385659"/>
                  <a:pt x="3244490" y="401630"/>
                  <a:pt x="3254618" y="401630"/>
                </a:cubicBezTo>
                <a:cubicBezTo>
                  <a:pt x="3355899" y="402410"/>
                  <a:pt x="3576380" y="403578"/>
                  <a:pt x="3588066" y="403578"/>
                </a:cubicBezTo>
                <a:cubicBezTo>
                  <a:pt x="3588066" y="415264"/>
                  <a:pt x="3588066" y="425782"/>
                  <a:pt x="3588066" y="440195"/>
                </a:cubicBezTo>
                <a:cubicBezTo>
                  <a:pt x="3548333" y="440195"/>
                  <a:pt x="3508600" y="440195"/>
                  <a:pt x="3463802" y="440195"/>
                </a:cubicBezTo>
                <a:cubicBezTo>
                  <a:pt x="3498082" y="469021"/>
                  <a:pt x="3527687" y="493952"/>
                  <a:pt x="3557292" y="518493"/>
                </a:cubicBezTo>
                <a:cubicBezTo>
                  <a:pt x="3568199" y="527842"/>
                  <a:pt x="3577159" y="522388"/>
                  <a:pt x="3586118" y="513818"/>
                </a:cubicBezTo>
                <a:cubicBezTo>
                  <a:pt x="3649614" y="449934"/>
                  <a:pt x="3972154" y="124277"/>
                  <a:pt x="4069149" y="24944"/>
                </a:cubicBezTo>
                <a:cubicBezTo>
                  <a:pt x="4087848" y="5856"/>
                  <a:pt x="4106546" y="-1935"/>
                  <a:pt x="4134593" y="403"/>
                </a:cubicBezTo>
                <a:cubicBezTo>
                  <a:pt x="4210164" y="6635"/>
                  <a:pt x="4397533" y="17543"/>
                  <a:pt x="4419347" y="20269"/>
                </a:cubicBezTo>
                <a:cubicBezTo>
                  <a:pt x="4417400" y="30787"/>
                  <a:pt x="4388963" y="116097"/>
                  <a:pt x="4384678" y="126225"/>
                </a:cubicBezTo>
                <a:cubicBezTo>
                  <a:pt x="4386236" y="127393"/>
                  <a:pt x="4399091" y="127783"/>
                  <a:pt x="4416231" y="128562"/>
                </a:cubicBezTo>
                <a:cubicBezTo>
                  <a:pt x="4396364" y="178813"/>
                  <a:pt x="4381562" y="216598"/>
                  <a:pt x="4374161" y="242698"/>
                </a:cubicBezTo>
                <a:cubicBezTo>
                  <a:pt x="4397533" y="244256"/>
                  <a:pt x="4403766" y="243087"/>
                  <a:pt x="4427138" y="244256"/>
                </a:cubicBezTo>
                <a:cubicBezTo>
                  <a:pt x="4418958" y="273082"/>
                  <a:pt x="4414673" y="292559"/>
                  <a:pt x="4410778" y="308141"/>
                </a:cubicBezTo>
                <a:cubicBezTo>
                  <a:pt x="4425970" y="309309"/>
                  <a:pt x="4432592" y="310088"/>
                  <a:pt x="4445057" y="310867"/>
                </a:cubicBezTo>
                <a:cubicBezTo>
                  <a:pt x="4433371" y="336967"/>
                  <a:pt x="4332090" y="603803"/>
                  <a:pt x="4302874" y="701577"/>
                </a:cubicBezTo>
                <a:cubicBezTo>
                  <a:pt x="4299369" y="713653"/>
                  <a:pt x="4301706" y="720275"/>
                  <a:pt x="4314561" y="722223"/>
                </a:cubicBezTo>
                <a:cubicBezTo>
                  <a:pt x="4418958" y="737415"/>
                  <a:pt x="4521797" y="760788"/>
                  <a:pt x="4629310" y="748712"/>
                </a:cubicBezTo>
                <a:cubicBezTo>
                  <a:pt x="4734487" y="737026"/>
                  <a:pt x="4840831" y="737415"/>
                  <a:pt x="4944449" y="765073"/>
                </a:cubicBezTo>
                <a:cubicBezTo>
                  <a:pt x="4954577" y="767800"/>
                  <a:pt x="4964316" y="770916"/>
                  <a:pt x="4975223" y="777928"/>
                </a:cubicBezTo>
                <a:cubicBezTo>
                  <a:pt x="4957694" y="782602"/>
                  <a:pt x="4812395" y="821167"/>
                  <a:pt x="4757080" y="834801"/>
                </a:cubicBezTo>
                <a:cubicBezTo>
                  <a:pt x="4743056" y="838306"/>
                  <a:pt x="4734876" y="844539"/>
                  <a:pt x="4735655" y="859342"/>
                </a:cubicBezTo>
                <a:cubicBezTo>
                  <a:pt x="4737213" y="907255"/>
                  <a:pt x="4737992" y="955169"/>
                  <a:pt x="4741109" y="1003083"/>
                </a:cubicBezTo>
                <a:cubicBezTo>
                  <a:pt x="4741498" y="1010873"/>
                  <a:pt x="4748899" y="1021781"/>
                  <a:pt x="4756301" y="1025676"/>
                </a:cubicBezTo>
                <a:cubicBezTo>
                  <a:pt x="4829535" y="1064630"/>
                  <a:pt x="4985741" y="1144876"/>
                  <a:pt x="4985741" y="1146434"/>
                </a:cubicBezTo>
                <a:close/>
                <a:moveTo>
                  <a:pt x="1739302" y="906087"/>
                </a:moveTo>
                <a:cubicBezTo>
                  <a:pt x="1738913" y="904139"/>
                  <a:pt x="1738134" y="902581"/>
                  <a:pt x="1737744" y="900633"/>
                </a:cubicBezTo>
                <a:cubicBezTo>
                  <a:pt x="1691389" y="897906"/>
                  <a:pt x="1644644" y="895180"/>
                  <a:pt x="1595562" y="892063"/>
                </a:cubicBezTo>
                <a:cubicBezTo>
                  <a:pt x="1602573" y="918162"/>
                  <a:pt x="1608417" y="940756"/>
                  <a:pt x="1615428" y="967245"/>
                </a:cubicBezTo>
                <a:cubicBezTo>
                  <a:pt x="1658278" y="946210"/>
                  <a:pt x="1698790" y="926343"/>
                  <a:pt x="1739302" y="906087"/>
                </a:cubicBezTo>
                <a:close/>
                <a:moveTo>
                  <a:pt x="1499735" y="974646"/>
                </a:moveTo>
                <a:cubicBezTo>
                  <a:pt x="1498955" y="976204"/>
                  <a:pt x="1498176" y="978152"/>
                  <a:pt x="1497787" y="979710"/>
                </a:cubicBezTo>
                <a:cubicBezTo>
                  <a:pt x="1509863" y="989449"/>
                  <a:pt x="1521159" y="999187"/>
                  <a:pt x="1533625" y="1008147"/>
                </a:cubicBezTo>
                <a:cubicBezTo>
                  <a:pt x="1537130" y="1010484"/>
                  <a:pt x="1544532" y="1010873"/>
                  <a:pt x="1548038" y="1008536"/>
                </a:cubicBezTo>
                <a:cubicBezTo>
                  <a:pt x="1560892" y="1000745"/>
                  <a:pt x="1572579" y="991786"/>
                  <a:pt x="1584654" y="982826"/>
                </a:cubicBezTo>
                <a:cubicBezTo>
                  <a:pt x="1586992" y="980879"/>
                  <a:pt x="1589719" y="975815"/>
                  <a:pt x="1588550" y="973477"/>
                </a:cubicBezTo>
                <a:cubicBezTo>
                  <a:pt x="1578422" y="946210"/>
                  <a:pt x="1567515" y="918942"/>
                  <a:pt x="1556608" y="891674"/>
                </a:cubicBezTo>
                <a:cubicBezTo>
                  <a:pt x="1555049" y="892063"/>
                  <a:pt x="1553102" y="892453"/>
                  <a:pt x="1551543" y="892842"/>
                </a:cubicBezTo>
                <a:cubicBezTo>
                  <a:pt x="1549206" y="920110"/>
                  <a:pt x="1547258" y="947378"/>
                  <a:pt x="1544921" y="976594"/>
                </a:cubicBezTo>
                <a:cubicBezTo>
                  <a:pt x="1528950" y="975815"/>
                  <a:pt x="1514147" y="975036"/>
                  <a:pt x="1499735" y="974646"/>
                </a:cubicBezTo>
                <a:close/>
                <a:moveTo>
                  <a:pt x="1495060" y="1097741"/>
                </a:moveTo>
                <a:cubicBezTo>
                  <a:pt x="1484542" y="1108648"/>
                  <a:pt x="1475583" y="1113323"/>
                  <a:pt x="1474025" y="1119945"/>
                </a:cubicBezTo>
                <a:cubicBezTo>
                  <a:pt x="1470908" y="1134358"/>
                  <a:pt x="1469350" y="1149940"/>
                  <a:pt x="1472077" y="1163963"/>
                </a:cubicBezTo>
                <a:cubicBezTo>
                  <a:pt x="1473246" y="1169417"/>
                  <a:pt x="1487269" y="1172533"/>
                  <a:pt x="1495839" y="1176039"/>
                </a:cubicBezTo>
                <a:cubicBezTo>
                  <a:pt x="1498566" y="1177208"/>
                  <a:pt x="1502072" y="1176818"/>
                  <a:pt x="1510642" y="1177597"/>
                </a:cubicBezTo>
                <a:cubicBezTo>
                  <a:pt x="1505188" y="1149940"/>
                  <a:pt x="1500124" y="1124620"/>
                  <a:pt x="1495060" y="10977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0" name="Google Shape;30;p56"/>
          <p:cNvGrpSpPr/>
          <p:nvPr/>
        </p:nvGrpSpPr>
        <p:grpSpPr>
          <a:xfrm>
            <a:off x="5437612" y="1030363"/>
            <a:ext cx="1345030" cy="437898"/>
            <a:chOff x="5204536" y="1099120"/>
            <a:chExt cx="1345030" cy="437898"/>
          </a:xfrm>
        </p:grpSpPr>
        <p:sp>
          <p:nvSpPr>
            <p:cNvPr id="31" name="Google Shape;31;p56"/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6"/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6"/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7" name="Google Shape;37;p58"/>
          <p:cNvGrpSpPr/>
          <p:nvPr/>
        </p:nvGrpSpPr>
        <p:grpSpPr>
          <a:xfrm>
            <a:off x="5437612" y="1030363"/>
            <a:ext cx="1345030" cy="437898"/>
            <a:chOff x="5204536" y="1099120"/>
            <a:chExt cx="1345030" cy="437898"/>
          </a:xfrm>
        </p:grpSpPr>
        <p:sp>
          <p:nvSpPr>
            <p:cNvPr id="38" name="Google Shape;38;p58"/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8"/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8"/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58"/>
          <p:cNvSpPr/>
          <p:nvPr/>
        </p:nvSpPr>
        <p:spPr>
          <a:xfrm>
            <a:off x="0" y="6622351"/>
            <a:ext cx="10829925" cy="94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8"/>
          <p:cNvSpPr/>
          <p:nvPr/>
        </p:nvSpPr>
        <p:spPr>
          <a:xfrm flipH="1">
            <a:off x="10010774" y="6051437"/>
            <a:ext cx="2058035" cy="650075"/>
          </a:xfrm>
          <a:custGeom>
            <a:avLst/>
            <a:gdLst/>
            <a:ahLst/>
            <a:cxnLst/>
            <a:rect l="l" t="t" r="r" b="b"/>
            <a:pathLst>
              <a:path w="4982234" h="1573747" extrusionOk="0">
                <a:moveTo>
                  <a:pt x="4985741" y="1146434"/>
                </a:moveTo>
                <a:cubicBezTo>
                  <a:pt x="4887576" y="1173702"/>
                  <a:pt x="4873553" y="1175649"/>
                  <a:pt x="4814342" y="1174091"/>
                </a:cubicBezTo>
                <a:cubicBezTo>
                  <a:pt x="4678003" y="1171364"/>
                  <a:pt x="4547117" y="1140980"/>
                  <a:pt x="4417789" y="1100857"/>
                </a:cubicBezTo>
                <a:cubicBezTo>
                  <a:pt x="4408051" y="1097741"/>
                  <a:pt x="4397923" y="1095014"/>
                  <a:pt x="4387795" y="1092288"/>
                </a:cubicBezTo>
                <a:cubicBezTo>
                  <a:pt x="4355463" y="1082160"/>
                  <a:pt x="4325857" y="1085276"/>
                  <a:pt x="4296642" y="1103974"/>
                </a:cubicBezTo>
                <a:cubicBezTo>
                  <a:pt x="4285735" y="1110986"/>
                  <a:pt x="4269763" y="1114881"/>
                  <a:pt x="4256909" y="1113712"/>
                </a:cubicBezTo>
                <a:cubicBezTo>
                  <a:pt x="4135372" y="1103195"/>
                  <a:pt x="4014224" y="1107869"/>
                  <a:pt x="3893466" y="1120724"/>
                </a:cubicBezTo>
                <a:cubicBezTo>
                  <a:pt x="3829192" y="1127736"/>
                  <a:pt x="3677661" y="1133579"/>
                  <a:pt x="3665195" y="1134748"/>
                </a:cubicBezTo>
                <a:cubicBezTo>
                  <a:pt x="3665195" y="1144097"/>
                  <a:pt x="3665195" y="1152667"/>
                  <a:pt x="3665195" y="1161236"/>
                </a:cubicBezTo>
                <a:cubicBezTo>
                  <a:pt x="3691295" y="1169027"/>
                  <a:pt x="3691295" y="1169027"/>
                  <a:pt x="3687399" y="1195516"/>
                </a:cubicBezTo>
                <a:cubicBezTo>
                  <a:pt x="3667922" y="1197464"/>
                  <a:pt x="3667143" y="1210708"/>
                  <a:pt x="3668312" y="1227069"/>
                </a:cubicBezTo>
                <a:cubicBezTo>
                  <a:pt x="3669870" y="1243430"/>
                  <a:pt x="3668701" y="1260180"/>
                  <a:pt x="3668701" y="1281994"/>
                </a:cubicBezTo>
                <a:cubicBezTo>
                  <a:pt x="3642991" y="1260959"/>
                  <a:pt x="3621177" y="1241872"/>
                  <a:pt x="3598584" y="1224342"/>
                </a:cubicBezTo>
                <a:cubicBezTo>
                  <a:pt x="3585339" y="1214214"/>
                  <a:pt x="3570926" y="1200970"/>
                  <a:pt x="3556124" y="1199022"/>
                </a:cubicBezTo>
                <a:cubicBezTo>
                  <a:pt x="3523013" y="1195127"/>
                  <a:pt x="3489122" y="1197853"/>
                  <a:pt x="3453285" y="1197853"/>
                </a:cubicBezTo>
                <a:cubicBezTo>
                  <a:pt x="3455232" y="1200970"/>
                  <a:pt x="3484838" y="1237587"/>
                  <a:pt x="3480942" y="1260959"/>
                </a:cubicBezTo>
                <a:cubicBezTo>
                  <a:pt x="3476657" y="1285500"/>
                  <a:pt x="3459128" y="1298745"/>
                  <a:pt x="3437313" y="1306146"/>
                </a:cubicBezTo>
                <a:cubicBezTo>
                  <a:pt x="3351614" y="1335361"/>
                  <a:pt x="3263578" y="1353670"/>
                  <a:pt x="3172425" y="1356007"/>
                </a:cubicBezTo>
                <a:cubicBezTo>
                  <a:pt x="3124901" y="1357565"/>
                  <a:pt x="3077767" y="1359513"/>
                  <a:pt x="3030243" y="1361461"/>
                </a:cubicBezTo>
                <a:cubicBezTo>
                  <a:pt x="3023231" y="1361850"/>
                  <a:pt x="3016609" y="1364188"/>
                  <a:pt x="3008818" y="1368472"/>
                </a:cubicBezTo>
                <a:cubicBezTo>
                  <a:pt x="3048551" y="1389118"/>
                  <a:pt x="3072703" y="1419113"/>
                  <a:pt x="3076988" y="1463131"/>
                </a:cubicBezTo>
                <a:cubicBezTo>
                  <a:pt x="3079715" y="1490009"/>
                  <a:pt x="3073871" y="1514940"/>
                  <a:pt x="3057121" y="1536365"/>
                </a:cubicBezTo>
                <a:cubicBezTo>
                  <a:pt x="3022062" y="1581162"/>
                  <a:pt x="2953114" y="1590901"/>
                  <a:pt x="2906369" y="1557790"/>
                </a:cubicBezTo>
                <a:cubicBezTo>
                  <a:pt x="2854560" y="1520783"/>
                  <a:pt x="2849885" y="1460794"/>
                  <a:pt x="2892735" y="1394182"/>
                </a:cubicBezTo>
                <a:cubicBezTo>
                  <a:pt x="2866246" y="1364967"/>
                  <a:pt x="2832745" y="1359903"/>
                  <a:pt x="2794570" y="1360292"/>
                </a:cubicBezTo>
                <a:cubicBezTo>
                  <a:pt x="2692510" y="1362240"/>
                  <a:pt x="2590840" y="1362629"/>
                  <a:pt x="2488780" y="1359903"/>
                </a:cubicBezTo>
                <a:cubicBezTo>
                  <a:pt x="2380098" y="1357176"/>
                  <a:pt x="2272585" y="1343931"/>
                  <a:pt x="2169746" y="1305367"/>
                </a:cubicBezTo>
                <a:cubicBezTo>
                  <a:pt x="2137414" y="1293291"/>
                  <a:pt x="2106640" y="1276541"/>
                  <a:pt x="2073529" y="1261349"/>
                </a:cubicBezTo>
                <a:cubicBezTo>
                  <a:pt x="2082099" y="1252000"/>
                  <a:pt x="2087552" y="1246156"/>
                  <a:pt x="2093396" y="1240313"/>
                </a:cubicBezTo>
                <a:cubicBezTo>
                  <a:pt x="2054052" y="1221615"/>
                  <a:pt x="2016266" y="1203696"/>
                  <a:pt x="1974975" y="1184219"/>
                </a:cubicBezTo>
                <a:cubicBezTo>
                  <a:pt x="1988609" y="1171754"/>
                  <a:pt x="1997958" y="1163574"/>
                  <a:pt x="2006917" y="1155783"/>
                </a:cubicBezTo>
                <a:cubicBezTo>
                  <a:pt x="1934852" y="1134748"/>
                  <a:pt x="1863566" y="1113712"/>
                  <a:pt x="1791501" y="1092288"/>
                </a:cubicBezTo>
                <a:cubicBezTo>
                  <a:pt x="1790722" y="1105142"/>
                  <a:pt x="1789943" y="1117608"/>
                  <a:pt x="1789164" y="1131242"/>
                </a:cubicBezTo>
                <a:cubicBezTo>
                  <a:pt x="1776309" y="1136695"/>
                  <a:pt x="1768908" y="1133579"/>
                  <a:pt x="1768129" y="1119166"/>
                </a:cubicBezTo>
                <a:cubicBezTo>
                  <a:pt x="1767739" y="1112154"/>
                  <a:pt x="1765791" y="1105142"/>
                  <a:pt x="1765791" y="1097741"/>
                </a:cubicBezTo>
                <a:cubicBezTo>
                  <a:pt x="1765791" y="1086834"/>
                  <a:pt x="1760338" y="1083328"/>
                  <a:pt x="1750210" y="1079822"/>
                </a:cubicBezTo>
                <a:cubicBezTo>
                  <a:pt x="1738523" y="1075537"/>
                  <a:pt x="1727616" y="1066967"/>
                  <a:pt x="1719436" y="1057618"/>
                </a:cubicBezTo>
                <a:cubicBezTo>
                  <a:pt x="1716320" y="1054112"/>
                  <a:pt x="1717878" y="1039699"/>
                  <a:pt x="1722163" y="1036583"/>
                </a:cubicBezTo>
                <a:cubicBezTo>
                  <a:pt x="1735017" y="1026845"/>
                  <a:pt x="1749820" y="1020222"/>
                  <a:pt x="1768518" y="1010094"/>
                </a:cubicBezTo>
                <a:cubicBezTo>
                  <a:pt x="1772024" y="1000745"/>
                  <a:pt x="1777088" y="985164"/>
                  <a:pt x="1783710" y="970361"/>
                </a:cubicBezTo>
                <a:cubicBezTo>
                  <a:pt x="1784489" y="968413"/>
                  <a:pt x="1793059" y="969972"/>
                  <a:pt x="1799681" y="969972"/>
                </a:cubicBezTo>
                <a:cubicBezTo>
                  <a:pt x="1798513" y="985553"/>
                  <a:pt x="1797344" y="999577"/>
                  <a:pt x="1796565" y="1011652"/>
                </a:cubicBezTo>
                <a:cubicBezTo>
                  <a:pt x="1893171" y="999187"/>
                  <a:pt x="1988999" y="987111"/>
                  <a:pt x="2083268" y="975036"/>
                </a:cubicBezTo>
                <a:cubicBezTo>
                  <a:pt x="2081320" y="974256"/>
                  <a:pt x="1985493" y="939977"/>
                  <a:pt x="1943033" y="922837"/>
                </a:cubicBezTo>
                <a:cubicBezTo>
                  <a:pt x="1903689" y="906866"/>
                  <a:pt x="1865514" y="901412"/>
                  <a:pt x="1825391" y="921279"/>
                </a:cubicBezTo>
                <a:cubicBezTo>
                  <a:pt x="1756442" y="955558"/>
                  <a:pt x="1686325" y="988280"/>
                  <a:pt x="1616597" y="1021001"/>
                </a:cubicBezTo>
                <a:cubicBezTo>
                  <a:pt x="1605690" y="1026066"/>
                  <a:pt x="1596341" y="1033467"/>
                  <a:pt x="1581149" y="1026845"/>
                </a:cubicBezTo>
                <a:cubicBezTo>
                  <a:pt x="1573747" y="1023728"/>
                  <a:pt x="1540247" y="1046322"/>
                  <a:pt x="1534404" y="1052165"/>
                </a:cubicBezTo>
                <a:cubicBezTo>
                  <a:pt x="1541415" y="1067357"/>
                  <a:pt x="1548817" y="1083328"/>
                  <a:pt x="1555828" y="1098910"/>
                </a:cubicBezTo>
                <a:cubicBezTo>
                  <a:pt x="1537520" y="1100468"/>
                  <a:pt x="1522328" y="1102026"/>
                  <a:pt x="1505967" y="1103195"/>
                </a:cubicBezTo>
                <a:cubicBezTo>
                  <a:pt x="1505188" y="1122282"/>
                  <a:pt x="1508304" y="1137085"/>
                  <a:pt x="1522717" y="1149550"/>
                </a:cubicBezTo>
                <a:cubicBezTo>
                  <a:pt x="1533625" y="1158899"/>
                  <a:pt x="1543363" y="1170196"/>
                  <a:pt x="1538299" y="1187725"/>
                </a:cubicBezTo>
                <a:cubicBezTo>
                  <a:pt x="1536741" y="1192789"/>
                  <a:pt x="1542974" y="1200191"/>
                  <a:pt x="1546479" y="1207981"/>
                </a:cubicBezTo>
                <a:cubicBezTo>
                  <a:pt x="1543753" y="1209540"/>
                  <a:pt x="1540247" y="1211487"/>
                  <a:pt x="1536351" y="1213824"/>
                </a:cubicBezTo>
                <a:cubicBezTo>
                  <a:pt x="1539857" y="1225511"/>
                  <a:pt x="1543753" y="1237197"/>
                  <a:pt x="1546869" y="1248883"/>
                </a:cubicBezTo>
                <a:cubicBezTo>
                  <a:pt x="1555828" y="1281605"/>
                  <a:pt x="1542974" y="1313547"/>
                  <a:pt x="1514537" y="1331466"/>
                </a:cubicBezTo>
                <a:cubicBezTo>
                  <a:pt x="1485321" y="1349385"/>
                  <a:pt x="1449484" y="1346269"/>
                  <a:pt x="1424553" y="1323286"/>
                </a:cubicBezTo>
                <a:cubicBezTo>
                  <a:pt x="1388326" y="1289785"/>
                  <a:pt x="1380924" y="1229406"/>
                  <a:pt x="1409361" y="1196295"/>
                </a:cubicBezTo>
                <a:cubicBezTo>
                  <a:pt x="1411698" y="1193179"/>
                  <a:pt x="1414425" y="1189283"/>
                  <a:pt x="1417541" y="1188115"/>
                </a:cubicBezTo>
                <a:cubicBezTo>
                  <a:pt x="1447925" y="1177987"/>
                  <a:pt x="1444420" y="1152277"/>
                  <a:pt x="1444030" y="1128515"/>
                </a:cubicBezTo>
                <a:cubicBezTo>
                  <a:pt x="1444030" y="1123061"/>
                  <a:pt x="1440914" y="1115271"/>
                  <a:pt x="1437018" y="1113323"/>
                </a:cubicBezTo>
                <a:cubicBezTo>
                  <a:pt x="1432344" y="1110986"/>
                  <a:pt x="1424943" y="1113712"/>
                  <a:pt x="1422995" y="1114102"/>
                </a:cubicBezTo>
                <a:cubicBezTo>
                  <a:pt x="1401570" y="1097741"/>
                  <a:pt x="1297563" y="1026845"/>
                  <a:pt x="1266010" y="1006588"/>
                </a:cubicBezTo>
                <a:cubicBezTo>
                  <a:pt x="1257050" y="1000745"/>
                  <a:pt x="1249259" y="993344"/>
                  <a:pt x="1241079" y="986722"/>
                </a:cubicBezTo>
                <a:cubicBezTo>
                  <a:pt x="1242248" y="985164"/>
                  <a:pt x="1243027" y="983216"/>
                  <a:pt x="1244195" y="981658"/>
                </a:cubicBezTo>
                <a:cubicBezTo>
                  <a:pt x="1250038" y="983995"/>
                  <a:pt x="1256271" y="985553"/>
                  <a:pt x="1261725" y="988670"/>
                </a:cubicBezTo>
                <a:cubicBezTo>
                  <a:pt x="1294057" y="1008147"/>
                  <a:pt x="1384041" y="1062682"/>
                  <a:pt x="1397675" y="1068136"/>
                </a:cubicBezTo>
                <a:cubicBezTo>
                  <a:pt x="1404686" y="1070863"/>
                  <a:pt x="1413646" y="1068915"/>
                  <a:pt x="1421437" y="1068915"/>
                </a:cubicBezTo>
                <a:cubicBezTo>
                  <a:pt x="1421437" y="1061124"/>
                  <a:pt x="1419489" y="998408"/>
                  <a:pt x="1418320" y="972309"/>
                </a:cubicBezTo>
                <a:cubicBezTo>
                  <a:pt x="1409750" y="971140"/>
                  <a:pt x="1266789" y="961402"/>
                  <a:pt x="1203683" y="958285"/>
                </a:cubicBezTo>
                <a:cubicBezTo>
                  <a:pt x="1197840" y="957896"/>
                  <a:pt x="1179921" y="971530"/>
                  <a:pt x="1176805" y="971530"/>
                </a:cubicBezTo>
                <a:cubicBezTo>
                  <a:pt x="1116036" y="968413"/>
                  <a:pt x="1054878" y="964907"/>
                  <a:pt x="994110" y="961402"/>
                </a:cubicBezTo>
                <a:cubicBezTo>
                  <a:pt x="992941" y="961402"/>
                  <a:pt x="991772" y="960233"/>
                  <a:pt x="988656" y="957896"/>
                </a:cubicBezTo>
                <a:cubicBezTo>
                  <a:pt x="990604" y="935302"/>
                  <a:pt x="992552" y="911540"/>
                  <a:pt x="994499" y="887778"/>
                </a:cubicBezTo>
                <a:cubicBezTo>
                  <a:pt x="996057" y="866354"/>
                  <a:pt x="988656" y="856615"/>
                  <a:pt x="968010" y="855057"/>
                </a:cubicBezTo>
                <a:cubicBezTo>
                  <a:pt x="911137" y="851551"/>
                  <a:pt x="779472" y="844539"/>
                  <a:pt x="758827" y="845708"/>
                </a:cubicBezTo>
                <a:cubicBezTo>
                  <a:pt x="763501" y="869470"/>
                  <a:pt x="763501" y="899854"/>
                  <a:pt x="768176" y="922058"/>
                </a:cubicBezTo>
                <a:cubicBezTo>
                  <a:pt x="751425" y="928291"/>
                  <a:pt x="742466" y="923227"/>
                  <a:pt x="737402" y="908034"/>
                </a:cubicBezTo>
                <a:cubicBezTo>
                  <a:pt x="731948" y="891284"/>
                  <a:pt x="724937" y="875313"/>
                  <a:pt x="719483" y="858563"/>
                </a:cubicBezTo>
                <a:cubicBezTo>
                  <a:pt x="714809" y="844539"/>
                  <a:pt x="707407" y="836359"/>
                  <a:pt x="691436" y="837917"/>
                </a:cubicBezTo>
                <a:cubicBezTo>
                  <a:pt x="671569" y="839865"/>
                  <a:pt x="651703" y="839865"/>
                  <a:pt x="631836" y="841812"/>
                </a:cubicBezTo>
                <a:cubicBezTo>
                  <a:pt x="609632" y="844150"/>
                  <a:pt x="588597" y="842981"/>
                  <a:pt x="567172" y="834022"/>
                </a:cubicBezTo>
                <a:cubicBezTo>
                  <a:pt x="549643" y="827010"/>
                  <a:pt x="529387" y="825452"/>
                  <a:pt x="510299" y="823504"/>
                </a:cubicBezTo>
                <a:cubicBezTo>
                  <a:pt x="411745" y="812986"/>
                  <a:pt x="312412" y="806364"/>
                  <a:pt x="214248" y="791172"/>
                </a:cubicBezTo>
                <a:cubicBezTo>
                  <a:pt x="149973" y="781044"/>
                  <a:pt x="91542" y="767020"/>
                  <a:pt x="24931" y="740142"/>
                </a:cubicBezTo>
                <a:cubicBezTo>
                  <a:pt x="15971" y="737415"/>
                  <a:pt x="8180" y="730793"/>
                  <a:pt x="0" y="725729"/>
                </a:cubicBezTo>
                <a:cubicBezTo>
                  <a:pt x="0" y="721834"/>
                  <a:pt x="0" y="717938"/>
                  <a:pt x="0" y="714043"/>
                </a:cubicBezTo>
                <a:cubicBezTo>
                  <a:pt x="30384" y="698461"/>
                  <a:pt x="59600" y="680153"/>
                  <a:pt x="91153" y="667298"/>
                </a:cubicBezTo>
                <a:cubicBezTo>
                  <a:pt x="205678" y="621721"/>
                  <a:pt x="326046" y="599518"/>
                  <a:pt x="447583" y="580820"/>
                </a:cubicBezTo>
                <a:cubicBezTo>
                  <a:pt x="513026" y="570691"/>
                  <a:pt x="578469" y="559005"/>
                  <a:pt x="641575" y="540697"/>
                </a:cubicBezTo>
                <a:cubicBezTo>
                  <a:pt x="668453" y="532906"/>
                  <a:pt x="694942" y="523167"/>
                  <a:pt x="722599" y="517714"/>
                </a:cubicBezTo>
                <a:cubicBezTo>
                  <a:pt x="733896" y="515377"/>
                  <a:pt x="770902" y="521609"/>
                  <a:pt x="777135" y="520830"/>
                </a:cubicBezTo>
                <a:cubicBezTo>
                  <a:pt x="884259" y="513039"/>
                  <a:pt x="981255" y="470190"/>
                  <a:pt x="1081367" y="436300"/>
                </a:cubicBezTo>
                <a:cubicBezTo>
                  <a:pt x="1174078" y="404747"/>
                  <a:pt x="1266399" y="370857"/>
                  <a:pt x="1361447" y="349432"/>
                </a:cubicBezTo>
                <a:cubicBezTo>
                  <a:pt x="1541805" y="308141"/>
                  <a:pt x="1722942" y="317879"/>
                  <a:pt x="1901741" y="362287"/>
                </a:cubicBezTo>
                <a:cubicBezTo>
                  <a:pt x="2007307" y="388386"/>
                  <a:pt x="2110536" y="423834"/>
                  <a:pt x="2214933" y="454608"/>
                </a:cubicBezTo>
                <a:cubicBezTo>
                  <a:pt x="2262067" y="468632"/>
                  <a:pt x="2309202" y="486940"/>
                  <a:pt x="2357505" y="492783"/>
                </a:cubicBezTo>
                <a:cubicBezTo>
                  <a:pt x="2495402" y="509533"/>
                  <a:pt x="2633690" y="520830"/>
                  <a:pt x="2771977" y="534854"/>
                </a:cubicBezTo>
                <a:cubicBezTo>
                  <a:pt x="2795349" y="537191"/>
                  <a:pt x="2816774" y="533296"/>
                  <a:pt x="2838199" y="523947"/>
                </a:cubicBezTo>
                <a:cubicBezTo>
                  <a:pt x="2902863" y="495120"/>
                  <a:pt x="3040371" y="435521"/>
                  <a:pt x="3043487" y="430067"/>
                </a:cubicBezTo>
                <a:cubicBezTo>
                  <a:pt x="3027126" y="429288"/>
                  <a:pt x="2877542" y="431236"/>
                  <a:pt x="2819501" y="429288"/>
                </a:cubicBezTo>
                <a:cubicBezTo>
                  <a:pt x="2794181" y="428509"/>
                  <a:pt x="2768861" y="417991"/>
                  <a:pt x="2743540" y="411759"/>
                </a:cubicBezTo>
                <a:cubicBezTo>
                  <a:pt x="2743540" y="409421"/>
                  <a:pt x="2743540" y="407474"/>
                  <a:pt x="2743540" y="405136"/>
                </a:cubicBezTo>
                <a:cubicBezTo>
                  <a:pt x="2748215" y="402410"/>
                  <a:pt x="2798466" y="392671"/>
                  <a:pt x="2816384" y="392671"/>
                </a:cubicBezTo>
                <a:cubicBezTo>
                  <a:pt x="2821059" y="394619"/>
                  <a:pt x="3006870" y="392281"/>
                  <a:pt x="3080104" y="392671"/>
                </a:cubicBezTo>
                <a:cubicBezTo>
                  <a:pt x="3088284" y="392671"/>
                  <a:pt x="3106982" y="370857"/>
                  <a:pt x="3126849" y="374752"/>
                </a:cubicBezTo>
                <a:cubicBezTo>
                  <a:pt x="3182553" y="385659"/>
                  <a:pt x="3244490" y="401630"/>
                  <a:pt x="3254618" y="401630"/>
                </a:cubicBezTo>
                <a:cubicBezTo>
                  <a:pt x="3355899" y="402410"/>
                  <a:pt x="3576380" y="403578"/>
                  <a:pt x="3588066" y="403578"/>
                </a:cubicBezTo>
                <a:cubicBezTo>
                  <a:pt x="3588066" y="415264"/>
                  <a:pt x="3588066" y="425782"/>
                  <a:pt x="3588066" y="440195"/>
                </a:cubicBezTo>
                <a:cubicBezTo>
                  <a:pt x="3548333" y="440195"/>
                  <a:pt x="3508600" y="440195"/>
                  <a:pt x="3463802" y="440195"/>
                </a:cubicBezTo>
                <a:cubicBezTo>
                  <a:pt x="3498082" y="469021"/>
                  <a:pt x="3527687" y="493952"/>
                  <a:pt x="3557292" y="518493"/>
                </a:cubicBezTo>
                <a:cubicBezTo>
                  <a:pt x="3568199" y="527842"/>
                  <a:pt x="3577159" y="522388"/>
                  <a:pt x="3586118" y="513818"/>
                </a:cubicBezTo>
                <a:cubicBezTo>
                  <a:pt x="3649614" y="449934"/>
                  <a:pt x="3972154" y="124277"/>
                  <a:pt x="4069149" y="24944"/>
                </a:cubicBezTo>
                <a:cubicBezTo>
                  <a:pt x="4087848" y="5856"/>
                  <a:pt x="4106546" y="-1935"/>
                  <a:pt x="4134593" y="403"/>
                </a:cubicBezTo>
                <a:cubicBezTo>
                  <a:pt x="4210164" y="6635"/>
                  <a:pt x="4397533" y="17543"/>
                  <a:pt x="4419347" y="20269"/>
                </a:cubicBezTo>
                <a:cubicBezTo>
                  <a:pt x="4417400" y="30787"/>
                  <a:pt x="4388963" y="116097"/>
                  <a:pt x="4384678" y="126225"/>
                </a:cubicBezTo>
                <a:cubicBezTo>
                  <a:pt x="4386236" y="127393"/>
                  <a:pt x="4399091" y="127783"/>
                  <a:pt x="4416231" y="128562"/>
                </a:cubicBezTo>
                <a:cubicBezTo>
                  <a:pt x="4396364" y="178813"/>
                  <a:pt x="4381562" y="216598"/>
                  <a:pt x="4374161" y="242698"/>
                </a:cubicBezTo>
                <a:cubicBezTo>
                  <a:pt x="4397533" y="244256"/>
                  <a:pt x="4403766" y="243087"/>
                  <a:pt x="4427138" y="244256"/>
                </a:cubicBezTo>
                <a:cubicBezTo>
                  <a:pt x="4418958" y="273082"/>
                  <a:pt x="4414673" y="292559"/>
                  <a:pt x="4410778" y="308141"/>
                </a:cubicBezTo>
                <a:cubicBezTo>
                  <a:pt x="4425970" y="309309"/>
                  <a:pt x="4432592" y="310088"/>
                  <a:pt x="4445057" y="310867"/>
                </a:cubicBezTo>
                <a:cubicBezTo>
                  <a:pt x="4433371" y="336967"/>
                  <a:pt x="4332090" y="603803"/>
                  <a:pt x="4302874" y="701577"/>
                </a:cubicBezTo>
                <a:cubicBezTo>
                  <a:pt x="4299369" y="713653"/>
                  <a:pt x="4301706" y="720275"/>
                  <a:pt x="4314561" y="722223"/>
                </a:cubicBezTo>
                <a:cubicBezTo>
                  <a:pt x="4418958" y="737415"/>
                  <a:pt x="4521797" y="760788"/>
                  <a:pt x="4629310" y="748712"/>
                </a:cubicBezTo>
                <a:cubicBezTo>
                  <a:pt x="4734487" y="737026"/>
                  <a:pt x="4840831" y="737415"/>
                  <a:pt x="4944449" y="765073"/>
                </a:cubicBezTo>
                <a:cubicBezTo>
                  <a:pt x="4954577" y="767800"/>
                  <a:pt x="4964316" y="770916"/>
                  <a:pt x="4975223" y="777928"/>
                </a:cubicBezTo>
                <a:cubicBezTo>
                  <a:pt x="4957694" y="782602"/>
                  <a:pt x="4812395" y="821167"/>
                  <a:pt x="4757080" y="834801"/>
                </a:cubicBezTo>
                <a:cubicBezTo>
                  <a:pt x="4743056" y="838306"/>
                  <a:pt x="4734876" y="844539"/>
                  <a:pt x="4735655" y="859342"/>
                </a:cubicBezTo>
                <a:cubicBezTo>
                  <a:pt x="4737213" y="907255"/>
                  <a:pt x="4737992" y="955169"/>
                  <a:pt x="4741109" y="1003083"/>
                </a:cubicBezTo>
                <a:cubicBezTo>
                  <a:pt x="4741498" y="1010873"/>
                  <a:pt x="4748899" y="1021781"/>
                  <a:pt x="4756301" y="1025676"/>
                </a:cubicBezTo>
                <a:cubicBezTo>
                  <a:pt x="4829535" y="1064630"/>
                  <a:pt x="4985741" y="1144876"/>
                  <a:pt x="4985741" y="1146434"/>
                </a:cubicBezTo>
                <a:close/>
                <a:moveTo>
                  <a:pt x="1739302" y="906087"/>
                </a:moveTo>
                <a:cubicBezTo>
                  <a:pt x="1738913" y="904139"/>
                  <a:pt x="1738134" y="902581"/>
                  <a:pt x="1737744" y="900633"/>
                </a:cubicBezTo>
                <a:cubicBezTo>
                  <a:pt x="1691389" y="897906"/>
                  <a:pt x="1644644" y="895180"/>
                  <a:pt x="1595562" y="892063"/>
                </a:cubicBezTo>
                <a:cubicBezTo>
                  <a:pt x="1602573" y="918162"/>
                  <a:pt x="1608417" y="940756"/>
                  <a:pt x="1615428" y="967245"/>
                </a:cubicBezTo>
                <a:cubicBezTo>
                  <a:pt x="1658278" y="946210"/>
                  <a:pt x="1698790" y="926343"/>
                  <a:pt x="1739302" y="906087"/>
                </a:cubicBezTo>
                <a:close/>
                <a:moveTo>
                  <a:pt x="1499735" y="974646"/>
                </a:moveTo>
                <a:cubicBezTo>
                  <a:pt x="1498955" y="976204"/>
                  <a:pt x="1498176" y="978152"/>
                  <a:pt x="1497787" y="979710"/>
                </a:cubicBezTo>
                <a:cubicBezTo>
                  <a:pt x="1509863" y="989449"/>
                  <a:pt x="1521159" y="999187"/>
                  <a:pt x="1533625" y="1008147"/>
                </a:cubicBezTo>
                <a:cubicBezTo>
                  <a:pt x="1537130" y="1010484"/>
                  <a:pt x="1544532" y="1010873"/>
                  <a:pt x="1548038" y="1008536"/>
                </a:cubicBezTo>
                <a:cubicBezTo>
                  <a:pt x="1560892" y="1000745"/>
                  <a:pt x="1572579" y="991786"/>
                  <a:pt x="1584654" y="982826"/>
                </a:cubicBezTo>
                <a:cubicBezTo>
                  <a:pt x="1586992" y="980879"/>
                  <a:pt x="1589719" y="975815"/>
                  <a:pt x="1588550" y="973477"/>
                </a:cubicBezTo>
                <a:cubicBezTo>
                  <a:pt x="1578422" y="946210"/>
                  <a:pt x="1567515" y="918942"/>
                  <a:pt x="1556608" y="891674"/>
                </a:cubicBezTo>
                <a:cubicBezTo>
                  <a:pt x="1555049" y="892063"/>
                  <a:pt x="1553102" y="892453"/>
                  <a:pt x="1551543" y="892842"/>
                </a:cubicBezTo>
                <a:cubicBezTo>
                  <a:pt x="1549206" y="920110"/>
                  <a:pt x="1547258" y="947378"/>
                  <a:pt x="1544921" y="976594"/>
                </a:cubicBezTo>
                <a:cubicBezTo>
                  <a:pt x="1528950" y="975815"/>
                  <a:pt x="1514147" y="975036"/>
                  <a:pt x="1499735" y="974646"/>
                </a:cubicBezTo>
                <a:close/>
                <a:moveTo>
                  <a:pt x="1495060" y="1097741"/>
                </a:moveTo>
                <a:cubicBezTo>
                  <a:pt x="1484542" y="1108648"/>
                  <a:pt x="1475583" y="1113323"/>
                  <a:pt x="1474025" y="1119945"/>
                </a:cubicBezTo>
                <a:cubicBezTo>
                  <a:pt x="1470908" y="1134358"/>
                  <a:pt x="1469350" y="1149940"/>
                  <a:pt x="1472077" y="1163963"/>
                </a:cubicBezTo>
                <a:cubicBezTo>
                  <a:pt x="1473246" y="1169417"/>
                  <a:pt x="1487269" y="1172533"/>
                  <a:pt x="1495839" y="1176039"/>
                </a:cubicBezTo>
                <a:cubicBezTo>
                  <a:pt x="1498566" y="1177208"/>
                  <a:pt x="1502072" y="1176818"/>
                  <a:pt x="1510642" y="1177597"/>
                </a:cubicBezTo>
                <a:cubicBezTo>
                  <a:pt x="1505188" y="1149940"/>
                  <a:pt x="1500124" y="1124620"/>
                  <a:pt x="1495060" y="10977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5" name="Google Shape;45;p59"/>
          <p:cNvGrpSpPr/>
          <p:nvPr/>
        </p:nvGrpSpPr>
        <p:grpSpPr>
          <a:xfrm>
            <a:off x="5437612" y="1030363"/>
            <a:ext cx="1345030" cy="437898"/>
            <a:chOff x="5204536" y="1099120"/>
            <a:chExt cx="1345030" cy="437898"/>
          </a:xfrm>
        </p:grpSpPr>
        <p:sp>
          <p:nvSpPr>
            <p:cNvPr id="46" name="Google Shape;46;p59"/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9"/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9"/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59"/>
          <p:cNvSpPr/>
          <p:nvPr/>
        </p:nvSpPr>
        <p:spPr>
          <a:xfrm>
            <a:off x="-1" y="6622351"/>
            <a:ext cx="1220724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9"/>
          <p:cNvSpPr txBox="1"/>
          <p:nvPr/>
        </p:nvSpPr>
        <p:spPr>
          <a:xfrm>
            <a:off x="4823831" y="6439767"/>
            <a:ext cx="2544339" cy="3847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28600" tIns="0" rIns="0" bIns="0" anchor="t" anchorCtr="0">
            <a:spAutoFit/>
          </a:bodyPr>
          <a:lstStyle/>
          <a:p>
            <a:pPr marL="0" marR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MILITARY</a:t>
            </a: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3118" b="23118"/>
          <a:stretch/>
        </p:blipFill>
        <p:spPr>
          <a:xfrm>
            <a:off x="150" y="0"/>
            <a:ext cx="12191851" cy="4983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grpSp>
        <p:nvGrpSpPr>
          <p:cNvPr id="115" name="Google Shape;115;p1"/>
          <p:cNvGrpSpPr/>
          <p:nvPr/>
        </p:nvGrpSpPr>
        <p:grpSpPr>
          <a:xfrm>
            <a:off x="2962950" y="1718737"/>
            <a:ext cx="8411163" cy="3428174"/>
            <a:chOff x="3558521" y="1722973"/>
            <a:chExt cx="7608913" cy="3101197"/>
          </a:xfrm>
        </p:grpSpPr>
        <p:sp>
          <p:nvSpPr>
            <p:cNvPr id="116" name="Google Shape;116;p1"/>
            <p:cNvSpPr/>
            <p:nvPr/>
          </p:nvSpPr>
          <p:spPr>
            <a:xfrm>
              <a:off x="5546963" y="1722973"/>
              <a:ext cx="3229713" cy="3094277"/>
            </a:xfrm>
            <a:custGeom>
              <a:avLst/>
              <a:gdLst/>
              <a:ahLst/>
              <a:cxnLst/>
              <a:rect l="l" t="t" r="r" b="b"/>
              <a:pathLst>
                <a:path w="3229713" h="3094277" extrusionOk="0">
                  <a:moveTo>
                    <a:pt x="1564352" y="628842"/>
                  </a:moveTo>
                  <a:cubicBezTo>
                    <a:pt x="1549595" y="631609"/>
                    <a:pt x="1532994" y="641754"/>
                    <a:pt x="1513626" y="661122"/>
                  </a:cubicBezTo>
                  <a:cubicBezTo>
                    <a:pt x="1513626" y="665733"/>
                    <a:pt x="1514548" y="669423"/>
                    <a:pt x="1514548" y="674034"/>
                  </a:cubicBezTo>
                  <a:cubicBezTo>
                    <a:pt x="1514548" y="681412"/>
                    <a:pt x="1514548" y="688791"/>
                    <a:pt x="1513626" y="697091"/>
                  </a:cubicBezTo>
                  <a:cubicBezTo>
                    <a:pt x="1491491" y="766263"/>
                    <a:pt x="1429697" y="793932"/>
                    <a:pt x="1372515" y="787476"/>
                  </a:cubicBezTo>
                  <a:cubicBezTo>
                    <a:pt x="1225870" y="771797"/>
                    <a:pt x="1100439" y="834513"/>
                    <a:pt x="966706" y="870482"/>
                  </a:cubicBezTo>
                  <a:cubicBezTo>
                    <a:pt x="950105" y="876016"/>
                    <a:pt x="893846" y="891695"/>
                    <a:pt x="869866" y="905529"/>
                  </a:cubicBezTo>
                  <a:cubicBezTo>
                    <a:pt x="861565" y="949799"/>
                    <a:pt x="815450" y="1000526"/>
                    <a:pt x="750891" y="1014360"/>
                  </a:cubicBezTo>
                  <a:cubicBezTo>
                    <a:pt x="733367" y="1028194"/>
                    <a:pt x="714921" y="1042029"/>
                    <a:pt x="697397" y="1055863"/>
                  </a:cubicBezTo>
                  <a:cubicBezTo>
                    <a:pt x="691864" y="1060014"/>
                    <a:pt x="682641" y="1079612"/>
                    <a:pt x="675839" y="1094254"/>
                  </a:cubicBezTo>
                  <a:lnTo>
                    <a:pt x="668328" y="1109716"/>
                  </a:lnTo>
                  <a:lnTo>
                    <a:pt x="668806" y="1102900"/>
                  </a:lnTo>
                  <a:cubicBezTo>
                    <a:pt x="666731" y="1110740"/>
                    <a:pt x="666789" y="1112238"/>
                    <a:pt x="668215" y="1109947"/>
                  </a:cubicBezTo>
                  <a:lnTo>
                    <a:pt x="668328" y="1109716"/>
                  </a:lnTo>
                  <a:lnTo>
                    <a:pt x="667611" y="1119934"/>
                  </a:lnTo>
                  <a:cubicBezTo>
                    <a:pt x="664541" y="1133163"/>
                    <a:pt x="657970" y="1136795"/>
                    <a:pt x="666961" y="1147170"/>
                  </a:cubicBezTo>
                  <a:cubicBezTo>
                    <a:pt x="673417" y="1155471"/>
                    <a:pt x="706620" y="1178528"/>
                    <a:pt x="715843" y="1183139"/>
                  </a:cubicBezTo>
                  <a:cubicBezTo>
                    <a:pt x="723221" y="1184984"/>
                    <a:pt x="804383" y="1193285"/>
                    <a:pt x="834819" y="1197896"/>
                  </a:cubicBezTo>
                  <a:cubicBezTo>
                    <a:pt x="918747" y="1210808"/>
                    <a:pt x="1005443" y="1197896"/>
                    <a:pt x="1090293" y="1207119"/>
                  </a:cubicBezTo>
                  <a:cubicBezTo>
                    <a:pt x="1107817" y="1208964"/>
                    <a:pt x="1149320" y="1218187"/>
                    <a:pt x="1153009" y="1219109"/>
                  </a:cubicBezTo>
                  <a:cubicBezTo>
                    <a:pt x="1185290" y="1223720"/>
                    <a:pt x="1217570" y="1224643"/>
                    <a:pt x="1250772" y="1225565"/>
                  </a:cubicBezTo>
                  <a:cubicBezTo>
                    <a:pt x="1272907" y="1226487"/>
                    <a:pt x="1295042" y="1226487"/>
                    <a:pt x="1314410" y="1227410"/>
                  </a:cubicBezTo>
                  <a:cubicBezTo>
                    <a:pt x="1319022" y="1227410"/>
                    <a:pt x="1403873" y="1247700"/>
                    <a:pt x="1408484" y="1247700"/>
                  </a:cubicBezTo>
                  <a:cubicBezTo>
                    <a:pt x="1509936" y="1267068"/>
                    <a:pt x="1532071" y="1297504"/>
                    <a:pt x="1631679" y="1273524"/>
                  </a:cubicBezTo>
                  <a:cubicBezTo>
                    <a:pt x="1664881" y="1265223"/>
                    <a:pt x="1698084" y="1248622"/>
                    <a:pt x="1730364" y="1220953"/>
                  </a:cubicBezTo>
                  <a:cubicBezTo>
                    <a:pt x="1731286" y="1220031"/>
                    <a:pt x="1758955" y="1187751"/>
                    <a:pt x="1770945" y="1172072"/>
                  </a:cubicBezTo>
                  <a:cubicBezTo>
                    <a:pt x="1779246" y="1160082"/>
                    <a:pt x="1787546" y="1148092"/>
                    <a:pt x="1794925" y="1135180"/>
                  </a:cubicBezTo>
                  <a:cubicBezTo>
                    <a:pt x="1819827" y="1092755"/>
                    <a:pt x="1836428" y="1046640"/>
                    <a:pt x="1838272" y="993147"/>
                  </a:cubicBezTo>
                  <a:cubicBezTo>
                    <a:pt x="1835505" y="973779"/>
                    <a:pt x="1826283" y="968245"/>
                    <a:pt x="1817982" y="959945"/>
                  </a:cubicBezTo>
                  <a:cubicBezTo>
                    <a:pt x="1793080" y="932276"/>
                    <a:pt x="1774634" y="899996"/>
                    <a:pt x="1748810" y="873249"/>
                  </a:cubicBezTo>
                  <a:cubicBezTo>
                    <a:pt x="1728520" y="852959"/>
                    <a:pt x="1726675" y="839124"/>
                    <a:pt x="1706385" y="822523"/>
                  </a:cubicBezTo>
                  <a:cubicBezTo>
                    <a:pt x="1662115" y="812378"/>
                    <a:pt x="1642746" y="772719"/>
                    <a:pt x="1651969" y="719226"/>
                  </a:cubicBezTo>
                  <a:cubicBezTo>
                    <a:pt x="1640902" y="693402"/>
                    <a:pt x="1634446" y="680490"/>
                    <a:pt x="1621534" y="662044"/>
                  </a:cubicBezTo>
                  <a:cubicBezTo>
                    <a:pt x="1605855" y="638987"/>
                    <a:pt x="1587409" y="625153"/>
                    <a:pt x="1564352" y="628842"/>
                  </a:cubicBezTo>
                  <a:close/>
                  <a:moveTo>
                    <a:pt x="2215548" y="2807"/>
                  </a:moveTo>
                  <a:cubicBezTo>
                    <a:pt x="2246963" y="7044"/>
                    <a:pt x="2278897" y="16209"/>
                    <a:pt x="2311408" y="31196"/>
                  </a:cubicBezTo>
                  <a:cubicBezTo>
                    <a:pt x="2381502" y="63477"/>
                    <a:pt x="2446063" y="104980"/>
                    <a:pt x="2405482" y="200898"/>
                  </a:cubicBezTo>
                  <a:cubicBezTo>
                    <a:pt x="2414705" y="356766"/>
                    <a:pt x="2371357" y="498799"/>
                    <a:pt x="2420239" y="673112"/>
                  </a:cubicBezTo>
                  <a:cubicBezTo>
                    <a:pt x="2458975" y="813300"/>
                    <a:pt x="2361212" y="769952"/>
                    <a:pt x="2342766" y="867715"/>
                  </a:cubicBezTo>
                  <a:cubicBezTo>
                    <a:pt x="2328009" y="945188"/>
                    <a:pt x="2290195" y="1020816"/>
                    <a:pt x="2319709" y="1102900"/>
                  </a:cubicBezTo>
                  <a:cubicBezTo>
                    <a:pt x="2378735" y="1196974"/>
                    <a:pt x="2484799" y="1214497"/>
                    <a:pt x="2590863" y="1280902"/>
                  </a:cubicBezTo>
                  <a:cubicBezTo>
                    <a:pt x="2717217" y="1324250"/>
                    <a:pt x="2814057" y="1325172"/>
                    <a:pt x="2891530" y="1395267"/>
                  </a:cubicBezTo>
                  <a:cubicBezTo>
                    <a:pt x="2959779" y="1435847"/>
                    <a:pt x="2956090" y="1463516"/>
                    <a:pt x="2972691" y="1511476"/>
                  </a:cubicBezTo>
                  <a:cubicBezTo>
                    <a:pt x="3016962" y="1639674"/>
                    <a:pt x="3078755" y="1787241"/>
                    <a:pt x="3087978" y="1924662"/>
                  </a:cubicBezTo>
                  <a:cubicBezTo>
                    <a:pt x="3090745" y="1959709"/>
                    <a:pt x="3115647" y="2049172"/>
                    <a:pt x="3117491" y="2084219"/>
                  </a:cubicBezTo>
                  <a:cubicBezTo>
                    <a:pt x="3117491" y="2084219"/>
                    <a:pt x="3114725" y="2149702"/>
                    <a:pt x="3137782" y="2183827"/>
                  </a:cubicBezTo>
                  <a:cubicBezTo>
                    <a:pt x="3208798" y="2391342"/>
                    <a:pt x="3175596" y="2588713"/>
                    <a:pt x="3202342" y="2801762"/>
                  </a:cubicBezTo>
                  <a:cubicBezTo>
                    <a:pt x="3210643" y="2855255"/>
                    <a:pt x="3218021" y="2909671"/>
                    <a:pt x="3226322" y="2964086"/>
                  </a:cubicBezTo>
                  <a:cubicBezTo>
                    <a:pt x="3229550" y="2975384"/>
                    <a:pt x="3230242" y="2994580"/>
                    <a:pt x="3229363" y="3017666"/>
                  </a:cubicBezTo>
                  <a:lnTo>
                    <a:pt x="3223004" y="3094277"/>
                  </a:lnTo>
                  <a:lnTo>
                    <a:pt x="2797656" y="3094277"/>
                  </a:lnTo>
                  <a:lnTo>
                    <a:pt x="2812213" y="3042481"/>
                  </a:lnTo>
                  <a:cubicBezTo>
                    <a:pt x="2822358" y="3011123"/>
                    <a:pt x="2805757" y="2990832"/>
                    <a:pt x="2813135" y="2971464"/>
                  </a:cubicBezTo>
                  <a:cubicBezTo>
                    <a:pt x="2858327" y="2914282"/>
                    <a:pt x="2864783" y="2879235"/>
                    <a:pt x="2836192" y="2811908"/>
                  </a:cubicBezTo>
                  <a:cubicBezTo>
                    <a:pt x="2820513" y="2775016"/>
                    <a:pt x="2805757" y="2731668"/>
                    <a:pt x="2816824" y="2688321"/>
                  </a:cubicBezTo>
                  <a:cubicBezTo>
                    <a:pt x="2821436" y="2649584"/>
                    <a:pt x="2766098" y="2198583"/>
                    <a:pt x="2762409" y="2179215"/>
                  </a:cubicBezTo>
                  <a:cubicBezTo>
                    <a:pt x="2745808" y="2092520"/>
                    <a:pt x="2720906" y="2231786"/>
                    <a:pt x="2713528" y="2322170"/>
                  </a:cubicBezTo>
                  <a:cubicBezTo>
                    <a:pt x="2720906" y="2413477"/>
                    <a:pt x="2724595" y="2647739"/>
                    <a:pt x="2709838" y="2684631"/>
                  </a:cubicBezTo>
                  <a:cubicBezTo>
                    <a:pt x="2702460" y="2793462"/>
                    <a:pt x="2660957" y="2957630"/>
                    <a:pt x="2691392" y="3064616"/>
                  </a:cubicBezTo>
                  <a:lnTo>
                    <a:pt x="2692927" y="3094277"/>
                  </a:lnTo>
                  <a:lnTo>
                    <a:pt x="1065935" y="3094277"/>
                  </a:lnTo>
                  <a:lnTo>
                    <a:pt x="1062395" y="3031414"/>
                  </a:lnTo>
                  <a:cubicBezTo>
                    <a:pt x="1062164" y="2997289"/>
                    <a:pt x="1064931" y="2963164"/>
                    <a:pt x="1074615" y="2929039"/>
                  </a:cubicBezTo>
                  <a:cubicBezTo>
                    <a:pt x="1080148" y="2917049"/>
                    <a:pt x="1089371" y="2911515"/>
                    <a:pt x="1103206" y="2912437"/>
                  </a:cubicBezTo>
                  <a:cubicBezTo>
                    <a:pt x="1105972" y="2914282"/>
                    <a:pt x="1193590" y="2898603"/>
                    <a:pt x="1202813" y="2896758"/>
                  </a:cubicBezTo>
                  <a:cubicBezTo>
                    <a:pt x="1217570" y="2904137"/>
                    <a:pt x="1234171" y="2911515"/>
                    <a:pt x="1248928" y="2917971"/>
                  </a:cubicBezTo>
                  <a:cubicBezTo>
                    <a:pt x="1262762" y="2928117"/>
                    <a:pt x="1276596" y="2920738"/>
                    <a:pt x="1280286" y="2917971"/>
                  </a:cubicBezTo>
                  <a:cubicBezTo>
                    <a:pt x="1301498" y="2909671"/>
                    <a:pt x="1313488" y="2894914"/>
                    <a:pt x="1302421" y="2874623"/>
                  </a:cubicBezTo>
                  <a:cubicBezTo>
                    <a:pt x="1289509" y="2848799"/>
                    <a:pt x="1296887" y="2817441"/>
                    <a:pt x="1296887" y="2789773"/>
                  </a:cubicBezTo>
                  <a:cubicBezTo>
                    <a:pt x="1295965" y="2648662"/>
                    <a:pt x="1296887" y="2508474"/>
                    <a:pt x="1296887" y="2368285"/>
                  </a:cubicBezTo>
                  <a:cubicBezTo>
                    <a:pt x="1292276" y="2339694"/>
                    <a:pt x="1285819" y="2249309"/>
                    <a:pt x="1276596" y="2220718"/>
                  </a:cubicBezTo>
                  <a:cubicBezTo>
                    <a:pt x="1266451" y="2188438"/>
                    <a:pt x="1299654" y="2073151"/>
                    <a:pt x="1289509" y="1977233"/>
                  </a:cubicBezTo>
                  <a:cubicBezTo>
                    <a:pt x="1279363" y="1886848"/>
                    <a:pt x="1272907" y="1838889"/>
                    <a:pt x="1051557" y="1737437"/>
                  </a:cubicBezTo>
                  <a:cubicBezTo>
                    <a:pt x="751813" y="1659965"/>
                    <a:pt x="422555" y="1592637"/>
                    <a:pt x="170768" y="1388811"/>
                  </a:cubicBezTo>
                  <a:cubicBezTo>
                    <a:pt x="126499" y="1362064"/>
                    <a:pt x="99752" y="1334395"/>
                    <a:pt x="49026" y="1282747"/>
                  </a:cubicBezTo>
                  <a:cubicBezTo>
                    <a:pt x="-6312" y="1235710"/>
                    <a:pt x="-28447" y="1132413"/>
                    <a:pt x="56404" y="1067853"/>
                  </a:cubicBezTo>
                  <a:cubicBezTo>
                    <a:pt x="85917" y="1040184"/>
                    <a:pt x="347848" y="871405"/>
                    <a:pt x="453912" y="813300"/>
                  </a:cubicBezTo>
                  <a:cubicBezTo>
                    <a:pt x="725989" y="662044"/>
                    <a:pt x="998064" y="592872"/>
                    <a:pt x="1239705" y="420404"/>
                  </a:cubicBezTo>
                  <a:cubicBezTo>
                    <a:pt x="1300576" y="376134"/>
                    <a:pt x="1376204" y="355843"/>
                    <a:pt x="1452754" y="353999"/>
                  </a:cubicBezTo>
                  <a:cubicBezTo>
                    <a:pt x="1507169" y="352154"/>
                    <a:pt x="1559740" y="360455"/>
                    <a:pt x="1614155" y="357688"/>
                  </a:cubicBezTo>
                  <a:cubicBezTo>
                    <a:pt x="1627067" y="319874"/>
                    <a:pt x="1655659" y="307884"/>
                    <a:pt x="1688861" y="277448"/>
                  </a:cubicBezTo>
                  <a:cubicBezTo>
                    <a:pt x="1751577" y="179685"/>
                    <a:pt x="1840117" y="116970"/>
                    <a:pt x="1945258" y="73622"/>
                  </a:cubicBezTo>
                  <a:cubicBezTo>
                    <a:pt x="2031724" y="21743"/>
                    <a:pt x="2121301" y="-9903"/>
                    <a:pt x="2215548" y="2807"/>
                  </a:cubicBezTo>
                  <a:close/>
                </a:path>
              </a:pathLst>
            </a:custGeom>
            <a:solidFill>
              <a:srgbClr val="506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4839622" y="2711409"/>
              <a:ext cx="2318055" cy="2105841"/>
            </a:xfrm>
            <a:custGeom>
              <a:avLst/>
              <a:gdLst/>
              <a:ahLst/>
              <a:cxnLst/>
              <a:rect l="l" t="t" r="r" b="b"/>
              <a:pathLst>
                <a:path w="2318055" h="2105841" extrusionOk="0">
                  <a:moveTo>
                    <a:pt x="1113531" y="563306"/>
                  </a:moveTo>
                  <a:cubicBezTo>
                    <a:pt x="1075305" y="567801"/>
                    <a:pt x="1034935" y="601145"/>
                    <a:pt x="1032076" y="603050"/>
                  </a:cubicBezTo>
                  <a:cubicBezTo>
                    <a:pt x="990793" y="620834"/>
                    <a:pt x="979997" y="634807"/>
                    <a:pt x="965388" y="671644"/>
                  </a:cubicBezTo>
                  <a:cubicBezTo>
                    <a:pt x="963483" y="676725"/>
                    <a:pt x="949510" y="684982"/>
                    <a:pt x="933632" y="695778"/>
                  </a:cubicBezTo>
                  <a:cubicBezTo>
                    <a:pt x="927916" y="699590"/>
                    <a:pt x="926645" y="712293"/>
                    <a:pt x="923470" y="717373"/>
                  </a:cubicBezTo>
                  <a:cubicBezTo>
                    <a:pt x="917119" y="724360"/>
                    <a:pt x="900605" y="745953"/>
                    <a:pt x="894254" y="747224"/>
                  </a:cubicBezTo>
                  <a:cubicBezTo>
                    <a:pt x="863134" y="754211"/>
                    <a:pt x="634488" y="928869"/>
                    <a:pt x="663704" y="914897"/>
                  </a:cubicBezTo>
                  <a:cubicBezTo>
                    <a:pt x="743094" y="876789"/>
                    <a:pt x="744365" y="886316"/>
                    <a:pt x="870755" y="834236"/>
                  </a:cubicBezTo>
                  <a:cubicBezTo>
                    <a:pt x="879647" y="829154"/>
                    <a:pt x="920295" y="812642"/>
                    <a:pt x="948875" y="801844"/>
                  </a:cubicBezTo>
                  <a:cubicBezTo>
                    <a:pt x="966658" y="791048"/>
                    <a:pt x="1021280" y="798669"/>
                    <a:pt x="1036522" y="799304"/>
                  </a:cubicBezTo>
                  <a:cubicBezTo>
                    <a:pt x="1058117" y="799939"/>
                    <a:pt x="1068279" y="798034"/>
                    <a:pt x="1078440" y="797399"/>
                  </a:cubicBezTo>
                  <a:cubicBezTo>
                    <a:pt x="1106386" y="796128"/>
                    <a:pt x="1129886" y="791683"/>
                    <a:pt x="1134966" y="784696"/>
                  </a:cubicBezTo>
                  <a:cubicBezTo>
                    <a:pt x="1150844" y="767548"/>
                    <a:pt x="1162912" y="716103"/>
                    <a:pt x="1171804" y="712293"/>
                  </a:cubicBezTo>
                  <a:cubicBezTo>
                    <a:pt x="1177520" y="709751"/>
                    <a:pt x="1183871" y="707846"/>
                    <a:pt x="1190222" y="706576"/>
                  </a:cubicBezTo>
                  <a:cubicBezTo>
                    <a:pt x="1208006" y="651955"/>
                    <a:pt x="1184506" y="609402"/>
                    <a:pt x="1149574" y="570659"/>
                  </a:cubicBezTo>
                  <a:cubicBezTo>
                    <a:pt x="1138777" y="563514"/>
                    <a:pt x="1126273" y="561807"/>
                    <a:pt x="1113531" y="563306"/>
                  </a:cubicBezTo>
                  <a:close/>
                  <a:moveTo>
                    <a:pt x="1361070" y="2858"/>
                  </a:moveTo>
                  <a:cubicBezTo>
                    <a:pt x="1390287" y="-953"/>
                    <a:pt x="1418867" y="-953"/>
                    <a:pt x="1448083" y="2858"/>
                  </a:cubicBezTo>
                  <a:cubicBezTo>
                    <a:pt x="1476028" y="3494"/>
                    <a:pt x="1503338" y="4129"/>
                    <a:pt x="1530649" y="5399"/>
                  </a:cubicBezTo>
                  <a:cubicBezTo>
                    <a:pt x="1589716" y="14291"/>
                    <a:pt x="1642431" y="33979"/>
                    <a:pt x="1676092" y="89235"/>
                  </a:cubicBezTo>
                  <a:cubicBezTo>
                    <a:pt x="1704038" y="148937"/>
                    <a:pt x="1739605" y="206098"/>
                    <a:pt x="1739605" y="275326"/>
                  </a:cubicBezTo>
                  <a:cubicBezTo>
                    <a:pt x="1766915" y="296286"/>
                    <a:pt x="1774537" y="325501"/>
                    <a:pt x="1774537" y="357893"/>
                  </a:cubicBezTo>
                  <a:cubicBezTo>
                    <a:pt x="1777712" y="380757"/>
                    <a:pt x="1781523" y="402986"/>
                    <a:pt x="1783428" y="425216"/>
                  </a:cubicBezTo>
                  <a:cubicBezTo>
                    <a:pt x="1788510" y="489999"/>
                    <a:pt x="1795496" y="620834"/>
                    <a:pt x="1702767" y="568119"/>
                  </a:cubicBezTo>
                  <a:cubicBezTo>
                    <a:pt x="1693242" y="563038"/>
                    <a:pt x="1686254" y="597970"/>
                    <a:pt x="1673552" y="614483"/>
                  </a:cubicBezTo>
                  <a:cubicBezTo>
                    <a:pt x="1643067" y="644333"/>
                    <a:pt x="1641796" y="658942"/>
                    <a:pt x="1641161" y="690698"/>
                  </a:cubicBezTo>
                  <a:cubicBezTo>
                    <a:pt x="1664661" y="698320"/>
                    <a:pt x="1651958" y="742778"/>
                    <a:pt x="1667201" y="759291"/>
                  </a:cubicBezTo>
                  <a:cubicBezTo>
                    <a:pt x="1691971" y="787236"/>
                    <a:pt x="1714200" y="781521"/>
                    <a:pt x="1722457" y="817723"/>
                  </a:cubicBezTo>
                  <a:cubicBezTo>
                    <a:pt x="1801847" y="909181"/>
                    <a:pt x="1929507" y="916802"/>
                    <a:pt x="2013979" y="1001274"/>
                  </a:cubicBezTo>
                  <a:cubicBezTo>
                    <a:pt x="2068599" y="1040017"/>
                    <a:pt x="2128936" y="1071772"/>
                    <a:pt x="2151166" y="1141636"/>
                  </a:cubicBezTo>
                  <a:cubicBezTo>
                    <a:pt x="2181017" y="1252148"/>
                    <a:pt x="2233732" y="1322011"/>
                    <a:pt x="2241353" y="1437604"/>
                  </a:cubicBezTo>
                  <a:cubicBezTo>
                    <a:pt x="2243259" y="1467455"/>
                    <a:pt x="2261677" y="1536683"/>
                    <a:pt x="2263583" y="1566535"/>
                  </a:cubicBezTo>
                  <a:cubicBezTo>
                    <a:pt x="2263583" y="1566535"/>
                    <a:pt x="2254055" y="1628141"/>
                    <a:pt x="2273110" y="1656721"/>
                  </a:cubicBezTo>
                  <a:cubicBezTo>
                    <a:pt x="2317886" y="1787716"/>
                    <a:pt x="2310860" y="1916925"/>
                    <a:pt x="2314194" y="2049169"/>
                  </a:cubicBezTo>
                  <a:lnTo>
                    <a:pt x="2318055" y="2105841"/>
                  </a:lnTo>
                  <a:lnTo>
                    <a:pt x="1998627" y="2105841"/>
                  </a:lnTo>
                  <a:lnTo>
                    <a:pt x="1998736" y="2087336"/>
                  </a:lnTo>
                  <a:cubicBezTo>
                    <a:pt x="2002546" y="2054945"/>
                    <a:pt x="1957453" y="1709437"/>
                    <a:pt x="1954277" y="1692924"/>
                  </a:cubicBezTo>
                  <a:cubicBezTo>
                    <a:pt x="1940304" y="1619885"/>
                    <a:pt x="1926966" y="1749450"/>
                    <a:pt x="1911723" y="1778666"/>
                  </a:cubicBezTo>
                  <a:cubicBezTo>
                    <a:pt x="1892670" y="1806611"/>
                    <a:pt x="1920615" y="2052405"/>
                    <a:pt x="1908548" y="2083525"/>
                  </a:cubicBezTo>
                  <a:lnTo>
                    <a:pt x="1906089" y="2105841"/>
                  </a:lnTo>
                  <a:lnTo>
                    <a:pt x="717055" y="2105841"/>
                  </a:lnTo>
                  <a:lnTo>
                    <a:pt x="717055" y="1815502"/>
                  </a:lnTo>
                  <a:cubicBezTo>
                    <a:pt x="713244" y="1791368"/>
                    <a:pt x="707528" y="1767234"/>
                    <a:pt x="699906" y="1743099"/>
                  </a:cubicBezTo>
                  <a:cubicBezTo>
                    <a:pt x="691015" y="1715788"/>
                    <a:pt x="696731" y="1684668"/>
                    <a:pt x="702446" y="1656086"/>
                  </a:cubicBezTo>
                  <a:cubicBezTo>
                    <a:pt x="703718" y="1596385"/>
                    <a:pt x="719595" y="1550656"/>
                    <a:pt x="692920" y="1496670"/>
                  </a:cubicBezTo>
                  <a:cubicBezTo>
                    <a:pt x="691650" y="1494130"/>
                    <a:pt x="691015" y="1492225"/>
                    <a:pt x="691015" y="1489684"/>
                  </a:cubicBezTo>
                  <a:lnTo>
                    <a:pt x="687839" y="1447766"/>
                  </a:lnTo>
                  <a:cubicBezTo>
                    <a:pt x="685298" y="1439510"/>
                    <a:pt x="675136" y="1448401"/>
                    <a:pt x="593205" y="1452847"/>
                  </a:cubicBezTo>
                  <a:cubicBezTo>
                    <a:pt x="532233" y="1454752"/>
                    <a:pt x="471897" y="1454117"/>
                    <a:pt x="411560" y="1460468"/>
                  </a:cubicBezTo>
                  <a:cubicBezTo>
                    <a:pt x="334074" y="1468725"/>
                    <a:pt x="206415" y="1395686"/>
                    <a:pt x="200698" y="1387429"/>
                  </a:cubicBezTo>
                  <a:cubicBezTo>
                    <a:pt x="189901" y="1375362"/>
                    <a:pt x="145443" y="1356308"/>
                    <a:pt x="111146" y="1326457"/>
                  </a:cubicBezTo>
                  <a:lnTo>
                    <a:pt x="89552" y="1297242"/>
                  </a:lnTo>
                  <a:cubicBezTo>
                    <a:pt x="80660" y="1288349"/>
                    <a:pt x="71768" y="1288984"/>
                    <a:pt x="62877" y="1280093"/>
                  </a:cubicBezTo>
                  <a:cubicBezTo>
                    <a:pt x="48904" y="1269296"/>
                    <a:pt x="2540" y="1212770"/>
                    <a:pt x="0" y="1201338"/>
                  </a:cubicBezTo>
                  <a:cubicBezTo>
                    <a:pt x="0" y="1201338"/>
                    <a:pt x="3175" y="1117501"/>
                    <a:pt x="5715" y="1100988"/>
                  </a:cubicBezTo>
                  <a:cubicBezTo>
                    <a:pt x="8256" y="1081935"/>
                    <a:pt x="17147" y="1026043"/>
                    <a:pt x="17782" y="1014611"/>
                  </a:cubicBezTo>
                  <a:cubicBezTo>
                    <a:pt x="20324" y="994922"/>
                    <a:pt x="88282" y="938396"/>
                    <a:pt x="88282" y="938396"/>
                  </a:cubicBezTo>
                  <a:cubicBezTo>
                    <a:pt x="100984" y="928869"/>
                    <a:pt x="145443" y="880600"/>
                    <a:pt x="155605" y="875519"/>
                  </a:cubicBezTo>
                  <a:cubicBezTo>
                    <a:pt x="161321" y="867262"/>
                    <a:pt x="245793" y="836776"/>
                    <a:pt x="264211" y="824074"/>
                  </a:cubicBezTo>
                  <a:cubicBezTo>
                    <a:pt x="316291" y="791683"/>
                    <a:pt x="369006" y="758656"/>
                    <a:pt x="421087" y="726265"/>
                  </a:cubicBezTo>
                  <a:cubicBezTo>
                    <a:pt x="441411" y="712928"/>
                    <a:pt x="456654" y="702765"/>
                    <a:pt x="498572" y="701495"/>
                  </a:cubicBezTo>
                  <a:cubicBezTo>
                    <a:pt x="513815" y="701495"/>
                    <a:pt x="537315" y="702130"/>
                    <a:pt x="551287" y="699590"/>
                  </a:cubicBezTo>
                  <a:cubicBezTo>
                    <a:pt x="555733" y="698320"/>
                    <a:pt x="572246" y="688793"/>
                    <a:pt x="574152" y="684982"/>
                  </a:cubicBezTo>
                  <a:cubicBezTo>
                    <a:pt x="574152" y="684982"/>
                    <a:pt x="611625" y="653861"/>
                    <a:pt x="612260" y="653226"/>
                  </a:cubicBezTo>
                  <a:cubicBezTo>
                    <a:pt x="648461" y="618929"/>
                    <a:pt x="672596" y="610037"/>
                    <a:pt x="707528" y="606227"/>
                  </a:cubicBezTo>
                  <a:cubicBezTo>
                    <a:pt x="716419" y="606227"/>
                    <a:pt x="802161" y="580187"/>
                    <a:pt x="802161" y="580187"/>
                  </a:cubicBezTo>
                  <a:cubicBezTo>
                    <a:pt x="834552" y="528106"/>
                    <a:pt x="890444" y="480472"/>
                    <a:pt x="957767" y="458877"/>
                  </a:cubicBezTo>
                  <a:cubicBezTo>
                    <a:pt x="1004131" y="422676"/>
                    <a:pt x="1038428" y="402351"/>
                    <a:pt x="1063833" y="342650"/>
                  </a:cubicBezTo>
                  <a:cubicBezTo>
                    <a:pt x="1065103" y="339474"/>
                    <a:pt x="1065739" y="336298"/>
                    <a:pt x="1067643" y="333123"/>
                  </a:cubicBezTo>
                  <a:cubicBezTo>
                    <a:pt x="1075265" y="315339"/>
                    <a:pt x="1083521" y="296921"/>
                    <a:pt x="1091143" y="279137"/>
                  </a:cubicBezTo>
                  <a:cubicBezTo>
                    <a:pt x="1098765" y="244840"/>
                    <a:pt x="1098129" y="207368"/>
                    <a:pt x="1123534" y="178788"/>
                  </a:cubicBezTo>
                  <a:cubicBezTo>
                    <a:pt x="1132427" y="153383"/>
                    <a:pt x="1140683" y="128613"/>
                    <a:pt x="1148939" y="103843"/>
                  </a:cubicBezTo>
                  <a:cubicBezTo>
                    <a:pt x="1161642" y="96222"/>
                    <a:pt x="1173709" y="88600"/>
                    <a:pt x="1186411" y="80979"/>
                  </a:cubicBezTo>
                  <a:cubicBezTo>
                    <a:pt x="1199115" y="57479"/>
                    <a:pt x="1251830" y="36520"/>
                    <a:pt x="1251830" y="30169"/>
                  </a:cubicBezTo>
                  <a:cubicBezTo>
                    <a:pt x="1268977" y="19372"/>
                    <a:pt x="1284856" y="7304"/>
                    <a:pt x="1305815" y="5399"/>
                  </a:cubicBezTo>
                  <a:cubicBezTo>
                    <a:pt x="1324234" y="4129"/>
                    <a:pt x="1342652" y="3494"/>
                    <a:pt x="1361070" y="28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8" name="Google Shape;118;p1"/>
            <p:cNvPicPr preferRelativeResize="0"/>
            <p:nvPr/>
          </p:nvPicPr>
          <p:blipFill rotWithShape="1">
            <a:blip r:embed="rId4">
              <a:alphaModFix/>
            </a:blip>
            <a:srcRect b="64731"/>
            <a:stretch/>
          </p:blipFill>
          <p:spPr>
            <a:xfrm>
              <a:off x="7531304" y="2718329"/>
              <a:ext cx="2403967" cy="2105841"/>
            </a:xfrm>
            <a:custGeom>
              <a:avLst/>
              <a:gdLst/>
              <a:ahLst/>
              <a:cxnLst/>
              <a:rect l="l" t="t" r="r" b="b"/>
              <a:pathLst>
                <a:path w="2403967" h="2105841" extrusionOk="0">
                  <a:moveTo>
                    <a:pt x="0" y="0"/>
                  </a:moveTo>
                  <a:lnTo>
                    <a:pt x="2403967" y="0"/>
                  </a:lnTo>
                  <a:lnTo>
                    <a:pt x="2403967" y="2105841"/>
                  </a:lnTo>
                  <a:lnTo>
                    <a:pt x="0" y="210584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19" name="Google Shape;119;p1"/>
            <p:cNvPicPr preferRelativeResize="0"/>
            <p:nvPr/>
          </p:nvPicPr>
          <p:blipFill rotWithShape="1">
            <a:blip r:embed="rId4">
              <a:alphaModFix/>
            </a:blip>
            <a:srcRect b="69588"/>
            <a:stretch/>
          </p:blipFill>
          <p:spPr>
            <a:xfrm>
              <a:off x="8763467" y="3008330"/>
              <a:ext cx="2403967" cy="1815840"/>
            </a:xfrm>
            <a:custGeom>
              <a:avLst/>
              <a:gdLst/>
              <a:ahLst/>
              <a:cxnLst/>
              <a:rect l="l" t="t" r="r" b="b"/>
              <a:pathLst>
                <a:path w="2403967" h="1815840" extrusionOk="0">
                  <a:moveTo>
                    <a:pt x="0" y="0"/>
                  </a:moveTo>
                  <a:lnTo>
                    <a:pt x="2403967" y="0"/>
                  </a:lnTo>
                  <a:lnTo>
                    <a:pt x="2403967" y="1815840"/>
                  </a:lnTo>
                  <a:lnTo>
                    <a:pt x="0" y="1815840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120" name="Google Shape;120;p1"/>
            <p:cNvSpPr/>
            <p:nvPr/>
          </p:nvSpPr>
          <p:spPr>
            <a:xfrm>
              <a:off x="3558521" y="3001410"/>
              <a:ext cx="2304911" cy="1815840"/>
            </a:xfrm>
            <a:custGeom>
              <a:avLst/>
              <a:gdLst/>
              <a:ahLst/>
              <a:cxnLst/>
              <a:rect l="l" t="t" r="r" b="b"/>
              <a:pathLst>
                <a:path w="2304911" h="1815840" extrusionOk="0">
                  <a:moveTo>
                    <a:pt x="1113532" y="563306"/>
                  </a:moveTo>
                  <a:cubicBezTo>
                    <a:pt x="1075306" y="567801"/>
                    <a:pt x="1034936" y="601145"/>
                    <a:pt x="1032077" y="603051"/>
                  </a:cubicBezTo>
                  <a:cubicBezTo>
                    <a:pt x="990794" y="620834"/>
                    <a:pt x="979998" y="634807"/>
                    <a:pt x="965389" y="671644"/>
                  </a:cubicBezTo>
                  <a:cubicBezTo>
                    <a:pt x="963484" y="676725"/>
                    <a:pt x="949511" y="684982"/>
                    <a:pt x="933633" y="695778"/>
                  </a:cubicBezTo>
                  <a:cubicBezTo>
                    <a:pt x="927917" y="699590"/>
                    <a:pt x="926646" y="712292"/>
                    <a:pt x="923471" y="717373"/>
                  </a:cubicBezTo>
                  <a:cubicBezTo>
                    <a:pt x="917120" y="724360"/>
                    <a:pt x="900606" y="745953"/>
                    <a:pt x="894255" y="747224"/>
                  </a:cubicBezTo>
                  <a:cubicBezTo>
                    <a:pt x="863135" y="754211"/>
                    <a:pt x="634489" y="928869"/>
                    <a:pt x="663705" y="914897"/>
                  </a:cubicBezTo>
                  <a:cubicBezTo>
                    <a:pt x="743095" y="876789"/>
                    <a:pt x="744366" y="886316"/>
                    <a:pt x="870756" y="834236"/>
                  </a:cubicBezTo>
                  <a:cubicBezTo>
                    <a:pt x="879648" y="829154"/>
                    <a:pt x="920296" y="812641"/>
                    <a:pt x="948877" y="801844"/>
                  </a:cubicBezTo>
                  <a:cubicBezTo>
                    <a:pt x="966659" y="791048"/>
                    <a:pt x="1021281" y="798669"/>
                    <a:pt x="1036523" y="799304"/>
                  </a:cubicBezTo>
                  <a:cubicBezTo>
                    <a:pt x="1058117" y="799939"/>
                    <a:pt x="1068280" y="798034"/>
                    <a:pt x="1078442" y="797399"/>
                  </a:cubicBezTo>
                  <a:cubicBezTo>
                    <a:pt x="1106387" y="796128"/>
                    <a:pt x="1129887" y="791683"/>
                    <a:pt x="1134968" y="784696"/>
                  </a:cubicBezTo>
                  <a:cubicBezTo>
                    <a:pt x="1150845" y="767548"/>
                    <a:pt x="1162913" y="716103"/>
                    <a:pt x="1171805" y="712292"/>
                  </a:cubicBezTo>
                  <a:cubicBezTo>
                    <a:pt x="1177520" y="709751"/>
                    <a:pt x="1183872" y="707846"/>
                    <a:pt x="1190223" y="706576"/>
                  </a:cubicBezTo>
                  <a:cubicBezTo>
                    <a:pt x="1208007" y="651955"/>
                    <a:pt x="1184507" y="609402"/>
                    <a:pt x="1149575" y="570660"/>
                  </a:cubicBezTo>
                  <a:cubicBezTo>
                    <a:pt x="1138778" y="563514"/>
                    <a:pt x="1126274" y="561807"/>
                    <a:pt x="1113532" y="563306"/>
                  </a:cubicBezTo>
                  <a:close/>
                  <a:moveTo>
                    <a:pt x="1361071" y="2859"/>
                  </a:moveTo>
                  <a:cubicBezTo>
                    <a:pt x="1390288" y="-953"/>
                    <a:pt x="1418868" y="-953"/>
                    <a:pt x="1448084" y="2859"/>
                  </a:cubicBezTo>
                  <a:cubicBezTo>
                    <a:pt x="1476030" y="3494"/>
                    <a:pt x="1503339" y="4129"/>
                    <a:pt x="1530650" y="5399"/>
                  </a:cubicBezTo>
                  <a:cubicBezTo>
                    <a:pt x="1589717" y="14291"/>
                    <a:pt x="1642432" y="33979"/>
                    <a:pt x="1676094" y="89235"/>
                  </a:cubicBezTo>
                  <a:cubicBezTo>
                    <a:pt x="1704039" y="148937"/>
                    <a:pt x="1739606" y="206098"/>
                    <a:pt x="1739606" y="275326"/>
                  </a:cubicBezTo>
                  <a:cubicBezTo>
                    <a:pt x="1766916" y="296286"/>
                    <a:pt x="1774538" y="325501"/>
                    <a:pt x="1774538" y="357893"/>
                  </a:cubicBezTo>
                  <a:cubicBezTo>
                    <a:pt x="1777713" y="380757"/>
                    <a:pt x="1781524" y="402987"/>
                    <a:pt x="1783429" y="425216"/>
                  </a:cubicBezTo>
                  <a:cubicBezTo>
                    <a:pt x="1788511" y="489999"/>
                    <a:pt x="1795497" y="620834"/>
                    <a:pt x="1702768" y="568119"/>
                  </a:cubicBezTo>
                  <a:cubicBezTo>
                    <a:pt x="1693242" y="563038"/>
                    <a:pt x="1686255" y="597970"/>
                    <a:pt x="1673553" y="614483"/>
                  </a:cubicBezTo>
                  <a:cubicBezTo>
                    <a:pt x="1643067" y="644333"/>
                    <a:pt x="1641797" y="658942"/>
                    <a:pt x="1641162" y="690698"/>
                  </a:cubicBezTo>
                  <a:cubicBezTo>
                    <a:pt x="1664662" y="698320"/>
                    <a:pt x="1651959" y="742778"/>
                    <a:pt x="1667203" y="759291"/>
                  </a:cubicBezTo>
                  <a:cubicBezTo>
                    <a:pt x="1691972" y="787236"/>
                    <a:pt x="1714201" y="781521"/>
                    <a:pt x="1722458" y="817723"/>
                  </a:cubicBezTo>
                  <a:cubicBezTo>
                    <a:pt x="1801848" y="909181"/>
                    <a:pt x="1929508" y="916802"/>
                    <a:pt x="2013980" y="1001274"/>
                  </a:cubicBezTo>
                  <a:cubicBezTo>
                    <a:pt x="2068600" y="1040017"/>
                    <a:pt x="2128937" y="1071772"/>
                    <a:pt x="2151167" y="1141636"/>
                  </a:cubicBezTo>
                  <a:cubicBezTo>
                    <a:pt x="2181018" y="1252148"/>
                    <a:pt x="2233733" y="1322011"/>
                    <a:pt x="2241354" y="1437604"/>
                  </a:cubicBezTo>
                  <a:cubicBezTo>
                    <a:pt x="2243260" y="1467455"/>
                    <a:pt x="2261678" y="1536683"/>
                    <a:pt x="2263584" y="1566535"/>
                  </a:cubicBezTo>
                  <a:cubicBezTo>
                    <a:pt x="2263584" y="1566535"/>
                    <a:pt x="2254056" y="1628141"/>
                    <a:pt x="2273111" y="1656721"/>
                  </a:cubicBezTo>
                  <a:cubicBezTo>
                    <a:pt x="2288036" y="1700386"/>
                    <a:pt x="2297206" y="1743853"/>
                    <a:pt x="2302922" y="1787299"/>
                  </a:cubicBezTo>
                  <a:lnTo>
                    <a:pt x="2304911" y="1815840"/>
                  </a:lnTo>
                  <a:lnTo>
                    <a:pt x="1970669" y="1815840"/>
                  </a:lnTo>
                  <a:lnTo>
                    <a:pt x="1963101" y="1756962"/>
                  </a:lnTo>
                  <a:cubicBezTo>
                    <a:pt x="1958486" y="1721743"/>
                    <a:pt x="1955072" y="1697052"/>
                    <a:pt x="1954278" y="1692924"/>
                  </a:cubicBezTo>
                  <a:cubicBezTo>
                    <a:pt x="1940305" y="1619885"/>
                    <a:pt x="1926967" y="1749450"/>
                    <a:pt x="1911724" y="1778666"/>
                  </a:cubicBezTo>
                  <a:cubicBezTo>
                    <a:pt x="1909343" y="1782159"/>
                    <a:pt x="1907695" y="1789057"/>
                    <a:pt x="1906613" y="1798513"/>
                  </a:cubicBezTo>
                  <a:lnTo>
                    <a:pt x="1905763" y="1815840"/>
                  </a:lnTo>
                  <a:lnTo>
                    <a:pt x="717056" y="1815840"/>
                  </a:lnTo>
                  <a:lnTo>
                    <a:pt x="717056" y="1815502"/>
                  </a:lnTo>
                  <a:cubicBezTo>
                    <a:pt x="713245" y="1791368"/>
                    <a:pt x="707529" y="1767234"/>
                    <a:pt x="699907" y="1743099"/>
                  </a:cubicBezTo>
                  <a:cubicBezTo>
                    <a:pt x="691016" y="1715788"/>
                    <a:pt x="696732" y="1684668"/>
                    <a:pt x="702447" y="1656086"/>
                  </a:cubicBezTo>
                  <a:cubicBezTo>
                    <a:pt x="703719" y="1596385"/>
                    <a:pt x="719596" y="1550656"/>
                    <a:pt x="692921" y="1496670"/>
                  </a:cubicBezTo>
                  <a:cubicBezTo>
                    <a:pt x="691651" y="1494130"/>
                    <a:pt x="691016" y="1492225"/>
                    <a:pt x="691016" y="1489684"/>
                  </a:cubicBezTo>
                  <a:lnTo>
                    <a:pt x="687840" y="1447765"/>
                  </a:lnTo>
                  <a:cubicBezTo>
                    <a:pt x="685300" y="1439509"/>
                    <a:pt x="675137" y="1448401"/>
                    <a:pt x="593206" y="1452847"/>
                  </a:cubicBezTo>
                  <a:cubicBezTo>
                    <a:pt x="532234" y="1454752"/>
                    <a:pt x="471898" y="1454117"/>
                    <a:pt x="411561" y="1460468"/>
                  </a:cubicBezTo>
                  <a:cubicBezTo>
                    <a:pt x="334075" y="1468725"/>
                    <a:pt x="206416" y="1395686"/>
                    <a:pt x="200699" y="1387429"/>
                  </a:cubicBezTo>
                  <a:cubicBezTo>
                    <a:pt x="189902" y="1375362"/>
                    <a:pt x="145444" y="1356308"/>
                    <a:pt x="111147" y="1326457"/>
                  </a:cubicBezTo>
                  <a:lnTo>
                    <a:pt x="89553" y="1297241"/>
                  </a:lnTo>
                  <a:cubicBezTo>
                    <a:pt x="80661" y="1288349"/>
                    <a:pt x="71769" y="1288984"/>
                    <a:pt x="62878" y="1280093"/>
                  </a:cubicBezTo>
                  <a:cubicBezTo>
                    <a:pt x="48905" y="1269296"/>
                    <a:pt x="2541" y="1212770"/>
                    <a:pt x="0" y="1201338"/>
                  </a:cubicBezTo>
                  <a:cubicBezTo>
                    <a:pt x="0" y="1201338"/>
                    <a:pt x="3176" y="1117501"/>
                    <a:pt x="5716" y="1100988"/>
                  </a:cubicBezTo>
                  <a:cubicBezTo>
                    <a:pt x="8257" y="1081935"/>
                    <a:pt x="17148" y="1026043"/>
                    <a:pt x="17783" y="1014611"/>
                  </a:cubicBezTo>
                  <a:cubicBezTo>
                    <a:pt x="20325" y="994922"/>
                    <a:pt x="88283" y="938396"/>
                    <a:pt x="88283" y="938396"/>
                  </a:cubicBezTo>
                  <a:cubicBezTo>
                    <a:pt x="100985" y="928869"/>
                    <a:pt x="145444" y="880600"/>
                    <a:pt x="155606" y="875519"/>
                  </a:cubicBezTo>
                  <a:cubicBezTo>
                    <a:pt x="161322" y="867262"/>
                    <a:pt x="245794" y="836776"/>
                    <a:pt x="264212" y="824074"/>
                  </a:cubicBezTo>
                  <a:cubicBezTo>
                    <a:pt x="316292" y="791683"/>
                    <a:pt x="369007" y="758656"/>
                    <a:pt x="421088" y="726265"/>
                  </a:cubicBezTo>
                  <a:cubicBezTo>
                    <a:pt x="441412" y="712927"/>
                    <a:pt x="456655" y="702765"/>
                    <a:pt x="498573" y="701495"/>
                  </a:cubicBezTo>
                  <a:cubicBezTo>
                    <a:pt x="513816" y="701495"/>
                    <a:pt x="537316" y="702130"/>
                    <a:pt x="551288" y="699590"/>
                  </a:cubicBezTo>
                  <a:cubicBezTo>
                    <a:pt x="555734" y="698320"/>
                    <a:pt x="572247" y="688793"/>
                    <a:pt x="574153" y="684982"/>
                  </a:cubicBezTo>
                  <a:cubicBezTo>
                    <a:pt x="574153" y="684982"/>
                    <a:pt x="611626" y="653860"/>
                    <a:pt x="612261" y="653225"/>
                  </a:cubicBezTo>
                  <a:cubicBezTo>
                    <a:pt x="648462" y="618929"/>
                    <a:pt x="672597" y="610037"/>
                    <a:pt x="707529" y="606227"/>
                  </a:cubicBezTo>
                  <a:cubicBezTo>
                    <a:pt x="716420" y="606227"/>
                    <a:pt x="802162" y="580187"/>
                    <a:pt x="802162" y="580187"/>
                  </a:cubicBezTo>
                  <a:cubicBezTo>
                    <a:pt x="834553" y="528106"/>
                    <a:pt x="890445" y="480472"/>
                    <a:pt x="957768" y="458877"/>
                  </a:cubicBezTo>
                  <a:cubicBezTo>
                    <a:pt x="1004132" y="422676"/>
                    <a:pt x="1038429" y="402352"/>
                    <a:pt x="1063834" y="342650"/>
                  </a:cubicBezTo>
                  <a:cubicBezTo>
                    <a:pt x="1065104" y="339474"/>
                    <a:pt x="1065740" y="336298"/>
                    <a:pt x="1067644" y="333123"/>
                  </a:cubicBezTo>
                  <a:cubicBezTo>
                    <a:pt x="1075266" y="315339"/>
                    <a:pt x="1083522" y="296921"/>
                    <a:pt x="1091144" y="279138"/>
                  </a:cubicBezTo>
                  <a:cubicBezTo>
                    <a:pt x="1098766" y="244840"/>
                    <a:pt x="1098130" y="207368"/>
                    <a:pt x="1123535" y="178788"/>
                  </a:cubicBezTo>
                  <a:cubicBezTo>
                    <a:pt x="1132428" y="153383"/>
                    <a:pt x="1140684" y="128613"/>
                    <a:pt x="1148941" y="103843"/>
                  </a:cubicBezTo>
                  <a:cubicBezTo>
                    <a:pt x="1161643" y="96222"/>
                    <a:pt x="1173710" y="88600"/>
                    <a:pt x="1186412" y="80979"/>
                  </a:cubicBezTo>
                  <a:cubicBezTo>
                    <a:pt x="1199116" y="57479"/>
                    <a:pt x="1251830" y="36520"/>
                    <a:pt x="1251830" y="30169"/>
                  </a:cubicBezTo>
                  <a:cubicBezTo>
                    <a:pt x="1268978" y="19372"/>
                    <a:pt x="1284857" y="7304"/>
                    <a:pt x="1305816" y="5399"/>
                  </a:cubicBezTo>
                  <a:cubicBezTo>
                    <a:pt x="1324235" y="4129"/>
                    <a:pt x="1342654" y="3494"/>
                    <a:pt x="1361071" y="28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1"/>
          <p:cNvSpPr txBox="1"/>
          <p:nvPr/>
        </p:nvSpPr>
        <p:spPr>
          <a:xfrm>
            <a:off x="0" y="4688914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PPT Templates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142" y="5568464"/>
            <a:ext cx="12191853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9" name="Google Shape;349;p10"/>
          <p:cNvSpPr/>
          <p:nvPr/>
        </p:nvSpPr>
        <p:spPr>
          <a:xfrm>
            <a:off x="5668108" y="334108"/>
            <a:ext cx="6189784" cy="6189784"/>
          </a:xfrm>
          <a:prstGeom prst="frame">
            <a:avLst>
              <a:gd name="adj1" fmla="val 71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0"/>
          <p:cNvSpPr txBox="1"/>
          <p:nvPr/>
        </p:nvSpPr>
        <p:spPr>
          <a:xfrm>
            <a:off x="5848036" y="5158608"/>
            <a:ext cx="4769408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endParaRPr/>
          </a:p>
        </p:txBody>
      </p:sp>
      <p:sp>
        <p:nvSpPr>
          <p:cNvPr id="351" name="Google Shape;351;p10"/>
          <p:cNvSpPr txBox="1"/>
          <p:nvPr/>
        </p:nvSpPr>
        <p:spPr>
          <a:xfrm>
            <a:off x="640462" y="3962763"/>
            <a:ext cx="43594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0"/>
          <p:cNvSpPr txBox="1"/>
          <p:nvPr/>
        </p:nvSpPr>
        <p:spPr>
          <a:xfrm>
            <a:off x="2110561" y="5743384"/>
            <a:ext cx="1235187" cy="307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0"/>
          <p:cNvSpPr txBox="1"/>
          <p:nvPr/>
        </p:nvSpPr>
        <p:spPr>
          <a:xfrm>
            <a:off x="640462" y="4611822"/>
            <a:ext cx="42720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0"/>
          <p:cNvSpPr txBox="1"/>
          <p:nvPr/>
        </p:nvSpPr>
        <p:spPr>
          <a:xfrm>
            <a:off x="658970" y="5743384"/>
            <a:ext cx="1130489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endParaRPr/>
          </a:p>
        </p:txBody>
      </p:sp>
      <p:sp>
        <p:nvSpPr>
          <p:cNvPr id="355" name="Google Shape;355;p10"/>
          <p:cNvSpPr txBox="1"/>
          <p:nvPr/>
        </p:nvSpPr>
        <p:spPr>
          <a:xfrm>
            <a:off x="3666851" y="5743384"/>
            <a:ext cx="1130489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/>
          </a:p>
        </p:txBody>
      </p:sp>
      <p:sp>
        <p:nvSpPr>
          <p:cNvPr id="356" name="Google Shape;356;p10"/>
          <p:cNvSpPr txBox="1"/>
          <p:nvPr/>
        </p:nvSpPr>
        <p:spPr>
          <a:xfrm>
            <a:off x="658969" y="520872"/>
            <a:ext cx="425354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357" name="Google Shape;357;p10"/>
          <p:cNvSpPr txBox="1"/>
          <p:nvPr/>
        </p:nvSpPr>
        <p:spPr>
          <a:xfrm>
            <a:off x="658969" y="1168034"/>
            <a:ext cx="42535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0"/>
          <p:cNvSpPr txBox="1"/>
          <p:nvPr/>
        </p:nvSpPr>
        <p:spPr>
          <a:xfrm>
            <a:off x="658969" y="1732502"/>
            <a:ext cx="425354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CHANGE COLORS, PHOTOS.   </a:t>
            </a:r>
            <a:endParaRPr sz="1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0"/>
          <p:cNvSpPr/>
          <p:nvPr/>
        </p:nvSpPr>
        <p:spPr>
          <a:xfrm>
            <a:off x="1316004" y="2183679"/>
            <a:ext cx="3008346" cy="1323672"/>
          </a:xfrm>
          <a:custGeom>
            <a:avLst/>
            <a:gdLst/>
            <a:ahLst/>
            <a:cxnLst/>
            <a:rect l="l" t="t" r="r" b="b"/>
            <a:pathLst>
              <a:path w="3333750" h="1466850" extrusionOk="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365" name="Google Shape;365;p11"/>
          <p:cNvGrpSpPr/>
          <p:nvPr/>
        </p:nvGrpSpPr>
        <p:grpSpPr>
          <a:xfrm>
            <a:off x="4065974" y="1936038"/>
            <a:ext cx="4060073" cy="4092346"/>
            <a:chOff x="4382242" y="2281838"/>
            <a:chExt cx="3400125" cy="3427152"/>
          </a:xfrm>
        </p:grpSpPr>
        <p:grpSp>
          <p:nvGrpSpPr>
            <p:cNvPr id="366" name="Google Shape;366;p11"/>
            <p:cNvGrpSpPr/>
            <p:nvPr/>
          </p:nvGrpSpPr>
          <p:grpSpPr>
            <a:xfrm>
              <a:off x="4646600" y="2551056"/>
              <a:ext cx="2880320" cy="2880320"/>
              <a:chOff x="3131840" y="1916832"/>
              <a:chExt cx="2880320" cy="2880320"/>
            </a:xfrm>
          </p:grpSpPr>
          <p:sp>
            <p:nvSpPr>
              <p:cNvPr id="367" name="Google Shape;367;p11"/>
              <p:cNvSpPr/>
              <p:nvPr/>
            </p:nvSpPr>
            <p:spPr>
              <a:xfrm>
                <a:off x="3856650" y="1916832"/>
                <a:ext cx="1440160" cy="1440160"/>
              </a:xfrm>
              <a:prstGeom prst="ellipse">
                <a:avLst/>
              </a:prstGeom>
              <a:solidFill>
                <a:srgbClr val="F68468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1"/>
              <p:cNvSpPr/>
              <p:nvPr/>
            </p:nvSpPr>
            <p:spPr>
              <a:xfrm>
                <a:off x="3131840" y="2634730"/>
                <a:ext cx="1440160" cy="1440160"/>
              </a:xfrm>
              <a:prstGeom prst="ellipse">
                <a:avLst/>
              </a:prstGeom>
              <a:solidFill>
                <a:schemeClr val="accent3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1"/>
              <p:cNvSpPr/>
              <p:nvPr/>
            </p:nvSpPr>
            <p:spPr>
              <a:xfrm>
                <a:off x="3856650" y="3356992"/>
                <a:ext cx="1440160" cy="1440160"/>
              </a:xfrm>
              <a:prstGeom prst="ellipse">
                <a:avLst/>
              </a:prstGeom>
              <a:solidFill>
                <a:srgbClr val="84C3D5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1"/>
              <p:cNvSpPr/>
              <p:nvPr/>
            </p:nvSpPr>
            <p:spPr>
              <a:xfrm>
                <a:off x="4572000" y="2634730"/>
                <a:ext cx="1440160" cy="1440160"/>
              </a:xfrm>
              <a:prstGeom prst="ellipse">
                <a:avLst/>
              </a:prstGeom>
              <a:solidFill>
                <a:schemeClr val="accen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1" name="Google Shape;371;p11"/>
            <p:cNvSpPr/>
            <p:nvPr/>
          </p:nvSpPr>
          <p:spPr>
            <a:xfrm>
              <a:off x="5731450" y="2281838"/>
              <a:ext cx="720080" cy="72008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4382242" y="3628994"/>
              <a:ext cx="720080" cy="72008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7062287" y="3628994"/>
              <a:ext cx="720080" cy="72008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5731450" y="4988910"/>
              <a:ext cx="720080" cy="72008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" name="Google Shape;375;p11"/>
          <p:cNvGrpSpPr/>
          <p:nvPr/>
        </p:nvGrpSpPr>
        <p:grpSpPr>
          <a:xfrm>
            <a:off x="2370932" y="1814826"/>
            <a:ext cx="2866398" cy="923330"/>
            <a:chOff x="2551705" y="4283314"/>
            <a:chExt cx="2357003" cy="923330"/>
          </a:xfrm>
        </p:grpSpPr>
        <p:sp>
          <p:nvSpPr>
            <p:cNvPr id="376" name="Google Shape;376;p11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1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11"/>
          <p:cNvGrpSpPr/>
          <p:nvPr/>
        </p:nvGrpSpPr>
        <p:grpSpPr>
          <a:xfrm>
            <a:off x="898188" y="3555337"/>
            <a:ext cx="2890974" cy="923330"/>
            <a:chOff x="2551705" y="4283314"/>
            <a:chExt cx="2357003" cy="923330"/>
          </a:xfrm>
        </p:grpSpPr>
        <p:sp>
          <p:nvSpPr>
            <p:cNvPr id="379" name="Google Shape;379;p11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1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11"/>
          <p:cNvGrpSpPr/>
          <p:nvPr/>
        </p:nvGrpSpPr>
        <p:grpSpPr>
          <a:xfrm>
            <a:off x="6982346" y="5233867"/>
            <a:ext cx="2866398" cy="923330"/>
            <a:chOff x="2551705" y="4283314"/>
            <a:chExt cx="2357003" cy="923330"/>
          </a:xfrm>
        </p:grpSpPr>
        <p:sp>
          <p:nvSpPr>
            <p:cNvPr id="382" name="Google Shape;382;p11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1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11"/>
          <p:cNvGrpSpPr/>
          <p:nvPr/>
        </p:nvGrpSpPr>
        <p:grpSpPr>
          <a:xfrm>
            <a:off x="8402838" y="3512926"/>
            <a:ext cx="2890975" cy="923330"/>
            <a:chOff x="2551705" y="4283314"/>
            <a:chExt cx="2357003" cy="923330"/>
          </a:xfrm>
        </p:grpSpPr>
        <p:sp>
          <p:nvSpPr>
            <p:cNvPr id="385" name="Google Shape;385;p11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11"/>
          <p:cNvSpPr/>
          <p:nvPr/>
        </p:nvSpPr>
        <p:spPr>
          <a:xfrm rot="2700000">
            <a:off x="5974019" y="539656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1"/>
          <p:cNvSpPr/>
          <p:nvPr/>
        </p:nvSpPr>
        <p:spPr>
          <a:xfrm>
            <a:off x="7548643" y="3820388"/>
            <a:ext cx="329463" cy="308407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1"/>
          <p:cNvSpPr/>
          <p:nvPr/>
        </p:nvSpPr>
        <p:spPr>
          <a:xfrm flipH="1">
            <a:off x="4282470" y="3839676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1"/>
          <p:cNvSpPr/>
          <p:nvPr/>
        </p:nvSpPr>
        <p:spPr>
          <a:xfrm>
            <a:off x="5947208" y="219828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2"/>
          <p:cNvGrpSpPr/>
          <p:nvPr/>
        </p:nvGrpSpPr>
        <p:grpSpPr>
          <a:xfrm rot="5400000">
            <a:off x="2218605" y="-697145"/>
            <a:ext cx="4962611" cy="9399828"/>
            <a:chOff x="4838546" y="626785"/>
            <a:chExt cx="4194057" cy="7944087"/>
          </a:xfrm>
        </p:grpSpPr>
        <p:sp>
          <p:nvSpPr>
            <p:cNvPr id="396" name="Google Shape;396;p12"/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>
              <a:gsLst>
                <a:gs pos="0">
                  <a:schemeClr val="accent5"/>
                </a:gs>
                <a:gs pos="100000">
                  <a:srgbClr val="999C9E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2"/>
            <p:cNvSpPr/>
            <p:nvPr/>
          </p:nvSpPr>
          <p:spPr>
            <a:xfrm>
              <a:off x="7660184" y="3855011"/>
              <a:ext cx="781200" cy="471586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37500">
                  <a:schemeClr val="accent5"/>
                </a:gs>
                <a:gs pos="100000">
                  <a:srgbClr val="999C9E"/>
                </a:gs>
              </a:gsLst>
              <a:lin ang="1890000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2"/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 extrusionOk="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2"/>
            <p:cNvSpPr/>
            <p:nvPr/>
          </p:nvSpPr>
          <p:spPr>
            <a:xfrm rot="-45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2"/>
            <p:cNvSpPr/>
            <p:nvPr/>
          </p:nvSpPr>
          <p:spPr>
            <a:xfrm rot="-1380602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2"/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12"/>
          <p:cNvGrpSpPr/>
          <p:nvPr/>
        </p:nvGrpSpPr>
        <p:grpSpPr>
          <a:xfrm>
            <a:off x="1550931" y="1522879"/>
            <a:ext cx="3182279" cy="923330"/>
            <a:chOff x="3021856" y="4283314"/>
            <a:chExt cx="1886852" cy="923330"/>
          </a:xfrm>
        </p:grpSpPr>
        <p:sp>
          <p:nvSpPr>
            <p:cNvPr id="403" name="Google Shape;403;p12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2"/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12"/>
          <p:cNvGrpSpPr/>
          <p:nvPr/>
        </p:nvGrpSpPr>
        <p:grpSpPr>
          <a:xfrm>
            <a:off x="493300" y="2707398"/>
            <a:ext cx="3130959" cy="923330"/>
            <a:chOff x="3352435" y="4283314"/>
            <a:chExt cx="1556273" cy="923330"/>
          </a:xfrm>
        </p:grpSpPr>
        <p:sp>
          <p:nvSpPr>
            <p:cNvPr id="406" name="Google Shape;406;p12"/>
            <p:cNvSpPr txBox="1"/>
            <p:nvPr/>
          </p:nvSpPr>
          <p:spPr>
            <a:xfrm>
              <a:off x="3352435" y="4560313"/>
              <a:ext cx="15562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2"/>
            <p:cNvSpPr txBox="1"/>
            <p:nvPr/>
          </p:nvSpPr>
          <p:spPr>
            <a:xfrm>
              <a:off x="3365666" y="4283314"/>
              <a:ext cx="154304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12"/>
          <p:cNvGrpSpPr/>
          <p:nvPr/>
        </p:nvGrpSpPr>
        <p:grpSpPr>
          <a:xfrm>
            <a:off x="426783" y="3891917"/>
            <a:ext cx="3182279" cy="923330"/>
            <a:chOff x="3021856" y="4283314"/>
            <a:chExt cx="1886852" cy="923330"/>
          </a:xfrm>
        </p:grpSpPr>
        <p:sp>
          <p:nvSpPr>
            <p:cNvPr id="409" name="Google Shape;409;p12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410" name="Google Shape;410;p12"/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411;p12"/>
          <p:cNvGrpSpPr/>
          <p:nvPr/>
        </p:nvGrpSpPr>
        <p:grpSpPr>
          <a:xfrm>
            <a:off x="7976721" y="3338660"/>
            <a:ext cx="3197668" cy="923330"/>
            <a:chOff x="3017859" y="4283314"/>
            <a:chExt cx="1890849" cy="923330"/>
          </a:xfrm>
        </p:grpSpPr>
        <p:sp>
          <p:nvSpPr>
            <p:cNvPr id="412" name="Google Shape;412;p12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2"/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4" name="Google Shape;414;p12"/>
          <p:cNvGrpSpPr/>
          <p:nvPr/>
        </p:nvGrpSpPr>
        <p:grpSpPr>
          <a:xfrm>
            <a:off x="7208301" y="1868765"/>
            <a:ext cx="3197668" cy="923330"/>
            <a:chOff x="3017859" y="4283314"/>
            <a:chExt cx="1890849" cy="923330"/>
          </a:xfrm>
        </p:grpSpPr>
        <p:sp>
          <p:nvSpPr>
            <p:cNvPr id="415" name="Google Shape;415;p12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2"/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2"/>
          <p:cNvSpPr txBox="1"/>
          <p:nvPr/>
        </p:nvSpPr>
        <p:spPr>
          <a:xfrm>
            <a:off x="3023014" y="5063462"/>
            <a:ext cx="10154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2"/>
          <p:cNvSpPr txBox="1"/>
          <p:nvPr/>
        </p:nvSpPr>
        <p:spPr>
          <a:xfrm>
            <a:off x="6192857" y="3121418"/>
            <a:ext cx="10154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2"/>
          <p:cNvSpPr txBox="1"/>
          <p:nvPr/>
        </p:nvSpPr>
        <p:spPr>
          <a:xfrm>
            <a:off x="5067846" y="2408989"/>
            <a:ext cx="10154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2"/>
          <p:cNvSpPr txBox="1"/>
          <p:nvPr/>
        </p:nvSpPr>
        <p:spPr>
          <a:xfrm>
            <a:off x="3998533" y="2834178"/>
            <a:ext cx="10154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2"/>
          <p:cNvSpPr txBox="1"/>
          <p:nvPr/>
        </p:nvSpPr>
        <p:spPr>
          <a:xfrm>
            <a:off x="7104639" y="5063462"/>
            <a:ext cx="10154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2"/>
          <p:cNvSpPr/>
          <p:nvPr/>
        </p:nvSpPr>
        <p:spPr>
          <a:xfrm rot="-517664">
            <a:off x="8816061" y="3829376"/>
            <a:ext cx="3041924" cy="2269339"/>
          </a:xfrm>
          <a:custGeom>
            <a:avLst/>
            <a:gdLst/>
            <a:ahLst/>
            <a:cxnLst/>
            <a:rect l="l" t="t" r="r" b="b"/>
            <a:pathLst>
              <a:path w="7838693" h="5847828" extrusionOk="0">
                <a:moveTo>
                  <a:pt x="5981779" y="2626689"/>
                </a:moveTo>
                <a:cubicBezTo>
                  <a:pt x="6161425" y="2697843"/>
                  <a:pt x="6529991" y="2987094"/>
                  <a:pt x="6616745" y="3050738"/>
                </a:cubicBezTo>
                <a:cubicBezTo>
                  <a:pt x="6587491" y="3046240"/>
                  <a:pt x="6558764" y="3029520"/>
                  <a:pt x="6502305" y="3008551"/>
                </a:cubicBezTo>
                <a:lnTo>
                  <a:pt x="6277993" y="2924922"/>
                </a:lnTo>
                <a:cubicBezTo>
                  <a:pt x="6263143" y="2919451"/>
                  <a:pt x="6242041" y="2914761"/>
                  <a:pt x="6237351" y="2903820"/>
                </a:cubicBezTo>
                <a:cubicBezTo>
                  <a:pt x="6202962" y="2826443"/>
                  <a:pt x="6128712" y="2820191"/>
                  <a:pt x="6062279" y="2807686"/>
                </a:cubicBezTo>
                <a:cubicBezTo>
                  <a:pt x="5958329" y="2787365"/>
                  <a:pt x="5887675" y="2713275"/>
                  <a:pt x="5815301" y="2650589"/>
                </a:cubicBezTo>
                <a:cubicBezTo>
                  <a:pt x="5771360" y="2602314"/>
                  <a:pt x="5895399" y="2578561"/>
                  <a:pt x="5981779" y="2626689"/>
                </a:cubicBezTo>
                <a:close/>
                <a:moveTo>
                  <a:pt x="7827805" y="1265"/>
                </a:moveTo>
                <a:cubicBezTo>
                  <a:pt x="7733569" y="-26805"/>
                  <a:pt x="7059896" y="418167"/>
                  <a:pt x="6659114" y="740719"/>
                </a:cubicBezTo>
                <a:cubicBezTo>
                  <a:pt x="6231613" y="1084774"/>
                  <a:pt x="5610611" y="1770325"/>
                  <a:pt x="5273669" y="2077695"/>
                </a:cubicBezTo>
                <a:cubicBezTo>
                  <a:pt x="4936728" y="2385064"/>
                  <a:pt x="4850838" y="2417680"/>
                  <a:pt x="4637467" y="2584937"/>
                </a:cubicBezTo>
                <a:cubicBezTo>
                  <a:pt x="4589792" y="2622453"/>
                  <a:pt x="4538989" y="2653715"/>
                  <a:pt x="4520231" y="2717023"/>
                </a:cubicBezTo>
                <a:cubicBezTo>
                  <a:pt x="4517105" y="2726402"/>
                  <a:pt x="4501474" y="2739689"/>
                  <a:pt x="4491313" y="2739689"/>
                </a:cubicBezTo>
                <a:lnTo>
                  <a:pt x="4259966" y="2740471"/>
                </a:lnTo>
                <a:cubicBezTo>
                  <a:pt x="4245117" y="2628705"/>
                  <a:pt x="4230267" y="2527100"/>
                  <a:pt x="4218543" y="2424714"/>
                </a:cubicBezTo>
                <a:cubicBezTo>
                  <a:pt x="4213072" y="2374693"/>
                  <a:pt x="4191188" y="2353590"/>
                  <a:pt x="4138822" y="2359844"/>
                </a:cubicBezTo>
                <a:cubicBezTo>
                  <a:pt x="4002829" y="2375475"/>
                  <a:pt x="3877777" y="2418461"/>
                  <a:pt x="3769138" y="2504434"/>
                </a:cubicBezTo>
                <a:cubicBezTo>
                  <a:pt x="3721461" y="2541169"/>
                  <a:pt x="3674567" y="2580247"/>
                  <a:pt x="3626890" y="2616981"/>
                </a:cubicBezTo>
                <a:cubicBezTo>
                  <a:pt x="3584686" y="2649808"/>
                  <a:pt x="3545607" y="2651371"/>
                  <a:pt x="3502621" y="2610729"/>
                </a:cubicBezTo>
                <a:cubicBezTo>
                  <a:pt x="3392417" y="2506779"/>
                  <a:pt x="3281435" y="2404393"/>
                  <a:pt x="3167325" y="2304351"/>
                </a:cubicBezTo>
                <a:cubicBezTo>
                  <a:pt x="3040709" y="2194149"/>
                  <a:pt x="2906279" y="2092545"/>
                  <a:pt x="2785135" y="1976871"/>
                </a:cubicBezTo>
                <a:cubicBezTo>
                  <a:pt x="2674932" y="1872140"/>
                  <a:pt x="2546754" y="1901840"/>
                  <a:pt x="2411541" y="1890117"/>
                </a:cubicBezTo>
                <a:cubicBezTo>
                  <a:pt x="2420921" y="1912001"/>
                  <a:pt x="2424828" y="1922161"/>
                  <a:pt x="2430299" y="1931540"/>
                </a:cubicBezTo>
                <a:cubicBezTo>
                  <a:pt x="2595211" y="2207436"/>
                  <a:pt x="2764032" y="2481769"/>
                  <a:pt x="2923472" y="2760792"/>
                </a:cubicBezTo>
                <a:cubicBezTo>
                  <a:pt x="2966459" y="2835822"/>
                  <a:pt x="3006321" y="2888188"/>
                  <a:pt x="3100109" y="2877246"/>
                </a:cubicBezTo>
                <a:cubicBezTo>
                  <a:pt x="3114958" y="2874901"/>
                  <a:pt x="3132154" y="2888969"/>
                  <a:pt x="3147785" y="2896004"/>
                </a:cubicBezTo>
                <a:cubicBezTo>
                  <a:pt x="3135280" y="2909290"/>
                  <a:pt x="3122774" y="2921796"/>
                  <a:pt x="3110270" y="2935083"/>
                </a:cubicBezTo>
                <a:cubicBezTo>
                  <a:pt x="3062594" y="2985885"/>
                  <a:pt x="2994597" y="3030435"/>
                  <a:pt x="2973494" y="3091398"/>
                </a:cubicBezTo>
                <a:cubicBezTo>
                  <a:pt x="2947702" y="3167992"/>
                  <a:pt x="2917221" y="3211760"/>
                  <a:pt x="2836718" y="3215668"/>
                </a:cubicBezTo>
                <a:cubicBezTo>
                  <a:pt x="2830466" y="3215668"/>
                  <a:pt x="2824995" y="3218794"/>
                  <a:pt x="2819524" y="3220357"/>
                </a:cubicBezTo>
                <a:cubicBezTo>
                  <a:pt x="2733551" y="3247713"/>
                  <a:pt x="2654611" y="3249275"/>
                  <a:pt x="2580362" y="3182060"/>
                </a:cubicBezTo>
                <a:cubicBezTo>
                  <a:pt x="2520181" y="3127350"/>
                  <a:pt x="2447494" y="3085927"/>
                  <a:pt x="2382624" y="3035905"/>
                </a:cubicBezTo>
                <a:cubicBezTo>
                  <a:pt x="2294304" y="2967908"/>
                  <a:pt x="2210677" y="2891314"/>
                  <a:pt x="2118450" y="2828788"/>
                </a:cubicBezTo>
                <a:cubicBezTo>
                  <a:pt x="2013720" y="2758447"/>
                  <a:pt x="1901955" y="2699047"/>
                  <a:pt x="1792534" y="2634957"/>
                </a:cubicBezTo>
                <a:cubicBezTo>
                  <a:pt x="1787845" y="2631831"/>
                  <a:pt x="1781592" y="2630268"/>
                  <a:pt x="1776121" y="2630268"/>
                </a:cubicBezTo>
                <a:lnTo>
                  <a:pt x="1480686" y="2630268"/>
                </a:lnTo>
                <a:cubicBezTo>
                  <a:pt x="1505696" y="2667784"/>
                  <a:pt x="1522110" y="2698265"/>
                  <a:pt x="1543212" y="2725620"/>
                </a:cubicBezTo>
                <a:cubicBezTo>
                  <a:pt x="1719066" y="2949932"/>
                  <a:pt x="1898829" y="3171118"/>
                  <a:pt x="2070775" y="3397775"/>
                </a:cubicBezTo>
                <a:cubicBezTo>
                  <a:pt x="2132520" y="3479059"/>
                  <a:pt x="2198172" y="3536114"/>
                  <a:pt x="2305247" y="3529861"/>
                </a:cubicBezTo>
                <a:cubicBezTo>
                  <a:pt x="2306811" y="3529861"/>
                  <a:pt x="2308374" y="3535332"/>
                  <a:pt x="2306028" y="3531424"/>
                </a:cubicBezTo>
                <a:cubicBezTo>
                  <a:pt x="2281800" y="3565814"/>
                  <a:pt x="2259916" y="3597858"/>
                  <a:pt x="2235686" y="3628339"/>
                </a:cubicBezTo>
                <a:cubicBezTo>
                  <a:pt x="2227871" y="3637719"/>
                  <a:pt x="2213803" y="3647879"/>
                  <a:pt x="2202080" y="3647879"/>
                </a:cubicBezTo>
                <a:cubicBezTo>
                  <a:pt x="2155967" y="3647879"/>
                  <a:pt x="2148932" y="3676797"/>
                  <a:pt x="2146588" y="3713531"/>
                </a:cubicBezTo>
                <a:cubicBezTo>
                  <a:pt x="2145025" y="3742450"/>
                  <a:pt x="2137209" y="3771368"/>
                  <a:pt x="2135645" y="3800286"/>
                </a:cubicBezTo>
                <a:cubicBezTo>
                  <a:pt x="2134081" y="3837802"/>
                  <a:pt x="2118450" y="3859686"/>
                  <a:pt x="2081717" y="3872973"/>
                </a:cubicBezTo>
                <a:cubicBezTo>
                  <a:pt x="2012157" y="3898765"/>
                  <a:pt x="1937907" y="3919867"/>
                  <a:pt x="1878508" y="3960509"/>
                </a:cubicBezTo>
                <a:cubicBezTo>
                  <a:pt x="1673735" y="4100411"/>
                  <a:pt x="1474433" y="4247347"/>
                  <a:pt x="1274349" y="4393502"/>
                </a:cubicBezTo>
                <a:cubicBezTo>
                  <a:pt x="1232145" y="4423983"/>
                  <a:pt x="1215731" y="4467751"/>
                  <a:pt x="1226674" y="4534967"/>
                </a:cubicBezTo>
                <a:cubicBezTo>
                  <a:pt x="1302487" y="4517772"/>
                  <a:pt x="1375954" y="4508393"/>
                  <a:pt x="1443952" y="4483382"/>
                </a:cubicBezTo>
                <a:lnTo>
                  <a:pt x="2484228" y="4096503"/>
                </a:lnTo>
                <a:cubicBezTo>
                  <a:pt x="2538939" y="4076964"/>
                  <a:pt x="2595994" y="4062114"/>
                  <a:pt x="2651485" y="4044919"/>
                </a:cubicBezTo>
                <a:cubicBezTo>
                  <a:pt x="2653829" y="4050390"/>
                  <a:pt x="2656956" y="4056642"/>
                  <a:pt x="2659301" y="4062114"/>
                </a:cubicBezTo>
                <a:lnTo>
                  <a:pt x="0" y="5847828"/>
                </a:lnTo>
                <a:cubicBezTo>
                  <a:pt x="318109" y="5770154"/>
                  <a:pt x="442586" y="5672962"/>
                  <a:pt x="729488" y="5528140"/>
                </a:cubicBezTo>
                <a:cubicBezTo>
                  <a:pt x="944775" y="5423065"/>
                  <a:pt x="1317580" y="5203439"/>
                  <a:pt x="1721411" y="4978901"/>
                </a:cubicBezTo>
                <a:lnTo>
                  <a:pt x="3152475" y="4180913"/>
                </a:lnTo>
                <a:cubicBezTo>
                  <a:pt x="3181392" y="4164500"/>
                  <a:pt x="3218127" y="4151213"/>
                  <a:pt x="3250172" y="4154340"/>
                </a:cubicBezTo>
                <a:cubicBezTo>
                  <a:pt x="3382258" y="4167626"/>
                  <a:pt x="3515126" y="4179350"/>
                  <a:pt x="3644085" y="4206705"/>
                </a:cubicBezTo>
                <a:cubicBezTo>
                  <a:pt x="3841824" y="4248128"/>
                  <a:pt x="4038781" y="4278610"/>
                  <a:pt x="4241209" y="4257507"/>
                </a:cubicBezTo>
                <a:cubicBezTo>
                  <a:pt x="4392834" y="4241876"/>
                  <a:pt x="4544460" y="4230934"/>
                  <a:pt x="4694522" y="4208268"/>
                </a:cubicBezTo>
                <a:cubicBezTo>
                  <a:pt x="4775024" y="4196544"/>
                  <a:pt x="4832862" y="4143397"/>
                  <a:pt x="4866469" y="4063677"/>
                </a:cubicBezTo>
                <a:lnTo>
                  <a:pt x="4706246" y="3966761"/>
                </a:lnTo>
                <a:cubicBezTo>
                  <a:pt x="4759393" y="3944096"/>
                  <a:pt x="4796909" y="3924556"/>
                  <a:pt x="4836769" y="3910488"/>
                </a:cubicBezTo>
                <a:cubicBezTo>
                  <a:pt x="4899295" y="3889385"/>
                  <a:pt x="4944626" y="3857341"/>
                  <a:pt x="4944626" y="3783873"/>
                </a:cubicBezTo>
                <a:cubicBezTo>
                  <a:pt x="4943845" y="3747139"/>
                  <a:pt x="4968073" y="3737760"/>
                  <a:pt x="4998555" y="3736979"/>
                </a:cubicBezTo>
                <a:lnTo>
                  <a:pt x="5542531" y="3726818"/>
                </a:lnTo>
                <a:cubicBezTo>
                  <a:pt x="5686341" y="3723692"/>
                  <a:pt x="5835622" y="3761989"/>
                  <a:pt x="5970053" y="3676015"/>
                </a:cubicBezTo>
                <a:cubicBezTo>
                  <a:pt x="5979432" y="3669763"/>
                  <a:pt x="5992718" y="3669763"/>
                  <a:pt x="6004442" y="3668982"/>
                </a:cubicBezTo>
                <a:cubicBezTo>
                  <a:pt x="6210778" y="3659602"/>
                  <a:pt x="6417114" y="3643190"/>
                  <a:pt x="6623449" y="3645534"/>
                </a:cubicBezTo>
                <a:cubicBezTo>
                  <a:pt x="6728962" y="3646316"/>
                  <a:pt x="6832912" y="3681486"/>
                  <a:pt x="6936079" y="3701026"/>
                </a:cubicBezTo>
                <a:cubicBezTo>
                  <a:pt x="6993916" y="3644753"/>
                  <a:pt x="7022834" y="3566595"/>
                  <a:pt x="7111152" y="3540022"/>
                </a:cubicBezTo>
                <a:cubicBezTo>
                  <a:pt x="7179931" y="3519701"/>
                  <a:pt x="7240112" y="3471243"/>
                  <a:pt x="7316706" y="3428256"/>
                </a:cubicBezTo>
                <a:cubicBezTo>
                  <a:pt x="7230733" y="3367293"/>
                  <a:pt x="7158047" y="3307894"/>
                  <a:pt x="7078326" y="3260999"/>
                </a:cubicBezTo>
                <a:cubicBezTo>
                  <a:pt x="7022053" y="3227392"/>
                  <a:pt x="6989227" y="3194565"/>
                  <a:pt x="6995479" y="3125005"/>
                </a:cubicBezTo>
                <a:cubicBezTo>
                  <a:pt x="6999387" y="3077329"/>
                  <a:pt x="6986882" y="3028090"/>
                  <a:pt x="6982192" y="2980414"/>
                </a:cubicBezTo>
                <a:cubicBezTo>
                  <a:pt x="6868082" y="2928830"/>
                  <a:pt x="6766478" y="2932738"/>
                  <a:pt x="6684412" y="3045285"/>
                </a:cubicBezTo>
                <a:cubicBezTo>
                  <a:pt x="6562675" y="2951037"/>
                  <a:pt x="6275525" y="2719296"/>
                  <a:pt x="6112046" y="2636319"/>
                </a:cubicBezTo>
                <a:cubicBezTo>
                  <a:pt x="5986619" y="2554589"/>
                  <a:pt x="5816033" y="2549877"/>
                  <a:pt x="5703536" y="2547422"/>
                </a:cubicBezTo>
                <a:cubicBezTo>
                  <a:pt x="5665459" y="2554333"/>
                  <a:pt x="5630068" y="2529445"/>
                  <a:pt x="5619125" y="2507561"/>
                </a:cubicBezTo>
                <a:cubicBezTo>
                  <a:pt x="5609747" y="2488803"/>
                  <a:pt x="5633975" y="2446598"/>
                  <a:pt x="5653515" y="2423932"/>
                </a:cubicBezTo>
                <a:cubicBezTo>
                  <a:pt x="5742614" y="2321546"/>
                  <a:pt x="5835622" y="2221504"/>
                  <a:pt x="5927066" y="2121463"/>
                </a:cubicBezTo>
                <a:lnTo>
                  <a:pt x="6433527" y="1568889"/>
                </a:lnTo>
                <a:lnTo>
                  <a:pt x="6794614" y="1168723"/>
                </a:lnTo>
                <a:cubicBezTo>
                  <a:pt x="7028805" y="909469"/>
                  <a:pt x="7843363" y="46189"/>
                  <a:pt x="7838673" y="13363"/>
                </a:cubicBezTo>
                <a:cubicBezTo>
                  <a:pt x="7837794" y="7110"/>
                  <a:pt x="7834087" y="3137"/>
                  <a:pt x="7827805" y="12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3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9" name="Google Shape;429;p13"/>
          <p:cNvSpPr txBox="1"/>
          <p:nvPr/>
        </p:nvSpPr>
        <p:spPr>
          <a:xfrm>
            <a:off x="1969099" y="4099762"/>
            <a:ext cx="827934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 Presentation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3"/>
          <p:cNvSpPr txBox="1"/>
          <p:nvPr/>
        </p:nvSpPr>
        <p:spPr>
          <a:xfrm>
            <a:off x="1956327" y="4886641"/>
            <a:ext cx="82793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0" rIns="2400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 Professional Presentation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3"/>
          <p:cNvSpPr/>
          <p:nvPr/>
        </p:nvSpPr>
        <p:spPr>
          <a:xfrm>
            <a:off x="1543050" y="5476875"/>
            <a:ext cx="8782050" cy="457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3"/>
          <p:cNvSpPr txBox="1"/>
          <p:nvPr/>
        </p:nvSpPr>
        <p:spPr>
          <a:xfrm>
            <a:off x="2047876" y="5656023"/>
            <a:ext cx="81217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3" name="Google Shape;433;p13"/>
          <p:cNvGrpSpPr/>
          <p:nvPr/>
        </p:nvGrpSpPr>
        <p:grpSpPr>
          <a:xfrm>
            <a:off x="8242331" y="2356549"/>
            <a:ext cx="3949669" cy="1609784"/>
            <a:chOff x="3558521" y="1722973"/>
            <a:chExt cx="7608913" cy="3101197"/>
          </a:xfrm>
        </p:grpSpPr>
        <p:sp>
          <p:nvSpPr>
            <p:cNvPr id="434" name="Google Shape;434;p13"/>
            <p:cNvSpPr/>
            <p:nvPr/>
          </p:nvSpPr>
          <p:spPr>
            <a:xfrm>
              <a:off x="5546963" y="1722973"/>
              <a:ext cx="3229713" cy="3094277"/>
            </a:xfrm>
            <a:custGeom>
              <a:avLst/>
              <a:gdLst/>
              <a:ahLst/>
              <a:cxnLst/>
              <a:rect l="l" t="t" r="r" b="b"/>
              <a:pathLst>
                <a:path w="3229713" h="3094277" extrusionOk="0">
                  <a:moveTo>
                    <a:pt x="1564352" y="628842"/>
                  </a:moveTo>
                  <a:cubicBezTo>
                    <a:pt x="1549595" y="631609"/>
                    <a:pt x="1532994" y="641754"/>
                    <a:pt x="1513626" y="661122"/>
                  </a:cubicBezTo>
                  <a:cubicBezTo>
                    <a:pt x="1513626" y="665733"/>
                    <a:pt x="1514548" y="669423"/>
                    <a:pt x="1514548" y="674034"/>
                  </a:cubicBezTo>
                  <a:cubicBezTo>
                    <a:pt x="1514548" y="681412"/>
                    <a:pt x="1514548" y="688791"/>
                    <a:pt x="1513626" y="697091"/>
                  </a:cubicBezTo>
                  <a:cubicBezTo>
                    <a:pt x="1491491" y="766263"/>
                    <a:pt x="1429697" y="793932"/>
                    <a:pt x="1372515" y="787476"/>
                  </a:cubicBezTo>
                  <a:cubicBezTo>
                    <a:pt x="1225870" y="771797"/>
                    <a:pt x="1100439" y="834513"/>
                    <a:pt x="966706" y="870482"/>
                  </a:cubicBezTo>
                  <a:cubicBezTo>
                    <a:pt x="950105" y="876016"/>
                    <a:pt x="893846" y="891695"/>
                    <a:pt x="869866" y="905529"/>
                  </a:cubicBezTo>
                  <a:cubicBezTo>
                    <a:pt x="861565" y="949799"/>
                    <a:pt x="815450" y="1000526"/>
                    <a:pt x="750891" y="1014360"/>
                  </a:cubicBezTo>
                  <a:cubicBezTo>
                    <a:pt x="733367" y="1028194"/>
                    <a:pt x="714921" y="1042029"/>
                    <a:pt x="697397" y="1055863"/>
                  </a:cubicBezTo>
                  <a:cubicBezTo>
                    <a:pt x="691864" y="1060014"/>
                    <a:pt x="682641" y="1079612"/>
                    <a:pt x="675839" y="1094254"/>
                  </a:cubicBezTo>
                  <a:lnTo>
                    <a:pt x="668328" y="1109716"/>
                  </a:lnTo>
                  <a:lnTo>
                    <a:pt x="668806" y="1102900"/>
                  </a:lnTo>
                  <a:cubicBezTo>
                    <a:pt x="666731" y="1110740"/>
                    <a:pt x="666789" y="1112238"/>
                    <a:pt x="668215" y="1109947"/>
                  </a:cubicBezTo>
                  <a:lnTo>
                    <a:pt x="668328" y="1109716"/>
                  </a:lnTo>
                  <a:lnTo>
                    <a:pt x="667611" y="1119934"/>
                  </a:lnTo>
                  <a:cubicBezTo>
                    <a:pt x="664541" y="1133163"/>
                    <a:pt x="657970" y="1136795"/>
                    <a:pt x="666961" y="1147170"/>
                  </a:cubicBezTo>
                  <a:cubicBezTo>
                    <a:pt x="673417" y="1155471"/>
                    <a:pt x="706620" y="1178528"/>
                    <a:pt x="715843" y="1183139"/>
                  </a:cubicBezTo>
                  <a:cubicBezTo>
                    <a:pt x="723221" y="1184984"/>
                    <a:pt x="804383" y="1193285"/>
                    <a:pt x="834819" y="1197896"/>
                  </a:cubicBezTo>
                  <a:cubicBezTo>
                    <a:pt x="918747" y="1210808"/>
                    <a:pt x="1005443" y="1197896"/>
                    <a:pt x="1090293" y="1207119"/>
                  </a:cubicBezTo>
                  <a:cubicBezTo>
                    <a:pt x="1107817" y="1208964"/>
                    <a:pt x="1149320" y="1218187"/>
                    <a:pt x="1153009" y="1219109"/>
                  </a:cubicBezTo>
                  <a:cubicBezTo>
                    <a:pt x="1185290" y="1223720"/>
                    <a:pt x="1217570" y="1224643"/>
                    <a:pt x="1250772" y="1225565"/>
                  </a:cubicBezTo>
                  <a:cubicBezTo>
                    <a:pt x="1272907" y="1226487"/>
                    <a:pt x="1295042" y="1226487"/>
                    <a:pt x="1314410" y="1227410"/>
                  </a:cubicBezTo>
                  <a:cubicBezTo>
                    <a:pt x="1319022" y="1227410"/>
                    <a:pt x="1403873" y="1247700"/>
                    <a:pt x="1408484" y="1247700"/>
                  </a:cubicBezTo>
                  <a:cubicBezTo>
                    <a:pt x="1509936" y="1267068"/>
                    <a:pt x="1532071" y="1297504"/>
                    <a:pt x="1631679" y="1273524"/>
                  </a:cubicBezTo>
                  <a:cubicBezTo>
                    <a:pt x="1664881" y="1265223"/>
                    <a:pt x="1698084" y="1248622"/>
                    <a:pt x="1730364" y="1220953"/>
                  </a:cubicBezTo>
                  <a:cubicBezTo>
                    <a:pt x="1731286" y="1220031"/>
                    <a:pt x="1758955" y="1187751"/>
                    <a:pt x="1770945" y="1172072"/>
                  </a:cubicBezTo>
                  <a:cubicBezTo>
                    <a:pt x="1779246" y="1160082"/>
                    <a:pt x="1787546" y="1148092"/>
                    <a:pt x="1794925" y="1135180"/>
                  </a:cubicBezTo>
                  <a:cubicBezTo>
                    <a:pt x="1819827" y="1092755"/>
                    <a:pt x="1836428" y="1046640"/>
                    <a:pt x="1838272" y="993147"/>
                  </a:cubicBezTo>
                  <a:cubicBezTo>
                    <a:pt x="1835505" y="973779"/>
                    <a:pt x="1826283" y="968245"/>
                    <a:pt x="1817982" y="959945"/>
                  </a:cubicBezTo>
                  <a:cubicBezTo>
                    <a:pt x="1793080" y="932276"/>
                    <a:pt x="1774634" y="899996"/>
                    <a:pt x="1748810" y="873249"/>
                  </a:cubicBezTo>
                  <a:cubicBezTo>
                    <a:pt x="1728520" y="852959"/>
                    <a:pt x="1726675" y="839124"/>
                    <a:pt x="1706385" y="822523"/>
                  </a:cubicBezTo>
                  <a:cubicBezTo>
                    <a:pt x="1662115" y="812378"/>
                    <a:pt x="1642746" y="772719"/>
                    <a:pt x="1651969" y="719226"/>
                  </a:cubicBezTo>
                  <a:cubicBezTo>
                    <a:pt x="1640902" y="693402"/>
                    <a:pt x="1634446" y="680490"/>
                    <a:pt x="1621534" y="662044"/>
                  </a:cubicBezTo>
                  <a:cubicBezTo>
                    <a:pt x="1605855" y="638987"/>
                    <a:pt x="1587409" y="625153"/>
                    <a:pt x="1564352" y="628842"/>
                  </a:cubicBezTo>
                  <a:close/>
                  <a:moveTo>
                    <a:pt x="2215548" y="2807"/>
                  </a:moveTo>
                  <a:cubicBezTo>
                    <a:pt x="2246963" y="7044"/>
                    <a:pt x="2278897" y="16209"/>
                    <a:pt x="2311408" y="31196"/>
                  </a:cubicBezTo>
                  <a:cubicBezTo>
                    <a:pt x="2381502" y="63477"/>
                    <a:pt x="2446063" y="104980"/>
                    <a:pt x="2405482" y="200898"/>
                  </a:cubicBezTo>
                  <a:cubicBezTo>
                    <a:pt x="2414705" y="356766"/>
                    <a:pt x="2371357" y="498799"/>
                    <a:pt x="2420239" y="673112"/>
                  </a:cubicBezTo>
                  <a:cubicBezTo>
                    <a:pt x="2458975" y="813300"/>
                    <a:pt x="2361212" y="769952"/>
                    <a:pt x="2342766" y="867715"/>
                  </a:cubicBezTo>
                  <a:cubicBezTo>
                    <a:pt x="2328009" y="945188"/>
                    <a:pt x="2290195" y="1020816"/>
                    <a:pt x="2319709" y="1102900"/>
                  </a:cubicBezTo>
                  <a:cubicBezTo>
                    <a:pt x="2378735" y="1196974"/>
                    <a:pt x="2484799" y="1214497"/>
                    <a:pt x="2590863" y="1280902"/>
                  </a:cubicBezTo>
                  <a:cubicBezTo>
                    <a:pt x="2717217" y="1324250"/>
                    <a:pt x="2814057" y="1325172"/>
                    <a:pt x="2891530" y="1395267"/>
                  </a:cubicBezTo>
                  <a:cubicBezTo>
                    <a:pt x="2959779" y="1435847"/>
                    <a:pt x="2956090" y="1463516"/>
                    <a:pt x="2972691" y="1511476"/>
                  </a:cubicBezTo>
                  <a:cubicBezTo>
                    <a:pt x="3016962" y="1639674"/>
                    <a:pt x="3078755" y="1787241"/>
                    <a:pt x="3087978" y="1924662"/>
                  </a:cubicBezTo>
                  <a:cubicBezTo>
                    <a:pt x="3090745" y="1959709"/>
                    <a:pt x="3115647" y="2049172"/>
                    <a:pt x="3117491" y="2084219"/>
                  </a:cubicBezTo>
                  <a:cubicBezTo>
                    <a:pt x="3117491" y="2084219"/>
                    <a:pt x="3114725" y="2149702"/>
                    <a:pt x="3137782" y="2183827"/>
                  </a:cubicBezTo>
                  <a:cubicBezTo>
                    <a:pt x="3208798" y="2391342"/>
                    <a:pt x="3175596" y="2588713"/>
                    <a:pt x="3202342" y="2801762"/>
                  </a:cubicBezTo>
                  <a:cubicBezTo>
                    <a:pt x="3210643" y="2855255"/>
                    <a:pt x="3218021" y="2909671"/>
                    <a:pt x="3226322" y="2964086"/>
                  </a:cubicBezTo>
                  <a:cubicBezTo>
                    <a:pt x="3229550" y="2975384"/>
                    <a:pt x="3230242" y="2994580"/>
                    <a:pt x="3229363" y="3017666"/>
                  </a:cubicBezTo>
                  <a:lnTo>
                    <a:pt x="3223004" y="3094277"/>
                  </a:lnTo>
                  <a:lnTo>
                    <a:pt x="2797656" y="3094277"/>
                  </a:lnTo>
                  <a:lnTo>
                    <a:pt x="2812213" y="3042481"/>
                  </a:lnTo>
                  <a:cubicBezTo>
                    <a:pt x="2822358" y="3011123"/>
                    <a:pt x="2805757" y="2990832"/>
                    <a:pt x="2813135" y="2971464"/>
                  </a:cubicBezTo>
                  <a:cubicBezTo>
                    <a:pt x="2858327" y="2914282"/>
                    <a:pt x="2864783" y="2879235"/>
                    <a:pt x="2836192" y="2811908"/>
                  </a:cubicBezTo>
                  <a:cubicBezTo>
                    <a:pt x="2820513" y="2775016"/>
                    <a:pt x="2805757" y="2731668"/>
                    <a:pt x="2816824" y="2688321"/>
                  </a:cubicBezTo>
                  <a:cubicBezTo>
                    <a:pt x="2821436" y="2649584"/>
                    <a:pt x="2766098" y="2198583"/>
                    <a:pt x="2762409" y="2179215"/>
                  </a:cubicBezTo>
                  <a:cubicBezTo>
                    <a:pt x="2745808" y="2092520"/>
                    <a:pt x="2720906" y="2231786"/>
                    <a:pt x="2713528" y="2322170"/>
                  </a:cubicBezTo>
                  <a:cubicBezTo>
                    <a:pt x="2720906" y="2413477"/>
                    <a:pt x="2724595" y="2647739"/>
                    <a:pt x="2709838" y="2684631"/>
                  </a:cubicBezTo>
                  <a:cubicBezTo>
                    <a:pt x="2702460" y="2793462"/>
                    <a:pt x="2660957" y="2957630"/>
                    <a:pt x="2691392" y="3064616"/>
                  </a:cubicBezTo>
                  <a:lnTo>
                    <a:pt x="2692927" y="3094277"/>
                  </a:lnTo>
                  <a:lnTo>
                    <a:pt x="1065935" y="3094277"/>
                  </a:lnTo>
                  <a:lnTo>
                    <a:pt x="1062395" y="3031414"/>
                  </a:lnTo>
                  <a:cubicBezTo>
                    <a:pt x="1062164" y="2997289"/>
                    <a:pt x="1064931" y="2963164"/>
                    <a:pt x="1074615" y="2929039"/>
                  </a:cubicBezTo>
                  <a:cubicBezTo>
                    <a:pt x="1080148" y="2917049"/>
                    <a:pt x="1089371" y="2911515"/>
                    <a:pt x="1103206" y="2912437"/>
                  </a:cubicBezTo>
                  <a:cubicBezTo>
                    <a:pt x="1105972" y="2914282"/>
                    <a:pt x="1193590" y="2898603"/>
                    <a:pt x="1202813" y="2896758"/>
                  </a:cubicBezTo>
                  <a:cubicBezTo>
                    <a:pt x="1217570" y="2904137"/>
                    <a:pt x="1234171" y="2911515"/>
                    <a:pt x="1248928" y="2917971"/>
                  </a:cubicBezTo>
                  <a:cubicBezTo>
                    <a:pt x="1262762" y="2928117"/>
                    <a:pt x="1276596" y="2920738"/>
                    <a:pt x="1280286" y="2917971"/>
                  </a:cubicBezTo>
                  <a:cubicBezTo>
                    <a:pt x="1301498" y="2909671"/>
                    <a:pt x="1313488" y="2894914"/>
                    <a:pt x="1302421" y="2874623"/>
                  </a:cubicBezTo>
                  <a:cubicBezTo>
                    <a:pt x="1289509" y="2848799"/>
                    <a:pt x="1296887" y="2817441"/>
                    <a:pt x="1296887" y="2789773"/>
                  </a:cubicBezTo>
                  <a:cubicBezTo>
                    <a:pt x="1295965" y="2648662"/>
                    <a:pt x="1296887" y="2508474"/>
                    <a:pt x="1296887" y="2368285"/>
                  </a:cubicBezTo>
                  <a:cubicBezTo>
                    <a:pt x="1292276" y="2339694"/>
                    <a:pt x="1285819" y="2249309"/>
                    <a:pt x="1276596" y="2220718"/>
                  </a:cubicBezTo>
                  <a:cubicBezTo>
                    <a:pt x="1266451" y="2188438"/>
                    <a:pt x="1299654" y="2073151"/>
                    <a:pt x="1289509" y="1977233"/>
                  </a:cubicBezTo>
                  <a:cubicBezTo>
                    <a:pt x="1279363" y="1886848"/>
                    <a:pt x="1272907" y="1838889"/>
                    <a:pt x="1051557" y="1737437"/>
                  </a:cubicBezTo>
                  <a:cubicBezTo>
                    <a:pt x="751813" y="1659965"/>
                    <a:pt x="422555" y="1592637"/>
                    <a:pt x="170768" y="1388811"/>
                  </a:cubicBezTo>
                  <a:cubicBezTo>
                    <a:pt x="126499" y="1362064"/>
                    <a:pt x="99752" y="1334395"/>
                    <a:pt x="49026" y="1282747"/>
                  </a:cubicBezTo>
                  <a:cubicBezTo>
                    <a:pt x="-6312" y="1235710"/>
                    <a:pt x="-28447" y="1132413"/>
                    <a:pt x="56404" y="1067853"/>
                  </a:cubicBezTo>
                  <a:cubicBezTo>
                    <a:pt x="85917" y="1040184"/>
                    <a:pt x="347848" y="871405"/>
                    <a:pt x="453912" y="813300"/>
                  </a:cubicBezTo>
                  <a:cubicBezTo>
                    <a:pt x="725989" y="662044"/>
                    <a:pt x="998064" y="592872"/>
                    <a:pt x="1239705" y="420404"/>
                  </a:cubicBezTo>
                  <a:cubicBezTo>
                    <a:pt x="1300576" y="376134"/>
                    <a:pt x="1376204" y="355843"/>
                    <a:pt x="1452754" y="353999"/>
                  </a:cubicBezTo>
                  <a:cubicBezTo>
                    <a:pt x="1507169" y="352154"/>
                    <a:pt x="1559740" y="360455"/>
                    <a:pt x="1614155" y="357688"/>
                  </a:cubicBezTo>
                  <a:cubicBezTo>
                    <a:pt x="1627067" y="319874"/>
                    <a:pt x="1655659" y="307884"/>
                    <a:pt x="1688861" y="277448"/>
                  </a:cubicBezTo>
                  <a:cubicBezTo>
                    <a:pt x="1751577" y="179685"/>
                    <a:pt x="1840117" y="116970"/>
                    <a:pt x="1945258" y="73622"/>
                  </a:cubicBezTo>
                  <a:cubicBezTo>
                    <a:pt x="2031724" y="21743"/>
                    <a:pt x="2121301" y="-9903"/>
                    <a:pt x="2215548" y="28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4839622" y="2711409"/>
              <a:ext cx="2318055" cy="2105841"/>
            </a:xfrm>
            <a:custGeom>
              <a:avLst/>
              <a:gdLst/>
              <a:ahLst/>
              <a:cxnLst/>
              <a:rect l="l" t="t" r="r" b="b"/>
              <a:pathLst>
                <a:path w="2318055" h="2105841" extrusionOk="0">
                  <a:moveTo>
                    <a:pt x="1113531" y="563306"/>
                  </a:moveTo>
                  <a:cubicBezTo>
                    <a:pt x="1075305" y="567801"/>
                    <a:pt x="1034935" y="601145"/>
                    <a:pt x="1032076" y="603050"/>
                  </a:cubicBezTo>
                  <a:cubicBezTo>
                    <a:pt x="990793" y="620834"/>
                    <a:pt x="979997" y="634807"/>
                    <a:pt x="965388" y="671644"/>
                  </a:cubicBezTo>
                  <a:cubicBezTo>
                    <a:pt x="963483" y="676725"/>
                    <a:pt x="949510" y="684982"/>
                    <a:pt x="933632" y="695778"/>
                  </a:cubicBezTo>
                  <a:cubicBezTo>
                    <a:pt x="927916" y="699590"/>
                    <a:pt x="926645" y="712293"/>
                    <a:pt x="923470" y="717373"/>
                  </a:cubicBezTo>
                  <a:cubicBezTo>
                    <a:pt x="917119" y="724360"/>
                    <a:pt x="900605" y="745953"/>
                    <a:pt x="894254" y="747224"/>
                  </a:cubicBezTo>
                  <a:cubicBezTo>
                    <a:pt x="863134" y="754211"/>
                    <a:pt x="634488" y="928869"/>
                    <a:pt x="663704" y="914897"/>
                  </a:cubicBezTo>
                  <a:cubicBezTo>
                    <a:pt x="743094" y="876789"/>
                    <a:pt x="744365" y="886316"/>
                    <a:pt x="870755" y="834236"/>
                  </a:cubicBezTo>
                  <a:cubicBezTo>
                    <a:pt x="879647" y="829154"/>
                    <a:pt x="920295" y="812642"/>
                    <a:pt x="948875" y="801844"/>
                  </a:cubicBezTo>
                  <a:cubicBezTo>
                    <a:pt x="966658" y="791048"/>
                    <a:pt x="1021280" y="798669"/>
                    <a:pt x="1036522" y="799304"/>
                  </a:cubicBezTo>
                  <a:cubicBezTo>
                    <a:pt x="1058117" y="799939"/>
                    <a:pt x="1068279" y="798034"/>
                    <a:pt x="1078440" y="797399"/>
                  </a:cubicBezTo>
                  <a:cubicBezTo>
                    <a:pt x="1106386" y="796128"/>
                    <a:pt x="1129886" y="791683"/>
                    <a:pt x="1134966" y="784696"/>
                  </a:cubicBezTo>
                  <a:cubicBezTo>
                    <a:pt x="1150844" y="767548"/>
                    <a:pt x="1162912" y="716103"/>
                    <a:pt x="1171804" y="712293"/>
                  </a:cubicBezTo>
                  <a:cubicBezTo>
                    <a:pt x="1177520" y="709751"/>
                    <a:pt x="1183871" y="707846"/>
                    <a:pt x="1190222" y="706576"/>
                  </a:cubicBezTo>
                  <a:cubicBezTo>
                    <a:pt x="1208006" y="651955"/>
                    <a:pt x="1184506" y="609402"/>
                    <a:pt x="1149574" y="570659"/>
                  </a:cubicBezTo>
                  <a:cubicBezTo>
                    <a:pt x="1138777" y="563514"/>
                    <a:pt x="1126273" y="561807"/>
                    <a:pt x="1113531" y="563306"/>
                  </a:cubicBezTo>
                  <a:close/>
                  <a:moveTo>
                    <a:pt x="1361070" y="2858"/>
                  </a:moveTo>
                  <a:cubicBezTo>
                    <a:pt x="1390287" y="-953"/>
                    <a:pt x="1418867" y="-953"/>
                    <a:pt x="1448083" y="2858"/>
                  </a:cubicBezTo>
                  <a:cubicBezTo>
                    <a:pt x="1476028" y="3494"/>
                    <a:pt x="1503338" y="4129"/>
                    <a:pt x="1530649" y="5399"/>
                  </a:cubicBezTo>
                  <a:cubicBezTo>
                    <a:pt x="1589716" y="14291"/>
                    <a:pt x="1642431" y="33979"/>
                    <a:pt x="1676092" y="89235"/>
                  </a:cubicBezTo>
                  <a:cubicBezTo>
                    <a:pt x="1704038" y="148937"/>
                    <a:pt x="1739605" y="206098"/>
                    <a:pt x="1739605" y="275326"/>
                  </a:cubicBezTo>
                  <a:cubicBezTo>
                    <a:pt x="1766915" y="296286"/>
                    <a:pt x="1774537" y="325501"/>
                    <a:pt x="1774537" y="357893"/>
                  </a:cubicBezTo>
                  <a:cubicBezTo>
                    <a:pt x="1777712" y="380757"/>
                    <a:pt x="1781523" y="402986"/>
                    <a:pt x="1783428" y="425216"/>
                  </a:cubicBezTo>
                  <a:cubicBezTo>
                    <a:pt x="1788510" y="489999"/>
                    <a:pt x="1795496" y="620834"/>
                    <a:pt x="1702767" y="568119"/>
                  </a:cubicBezTo>
                  <a:cubicBezTo>
                    <a:pt x="1693242" y="563038"/>
                    <a:pt x="1686254" y="597970"/>
                    <a:pt x="1673552" y="614483"/>
                  </a:cubicBezTo>
                  <a:cubicBezTo>
                    <a:pt x="1643067" y="644333"/>
                    <a:pt x="1641796" y="658942"/>
                    <a:pt x="1641161" y="690698"/>
                  </a:cubicBezTo>
                  <a:cubicBezTo>
                    <a:pt x="1664661" y="698320"/>
                    <a:pt x="1651958" y="742778"/>
                    <a:pt x="1667201" y="759291"/>
                  </a:cubicBezTo>
                  <a:cubicBezTo>
                    <a:pt x="1691971" y="787236"/>
                    <a:pt x="1714200" y="781521"/>
                    <a:pt x="1722457" y="817723"/>
                  </a:cubicBezTo>
                  <a:cubicBezTo>
                    <a:pt x="1801847" y="909181"/>
                    <a:pt x="1929507" y="916802"/>
                    <a:pt x="2013979" y="1001274"/>
                  </a:cubicBezTo>
                  <a:cubicBezTo>
                    <a:pt x="2068599" y="1040017"/>
                    <a:pt x="2128936" y="1071772"/>
                    <a:pt x="2151166" y="1141636"/>
                  </a:cubicBezTo>
                  <a:cubicBezTo>
                    <a:pt x="2181017" y="1252148"/>
                    <a:pt x="2233732" y="1322011"/>
                    <a:pt x="2241353" y="1437604"/>
                  </a:cubicBezTo>
                  <a:cubicBezTo>
                    <a:pt x="2243259" y="1467455"/>
                    <a:pt x="2261677" y="1536683"/>
                    <a:pt x="2263583" y="1566535"/>
                  </a:cubicBezTo>
                  <a:cubicBezTo>
                    <a:pt x="2263583" y="1566535"/>
                    <a:pt x="2254055" y="1628141"/>
                    <a:pt x="2273110" y="1656721"/>
                  </a:cubicBezTo>
                  <a:cubicBezTo>
                    <a:pt x="2317886" y="1787716"/>
                    <a:pt x="2310860" y="1916925"/>
                    <a:pt x="2314194" y="2049169"/>
                  </a:cubicBezTo>
                  <a:lnTo>
                    <a:pt x="2318055" y="2105841"/>
                  </a:lnTo>
                  <a:lnTo>
                    <a:pt x="1998627" y="2105841"/>
                  </a:lnTo>
                  <a:lnTo>
                    <a:pt x="1998736" y="2087336"/>
                  </a:lnTo>
                  <a:cubicBezTo>
                    <a:pt x="2002546" y="2054945"/>
                    <a:pt x="1957453" y="1709437"/>
                    <a:pt x="1954277" y="1692924"/>
                  </a:cubicBezTo>
                  <a:cubicBezTo>
                    <a:pt x="1940304" y="1619885"/>
                    <a:pt x="1926966" y="1749450"/>
                    <a:pt x="1911723" y="1778666"/>
                  </a:cubicBezTo>
                  <a:cubicBezTo>
                    <a:pt x="1892670" y="1806611"/>
                    <a:pt x="1920615" y="2052405"/>
                    <a:pt x="1908548" y="2083525"/>
                  </a:cubicBezTo>
                  <a:lnTo>
                    <a:pt x="1906089" y="2105841"/>
                  </a:lnTo>
                  <a:lnTo>
                    <a:pt x="717055" y="2105841"/>
                  </a:lnTo>
                  <a:lnTo>
                    <a:pt x="717055" y="1815502"/>
                  </a:lnTo>
                  <a:cubicBezTo>
                    <a:pt x="713244" y="1791368"/>
                    <a:pt x="707528" y="1767234"/>
                    <a:pt x="699906" y="1743099"/>
                  </a:cubicBezTo>
                  <a:cubicBezTo>
                    <a:pt x="691015" y="1715788"/>
                    <a:pt x="696731" y="1684668"/>
                    <a:pt x="702446" y="1656086"/>
                  </a:cubicBezTo>
                  <a:cubicBezTo>
                    <a:pt x="703718" y="1596385"/>
                    <a:pt x="719595" y="1550656"/>
                    <a:pt x="692920" y="1496670"/>
                  </a:cubicBezTo>
                  <a:cubicBezTo>
                    <a:pt x="691650" y="1494130"/>
                    <a:pt x="691015" y="1492225"/>
                    <a:pt x="691015" y="1489684"/>
                  </a:cubicBezTo>
                  <a:lnTo>
                    <a:pt x="687839" y="1447766"/>
                  </a:lnTo>
                  <a:cubicBezTo>
                    <a:pt x="685298" y="1439510"/>
                    <a:pt x="675136" y="1448401"/>
                    <a:pt x="593205" y="1452847"/>
                  </a:cubicBezTo>
                  <a:cubicBezTo>
                    <a:pt x="532233" y="1454752"/>
                    <a:pt x="471897" y="1454117"/>
                    <a:pt x="411560" y="1460468"/>
                  </a:cubicBezTo>
                  <a:cubicBezTo>
                    <a:pt x="334074" y="1468725"/>
                    <a:pt x="206415" y="1395686"/>
                    <a:pt x="200698" y="1387429"/>
                  </a:cubicBezTo>
                  <a:cubicBezTo>
                    <a:pt x="189901" y="1375362"/>
                    <a:pt x="145443" y="1356308"/>
                    <a:pt x="111146" y="1326457"/>
                  </a:cubicBezTo>
                  <a:lnTo>
                    <a:pt x="89552" y="1297242"/>
                  </a:lnTo>
                  <a:cubicBezTo>
                    <a:pt x="80660" y="1288349"/>
                    <a:pt x="71768" y="1288984"/>
                    <a:pt x="62877" y="1280093"/>
                  </a:cubicBezTo>
                  <a:cubicBezTo>
                    <a:pt x="48904" y="1269296"/>
                    <a:pt x="2540" y="1212770"/>
                    <a:pt x="0" y="1201338"/>
                  </a:cubicBezTo>
                  <a:cubicBezTo>
                    <a:pt x="0" y="1201338"/>
                    <a:pt x="3175" y="1117501"/>
                    <a:pt x="5715" y="1100988"/>
                  </a:cubicBezTo>
                  <a:cubicBezTo>
                    <a:pt x="8256" y="1081935"/>
                    <a:pt x="17147" y="1026043"/>
                    <a:pt x="17782" y="1014611"/>
                  </a:cubicBezTo>
                  <a:cubicBezTo>
                    <a:pt x="20324" y="994922"/>
                    <a:pt x="88282" y="938396"/>
                    <a:pt x="88282" y="938396"/>
                  </a:cubicBezTo>
                  <a:cubicBezTo>
                    <a:pt x="100984" y="928869"/>
                    <a:pt x="145443" y="880600"/>
                    <a:pt x="155605" y="875519"/>
                  </a:cubicBezTo>
                  <a:cubicBezTo>
                    <a:pt x="161321" y="867262"/>
                    <a:pt x="245793" y="836776"/>
                    <a:pt x="264211" y="824074"/>
                  </a:cubicBezTo>
                  <a:cubicBezTo>
                    <a:pt x="316291" y="791683"/>
                    <a:pt x="369006" y="758656"/>
                    <a:pt x="421087" y="726265"/>
                  </a:cubicBezTo>
                  <a:cubicBezTo>
                    <a:pt x="441411" y="712928"/>
                    <a:pt x="456654" y="702765"/>
                    <a:pt x="498572" y="701495"/>
                  </a:cubicBezTo>
                  <a:cubicBezTo>
                    <a:pt x="513815" y="701495"/>
                    <a:pt x="537315" y="702130"/>
                    <a:pt x="551287" y="699590"/>
                  </a:cubicBezTo>
                  <a:cubicBezTo>
                    <a:pt x="555733" y="698320"/>
                    <a:pt x="572246" y="688793"/>
                    <a:pt x="574152" y="684982"/>
                  </a:cubicBezTo>
                  <a:cubicBezTo>
                    <a:pt x="574152" y="684982"/>
                    <a:pt x="611625" y="653861"/>
                    <a:pt x="612260" y="653226"/>
                  </a:cubicBezTo>
                  <a:cubicBezTo>
                    <a:pt x="648461" y="618929"/>
                    <a:pt x="672596" y="610037"/>
                    <a:pt x="707528" y="606227"/>
                  </a:cubicBezTo>
                  <a:cubicBezTo>
                    <a:pt x="716419" y="606227"/>
                    <a:pt x="802161" y="580187"/>
                    <a:pt x="802161" y="580187"/>
                  </a:cubicBezTo>
                  <a:cubicBezTo>
                    <a:pt x="834552" y="528106"/>
                    <a:pt x="890444" y="480472"/>
                    <a:pt x="957767" y="458877"/>
                  </a:cubicBezTo>
                  <a:cubicBezTo>
                    <a:pt x="1004131" y="422676"/>
                    <a:pt x="1038428" y="402351"/>
                    <a:pt x="1063833" y="342650"/>
                  </a:cubicBezTo>
                  <a:cubicBezTo>
                    <a:pt x="1065103" y="339474"/>
                    <a:pt x="1065739" y="336298"/>
                    <a:pt x="1067643" y="333123"/>
                  </a:cubicBezTo>
                  <a:cubicBezTo>
                    <a:pt x="1075265" y="315339"/>
                    <a:pt x="1083521" y="296921"/>
                    <a:pt x="1091143" y="279137"/>
                  </a:cubicBezTo>
                  <a:cubicBezTo>
                    <a:pt x="1098765" y="244840"/>
                    <a:pt x="1098129" y="207368"/>
                    <a:pt x="1123534" y="178788"/>
                  </a:cubicBezTo>
                  <a:cubicBezTo>
                    <a:pt x="1132427" y="153383"/>
                    <a:pt x="1140683" y="128613"/>
                    <a:pt x="1148939" y="103843"/>
                  </a:cubicBezTo>
                  <a:cubicBezTo>
                    <a:pt x="1161642" y="96222"/>
                    <a:pt x="1173709" y="88600"/>
                    <a:pt x="1186411" y="80979"/>
                  </a:cubicBezTo>
                  <a:cubicBezTo>
                    <a:pt x="1199115" y="57479"/>
                    <a:pt x="1251830" y="36520"/>
                    <a:pt x="1251830" y="30169"/>
                  </a:cubicBezTo>
                  <a:cubicBezTo>
                    <a:pt x="1268977" y="19372"/>
                    <a:pt x="1284856" y="7304"/>
                    <a:pt x="1305815" y="5399"/>
                  </a:cubicBezTo>
                  <a:cubicBezTo>
                    <a:pt x="1324234" y="4129"/>
                    <a:pt x="1342652" y="3494"/>
                    <a:pt x="1361070" y="28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6" name="Google Shape;436;p13"/>
            <p:cNvPicPr preferRelativeResize="0"/>
            <p:nvPr/>
          </p:nvPicPr>
          <p:blipFill rotWithShape="1">
            <a:blip r:embed="rId3">
              <a:alphaModFix/>
            </a:blip>
            <a:srcRect b="64731"/>
            <a:stretch/>
          </p:blipFill>
          <p:spPr>
            <a:xfrm>
              <a:off x="7531304" y="2718329"/>
              <a:ext cx="2403967" cy="2105841"/>
            </a:xfrm>
            <a:custGeom>
              <a:avLst/>
              <a:gdLst/>
              <a:ahLst/>
              <a:cxnLst/>
              <a:rect l="l" t="t" r="r" b="b"/>
              <a:pathLst>
                <a:path w="2403967" h="2105841" extrusionOk="0">
                  <a:moveTo>
                    <a:pt x="0" y="0"/>
                  </a:moveTo>
                  <a:lnTo>
                    <a:pt x="2403967" y="0"/>
                  </a:lnTo>
                  <a:lnTo>
                    <a:pt x="2403967" y="2105841"/>
                  </a:lnTo>
                  <a:lnTo>
                    <a:pt x="0" y="210584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437" name="Google Shape;437;p13"/>
            <p:cNvPicPr preferRelativeResize="0"/>
            <p:nvPr/>
          </p:nvPicPr>
          <p:blipFill rotWithShape="1">
            <a:blip r:embed="rId3">
              <a:alphaModFix/>
            </a:blip>
            <a:srcRect b="69588"/>
            <a:stretch/>
          </p:blipFill>
          <p:spPr>
            <a:xfrm>
              <a:off x="8763467" y="3008330"/>
              <a:ext cx="2403967" cy="1815840"/>
            </a:xfrm>
            <a:custGeom>
              <a:avLst/>
              <a:gdLst/>
              <a:ahLst/>
              <a:cxnLst/>
              <a:rect l="l" t="t" r="r" b="b"/>
              <a:pathLst>
                <a:path w="2403967" h="1815840" extrusionOk="0">
                  <a:moveTo>
                    <a:pt x="0" y="0"/>
                  </a:moveTo>
                  <a:lnTo>
                    <a:pt x="2403967" y="0"/>
                  </a:lnTo>
                  <a:lnTo>
                    <a:pt x="2403967" y="1815840"/>
                  </a:lnTo>
                  <a:lnTo>
                    <a:pt x="0" y="1815840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438" name="Google Shape;438;p13"/>
            <p:cNvSpPr/>
            <p:nvPr/>
          </p:nvSpPr>
          <p:spPr>
            <a:xfrm>
              <a:off x="3558521" y="3001410"/>
              <a:ext cx="2304911" cy="1815840"/>
            </a:xfrm>
            <a:custGeom>
              <a:avLst/>
              <a:gdLst/>
              <a:ahLst/>
              <a:cxnLst/>
              <a:rect l="l" t="t" r="r" b="b"/>
              <a:pathLst>
                <a:path w="2304911" h="1815840" extrusionOk="0">
                  <a:moveTo>
                    <a:pt x="1113532" y="563306"/>
                  </a:moveTo>
                  <a:cubicBezTo>
                    <a:pt x="1075306" y="567801"/>
                    <a:pt x="1034936" y="601145"/>
                    <a:pt x="1032077" y="603051"/>
                  </a:cubicBezTo>
                  <a:cubicBezTo>
                    <a:pt x="990794" y="620834"/>
                    <a:pt x="979998" y="634807"/>
                    <a:pt x="965389" y="671644"/>
                  </a:cubicBezTo>
                  <a:cubicBezTo>
                    <a:pt x="963484" y="676725"/>
                    <a:pt x="949511" y="684982"/>
                    <a:pt x="933633" y="695778"/>
                  </a:cubicBezTo>
                  <a:cubicBezTo>
                    <a:pt x="927917" y="699590"/>
                    <a:pt x="926646" y="712292"/>
                    <a:pt x="923471" y="717373"/>
                  </a:cubicBezTo>
                  <a:cubicBezTo>
                    <a:pt x="917120" y="724360"/>
                    <a:pt x="900606" y="745953"/>
                    <a:pt x="894255" y="747224"/>
                  </a:cubicBezTo>
                  <a:cubicBezTo>
                    <a:pt x="863135" y="754211"/>
                    <a:pt x="634489" y="928869"/>
                    <a:pt x="663705" y="914897"/>
                  </a:cubicBezTo>
                  <a:cubicBezTo>
                    <a:pt x="743095" y="876789"/>
                    <a:pt x="744366" y="886316"/>
                    <a:pt x="870756" y="834236"/>
                  </a:cubicBezTo>
                  <a:cubicBezTo>
                    <a:pt x="879648" y="829154"/>
                    <a:pt x="920296" y="812641"/>
                    <a:pt x="948877" y="801844"/>
                  </a:cubicBezTo>
                  <a:cubicBezTo>
                    <a:pt x="966659" y="791048"/>
                    <a:pt x="1021281" y="798669"/>
                    <a:pt x="1036523" y="799304"/>
                  </a:cubicBezTo>
                  <a:cubicBezTo>
                    <a:pt x="1058117" y="799939"/>
                    <a:pt x="1068280" y="798034"/>
                    <a:pt x="1078442" y="797399"/>
                  </a:cubicBezTo>
                  <a:cubicBezTo>
                    <a:pt x="1106387" y="796128"/>
                    <a:pt x="1129887" y="791683"/>
                    <a:pt x="1134968" y="784696"/>
                  </a:cubicBezTo>
                  <a:cubicBezTo>
                    <a:pt x="1150845" y="767548"/>
                    <a:pt x="1162913" y="716103"/>
                    <a:pt x="1171805" y="712292"/>
                  </a:cubicBezTo>
                  <a:cubicBezTo>
                    <a:pt x="1177520" y="709751"/>
                    <a:pt x="1183872" y="707846"/>
                    <a:pt x="1190223" y="706576"/>
                  </a:cubicBezTo>
                  <a:cubicBezTo>
                    <a:pt x="1208007" y="651955"/>
                    <a:pt x="1184507" y="609402"/>
                    <a:pt x="1149575" y="570660"/>
                  </a:cubicBezTo>
                  <a:cubicBezTo>
                    <a:pt x="1138778" y="563514"/>
                    <a:pt x="1126274" y="561807"/>
                    <a:pt x="1113532" y="563306"/>
                  </a:cubicBezTo>
                  <a:close/>
                  <a:moveTo>
                    <a:pt x="1361071" y="2859"/>
                  </a:moveTo>
                  <a:cubicBezTo>
                    <a:pt x="1390288" y="-953"/>
                    <a:pt x="1418868" y="-953"/>
                    <a:pt x="1448084" y="2859"/>
                  </a:cubicBezTo>
                  <a:cubicBezTo>
                    <a:pt x="1476030" y="3494"/>
                    <a:pt x="1503339" y="4129"/>
                    <a:pt x="1530650" y="5399"/>
                  </a:cubicBezTo>
                  <a:cubicBezTo>
                    <a:pt x="1589717" y="14291"/>
                    <a:pt x="1642432" y="33979"/>
                    <a:pt x="1676094" y="89235"/>
                  </a:cubicBezTo>
                  <a:cubicBezTo>
                    <a:pt x="1704039" y="148937"/>
                    <a:pt x="1739606" y="206098"/>
                    <a:pt x="1739606" y="275326"/>
                  </a:cubicBezTo>
                  <a:cubicBezTo>
                    <a:pt x="1766916" y="296286"/>
                    <a:pt x="1774538" y="325501"/>
                    <a:pt x="1774538" y="357893"/>
                  </a:cubicBezTo>
                  <a:cubicBezTo>
                    <a:pt x="1777713" y="380757"/>
                    <a:pt x="1781524" y="402987"/>
                    <a:pt x="1783429" y="425216"/>
                  </a:cubicBezTo>
                  <a:cubicBezTo>
                    <a:pt x="1788511" y="489999"/>
                    <a:pt x="1795497" y="620834"/>
                    <a:pt x="1702768" y="568119"/>
                  </a:cubicBezTo>
                  <a:cubicBezTo>
                    <a:pt x="1693242" y="563038"/>
                    <a:pt x="1686255" y="597970"/>
                    <a:pt x="1673553" y="614483"/>
                  </a:cubicBezTo>
                  <a:cubicBezTo>
                    <a:pt x="1643067" y="644333"/>
                    <a:pt x="1641797" y="658942"/>
                    <a:pt x="1641162" y="690698"/>
                  </a:cubicBezTo>
                  <a:cubicBezTo>
                    <a:pt x="1664662" y="698320"/>
                    <a:pt x="1651959" y="742778"/>
                    <a:pt x="1667203" y="759291"/>
                  </a:cubicBezTo>
                  <a:cubicBezTo>
                    <a:pt x="1691972" y="787236"/>
                    <a:pt x="1714201" y="781521"/>
                    <a:pt x="1722458" y="817723"/>
                  </a:cubicBezTo>
                  <a:cubicBezTo>
                    <a:pt x="1801848" y="909181"/>
                    <a:pt x="1929508" y="916802"/>
                    <a:pt x="2013980" y="1001274"/>
                  </a:cubicBezTo>
                  <a:cubicBezTo>
                    <a:pt x="2068600" y="1040017"/>
                    <a:pt x="2128937" y="1071772"/>
                    <a:pt x="2151167" y="1141636"/>
                  </a:cubicBezTo>
                  <a:cubicBezTo>
                    <a:pt x="2181018" y="1252148"/>
                    <a:pt x="2233733" y="1322011"/>
                    <a:pt x="2241354" y="1437604"/>
                  </a:cubicBezTo>
                  <a:cubicBezTo>
                    <a:pt x="2243260" y="1467455"/>
                    <a:pt x="2261678" y="1536683"/>
                    <a:pt x="2263584" y="1566535"/>
                  </a:cubicBezTo>
                  <a:cubicBezTo>
                    <a:pt x="2263584" y="1566535"/>
                    <a:pt x="2254056" y="1628141"/>
                    <a:pt x="2273111" y="1656721"/>
                  </a:cubicBezTo>
                  <a:cubicBezTo>
                    <a:pt x="2288036" y="1700386"/>
                    <a:pt x="2297206" y="1743853"/>
                    <a:pt x="2302922" y="1787299"/>
                  </a:cubicBezTo>
                  <a:lnTo>
                    <a:pt x="2304911" y="1815840"/>
                  </a:lnTo>
                  <a:lnTo>
                    <a:pt x="1970669" y="1815840"/>
                  </a:lnTo>
                  <a:lnTo>
                    <a:pt x="1963101" y="1756962"/>
                  </a:lnTo>
                  <a:cubicBezTo>
                    <a:pt x="1958486" y="1721743"/>
                    <a:pt x="1955072" y="1697052"/>
                    <a:pt x="1954278" y="1692924"/>
                  </a:cubicBezTo>
                  <a:cubicBezTo>
                    <a:pt x="1940305" y="1619885"/>
                    <a:pt x="1926967" y="1749450"/>
                    <a:pt x="1911724" y="1778666"/>
                  </a:cubicBezTo>
                  <a:cubicBezTo>
                    <a:pt x="1909343" y="1782159"/>
                    <a:pt x="1907695" y="1789057"/>
                    <a:pt x="1906613" y="1798513"/>
                  </a:cubicBezTo>
                  <a:lnTo>
                    <a:pt x="1905763" y="1815840"/>
                  </a:lnTo>
                  <a:lnTo>
                    <a:pt x="717056" y="1815840"/>
                  </a:lnTo>
                  <a:lnTo>
                    <a:pt x="717056" y="1815502"/>
                  </a:lnTo>
                  <a:cubicBezTo>
                    <a:pt x="713245" y="1791368"/>
                    <a:pt x="707529" y="1767234"/>
                    <a:pt x="699907" y="1743099"/>
                  </a:cubicBezTo>
                  <a:cubicBezTo>
                    <a:pt x="691016" y="1715788"/>
                    <a:pt x="696732" y="1684668"/>
                    <a:pt x="702447" y="1656086"/>
                  </a:cubicBezTo>
                  <a:cubicBezTo>
                    <a:pt x="703719" y="1596385"/>
                    <a:pt x="719596" y="1550656"/>
                    <a:pt x="692921" y="1496670"/>
                  </a:cubicBezTo>
                  <a:cubicBezTo>
                    <a:pt x="691651" y="1494130"/>
                    <a:pt x="691016" y="1492225"/>
                    <a:pt x="691016" y="1489684"/>
                  </a:cubicBezTo>
                  <a:lnTo>
                    <a:pt x="687840" y="1447765"/>
                  </a:lnTo>
                  <a:cubicBezTo>
                    <a:pt x="685300" y="1439509"/>
                    <a:pt x="675137" y="1448401"/>
                    <a:pt x="593206" y="1452847"/>
                  </a:cubicBezTo>
                  <a:cubicBezTo>
                    <a:pt x="532234" y="1454752"/>
                    <a:pt x="471898" y="1454117"/>
                    <a:pt x="411561" y="1460468"/>
                  </a:cubicBezTo>
                  <a:cubicBezTo>
                    <a:pt x="334075" y="1468725"/>
                    <a:pt x="206416" y="1395686"/>
                    <a:pt x="200699" y="1387429"/>
                  </a:cubicBezTo>
                  <a:cubicBezTo>
                    <a:pt x="189902" y="1375362"/>
                    <a:pt x="145444" y="1356308"/>
                    <a:pt x="111147" y="1326457"/>
                  </a:cubicBezTo>
                  <a:lnTo>
                    <a:pt x="89553" y="1297241"/>
                  </a:lnTo>
                  <a:cubicBezTo>
                    <a:pt x="80661" y="1288349"/>
                    <a:pt x="71769" y="1288984"/>
                    <a:pt x="62878" y="1280093"/>
                  </a:cubicBezTo>
                  <a:cubicBezTo>
                    <a:pt x="48905" y="1269296"/>
                    <a:pt x="2541" y="1212770"/>
                    <a:pt x="0" y="1201338"/>
                  </a:cubicBezTo>
                  <a:cubicBezTo>
                    <a:pt x="0" y="1201338"/>
                    <a:pt x="3176" y="1117501"/>
                    <a:pt x="5716" y="1100988"/>
                  </a:cubicBezTo>
                  <a:cubicBezTo>
                    <a:pt x="8257" y="1081935"/>
                    <a:pt x="17148" y="1026043"/>
                    <a:pt x="17783" y="1014611"/>
                  </a:cubicBezTo>
                  <a:cubicBezTo>
                    <a:pt x="20325" y="994922"/>
                    <a:pt x="88283" y="938396"/>
                    <a:pt x="88283" y="938396"/>
                  </a:cubicBezTo>
                  <a:cubicBezTo>
                    <a:pt x="100985" y="928869"/>
                    <a:pt x="145444" y="880600"/>
                    <a:pt x="155606" y="875519"/>
                  </a:cubicBezTo>
                  <a:cubicBezTo>
                    <a:pt x="161322" y="867262"/>
                    <a:pt x="245794" y="836776"/>
                    <a:pt x="264212" y="824074"/>
                  </a:cubicBezTo>
                  <a:cubicBezTo>
                    <a:pt x="316292" y="791683"/>
                    <a:pt x="369007" y="758656"/>
                    <a:pt x="421088" y="726265"/>
                  </a:cubicBezTo>
                  <a:cubicBezTo>
                    <a:pt x="441412" y="712927"/>
                    <a:pt x="456655" y="702765"/>
                    <a:pt x="498573" y="701495"/>
                  </a:cubicBezTo>
                  <a:cubicBezTo>
                    <a:pt x="513816" y="701495"/>
                    <a:pt x="537316" y="702130"/>
                    <a:pt x="551288" y="699590"/>
                  </a:cubicBezTo>
                  <a:cubicBezTo>
                    <a:pt x="555734" y="698320"/>
                    <a:pt x="572247" y="688793"/>
                    <a:pt x="574153" y="684982"/>
                  </a:cubicBezTo>
                  <a:cubicBezTo>
                    <a:pt x="574153" y="684982"/>
                    <a:pt x="611626" y="653860"/>
                    <a:pt x="612261" y="653225"/>
                  </a:cubicBezTo>
                  <a:cubicBezTo>
                    <a:pt x="648462" y="618929"/>
                    <a:pt x="672597" y="610037"/>
                    <a:pt x="707529" y="606227"/>
                  </a:cubicBezTo>
                  <a:cubicBezTo>
                    <a:pt x="716420" y="606227"/>
                    <a:pt x="802162" y="580187"/>
                    <a:pt x="802162" y="580187"/>
                  </a:cubicBezTo>
                  <a:cubicBezTo>
                    <a:pt x="834553" y="528106"/>
                    <a:pt x="890445" y="480472"/>
                    <a:pt x="957768" y="458877"/>
                  </a:cubicBezTo>
                  <a:cubicBezTo>
                    <a:pt x="1004132" y="422676"/>
                    <a:pt x="1038429" y="402352"/>
                    <a:pt x="1063834" y="342650"/>
                  </a:cubicBezTo>
                  <a:cubicBezTo>
                    <a:pt x="1065104" y="339474"/>
                    <a:pt x="1065740" y="336298"/>
                    <a:pt x="1067644" y="333123"/>
                  </a:cubicBezTo>
                  <a:cubicBezTo>
                    <a:pt x="1075266" y="315339"/>
                    <a:pt x="1083522" y="296921"/>
                    <a:pt x="1091144" y="279138"/>
                  </a:cubicBezTo>
                  <a:cubicBezTo>
                    <a:pt x="1098766" y="244840"/>
                    <a:pt x="1098130" y="207368"/>
                    <a:pt x="1123535" y="178788"/>
                  </a:cubicBezTo>
                  <a:cubicBezTo>
                    <a:pt x="1132428" y="153383"/>
                    <a:pt x="1140684" y="128613"/>
                    <a:pt x="1148941" y="103843"/>
                  </a:cubicBezTo>
                  <a:cubicBezTo>
                    <a:pt x="1161643" y="96222"/>
                    <a:pt x="1173710" y="88600"/>
                    <a:pt x="1186412" y="80979"/>
                  </a:cubicBezTo>
                  <a:cubicBezTo>
                    <a:pt x="1199116" y="57479"/>
                    <a:pt x="1251830" y="36520"/>
                    <a:pt x="1251830" y="30169"/>
                  </a:cubicBezTo>
                  <a:cubicBezTo>
                    <a:pt x="1268978" y="19372"/>
                    <a:pt x="1284857" y="7304"/>
                    <a:pt x="1305816" y="5399"/>
                  </a:cubicBezTo>
                  <a:cubicBezTo>
                    <a:pt x="1324235" y="4129"/>
                    <a:pt x="1342654" y="3494"/>
                    <a:pt x="1361071" y="28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13"/>
          <p:cNvSpPr/>
          <p:nvPr/>
        </p:nvSpPr>
        <p:spPr>
          <a:xfrm rot="517664" flipH="1">
            <a:off x="9479392" y="4381382"/>
            <a:ext cx="2198751" cy="1640314"/>
          </a:xfrm>
          <a:custGeom>
            <a:avLst/>
            <a:gdLst/>
            <a:ahLst/>
            <a:cxnLst/>
            <a:rect l="l" t="t" r="r" b="b"/>
            <a:pathLst>
              <a:path w="7838693" h="5847828" extrusionOk="0">
                <a:moveTo>
                  <a:pt x="5981779" y="2626689"/>
                </a:moveTo>
                <a:cubicBezTo>
                  <a:pt x="6161425" y="2697843"/>
                  <a:pt x="6529991" y="2987094"/>
                  <a:pt x="6616745" y="3050738"/>
                </a:cubicBezTo>
                <a:cubicBezTo>
                  <a:pt x="6587491" y="3046240"/>
                  <a:pt x="6558764" y="3029520"/>
                  <a:pt x="6502305" y="3008551"/>
                </a:cubicBezTo>
                <a:lnTo>
                  <a:pt x="6277993" y="2924922"/>
                </a:lnTo>
                <a:cubicBezTo>
                  <a:pt x="6263143" y="2919451"/>
                  <a:pt x="6242041" y="2914761"/>
                  <a:pt x="6237351" y="2903820"/>
                </a:cubicBezTo>
                <a:cubicBezTo>
                  <a:pt x="6202962" y="2826443"/>
                  <a:pt x="6128712" y="2820191"/>
                  <a:pt x="6062279" y="2807686"/>
                </a:cubicBezTo>
                <a:cubicBezTo>
                  <a:pt x="5958329" y="2787365"/>
                  <a:pt x="5887675" y="2713275"/>
                  <a:pt x="5815301" y="2650589"/>
                </a:cubicBezTo>
                <a:cubicBezTo>
                  <a:pt x="5771360" y="2602314"/>
                  <a:pt x="5895399" y="2578561"/>
                  <a:pt x="5981779" y="2626689"/>
                </a:cubicBezTo>
                <a:close/>
                <a:moveTo>
                  <a:pt x="7827805" y="1265"/>
                </a:moveTo>
                <a:cubicBezTo>
                  <a:pt x="7733569" y="-26805"/>
                  <a:pt x="7059896" y="418167"/>
                  <a:pt x="6659114" y="740719"/>
                </a:cubicBezTo>
                <a:cubicBezTo>
                  <a:pt x="6231613" y="1084774"/>
                  <a:pt x="5610611" y="1770325"/>
                  <a:pt x="5273669" y="2077695"/>
                </a:cubicBezTo>
                <a:cubicBezTo>
                  <a:pt x="4936728" y="2385064"/>
                  <a:pt x="4850838" y="2417680"/>
                  <a:pt x="4637467" y="2584937"/>
                </a:cubicBezTo>
                <a:cubicBezTo>
                  <a:pt x="4589792" y="2622453"/>
                  <a:pt x="4538989" y="2653715"/>
                  <a:pt x="4520231" y="2717023"/>
                </a:cubicBezTo>
                <a:cubicBezTo>
                  <a:pt x="4517105" y="2726402"/>
                  <a:pt x="4501474" y="2739689"/>
                  <a:pt x="4491313" y="2739689"/>
                </a:cubicBezTo>
                <a:lnTo>
                  <a:pt x="4259966" y="2740471"/>
                </a:lnTo>
                <a:cubicBezTo>
                  <a:pt x="4245117" y="2628705"/>
                  <a:pt x="4230267" y="2527100"/>
                  <a:pt x="4218543" y="2424714"/>
                </a:cubicBezTo>
                <a:cubicBezTo>
                  <a:pt x="4213072" y="2374693"/>
                  <a:pt x="4191188" y="2353590"/>
                  <a:pt x="4138822" y="2359844"/>
                </a:cubicBezTo>
                <a:cubicBezTo>
                  <a:pt x="4002829" y="2375475"/>
                  <a:pt x="3877777" y="2418461"/>
                  <a:pt x="3769138" y="2504434"/>
                </a:cubicBezTo>
                <a:cubicBezTo>
                  <a:pt x="3721461" y="2541169"/>
                  <a:pt x="3674567" y="2580247"/>
                  <a:pt x="3626890" y="2616981"/>
                </a:cubicBezTo>
                <a:cubicBezTo>
                  <a:pt x="3584686" y="2649808"/>
                  <a:pt x="3545607" y="2651371"/>
                  <a:pt x="3502621" y="2610729"/>
                </a:cubicBezTo>
                <a:cubicBezTo>
                  <a:pt x="3392417" y="2506779"/>
                  <a:pt x="3281435" y="2404393"/>
                  <a:pt x="3167325" y="2304351"/>
                </a:cubicBezTo>
                <a:cubicBezTo>
                  <a:pt x="3040709" y="2194149"/>
                  <a:pt x="2906279" y="2092545"/>
                  <a:pt x="2785135" y="1976871"/>
                </a:cubicBezTo>
                <a:cubicBezTo>
                  <a:pt x="2674932" y="1872140"/>
                  <a:pt x="2546754" y="1901840"/>
                  <a:pt x="2411541" y="1890117"/>
                </a:cubicBezTo>
                <a:cubicBezTo>
                  <a:pt x="2420921" y="1912001"/>
                  <a:pt x="2424828" y="1922161"/>
                  <a:pt x="2430299" y="1931540"/>
                </a:cubicBezTo>
                <a:cubicBezTo>
                  <a:pt x="2595211" y="2207436"/>
                  <a:pt x="2764032" y="2481769"/>
                  <a:pt x="2923472" y="2760792"/>
                </a:cubicBezTo>
                <a:cubicBezTo>
                  <a:pt x="2966459" y="2835822"/>
                  <a:pt x="3006321" y="2888188"/>
                  <a:pt x="3100109" y="2877246"/>
                </a:cubicBezTo>
                <a:cubicBezTo>
                  <a:pt x="3114958" y="2874901"/>
                  <a:pt x="3132154" y="2888969"/>
                  <a:pt x="3147785" y="2896004"/>
                </a:cubicBezTo>
                <a:cubicBezTo>
                  <a:pt x="3135280" y="2909290"/>
                  <a:pt x="3122774" y="2921796"/>
                  <a:pt x="3110270" y="2935083"/>
                </a:cubicBezTo>
                <a:cubicBezTo>
                  <a:pt x="3062594" y="2985885"/>
                  <a:pt x="2994597" y="3030435"/>
                  <a:pt x="2973494" y="3091398"/>
                </a:cubicBezTo>
                <a:cubicBezTo>
                  <a:pt x="2947702" y="3167992"/>
                  <a:pt x="2917221" y="3211760"/>
                  <a:pt x="2836718" y="3215668"/>
                </a:cubicBezTo>
                <a:cubicBezTo>
                  <a:pt x="2830466" y="3215668"/>
                  <a:pt x="2824995" y="3218794"/>
                  <a:pt x="2819524" y="3220357"/>
                </a:cubicBezTo>
                <a:cubicBezTo>
                  <a:pt x="2733551" y="3247713"/>
                  <a:pt x="2654611" y="3249275"/>
                  <a:pt x="2580362" y="3182060"/>
                </a:cubicBezTo>
                <a:cubicBezTo>
                  <a:pt x="2520181" y="3127350"/>
                  <a:pt x="2447494" y="3085927"/>
                  <a:pt x="2382624" y="3035905"/>
                </a:cubicBezTo>
                <a:cubicBezTo>
                  <a:pt x="2294304" y="2967908"/>
                  <a:pt x="2210677" y="2891314"/>
                  <a:pt x="2118450" y="2828788"/>
                </a:cubicBezTo>
                <a:cubicBezTo>
                  <a:pt x="2013720" y="2758447"/>
                  <a:pt x="1901955" y="2699047"/>
                  <a:pt x="1792534" y="2634957"/>
                </a:cubicBezTo>
                <a:cubicBezTo>
                  <a:pt x="1787845" y="2631831"/>
                  <a:pt x="1781592" y="2630268"/>
                  <a:pt x="1776121" y="2630268"/>
                </a:cubicBezTo>
                <a:lnTo>
                  <a:pt x="1480686" y="2630268"/>
                </a:lnTo>
                <a:cubicBezTo>
                  <a:pt x="1505696" y="2667784"/>
                  <a:pt x="1522110" y="2698265"/>
                  <a:pt x="1543212" y="2725620"/>
                </a:cubicBezTo>
                <a:cubicBezTo>
                  <a:pt x="1719066" y="2949932"/>
                  <a:pt x="1898829" y="3171118"/>
                  <a:pt x="2070775" y="3397775"/>
                </a:cubicBezTo>
                <a:cubicBezTo>
                  <a:pt x="2132520" y="3479059"/>
                  <a:pt x="2198172" y="3536114"/>
                  <a:pt x="2305247" y="3529861"/>
                </a:cubicBezTo>
                <a:cubicBezTo>
                  <a:pt x="2306811" y="3529861"/>
                  <a:pt x="2308374" y="3535332"/>
                  <a:pt x="2306028" y="3531424"/>
                </a:cubicBezTo>
                <a:cubicBezTo>
                  <a:pt x="2281800" y="3565814"/>
                  <a:pt x="2259916" y="3597858"/>
                  <a:pt x="2235686" y="3628339"/>
                </a:cubicBezTo>
                <a:cubicBezTo>
                  <a:pt x="2227871" y="3637719"/>
                  <a:pt x="2213803" y="3647879"/>
                  <a:pt x="2202080" y="3647879"/>
                </a:cubicBezTo>
                <a:cubicBezTo>
                  <a:pt x="2155967" y="3647879"/>
                  <a:pt x="2148932" y="3676797"/>
                  <a:pt x="2146588" y="3713531"/>
                </a:cubicBezTo>
                <a:cubicBezTo>
                  <a:pt x="2145025" y="3742450"/>
                  <a:pt x="2137209" y="3771368"/>
                  <a:pt x="2135645" y="3800286"/>
                </a:cubicBezTo>
                <a:cubicBezTo>
                  <a:pt x="2134081" y="3837802"/>
                  <a:pt x="2118450" y="3859686"/>
                  <a:pt x="2081717" y="3872973"/>
                </a:cubicBezTo>
                <a:cubicBezTo>
                  <a:pt x="2012157" y="3898765"/>
                  <a:pt x="1937907" y="3919867"/>
                  <a:pt x="1878508" y="3960509"/>
                </a:cubicBezTo>
                <a:cubicBezTo>
                  <a:pt x="1673735" y="4100411"/>
                  <a:pt x="1474433" y="4247347"/>
                  <a:pt x="1274349" y="4393502"/>
                </a:cubicBezTo>
                <a:cubicBezTo>
                  <a:pt x="1232145" y="4423983"/>
                  <a:pt x="1215731" y="4467751"/>
                  <a:pt x="1226674" y="4534967"/>
                </a:cubicBezTo>
                <a:cubicBezTo>
                  <a:pt x="1302487" y="4517772"/>
                  <a:pt x="1375954" y="4508393"/>
                  <a:pt x="1443952" y="4483382"/>
                </a:cubicBezTo>
                <a:lnTo>
                  <a:pt x="2484228" y="4096503"/>
                </a:lnTo>
                <a:cubicBezTo>
                  <a:pt x="2538939" y="4076964"/>
                  <a:pt x="2595994" y="4062114"/>
                  <a:pt x="2651485" y="4044919"/>
                </a:cubicBezTo>
                <a:cubicBezTo>
                  <a:pt x="2653829" y="4050390"/>
                  <a:pt x="2656956" y="4056642"/>
                  <a:pt x="2659301" y="4062114"/>
                </a:cubicBezTo>
                <a:lnTo>
                  <a:pt x="0" y="5847828"/>
                </a:lnTo>
                <a:cubicBezTo>
                  <a:pt x="318109" y="5770154"/>
                  <a:pt x="442586" y="5672962"/>
                  <a:pt x="729488" y="5528140"/>
                </a:cubicBezTo>
                <a:cubicBezTo>
                  <a:pt x="944775" y="5423065"/>
                  <a:pt x="1317580" y="5203439"/>
                  <a:pt x="1721411" y="4978901"/>
                </a:cubicBezTo>
                <a:lnTo>
                  <a:pt x="3152475" y="4180913"/>
                </a:lnTo>
                <a:cubicBezTo>
                  <a:pt x="3181392" y="4164500"/>
                  <a:pt x="3218127" y="4151213"/>
                  <a:pt x="3250172" y="4154340"/>
                </a:cubicBezTo>
                <a:cubicBezTo>
                  <a:pt x="3382258" y="4167626"/>
                  <a:pt x="3515126" y="4179350"/>
                  <a:pt x="3644085" y="4206705"/>
                </a:cubicBezTo>
                <a:cubicBezTo>
                  <a:pt x="3841824" y="4248128"/>
                  <a:pt x="4038781" y="4278610"/>
                  <a:pt x="4241209" y="4257507"/>
                </a:cubicBezTo>
                <a:cubicBezTo>
                  <a:pt x="4392834" y="4241876"/>
                  <a:pt x="4544460" y="4230934"/>
                  <a:pt x="4694522" y="4208268"/>
                </a:cubicBezTo>
                <a:cubicBezTo>
                  <a:pt x="4775024" y="4196544"/>
                  <a:pt x="4832862" y="4143397"/>
                  <a:pt x="4866469" y="4063677"/>
                </a:cubicBezTo>
                <a:lnTo>
                  <a:pt x="4706246" y="3966761"/>
                </a:lnTo>
                <a:cubicBezTo>
                  <a:pt x="4759393" y="3944096"/>
                  <a:pt x="4796909" y="3924556"/>
                  <a:pt x="4836769" y="3910488"/>
                </a:cubicBezTo>
                <a:cubicBezTo>
                  <a:pt x="4899295" y="3889385"/>
                  <a:pt x="4944626" y="3857341"/>
                  <a:pt x="4944626" y="3783873"/>
                </a:cubicBezTo>
                <a:cubicBezTo>
                  <a:pt x="4943845" y="3747139"/>
                  <a:pt x="4968073" y="3737760"/>
                  <a:pt x="4998555" y="3736979"/>
                </a:cubicBezTo>
                <a:lnTo>
                  <a:pt x="5542531" y="3726818"/>
                </a:lnTo>
                <a:cubicBezTo>
                  <a:pt x="5686341" y="3723692"/>
                  <a:pt x="5835622" y="3761989"/>
                  <a:pt x="5970053" y="3676015"/>
                </a:cubicBezTo>
                <a:cubicBezTo>
                  <a:pt x="5979432" y="3669763"/>
                  <a:pt x="5992718" y="3669763"/>
                  <a:pt x="6004442" y="3668982"/>
                </a:cubicBezTo>
                <a:cubicBezTo>
                  <a:pt x="6210778" y="3659602"/>
                  <a:pt x="6417114" y="3643190"/>
                  <a:pt x="6623449" y="3645534"/>
                </a:cubicBezTo>
                <a:cubicBezTo>
                  <a:pt x="6728962" y="3646316"/>
                  <a:pt x="6832912" y="3681486"/>
                  <a:pt x="6936079" y="3701026"/>
                </a:cubicBezTo>
                <a:cubicBezTo>
                  <a:pt x="6993916" y="3644753"/>
                  <a:pt x="7022834" y="3566595"/>
                  <a:pt x="7111152" y="3540022"/>
                </a:cubicBezTo>
                <a:cubicBezTo>
                  <a:pt x="7179931" y="3519701"/>
                  <a:pt x="7240112" y="3471243"/>
                  <a:pt x="7316706" y="3428256"/>
                </a:cubicBezTo>
                <a:cubicBezTo>
                  <a:pt x="7230733" y="3367293"/>
                  <a:pt x="7158047" y="3307894"/>
                  <a:pt x="7078326" y="3260999"/>
                </a:cubicBezTo>
                <a:cubicBezTo>
                  <a:pt x="7022053" y="3227392"/>
                  <a:pt x="6989227" y="3194565"/>
                  <a:pt x="6995479" y="3125005"/>
                </a:cubicBezTo>
                <a:cubicBezTo>
                  <a:pt x="6999387" y="3077329"/>
                  <a:pt x="6986882" y="3028090"/>
                  <a:pt x="6982192" y="2980414"/>
                </a:cubicBezTo>
                <a:cubicBezTo>
                  <a:pt x="6868082" y="2928830"/>
                  <a:pt x="6766478" y="2932738"/>
                  <a:pt x="6684412" y="3045285"/>
                </a:cubicBezTo>
                <a:cubicBezTo>
                  <a:pt x="6562675" y="2951037"/>
                  <a:pt x="6275525" y="2719296"/>
                  <a:pt x="6112046" y="2636319"/>
                </a:cubicBezTo>
                <a:cubicBezTo>
                  <a:pt x="5986619" y="2554589"/>
                  <a:pt x="5816033" y="2549877"/>
                  <a:pt x="5703536" y="2547422"/>
                </a:cubicBezTo>
                <a:cubicBezTo>
                  <a:pt x="5665459" y="2554333"/>
                  <a:pt x="5630068" y="2529445"/>
                  <a:pt x="5619125" y="2507561"/>
                </a:cubicBezTo>
                <a:cubicBezTo>
                  <a:pt x="5609747" y="2488803"/>
                  <a:pt x="5633975" y="2446598"/>
                  <a:pt x="5653515" y="2423932"/>
                </a:cubicBezTo>
                <a:cubicBezTo>
                  <a:pt x="5742614" y="2321546"/>
                  <a:pt x="5835622" y="2221504"/>
                  <a:pt x="5927066" y="2121463"/>
                </a:cubicBezTo>
                <a:lnTo>
                  <a:pt x="6433527" y="1568889"/>
                </a:lnTo>
                <a:lnTo>
                  <a:pt x="6794614" y="1168723"/>
                </a:lnTo>
                <a:cubicBezTo>
                  <a:pt x="7028805" y="909469"/>
                  <a:pt x="7843363" y="46189"/>
                  <a:pt x="7838673" y="13363"/>
                </a:cubicBezTo>
                <a:cubicBezTo>
                  <a:pt x="7837794" y="7110"/>
                  <a:pt x="7834087" y="3137"/>
                  <a:pt x="7827805" y="12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45" name="Google Shape;445;p14"/>
          <p:cNvSpPr/>
          <p:nvPr/>
        </p:nvSpPr>
        <p:spPr>
          <a:xfrm>
            <a:off x="947956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4"/>
          <p:cNvSpPr/>
          <p:nvPr/>
        </p:nvSpPr>
        <p:spPr>
          <a:xfrm>
            <a:off x="2896877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4"/>
          <p:cNvSpPr/>
          <p:nvPr/>
        </p:nvSpPr>
        <p:spPr>
          <a:xfrm>
            <a:off x="4845798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635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4"/>
          <p:cNvSpPr/>
          <p:nvPr/>
        </p:nvSpPr>
        <p:spPr>
          <a:xfrm>
            <a:off x="6794719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635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4"/>
          <p:cNvSpPr/>
          <p:nvPr/>
        </p:nvSpPr>
        <p:spPr>
          <a:xfrm>
            <a:off x="8743640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635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4"/>
          <p:cNvSpPr/>
          <p:nvPr/>
        </p:nvSpPr>
        <p:spPr>
          <a:xfrm flipH="1">
            <a:off x="2009176" y="3354519"/>
            <a:ext cx="392470" cy="33833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4"/>
          <p:cNvSpPr/>
          <p:nvPr/>
        </p:nvSpPr>
        <p:spPr>
          <a:xfrm flipH="1">
            <a:off x="5907018" y="3354518"/>
            <a:ext cx="392470" cy="338336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4"/>
          <p:cNvSpPr/>
          <p:nvPr/>
        </p:nvSpPr>
        <p:spPr>
          <a:xfrm rot="10800000" flipH="1">
            <a:off x="7855938" y="4225487"/>
            <a:ext cx="392470" cy="338336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4"/>
          <p:cNvSpPr/>
          <p:nvPr/>
        </p:nvSpPr>
        <p:spPr>
          <a:xfrm rot="10800000" flipH="1">
            <a:off x="3958096" y="4225487"/>
            <a:ext cx="392470" cy="3383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4"/>
          <p:cNvSpPr txBox="1"/>
          <p:nvPr/>
        </p:nvSpPr>
        <p:spPr>
          <a:xfrm>
            <a:off x="1647888" y="3791977"/>
            <a:ext cx="120836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Option A</a:t>
            </a:r>
            <a:endParaRPr sz="1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4"/>
          <p:cNvSpPr txBox="1"/>
          <p:nvPr/>
        </p:nvSpPr>
        <p:spPr>
          <a:xfrm>
            <a:off x="3635716" y="3791977"/>
            <a:ext cx="11756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Option B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4"/>
          <p:cNvSpPr txBox="1"/>
          <p:nvPr/>
        </p:nvSpPr>
        <p:spPr>
          <a:xfrm>
            <a:off x="5590877" y="3791977"/>
            <a:ext cx="11088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Option C</a:t>
            </a:r>
            <a:endParaRPr sz="1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4"/>
          <p:cNvSpPr txBox="1"/>
          <p:nvPr/>
        </p:nvSpPr>
        <p:spPr>
          <a:xfrm>
            <a:off x="7479217" y="3791977"/>
            <a:ext cx="12039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Option D</a:t>
            </a:r>
            <a:endParaRPr sz="1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8" name="Google Shape;458;p14"/>
          <p:cNvGrpSpPr/>
          <p:nvPr/>
        </p:nvGrpSpPr>
        <p:grpSpPr>
          <a:xfrm>
            <a:off x="3078218" y="2040657"/>
            <a:ext cx="2152229" cy="1477328"/>
            <a:chOff x="2551705" y="4283314"/>
            <a:chExt cx="2152229" cy="1477328"/>
          </a:xfrm>
        </p:grpSpPr>
        <p:sp>
          <p:nvSpPr>
            <p:cNvPr id="459" name="Google Shape;459;p14"/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4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1" name="Google Shape;461;p14"/>
          <p:cNvGrpSpPr/>
          <p:nvPr/>
        </p:nvGrpSpPr>
        <p:grpSpPr>
          <a:xfrm>
            <a:off x="6976060" y="2040657"/>
            <a:ext cx="2152229" cy="1477328"/>
            <a:chOff x="2551705" y="4283314"/>
            <a:chExt cx="2152229" cy="1477328"/>
          </a:xfrm>
        </p:grpSpPr>
        <p:sp>
          <p:nvSpPr>
            <p:cNvPr id="462" name="Google Shape;462;p14"/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4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4" name="Google Shape;464;p14"/>
          <p:cNvGrpSpPr/>
          <p:nvPr/>
        </p:nvGrpSpPr>
        <p:grpSpPr>
          <a:xfrm>
            <a:off x="1129297" y="4387577"/>
            <a:ext cx="2152229" cy="1477328"/>
            <a:chOff x="2551705" y="4283314"/>
            <a:chExt cx="2152229" cy="1477328"/>
          </a:xfrm>
        </p:grpSpPr>
        <p:sp>
          <p:nvSpPr>
            <p:cNvPr id="465" name="Google Shape;465;p14"/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4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14"/>
          <p:cNvGrpSpPr/>
          <p:nvPr/>
        </p:nvGrpSpPr>
        <p:grpSpPr>
          <a:xfrm>
            <a:off x="5027139" y="4387577"/>
            <a:ext cx="2152229" cy="1477328"/>
            <a:chOff x="2551705" y="4283314"/>
            <a:chExt cx="2152229" cy="1477328"/>
          </a:xfrm>
        </p:grpSpPr>
        <p:sp>
          <p:nvSpPr>
            <p:cNvPr id="468" name="Google Shape;468;p14"/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4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14"/>
          <p:cNvSpPr txBox="1"/>
          <p:nvPr/>
        </p:nvSpPr>
        <p:spPr>
          <a:xfrm>
            <a:off x="1697688" y="2317655"/>
            <a:ext cx="10154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5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4"/>
          <p:cNvSpPr txBox="1"/>
          <p:nvPr/>
        </p:nvSpPr>
        <p:spPr>
          <a:xfrm>
            <a:off x="3646609" y="4664575"/>
            <a:ext cx="10154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5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4"/>
          <p:cNvSpPr txBox="1"/>
          <p:nvPr/>
        </p:nvSpPr>
        <p:spPr>
          <a:xfrm>
            <a:off x="5595530" y="2317655"/>
            <a:ext cx="10154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54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4"/>
          <p:cNvSpPr txBox="1"/>
          <p:nvPr/>
        </p:nvSpPr>
        <p:spPr>
          <a:xfrm>
            <a:off x="7544451" y="4664575"/>
            <a:ext cx="10154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5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4"/>
          <p:cNvSpPr/>
          <p:nvPr/>
        </p:nvSpPr>
        <p:spPr>
          <a:xfrm flipH="1">
            <a:off x="9804860" y="3354518"/>
            <a:ext cx="392470" cy="338336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4"/>
          <p:cNvSpPr txBox="1"/>
          <p:nvPr/>
        </p:nvSpPr>
        <p:spPr>
          <a:xfrm>
            <a:off x="9763525" y="3791977"/>
            <a:ext cx="11088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Option E </a:t>
            </a:r>
            <a:endParaRPr sz="16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6" name="Google Shape;476;p14"/>
          <p:cNvGrpSpPr/>
          <p:nvPr/>
        </p:nvGrpSpPr>
        <p:grpSpPr>
          <a:xfrm>
            <a:off x="8924981" y="4387577"/>
            <a:ext cx="2152229" cy="1477328"/>
            <a:chOff x="2551705" y="4283314"/>
            <a:chExt cx="2152229" cy="1477328"/>
          </a:xfrm>
        </p:grpSpPr>
        <p:sp>
          <p:nvSpPr>
            <p:cNvPr id="477" name="Google Shape;477;p14"/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4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9" name="Google Shape;479;p14"/>
          <p:cNvSpPr txBox="1"/>
          <p:nvPr/>
        </p:nvSpPr>
        <p:spPr>
          <a:xfrm>
            <a:off x="9493372" y="2317655"/>
            <a:ext cx="10154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54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4"/>
          <p:cNvSpPr/>
          <p:nvPr/>
        </p:nvSpPr>
        <p:spPr>
          <a:xfrm>
            <a:off x="1309491" y="377155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4"/>
          <p:cNvSpPr/>
          <p:nvPr/>
        </p:nvSpPr>
        <p:spPr>
          <a:xfrm>
            <a:off x="5140926" y="380711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4"/>
          <p:cNvSpPr/>
          <p:nvPr/>
        </p:nvSpPr>
        <p:spPr>
          <a:xfrm>
            <a:off x="7103501" y="377194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4"/>
          <p:cNvSpPr/>
          <p:nvPr/>
        </p:nvSpPr>
        <p:spPr>
          <a:xfrm>
            <a:off x="3200808" y="379498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4"/>
          <p:cNvSpPr/>
          <p:nvPr/>
        </p:nvSpPr>
        <p:spPr>
          <a:xfrm>
            <a:off x="9230856" y="3777912"/>
            <a:ext cx="382784" cy="392454"/>
          </a:xfrm>
          <a:custGeom>
            <a:avLst/>
            <a:gdLst/>
            <a:ahLst/>
            <a:cxnLst/>
            <a:rect l="l" t="t" r="r" b="b"/>
            <a:pathLst>
              <a:path w="2296594" h="2354614" extrusionOk="0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90" name="Google Shape;490;p15"/>
          <p:cNvSpPr/>
          <p:nvPr/>
        </p:nvSpPr>
        <p:spPr>
          <a:xfrm rot="10800000">
            <a:off x="914400" y="3843039"/>
            <a:ext cx="10351214" cy="2160000"/>
          </a:xfrm>
          <a:custGeom>
            <a:avLst/>
            <a:gdLst/>
            <a:ahLst/>
            <a:cxnLst/>
            <a:rect l="l" t="t" r="r" b="b"/>
            <a:pathLst>
              <a:path w="8031741" h="2592286" extrusionOk="0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1" name="Google Shape;491;p15"/>
          <p:cNvGrpSpPr/>
          <p:nvPr/>
        </p:nvGrpSpPr>
        <p:grpSpPr>
          <a:xfrm>
            <a:off x="1431493" y="2255693"/>
            <a:ext cx="7334820" cy="923330"/>
            <a:chOff x="3017859" y="4283314"/>
            <a:chExt cx="1890849" cy="923330"/>
          </a:xfrm>
        </p:grpSpPr>
        <p:sp>
          <p:nvSpPr>
            <p:cNvPr id="492" name="Google Shape;492;p15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 </a:t>
              </a:r>
              <a:endParaRPr/>
            </a:p>
          </p:txBody>
        </p:sp>
        <p:sp>
          <p:nvSpPr>
            <p:cNvPr id="493" name="Google Shape;493;p15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5"/>
          <p:cNvGrpSpPr/>
          <p:nvPr/>
        </p:nvGrpSpPr>
        <p:grpSpPr>
          <a:xfrm>
            <a:off x="3468758" y="4682595"/>
            <a:ext cx="7269885" cy="923330"/>
            <a:chOff x="3017859" y="4283314"/>
            <a:chExt cx="1890849" cy="923330"/>
          </a:xfrm>
        </p:grpSpPr>
        <p:sp>
          <p:nvSpPr>
            <p:cNvPr id="495" name="Google Shape;495;p15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5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7" name="Google Shape;497;p15"/>
          <p:cNvSpPr/>
          <p:nvPr/>
        </p:nvSpPr>
        <p:spPr>
          <a:xfrm>
            <a:off x="1399308" y="4664295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5"/>
          <p:cNvSpPr/>
          <p:nvPr/>
        </p:nvSpPr>
        <p:spPr>
          <a:xfrm>
            <a:off x="9898426" y="2355083"/>
            <a:ext cx="86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5"/>
          <p:cNvSpPr/>
          <p:nvPr/>
        </p:nvSpPr>
        <p:spPr>
          <a:xfrm rot="5400000">
            <a:off x="5227467" y="3291036"/>
            <a:ext cx="1754623" cy="135349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4812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5"/>
          <p:cNvSpPr txBox="1"/>
          <p:nvPr/>
        </p:nvSpPr>
        <p:spPr>
          <a:xfrm>
            <a:off x="5599448" y="3738092"/>
            <a:ext cx="10160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1" name="Google Shape;501;p15"/>
          <p:cNvGrpSpPr/>
          <p:nvPr/>
        </p:nvGrpSpPr>
        <p:grpSpPr>
          <a:xfrm>
            <a:off x="9082485" y="3322194"/>
            <a:ext cx="1727068" cy="678649"/>
            <a:chOff x="3233964" y="1954419"/>
            <a:chExt cx="1410044" cy="678649"/>
          </a:xfrm>
        </p:grpSpPr>
        <p:sp>
          <p:nvSpPr>
            <p:cNvPr id="502" name="Google Shape;502;p15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5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504;p15"/>
          <p:cNvGrpSpPr/>
          <p:nvPr/>
        </p:nvGrpSpPr>
        <p:grpSpPr>
          <a:xfrm>
            <a:off x="1320825" y="3886532"/>
            <a:ext cx="1727068" cy="678649"/>
            <a:chOff x="3233964" y="1954419"/>
            <a:chExt cx="1410044" cy="678649"/>
          </a:xfrm>
        </p:grpSpPr>
        <p:sp>
          <p:nvSpPr>
            <p:cNvPr id="505" name="Google Shape;505;p15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5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7" name="Google Shape;507;p15"/>
          <p:cNvSpPr/>
          <p:nvPr/>
        </p:nvSpPr>
        <p:spPr>
          <a:xfrm>
            <a:off x="914400" y="1848893"/>
            <a:ext cx="10351214" cy="2160000"/>
          </a:xfrm>
          <a:custGeom>
            <a:avLst/>
            <a:gdLst/>
            <a:ahLst/>
            <a:cxnLst/>
            <a:rect l="l" t="t" r="r" b="b"/>
            <a:pathLst>
              <a:path w="8031741" h="2592286" extrusionOk="0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5"/>
          <p:cNvSpPr/>
          <p:nvPr/>
        </p:nvSpPr>
        <p:spPr>
          <a:xfrm>
            <a:off x="1627840" y="4917818"/>
            <a:ext cx="368758" cy="345191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5"/>
          <p:cNvSpPr/>
          <p:nvPr/>
        </p:nvSpPr>
        <p:spPr>
          <a:xfrm flipH="1">
            <a:off x="10111228" y="2606257"/>
            <a:ext cx="438398" cy="361652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6"/>
          <p:cNvSpPr>
            <a:spLocks noGrp="1"/>
          </p:cNvSpPr>
          <p:nvPr>
            <p:ph type="pic" idx="2"/>
          </p:nvPr>
        </p:nvSpPr>
        <p:spPr>
          <a:xfrm>
            <a:off x="7728182" y="0"/>
            <a:ext cx="446381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515" name="Google Shape;515;p16"/>
          <p:cNvGrpSpPr/>
          <p:nvPr/>
        </p:nvGrpSpPr>
        <p:grpSpPr>
          <a:xfrm rot="-5400000">
            <a:off x="6027726" y="2039428"/>
            <a:ext cx="2666397" cy="4976629"/>
            <a:chOff x="3501573" y="3178068"/>
            <a:chExt cx="1340594" cy="2737840"/>
          </a:xfrm>
        </p:grpSpPr>
        <p:sp>
          <p:nvSpPr>
            <p:cNvPr id="516" name="Google Shape;516;p16"/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/>
              <a:ahLst/>
              <a:cxnLst/>
              <a:rect l="l" t="t" r="r" b="b"/>
              <a:pathLst>
                <a:path w="19050" h="66675" extrusionOk="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/>
              <a:ahLst/>
              <a:cxnLst/>
              <a:rect l="l" t="t" r="r" b="b"/>
              <a:pathLst>
                <a:path w="19050" h="66675" extrusionOk="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/>
              <a:ahLst/>
              <a:cxnLst/>
              <a:rect l="l" t="t" r="r" b="b"/>
              <a:pathLst>
                <a:path w="19050" h="66675" extrusionOk="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/>
              <a:ahLst/>
              <a:cxnLst/>
              <a:rect l="l" t="t" r="r" b="b"/>
              <a:pathLst>
                <a:path w="400050" h="828675" extrusionOk="0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/>
              <a:ahLst/>
              <a:cxnLst/>
              <a:rect l="l" t="t" r="r" b="b"/>
              <a:pathLst>
                <a:path w="390525" h="819150" extrusionOk="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/>
              <a:ahLst/>
              <a:cxnLst/>
              <a:rect l="l" t="t" r="r" b="b"/>
              <a:pathLst>
                <a:path w="333375" h="590550" extrusionOk="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16"/>
            <p:cNvGrpSpPr/>
            <p:nvPr/>
          </p:nvGrpSpPr>
          <p:grpSpPr>
            <a:xfrm>
              <a:off x="4098098" y="5646334"/>
              <a:ext cx="137921" cy="150914"/>
              <a:chOff x="6776853" y="6047174"/>
              <a:chExt cx="117910" cy="129018"/>
            </a:xfrm>
          </p:grpSpPr>
          <p:sp>
            <p:nvSpPr>
              <p:cNvPr id="523" name="Google Shape;523;p16"/>
              <p:cNvSpPr/>
              <p:nvPr/>
            </p:nvSpPr>
            <p:spPr>
              <a:xfrm>
                <a:off x="6776853" y="6047174"/>
                <a:ext cx="117910" cy="129018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6797994" y="6071634"/>
                <a:ext cx="78607" cy="86012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5" name="Google Shape;525;p16"/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/>
              <a:ahLst/>
              <a:cxnLst/>
              <a:rect l="l" t="t" r="r" b="b"/>
              <a:pathLst>
                <a:path w="1119116" h="2330356" extrusionOk="0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4058661" y="333381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3922825" y="3333812"/>
              <a:ext cx="58393" cy="58393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8" name="Google Shape;528;p16"/>
          <p:cNvSpPr/>
          <p:nvPr/>
        </p:nvSpPr>
        <p:spPr>
          <a:xfrm>
            <a:off x="1524000" y="368763"/>
            <a:ext cx="5580112" cy="133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6"/>
          <p:cNvSpPr txBox="1"/>
          <p:nvPr/>
        </p:nvSpPr>
        <p:spPr>
          <a:xfrm>
            <a:off x="588643" y="406863"/>
            <a:ext cx="4283967" cy="133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530" name="Google Shape;530;p16"/>
          <p:cNvSpPr txBox="1"/>
          <p:nvPr/>
        </p:nvSpPr>
        <p:spPr>
          <a:xfrm>
            <a:off x="648520" y="2634917"/>
            <a:ext cx="392425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</a:t>
            </a: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</a:t>
            </a: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6"/>
          <p:cNvSpPr txBox="1"/>
          <p:nvPr/>
        </p:nvSpPr>
        <p:spPr>
          <a:xfrm>
            <a:off x="648521" y="1899734"/>
            <a:ext cx="40956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532" name="Google Shape;532;p16"/>
          <p:cNvSpPr>
            <a:spLocks noGrp="1"/>
          </p:cNvSpPr>
          <p:nvPr>
            <p:ph type="pic" idx="3"/>
          </p:nvPr>
        </p:nvSpPr>
        <p:spPr>
          <a:xfrm>
            <a:off x="5471400" y="3401088"/>
            <a:ext cx="3760573" cy="22032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538" name="Google Shape;538;p17"/>
          <p:cNvGrpSpPr/>
          <p:nvPr/>
        </p:nvGrpSpPr>
        <p:grpSpPr>
          <a:xfrm>
            <a:off x="845528" y="2543990"/>
            <a:ext cx="10479874" cy="2093594"/>
            <a:chOff x="571514" y="2692572"/>
            <a:chExt cx="8009983" cy="1729117"/>
          </a:xfrm>
        </p:grpSpPr>
        <p:sp>
          <p:nvSpPr>
            <p:cNvPr id="539" name="Google Shape;539;p17"/>
            <p:cNvSpPr/>
            <p:nvPr/>
          </p:nvSpPr>
          <p:spPr>
            <a:xfrm>
              <a:off x="571514" y="4065042"/>
              <a:ext cx="2016000" cy="356647"/>
            </a:xfrm>
            <a:custGeom>
              <a:avLst/>
              <a:gdLst/>
              <a:ahLst/>
              <a:cxnLst/>
              <a:rect l="l" t="t" r="r" b="b"/>
              <a:pathLst>
                <a:path w="1777041" h="681487" extrusionOk="0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noFill/>
            <a:ln w="571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2567922" y="3436465"/>
              <a:ext cx="2042581" cy="416778"/>
            </a:xfrm>
            <a:custGeom>
              <a:avLst/>
              <a:gdLst/>
              <a:ahLst/>
              <a:cxnLst/>
              <a:rect l="l" t="t" r="r" b="b"/>
              <a:pathLst>
                <a:path w="1777041" h="681487" extrusionOk="0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noFill/>
            <a:ln w="571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4582525" y="2860464"/>
              <a:ext cx="2043978" cy="416778"/>
            </a:xfrm>
            <a:custGeom>
              <a:avLst/>
              <a:gdLst/>
              <a:ahLst/>
              <a:cxnLst/>
              <a:rect l="l" t="t" r="r" b="b"/>
              <a:pathLst>
                <a:path w="1777041" h="681487" extrusionOk="0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noFill/>
            <a:ln w="571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6605616" y="2692572"/>
              <a:ext cx="1975881" cy="0"/>
            </a:xfrm>
            <a:custGeom>
              <a:avLst/>
              <a:gdLst/>
              <a:ahLst/>
              <a:cxnLst/>
              <a:rect l="l" t="t" r="r" b="b"/>
              <a:pathLst>
                <a:path w="1751162" h="25879" extrusionOk="0">
                  <a:moveTo>
                    <a:pt x="0" y="0"/>
                  </a:moveTo>
                  <a:lnTo>
                    <a:pt x="1751162" y="0"/>
                  </a:lnTo>
                  <a:lnTo>
                    <a:pt x="1751162" y="0"/>
                  </a:lnTo>
                </a:path>
              </a:pathLst>
            </a:custGeom>
            <a:noFill/>
            <a:ln w="571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17"/>
          <p:cNvSpPr/>
          <p:nvPr/>
        </p:nvSpPr>
        <p:spPr>
          <a:xfrm>
            <a:off x="1885410" y="4348991"/>
            <a:ext cx="540000" cy="5400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4522732" y="3639087"/>
            <a:ext cx="540000" cy="5400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7160054" y="2929183"/>
            <a:ext cx="540000" cy="5400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9797377" y="2219279"/>
            <a:ext cx="540000" cy="5400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7" name="Google Shape;547;p17"/>
          <p:cNvGrpSpPr/>
          <p:nvPr/>
        </p:nvGrpSpPr>
        <p:grpSpPr>
          <a:xfrm>
            <a:off x="1939968" y="3844936"/>
            <a:ext cx="430886" cy="430886"/>
            <a:chOff x="1364071" y="3866054"/>
            <a:chExt cx="430886" cy="430886"/>
          </a:xfrm>
        </p:grpSpPr>
        <p:sp>
          <p:nvSpPr>
            <p:cNvPr id="548" name="Google Shape;548;p17"/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7"/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550" name="Google Shape;550;p17"/>
          <p:cNvGrpSpPr/>
          <p:nvPr/>
        </p:nvGrpSpPr>
        <p:grpSpPr>
          <a:xfrm>
            <a:off x="4577290" y="3136988"/>
            <a:ext cx="430886" cy="430886"/>
            <a:chOff x="1364071" y="3866054"/>
            <a:chExt cx="430886" cy="430886"/>
          </a:xfrm>
        </p:grpSpPr>
        <p:sp>
          <p:nvSpPr>
            <p:cNvPr id="551" name="Google Shape;551;p17"/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7"/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553" name="Google Shape;553;p17"/>
          <p:cNvGrpSpPr/>
          <p:nvPr/>
        </p:nvGrpSpPr>
        <p:grpSpPr>
          <a:xfrm>
            <a:off x="7214612" y="2429040"/>
            <a:ext cx="430886" cy="430886"/>
            <a:chOff x="1364071" y="3866054"/>
            <a:chExt cx="430886" cy="430886"/>
          </a:xfrm>
        </p:grpSpPr>
        <p:sp>
          <p:nvSpPr>
            <p:cNvPr id="554" name="Google Shape;554;p17"/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7"/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pSp>
        <p:nvGrpSpPr>
          <p:cNvPr id="556" name="Google Shape;556;p17"/>
          <p:cNvGrpSpPr/>
          <p:nvPr/>
        </p:nvGrpSpPr>
        <p:grpSpPr>
          <a:xfrm>
            <a:off x="9851934" y="1721092"/>
            <a:ext cx="430886" cy="430886"/>
            <a:chOff x="1364071" y="3866054"/>
            <a:chExt cx="430886" cy="430886"/>
          </a:xfrm>
        </p:grpSpPr>
        <p:sp>
          <p:nvSpPr>
            <p:cNvPr id="557" name="Google Shape;557;p17"/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7"/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559" name="Google Shape;559;p17"/>
          <p:cNvGrpSpPr/>
          <p:nvPr/>
        </p:nvGrpSpPr>
        <p:grpSpPr>
          <a:xfrm>
            <a:off x="3712190" y="4360435"/>
            <a:ext cx="2161084" cy="970888"/>
            <a:chOff x="2714218" y="4244551"/>
            <a:chExt cx="1857782" cy="970888"/>
          </a:xfrm>
        </p:grpSpPr>
        <p:sp>
          <p:nvSpPr>
            <p:cNvPr id="560" name="Google Shape;560;p17"/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  <p:sp>
          <p:nvSpPr>
            <p:cNvPr id="561" name="Google Shape;561;p17"/>
            <p:cNvSpPr txBox="1"/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2" name="Google Shape;562;p17"/>
          <p:cNvGrpSpPr/>
          <p:nvPr/>
        </p:nvGrpSpPr>
        <p:grpSpPr>
          <a:xfrm>
            <a:off x="1074868" y="5060418"/>
            <a:ext cx="2161084" cy="970888"/>
            <a:chOff x="2714218" y="4244551"/>
            <a:chExt cx="1857782" cy="970888"/>
          </a:xfrm>
        </p:grpSpPr>
        <p:sp>
          <p:nvSpPr>
            <p:cNvPr id="563" name="Google Shape;563;p17"/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  <p:sp>
          <p:nvSpPr>
            <p:cNvPr id="564" name="Google Shape;564;p17"/>
            <p:cNvSpPr txBox="1"/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p17"/>
          <p:cNvGrpSpPr/>
          <p:nvPr/>
        </p:nvGrpSpPr>
        <p:grpSpPr>
          <a:xfrm>
            <a:off x="6349512" y="3660452"/>
            <a:ext cx="2161084" cy="970888"/>
            <a:chOff x="2714218" y="4244551"/>
            <a:chExt cx="1857782" cy="970888"/>
          </a:xfrm>
        </p:grpSpPr>
        <p:sp>
          <p:nvSpPr>
            <p:cNvPr id="566" name="Google Shape;566;p17"/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  <p:sp>
          <p:nvSpPr>
            <p:cNvPr id="567" name="Google Shape;567;p17"/>
            <p:cNvSpPr txBox="1"/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17"/>
          <p:cNvGrpSpPr/>
          <p:nvPr/>
        </p:nvGrpSpPr>
        <p:grpSpPr>
          <a:xfrm>
            <a:off x="8986835" y="2960469"/>
            <a:ext cx="2161084" cy="970888"/>
            <a:chOff x="2714218" y="4244551"/>
            <a:chExt cx="1857782" cy="970888"/>
          </a:xfrm>
        </p:grpSpPr>
        <p:sp>
          <p:nvSpPr>
            <p:cNvPr id="569" name="Google Shape;569;p17"/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  <p:sp>
          <p:nvSpPr>
            <p:cNvPr id="570" name="Google Shape;570;p17"/>
            <p:cNvSpPr txBox="1"/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17"/>
          <p:cNvSpPr/>
          <p:nvPr/>
        </p:nvSpPr>
        <p:spPr>
          <a:xfrm>
            <a:off x="4686216" y="3768125"/>
            <a:ext cx="213032" cy="2819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7"/>
          <p:cNvSpPr/>
          <p:nvPr/>
        </p:nvSpPr>
        <p:spPr>
          <a:xfrm>
            <a:off x="2025347" y="4500213"/>
            <a:ext cx="266905" cy="26690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7"/>
          <p:cNvSpPr/>
          <p:nvPr/>
        </p:nvSpPr>
        <p:spPr>
          <a:xfrm rot="-2794009">
            <a:off x="7278752" y="3042894"/>
            <a:ext cx="315878" cy="312582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7"/>
          <p:cNvSpPr/>
          <p:nvPr/>
        </p:nvSpPr>
        <p:spPr>
          <a:xfrm>
            <a:off x="9922206" y="2377768"/>
            <a:ext cx="290342" cy="223022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580" name="Google Shape;580;p18"/>
          <p:cNvGrpSpPr/>
          <p:nvPr/>
        </p:nvGrpSpPr>
        <p:grpSpPr>
          <a:xfrm>
            <a:off x="907433" y="2331902"/>
            <a:ext cx="11284567" cy="1389099"/>
            <a:chOff x="881604" y="2379524"/>
            <a:chExt cx="10688078" cy="1315673"/>
          </a:xfrm>
        </p:grpSpPr>
        <p:sp>
          <p:nvSpPr>
            <p:cNvPr id="581" name="Google Shape;581;p18"/>
            <p:cNvSpPr/>
            <p:nvPr/>
          </p:nvSpPr>
          <p:spPr>
            <a:xfrm>
              <a:off x="1516159" y="2379524"/>
              <a:ext cx="10053523" cy="782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881604" y="2379524"/>
              <a:ext cx="1628294" cy="1315673"/>
            </a:xfrm>
            <a:custGeom>
              <a:avLst/>
              <a:gdLst/>
              <a:ahLst/>
              <a:cxnLst/>
              <a:rect l="l" t="t" r="r" b="b"/>
              <a:pathLst>
                <a:path w="1224" h="989" extrusionOk="0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rgbClr val="6BB8C7"/>
                </a:gs>
                <a:gs pos="100000">
                  <a:srgbClr val="75BDCB"/>
                </a:gs>
              </a:gsLst>
              <a:lin ang="8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" name="Google Shape;583;p18"/>
          <p:cNvGrpSpPr/>
          <p:nvPr/>
        </p:nvGrpSpPr>
        <p:grpSpPr>
          <a:xfrm>
            <a:off x="1306132" y="3164925"/>
            <a:ext cx="10885868" cy="1389099"/>
            <a:chOff x="1259228" y="3168587"/>
            <a:chExt cx="10310454" cy="1315673"/>
          </a:xfrm>
        </p:grpSpPr>
        <p:sp>
          <p:nvSpPr>
            <p:cNvPr id="584" name="Google Shape;584;p18"/>
            <p:cNvSpPr/>
            <p:nvPr/>
          </p:nvSpPr>
          <p:spPr>
            <a:xfrm>
              <a:off x="1893783" y="3168587"/>
              <a:ext cx="9675899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1259228" y="3168587"/>
              <a:ext cx="1628294" cy="1315673"/>
            </a:xfrm>
            <a:custGeom>
              <a:avLst/>
              <a:gdLst/>
              <a:ahLst/>
              <a:cxnLst/>
              <a:rect l="l" t="t" r="r" b="b"/>
              <a:pathLst>
                <a:path w="1224" h="989" extrusionOk="0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rgbClr val="2A6778"/>
                </a:gs>
                <a:gs pos="100000">
                  <a:srgbClr val="2C6C7E"/>
                </a:gs>
              </a:gsLst>
              <a:lin ang="8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6" name="Google Shape;586;p18"/>
          <p:cNvGrpSpPr/>
          <p:nvPr/>
        </p:nvGrpSpPr>
        <p:grpSpPr>
          <a:xfrm>
            <a:off x="1712376" y="3985368"/>
            <a:ext cx="10479624" cy="1389099"/>
            <a:chOff x="1635672" y="3945070"/>
            <a:chExt cx="9925684" cy="1315673"/>
          </a:xfrm>
        </p:grpSpPr>
        <p:sp>
          <p:nvSpPr>
            <p:cNvPr id="587" name="Google Shape;587;p18"/>
            <p:cNvSpPr/>
            <p:nvPr/>
          </p:nvSpPr>
          <p:spPr>
            <a:xfrm>
              <a:off x="2270227" y="3945070"/>
              <a:ext cx="9291129" cy="7822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1635672" y="3945070"/>
              <a:ext cx="1628294" cy="1315673"/>
            </a:xfrm>
            <a:custGeom>
              <a:avLst/>
              <a:gdLst/>
              <a:ahLst/>
              <a:cxnLst/>
              <a:rect l="l" t="t" r="r" b="b"/>
              <a:pathLst>
                <a:path w="1224" h="989" extrusionOk="0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rgbClr val="F4B741"/>
                </a:gs>
                <a:gs pos="100000">
                  <a:srgbClr val="F5BC4F"/>
                </a:gs>
              </a:gsLst>
              <a:lin ang="8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9" name="Google Shape;589;p18"/>
          <p:cNvGrpSpPr/>
          <p:nvPr/>
        </p:nvGrpSpPr>
        <p:grpSpPr>
          <a:xfrm>
            <a:off x="2109829" y="4805459"/>
            <a:ext cx="10082170" cy="1389099"/>
            <a:chOff x="2012116" y="4730345"/>
            <a:chExt cx="9549239" cy="1315673"/>
          </a:xfrm>
        </p:grpSpPr>
        <p:sp>
          <p:nvSpPr>
            <p:cNvPr id="590" name="Google Shape;590;p18"/>
            <p:cNvSpPr/>
            <p:nvPr/>
          </p:nvSpPr>
          <p:spPr>
            <a:xfrm>
              <a:off x="2646669" y="4730345"/>
              <a:ext cx="8914686" cy="7822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2012116" y="4730345"/>
              <a:ext cx="1628294" cy="1315673"/>
            </a:xfrm>
            <a:custGeom>
              <a:avLst/>
              <a:gdLst/>
              <a:ahLst/>
              <a:cxnLst/>
              <a:rect l="l" t="t" r="r" b="b"/>
              <a:pathLst>
                <a:path w="1224" h="989" extrusionOk="0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rgbClr val="CD330D"/>
                </a:gs>
                <a:gs pos="100000">
                  <a:srgbClr val="D6350D"/>
                </a:gs>
              </a:gsLst>
              <a:lin ang="8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18"/>
          <p:cNvSpPr txBox="1"/>
          <p:nvPr/>
        </p:nvSpPr>
        <p:spPr>
          <a:xfrm rot="-3147716">
            <a:off x="1117888" y="2722509"/>
            <a:ext cx="9734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 txBox="1"/>
          <p:nvPr/>
        </p:nvSpPr>
        <p:spPr>
          <a:xfrm rot="-3147716">
            <a:off x="1521428" y="3540454"/>
            <a:ext cx="9734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 txBox="1"/>
          <p:nvPr/>
        </p:nvSpPr>
        <p:spPr>
          <a:xfrm rot="-3147716">
            <a:off x="1924968" y="4358399"/>
            <a:ext cx="9734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 txBox="1"/>
          <p:nvPr/>
        </p:nvSpPr>
        <p:spPr>
          <a:xfrm rot="-3147716">
            <a:off x="2328508" y="5167199"/>
            <a:ext cx="9734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 txBox="1"/>
          <p:nvPr/>
        </p:nvSpPr>
        <p:spPr>
          <a:xfrm>
            <a:off x="4071818" y="2523243"/>
            <a:ext cx="6777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 txBox="1"/>
          <p:nvPr/>
        </p:nvSpPr>
        <p:spPr>
          <a:xfrm>
            <a:off x="4071818" y="3341503"/>
            <a:ext cx="6777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 txBox="1"/>
          <p:nvPr/>
        </p:nvSpPr>
        <p:spPr>
          <a:xfrm>
            <a:off x="4071818" y="4159765"/>
            <a:ext cx="6777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 txBox="1"/>
          <p:nvPr/>
        </p:nvSpPr>
        <p:spPr>
          <a:xfrm>
            <a:off x="4071818" y="4968881"/>
            <a:ext cx="6777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 txBox="1"/>
          <p:nvPr/>
        </p:nvSpPr>
        <p:spPr>
          <a:xfrm>
            <a:off x="8783405" y="1869420"/>
            <a:ext cx="24971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Power Presentation</a:t>
            </a:r>
            <a:endParaRPr sz="20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9"/>
          <p:cNvSpPr/>
          <p:nvPr/>
        </p:nvSpPr>
        <p:spPr>
          <a:xfrm>
            <a:off x="6355276" y="3911233"/>
            <a:ext cx="855421" cy="672825"/>
          </a:xfrm>
          <a:custGeom>
            <a:avLst/>
            <a:gdLst/>
            <a:ahLst/>
            <a:cxnLst/>
            <a:rect l="l" t="t" r="r" b="b"/>
            <a:pathLst>
              <a:path w="212113" h="166836" extrusionOk="0">
                <a:moveTo>
                  <a:pt x="197021" y="0"/>
                </a:moveTo>
                <a:lnTo>
                  <a:pt x="212113" y="31831"/>
                </a:lnTo>
                <a:cubicBezTo>
                  <a:pt x="196746" y="36953"/>
                  <a:pt x="185725" y="44087"/>
                  <a:pt x="179047" y="53234"/>
                </a:cubicBezTo>
                <a:cubicBezTo>
                  <a:pt x="172370" y="62381"/>
                  <a:pt x="168849" y="74546"/>
                  <a:pt x="168483" y="89729"/>
                </a:cubicBezTo>
                <a:lnTo>
                  <a:pt x="205801" y="89729"/>
                </a:lnTo>
                <a:lnTo>
                  <a:pt x="205801" y="166836"/>
                </a:lnTo>
                <a:lnTo>
                  <a:pt x="128695" y="166836"/>
                </a:lnTo>
                <a:lnTo>
                  <a:pt x="128695" y="111682"/>
                </a:lnTo>
                <a:cubicBezTo>
                  <a:pt x="128695" y="89181"/>
                  <a:pt x="130661" y="71527"/>
                  <a:pt x="134594" y="58722"/>
                </a:cubicBezTo>
                <a:cubicBezTo>
                  <a:pt x="138527" y="45917"/>
                  <a:pt x="145845" y="34392"/>
                  <a:pt x="156546" y="24147"/>
                </a:cubicBezTo>
                <a:cubicBezTo>
                  <a:pt x="167248" y="13903"/>
                  <a:pt x="180739" y="5854"/>
                  <a:pt x="197021" y="0"/>
                </a:cubicBezTo>
                <a:close/>
                <a:moveTo>
                  <a:pt x="68326" y="0"/>
                </a:moveTo>
                <a:lnTo>
                  <a:pt x="83418" y="31831"/>
                </a:lnTo>
                <a:cubicBezTo>
                  <a:pt x="68052" y="36953"/>
                  <a:pt x="57030" y="44087"/>
                  <a:pt x="50353" y="53234"/>
                </a:cubicBezTo>
                <a:cubicBezTo>
                  <a:pt x="43676" y="62381"/>
                  <a:pt x="40154" y="74546"/>
                  <a:pt x="39788" y="89729"/>
                </a:cubicBezTo>
                <a:lnTo>
                  <a:pt x="77107" y="89729"/>
                </a:lnTo>
                <a:lnTo>
                  <a:pt x="77107" y="166836"/>
                </a:lnTo>
                <a:lnTo>
                  <a:pt x="0" y="166836"/>
                </a:lnTo>
                <a:lnTo>
                  <a:pt x="0" y="111682"/>
                </a:lnTo>
                <a:cubicBezTo>
                  <a:pt x="0" y="89363"/>
                  <a:pt x="1967" y="71756"/>
                  <a:pt x="5900" y="58859"/>
                </a:cubicBezTo>
                <a:cubicBezTo>
                  <a:pt x="9833" y="45962"/>
                  <a:pt x="17104" y="34392"/>
                  <a:pt x="27715" y="24147"/>
                </a:cubicBezTo>
                <a:cubicBezTo>
                  <a:pt x="38325" y="13903"/>
                  <a:pt x="51862" y="5854"/>
                  <a:pt x="683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9"/>
          <p:cNvSpPr txBox="1"/>
          <p:nvPr/>
        </p:nvSpPr>
        <p:spPr>
          <a:xfrm>
            <a:off x="7479327" y="4164625"/>
            <a:ext cx="360125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9"/>
          <p:cNvSpPr txBox="1"/>
          <p:nvPr/>
        </p:nvSpPr>
        <p:spPr>
          <a:xfrm>
            <a:off x="955568" y="917290"/>
            <a:ext cx="419842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608" name="Google Shape;608;p19"/>
          <p:cNvSpPr txBox="1"/>
          <p:nvPr/>
        </p:nvSpPr>
        <p:spPr>
          <a:xfrm>
            <a:off x="955568" y="1564452"/>
            <a:ext cx="41984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2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9"/>
          <p:cNvSpPr txBox="1"/>
          <p:nvPr/>
        </p:nvSpPr>
        <p:spPr>
          <a:xfrm>
            <a:off x="955568" y="682468"/>
            <a:ext cx="41984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CHANGE COLORS</a:t>
            </a:r>
            <a:endParaRPr sz="1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9"/>
          <p:cNvSpPr txBox="1"/>
          <p:nvPr/>
        </p:nvSpPr>
        <p:spPr>
          <a:xfrm>
            <a:off x="1435887" y="2505670"/>
            <a:ext cx="39567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9"/>
          <p:cNvSpPr>
            <a:spLocks noGrp="1"/>
          </p:cNvSpPr>
          <p:nvPr>
            <p:ph type="pic" idx="4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2" name="Google Shape;612;p19"/>
          <p:cNvSpPr>
            <a:spLocks noGrp="1"/>
          </p:cNvSpPr>
          <p:nvPr>
            <p:ph type="pic" idx="3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3" name="Google Shape;613;p19"/>
          <p:cNvSpPr>
            <a:spLocks noGrp="1"/>
          </p:cNvSpPr>
          <p:nvPr>
            <p:ph type="pic" idx="2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/>
        </p:nvSpPr>
        <p:spPr>
          <a:xfrm>
            <a:off x="322847" y="2598003"/>
            <a:ext cx="47771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r>
              <a:rPr lang="en-US" sz="4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Break</a:t>
            </a:r>
            <a:endParaRPr sz="48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322875" y="3361087"/>
            <a:ext cx="4777096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2F717E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rgbClr val="2F71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4893858" y="0"/>
            <a:ext cx="7298142" cy="6858000"/>
          </a:xfrm>
          <a:custGeom>
            <a:avLst/>
            <a:gdLst/>
            <a:ahLst/>
            <a:cxnLst/>
            <a:rect l="l" t="t" r="r" b="b"/>
            <a:pathLst>
              <a:path w="7298142" h="6858000" extrusionOk="0">
                <a:moveTo>
                  <a:pt x="4467281" y="2059082"/>
                </a:moveTo>
                <a:lnTo>
                  <a:pt x="4436133" y="2111826"/>
                </a:lnTo>
                <a:cubicBezTo>
                  <a:pt x="4408829" y="2155078"/>
                  <a:pt x="4381256" y="2197250"/>
                  <a:pt x="4378012" y="2223202"/>
                </a:cubicBezTo>
                <a:cubicBezTo>
                  <a:pt x="4250414" y="2500024"/>
                  <a:pt x="4068750" y="2605995"/>
                  <a:pt x="3865459" y="2757381"/>
                </a:cubicBezTo>
                <a:cubicBezTo>
                  <a:pt x="3867622" y="2763869"/>
                  <a:pt x="3560523" y="2939045"/>
                  <a:pt x="3554035" y="2939045"/>
                </a:cubicBezTo>
                <a:cubicBezTo>
                  <a:pt x="3400485" y="3101245"/>
                  <a:pt x="3175568" y="3023389"/>
                  <a:pt x="3104201" y="3295885"/>
                </a:cubicBezTo>
                <a:cubicBezTo>
                  <a:pt x="3071761" y="3451596"/>
                  <a:pt x="2864145" y="3488362"/>
                  <a:pt x="2773312" y="3596496"/>
                </a:cubicBezTo>
                <a:cubicBezTo>
                  <a:pt x="2695457" y="3687329"/>
                  <a:pt x="2539744" y="3819250"/>
                  <a:pt x="2513792" y="3814925"/>
                </a:cubicBezTo>
                <a:cubicBezTo>
                  <a:pt x="2472701" y="3808436"/>
                  <a:pt x="2280225" y="3953334"/>
                  <a:pt x="2223995" y="4003076"/>
                </a:cubicBezTo>
                <a:cubicBezTo>
                  <a:pt x="2206693" y="4018215"/>
                  <a:pt x="2059631" y="4176091"/>
                  <a:pt x="2048818" y="4171765"/>
                </a:cubicBezTo>
                <a:cubicBezTo>
                  <a:pt x="2239133" y="4245296"/>
                  <a:pt x="2420797" y="4048492"/>
                  <a:pt x="2539744" y="4245296"/>
                </a:cubicBezTo>
                <a:cubicBezTo>
                  <a:pt x="2673830" y="4416145"/>
                  <a:pt x="2888349" y="4302338"/>
                  <a:pt x="3042772" y="4299823"/>
                </a:cubicBezTo>
                <a:cubicBezTo>
                  <a:pt x="3197195" y="4297308"/>
                  <a:pt x="3338183" y="4274615"/>
                  <a:pt x="3466286" y="4230204"/>
                </a:cubicBezTo>
                <a:cubicBezTo>
                  <a:pt x="3594389" y="4185792"/>
                  <a:pt x="3725040" y="4093195"/>
                  <a:pt x="3811393" y="4033354"/>
                </a:cubicBezTo>
                <a:cubicBezTo>
                  <a:pt x="3897746" y="3973512"/>
                  <a:pt x="3913038" y="3897106"/>
                  <a:pt x="3984406" y="3871155"/>
                </a:cubicBezTo>
                <a:cubicBezTo>
                  <a:pt x="4062262" y="3845202"/>
                  <a:pt x="4166070" y="3879806"/>
                  <a:pt x="4235276" y="3914407"/>
                </a:cubicBezTo>
                <a:cubicBezTo>
                  <a:pt x="4296101" y="3945495"/>
                  <a:pt x="4477732" y="3960533"/>
                  <a:pt x="4618600" y="3945792"/>
                </a:cubicBezTo>
                <a:lnTo>
                  <a:pt x="4690182" y="3934344"/>
                </a:lnTo>
                <a:lnTo>
                  <a:pt x="4686736" y="3932474"/>
                </a:lnTo>
                <a:lnTo>
                  <a:pt x="4815162" y="3844539"/>
                </a:lnTo>
                <a:lnTo>
                  <a:pt x="4980646" y="3555647"/>
                </a:lnTo>
                <a:lnTo>
                  <a:pt x="5109904" y="3546693"/>
                </a:lnTo>
                <a:cubicBezTo>
                  <a:pt x="5188144" y="3413398"/>
                  <a:pt x="5180668" y="3308271"/>
                  <a:pt x="5186462" y="3140204"/>
                </a:cubicBezTo>
                <a:cubicBezTo>
                  <a:pt x="5177772" y="3079349"/>
                  <a:pt x="5109034" y="2853241"/>
                  <a:pt x="5082952" y="2827165"/>
                </a:cubicBezTo>
                <a:cubicBezTo>
                  <a:pt x="5004718" y="2740235"/>
                  <a:pt x="4926884" y="2628874"/>
                  <a:pt x="4845753" y="2544840"/>
                </a:cubicBezTo>
                <a:cubicBezTo>
                  <a:pt x="4682612" y="2550663"/>
                  <a:pt x="4577428" y="2427691"/>
                  <a:pt x="4533553" y="2315891"/>
                </a:cubicBezTo>
                <a:cubicBezTo>
                  <a:pt x="4456968" y="2009825"/>
                  <a:pt x="4607652" y="2167577"/>
                  <a:pt x="4565133" y="2099928"/>
                </a:cubicBezTo>
                <a:close/>
                <a:moveTo>
                  <a:pt x="6205068" y="115"/>
                </a:moveTo>
                <a:cubicBezTo>
                  <a:pt x="6350746" y="-2093"/>
                  <a:pt x="6499887" y="27382"/>
                  <a:pt x="6653104" y="98013"/>
                </a:cubicBezTo>
                <a:cubicBezTo>
                  <a:pt x="6873328" y="199433"/>
                  <a:pt x="7076170" y="329832"/>
                  <a:pt x="6948673" y="631195"/>
                </a:cubicBezTo>
                <a:cubicBezTo>
                  <a:pt x="6995440" y="908064"/>
                  <a:pt x="6911072" y="1614659"/>
                  <a:pt x="6913828" y="1838739"/>
                </a:cubicBezTo>
                <a:cubicBezTo>
                  <a:pt x="6916586" y="2062818"/>
                  <a:pt x="6985623" y="1983471"/>
                  <a:pt x="7024850" y="2134700"/>
                </a:cubicBezTo>
                <a:cubicBezTo>
                  <a:pt x="7007411" y="2465823"/>
                  <a:pt x="6740016" y="2438961"/>
                  <a:pt x="6711874" y="2577152"/>
                </a:cubicBezTo>
                <a:cubicBezTo>
                  <a:pt x="6658584" y="2715012"/>
                  <a:pt x="6591286" y="2823801"/>
                  <a:pt x="6565961" y="2981740"/>
                </a:cubicBezTo>
                <a:cubicBezTo>
                  <a:pt x="6540636" y="3139679"/>
                  <a:pt x="6619552" y="3344225"/>
                  <a:pt x="6659308" y="3445273"/>
                </a:cubicBezTo>
                <a:cubicBezTo>
                  <a:pt x="6699064" y="3546321"/>
                  <a:pt x="6693841" y="3437610"/>
                  <a:pt x="6794558" y="3508513"/>
                </a:cubicBezTo>
                <a:cubicBezTo>
                  <a:pt x="6895276" y="3579416"/>
                  <a:pt x="6962456" y="3779072"/>
                  <a:pt x="7044953" y="3830937"/>
                </a:cubicBezTo>
                <a:lnTo>
                  <a:pt x="7298142" y="3893023"/>
                </a:lnTo>
                <a:lnTo>
                  <a:pt x="7298142" y="6858000"/>
                </a:lnTo>
                <a:lnTo>
                  <a:pt x="3771436" y="6858000"/>
                </a:lnTo>
                <a:lnTo>
                  <a:pt x="3728704" y="6776055"/>
                </a:lnTo>
                <a:cubicBezTo>
                  <a:pt x="3711910" y="6742500"/>
                  <a:pt x="3697312" y="6711276"/>
                  <a:pt x="3688120" y="6686946"/>
                </a:cubicBezTo>
                <a:cubicBezTo>
                  <a:pt x="3653517" y="6596116"/>
                  <a:pt x="3478342" y="6289016"/>
                  <a:pt x="3411299" y="6224137"/>
                </a:cubicBezTo>
                <a:cubicBezTo>
                  <a:pt x="3285864" y="6103027"/>
                  <a:pt x="3182056" y="5962454"/>
                  <a:pt x="3004717" y="5914874"/>
                </a:cubicBezTo>
                <a:cubicBezTo>
                  <a:pt x="2954976" y="5901898"/>
                  <a:pt x="2663016" y="5977593"/>
                  <a:pt x="2561371" y="5953803"/>
                </a:cubicBezTo>
                <a:cubicBezTo>
                  <a:pt x="2438099" y="5925689"/>
                  <a:pt x="2074770" y="5733211"/>
                  <a:pt x="1988264" y="5713746"/>
                </a:cubicBezTo>
                <a:cubicBezTo>
                  <a:pt x="1901757" y="5694283"/>
                  <a:pt x="1410832" y="5592637"/>
                  <a:pt x="1332976" y="5568849"/>
                </a:cubicBezTo>
                <a:cubicBezTo>
                  <a:pt x="1201053" y="5527757"/>
                  <a:pt x="1066967" y="5490994"/>
                  <a:pt x="937207" y="5443415"/>
                </a:cubicBezTo>
                <a:cubicBezTo>
                  <a:pt x="813935" y="5397998"/>
                  <a:pt x="372750" y="5201195"/>
                  <a:pt x="279756" y="5134152"/>
                </a:cubicBezTo>
                <a:cubicBezTo>
                  <a:pt x="201901" y="5075761"/>
                  <a:pt x="139183" y="4991417"/>
                  <a:pt x="89442" y="4907072"/>
                </a:cubicBezTo>
                <a:cubicBezTo>
                  <a:pt x="20235" y="4792452"/>
                  <a:pt x="-10042" y="4656203"/>
                  <a:pt x="2935" y="4522118"/>
                </a:cubicBezTo>
                <a:cubicBezTo>
                  <a:pt x="33212" y="4217180"/>
                  <a:pt x="288406" y="3918734"/>
                  <a:pt x="534951" y="3756533"/>
                </a:cubicBezTo>
                <a:cubicBezTo>
                  <a:pt x="701476" y="3648401"/>
                  <a:pt x="868002" y="3613796"/>
                  <a:pt x="941532" y="3406180"/>
                </a:cubicBezTo>
                <a:cubicBezTo>
                  <a:pt x="978297" y="3302373"/>
                  <a:pt x="1030202" y="3207214"/>
                  <a:pt x="1140498" y="3163962"/>
                </a:cubicBezTo>
                <a:cubicBezTo>
                  <a:pt x="1257282" y="3118546"/>
                  <a:pt x="1391367" y="3129361"/>
                  <a:pt x="1490850" y="3045015"/>
                </a:cubicBezTo>
                <a:cubicBezTo>
                  <a:pt x="1622773" y="2932557"/>
                  <a:pt x="1698467" y="2776845"/>
                  <a:pt x="1869317" y="2711963"/>
                </a:cubicBezTo>
                <a:cubicBezTo>
                  <a:pt x="1893107" y="2703313"/>
                  <a:pt x="2044493" y="2383240"/>
                  <a:pt x="2249947" y="2530301"/>
                </a:cubicBezTo>
                <a:cubicBezTo>
                  <a:pt x="2425122" y="2677362"/>
                  <a:pt x="2615437" y="2644923"/>
                  <a:pt x="2812240" y="2588694"/>
                </a:cubicBezTo>
                <a:cubicBezTo>
                  <a:pt x="2874958" y="2567067"/>
                  <a:pt x="3149616" y="2305382"/>
                  <a:pt x="3339930" y="2242665"/>
                </a:cubicBezTo>
                <a:cubicBezTo>
                  <a:pt x="3385347" y="2216714"/>
                  <a:pt x="3428600" y="2188599"/>
                  <a:pt x="3474016" y="2164809"/>
                </a:cubicBezTo>
                <a:cubicBezTo>
                  <a:pt x="3647030" y="2056678"/>
                  <a:pt x="3701096" y="1926917"/>
                  <a:pt x="3867622" y="1896639"/>
                </a:cubicBezTo>
                <a:cubicBezTo>
                  <a:pt x="3915200" y="1892314"/>
                  <a:pt x="4010358" y="1868524"/>
                  <a:pt x="4053611" y="1829596"/>
                </a:cubicBezTo>
                <a:cubicBezTo>
                  <a:pt x="4141199" y="1740387"/>
                  <a:pt x="4205674" y="1704702"/>
                  <a:pt x="4284443" y="1676926"/>
                </a:cubicBezTo>
                <a:lnTo>
                  <a:pt x="4345232" y="1657720"/>
                </a:lnTo>
                <a:lnTo>
                  <a:pt x="4462440" y="1123805"/>
                </a:lnTo>
                <a:cubicBezTo>
                  <a:pt x="4503006" y="1005000"/>
                  <a:pt x="4592834" y="967332"/>
                  <a:pt x="4697156" y="871705"/>
                </a:cubicBezTo>
                <a:cubicBezTo>
                  <a:pt x="4894196" y="564547"/>
                  <a:pt x="5172374" y="367501"/>
                  <a:pt x="5502717" y="231308"/>
                </a:cubicBezTo>
                <a:cubicBezTo>
                  <a:pt x="5729100" y="95481"/>
                  <a:pt x="5962272" y="3795"/>
                  <a:pt x="6205068" y="1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619" name="Google Shape;619;p20"/>
          <p:cNvGrpSpPr/>
          <p:nvPr/>
        </p:nvGrpSpPr>
        <p:grpSpPr>
          <a:xfrm>
            <a:off x="4223794" y="2062108"/>
            <a:ext cx="3744414" cy="3744416"/>
            <a:chOff x="2699794" y="1988840"/>
            <a:chExt cx="3744414" cy="3744416"/>
          </a:xfrm>
        </p:grpSpPr>
        <p:sp>
          <p:nvSpPr>
            <p:cNvPr id="620" name="Google Shape;620;p20"/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 extrusionOk="0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0"/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 extrusionOk="0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0"/>
            <p:cNvSpPr/>
            <p:nvPr/>
          </p:nvSpPr>
          <p:spPr>
            <a:xfrm rot="-54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 extrusionOk="0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0"/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30355"/>
              </a:avLst>
            </a:prstGeom>
            <a:solidFill>
              <a:srgbClr val="8FA0B0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0"/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 extrusionOk="0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5" name="Google Shape;625;p20"/>
          <p:cNvSpPr txBox="1"/>
          <p:nvPr/>
        </p:nvSpPr>
        <p:spPr>
          <a:xfrm>
            <a:off x="5533599" y="4144134"/>
            <a:ext cx="11069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6" name="Google Shape;626;p20"/>
          <p:cNvGrpSpPr/>
          <p:nvPr/>
        </p:nvGrpSpPr>
        <p:grpSpPr>
          <a:xfrm>
            <a:off x="8054255" y="2516602"/>
            <a:ext cx="3327107" cy="1065468"/>
            <a:chOff x="2079598" y="4324401"/>
            <a:chExt cx="4492794" cy="1065468"/>
          </a:xfrm>
        </p:grpSpPr>
        <p:sp>
          <p:nvSpPr>
            <p:cNvPr id="627" name="Google Shape;627;p20"/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628" name="Google Shape;628;p20"/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9" name="Google Shape;629;p20"/>
          <p:cNvGrpSpPr/>
          <p:nvPr/>
        </p:nvGrpSpPr>
        <p:grpSpPr>
          <a:xfrm>
            <a:off x="8054255" y="5081717"/>
            <a:ext cx="3327107" cy="1065468"/>
            <a:chOff x="2079598" y="4324401"/>
            <a:chExt cx="4492794" cy="1065468"/>
          </a:xfrm>
        </p:grpSpPr>
        <p:sp>
          <p:nvSpPr>
            <p:cNvPr id="630" name="Google Shape;630;p20"/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631" name="Google Shape;631;p20"/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2" name="Google Shape;632;p20"/>
          <p:cNvGrpSpPr/>
          <p:nvPr/>
        </p:nvGrpSpPr>
        <p:grpSpPr>
          <a:xfrm>
            <a:off x="795878" y="1808115"/>
            <a:ext cx="3328230" cy="1065468"/>
            <a:chOff x="2079598" y="4324401"/>
            <a:chExt cx="4492794" cy="1065468"/>
          </a:xfrm>
        </p:grpSpPr>
        <p:sp>
          <p:nvSpPr>
            <p:cNvPr id="633" name="Google Shape;633;p20"/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634" name="Google Shape;634;p20"/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5" name="Google Shape;635;p20"/>
          <p:cNvGrpSpPr/>
          <p:nvPr/>
        </p:nvGrpSpPr>
        <p:grpSpPr>
          <a:xfrm>
            <a:off x="795878" y="4227309"/>
            <a:ext cx="3328230" cy="1065468"/>
            <a:chOff x="2079598" y="4324401"/>
            <a:chExt cx="4492794" cy="1065468"/>
          </a:xfrm>
        </p:grpSpPr>
        <p:sp>
          <p:nvSpPr>
            <p:cNvPr id="636" name="Google Shape;636;p20"/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637" name="Google Shape;637;p20"/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8" name="Google Shape;638;p20"/>
          <p:cNvSpPr/>
          <p:nvPr/>
        </p:nvSpPr>
        <p:spPr>
          <a:xfrm rot="-5400000">
            <a:off x="4713433" y="2634852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0"/>
          <p:cNvSpPr/>
          <p:nvPr/>
        </p:nvSpPr>
        <p:spPr>
          <a:xfrm>
            <a:off x="6995558" y="2581242"/>
            <a:ext cx="424718" cy="42471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0"/>
          <p:cNvSpPr/>
          <p:nvPr/>
        </p:nvSpPr>
        <p:spPr>
          <a:xfrm>
            <a:off x="4754196" y="4866604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0"/>
          <p:cNvSpPr/>
          <p:nvPr/>
        </p:nvSpPr>
        <p:spPr>
          <a:xfrm>
            <a:off x="5805326" y="3440150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0"/>
          <p:cNvSpPr/>
          <p:nvPr/>
        </p:nvSpPr>
        <p:spPr>
          <a:xfrm>
            <a:off x="7000185" y="4792498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648" name="Google Shape;648;p21"/>
          <p:cNvGrpSpPr/>
          <p:nvPr/>
        </p:nvGrpSpPr>
        <p:grpSpPr>
          <a:xfrm>
            <a:off x="5410155" y="1895078"/>
            <a:ext cx="1350651" cy="1350650"/>
            <a:chOff x="5410154" y="1792609"/>
            <a:chExt cx="1350651" cy="1350650"/>
          </a:xfrm>
        </p:grpSpPr>
        <p:sp>
          <p:nvSpPr>
            <p:cNvPr id="649" name="Google Shape;649;p21"/>
            <p:cNvSpPr/>
            <p:nvPr/>
          </p:nvSpPr>
          <p:spPr>
            <a:xfrm>
              <a:off x="5410154" y="1847259"/>
              <a:ext cx="1296000" cy="129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1"/>
            <p:cNvSpPr/>
            <p:nvPr/>
          </p:nvSpPr>
          <p:spPr>
            <a:xfrm rot="10800000">
              <a:off x="5464805" y="1792609"/>
              <a:ext cx="1296000" cy="12960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1"/>
          <p:cNvGrpSpPr/>
          <p:nvPr/>
        </p:nvGrpSpPr>
        <p:grpSpPr>
          <a:xfrm>
            <a:off x="5410155" y="3330653"/>
            <a:ext cx="1350651" cy="1350651"/>
            <a:chOff x="5410154" y="3235402"/>
            <a:chExt cx="1350651" cy="1350651"/>
          </a:xfrm>
        </p:grpSpPr>
        <p:sp>
          <p:nvSpPr>
            <p:cNvPr id="652" name="Google Shape;652;p21"/>
            <p:cNvSpPr/>
            <p:nvPr/>
          </p:nvSpPr>
          <p:spPr>
            <a:xfrm>
              <a:off x="5410154" y="3290053"/>
              <a:ext cx="1296000" cy="1296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1"/>
            <p:cNvSpPr/>
            <p:nvPr/>
          </p:nvSpPr>
          <p:spPr>
            <a:xfrm rot="10800000">
              <a:off x="5464805" y="3235402"/>
              <a:ext cx="1296000" cy="1296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1"/>
          <p:cNvGrpSpPr/>
          <p:nvPr/>
        </p:nvGrpSpPr>
        <p:grpSpPr>
          <a:xfrm>
            <a:off x="5403800" y="4794500"/>
            <a:ext cx="1350651" cy="1350652"/>
            <a:chOff x="5403799" y="4678196"/>
            <a:chExt cx="1350651" cy="1350652"/>
          </a:xfrm>
        </p:grpSpPr>
        <p:sp>
          <p:nvSpPr>
            <p:cNvPr id="655" name="Google Shape;655;p21"/>
            <p:cNvSpPr/>
            <p:nvPr/>
          </p:nvSpPr>
          <p:spPr>
            <a:xfrm>
              <a:off x="5403799" y="4732848"/>
              <a:ext cx="1296000" cy="1296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1"/>
            <p:cNvSpPr/>
            <p:nvPr/>
          </p:nvSpPr>
          <p:spPr>
            <a:xfrm rot="10800000">
              <a:off x="5458450" y="4678196"/>
              <a:ext cx="1296000" cy="1296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7" name="Google Shape;657;p21"/>
          <p:cNvSpPr/>
          <p:nvPr/>
        </p:nvSpPr>
        <p:spPr>
          <a:xfrm>
            <a:off x="916436" y="1868402"/>
            <a:ext cx="4392000" cy="1404000"/>
          </a:xfrm>
          <a:prstGeom prst="roundRect">
            <a:avLst>
              <a:gd name="adj" fmla="val 729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1"/>
          <p:cNvSpPr/>
          <p:nvPr/>
        </p:nvSpPr>
        <p:spPr>
          <a:xfrm>
            <a:off x="916436" y="3341136"/>
            <a:ext cx="4392000" cy="1392760"/>
          </a:xfrm>
          <a:prstGeom prst="roundRect">
            <a:avLst>
              <a:gd name="adj" fmla="val 729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1"/>
          <p:cNvSpPr/>
          <p:nvPr/>
        </p:nvSpPr>
        <p:spPr>
          <a:xfrm>
            <a:off x="916436" y="4802630"/>
            <a:ext cx="4392000" cy="1392760"/>
          </a:xfrm>
          <a:prstGeom prst="roundRect">
            <a:avLst>
              <a:gd name="adj" fmla="val 729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1"/>
          <p:cNvSpPr/>
          <p:nvPr/>
        </p:nvSpPr>
        <p:spPr>
          <a:xfrm>
            <a:off x="6856471" y="1874022"/>
            <a:ext cx="4392000" cy="1392760"/>
          </a:xfrm>
          <a:prstGeom prst="roundRect">
            <a:avLst>
              <a:gd name="adj" fmla="val 729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1"/>
          <p:cNvSpPr/>
          <p:nvPr/>
        </p:nvSpPr>
        <p:spPr>
          <a:xfrm>
            <a:off x="6856471" y="3338326"/>
            <a:ext cx="4392000" cy="1392760"/>
          </a:xfrm>
          <a:prstGeom prst="roundRect">
            <a:avLst>
              <a:gd name="adj" fmla="val 729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1"/>
          <p:cNvSpPr/>
          <p:nvPr/>
        </p:nvSpPr>
        <p:spPr>
          <a:xfrm>
            <a:off x="6856471" y="4802630"/>
            <a:ext cx="4392000" cy="1392760"/>
          </a:xfrm>
          <a:prstGeom prst="roundRect">
            <a:avLst>
              <a:gd name="adj" fmla="val 729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3" name="Google Shape;663;p21"/>
          <p:cNvGrpSpPr/>
          <p:nvPr/>
        </p:nvGrpSpPr>
        <p:grpSpPr>
          <a:xfrm>
            <a:off x="1400806" y="4941677"/>
            <a:ext cx="3703800" cy="1107996"/>
            <a:chOff x="3017859" y="4283314"/>
            <a:chExt cx="1890849" cy="1107996"/>
          </a:xfrm>
        </p:grpSpPr>
        <p:sp>
          <p:nvSpPr>
            <p:cNvPr id="664" name="Google Shape;664;p21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</a:t>
              </a:r>
              <a:endParaRPr/>
            </a:p>
          </p:txBody>
        </p:sp>
        <p:sp>
          <p:nvSpPr>
            <p:cNvPr id="665" name="Google Shape;665;p2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1"/>
          <p:cNvGrpSpPr/>
          <p:nvPr/>
        </p:nvGrpSpPr>
        <p:grpSpPr>
          <a:xfrm>
            <a:off x="1400806" y="3471643"/>
            <a:ext cx="3703800" cy="1107996"/>
            <a:chOff x="3017859" y="4283314"/>
            <a:chExt cx="1890849" cy="1107996"/>
          </a:xfrm>
        </p:grpSpPr>
        <p:sp>
          <p:nvSpPr>
            <p:cNvPr id="667" name="Google Shape;667;p21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</a:t>
              </a:r>
              <a:endParaRPr/>
            </a:p>
          </p:txBody>
        </p:sp>
        <p:sp>
          <p:nvSpPr>
            <p:cNvPr id="668" name="Google Shape;668;p2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9" name="Google Shape;669;p21"/>
          <p:cNvGrpSpPr/>
          <p:nvPr/>
        </p:nvGrpSpPr>
        <p:grpSpPr>
          <a:xfrm>
            <a:off x="1400806" y="2001609"/>
            <a:ext cx="3703800" cy="1107996"/>
            <a:chOff x="3017859" y="4283314"/>
            <a:chExt cx="1890849" cy="1107996"/>
          </a:xfrm>
        </p:grpSpPr>
        <p:sp>
          <p:nvSpPr>
            <p:cNvPr id="670" name="Google Shape;670;p21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</a:t>
              </a:r>
              <a:endParaRPr/>
            </a:p>
          </p:txBody>
        </p:sp>
        <p:sp>
          <p:nvSpPr>
            <p:cNvPr id="671" name="Google Shape;671;p2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2" name="Google Shape;672;p21"/>
          <p:cNvGrpSpPr/>
          <p:nvPr/>
        </p:nvGrpSpPr>
        <p:grpSpPr>
          <a:xfrm>
            <a:off x="7040652" y="2001609"/>
            <a:ext cx="3729739" cy="1107996"/>
            <a:chOff x="3017859" y="4283314"/>
            <a:chExt cx="1890849" cy="1107996"/>
          </a:xfrm>
        </p:grpSpPr>
        <p:sp>
          <p:nvSpPr>
            <p:cNvPr id="673" name="Google Shape;673;p21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</a:t>
              </a:r>
              <a:endParaRPr/>
            </a:p>
          </p:txBody>
        </p:sp>
        <p:sp>
          <p:nvSpPr>
            <p:cNvPr id="674" name="Google Shape;674;p2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5" name="Google Shape;675;p21"/>
          <p:cNvGrpSpPr/>
          <p:nvPr/>
        </p:nvGrpSpPr>
        <p:grpSpPr>
          <a:xfrm>
            <a:off x="7040652" y="3471643"/>
            <a:ext cx="3729739" cy="1107996"/>
            <a:chOff x="3017859" y="4283314"/>
            <a:chExt cx="1890849" cy="1107996"/>
          </a:xfrm>
        </p:grpSpPr>
        <p:sp>
          <p:nvSpPr>
            <p:cNvPr id="676" name="Google Shape;676;p21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</a:t>
              </a:r>
              <a:endParaRPr/>
            </a:p>
          </p:txBody>
        </p:sp>
        <p:sp>
          <p:nvSpPr>
            <p:cNvPr id="677" name="Google Shape;677;p2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1"/>
          <p:cNvGrpSpPr/>
          <p:nvPr/>
        </p:nvGrpSpPr>
        <p:grpSpPr>
          <a:xfrm>
            <a:off x="7040652" y="4941677"/>
            <a:ext cx="3729739" cy="1107996"/>
            <a:chOff x="3017859" y="4283314"/>
            <a:chExt cx="1890849" cy="1107996"/>
          </a:xfrm>
        </p:grpSpPr>
        <p:sp>
          <p:nvSpPr>
            <p:cNvPr id="679" name="Google Shape;679;p21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</a:t>
              </a:r>
              <a:endParaRPr/>
            </a:p>
          </p:txBody>
        </p:sp>
        <p:sp>
          <p:nvSpPr>
            <p:cNvPr id="680" name="Google Shape;680;p2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1" name="Google Shape;681;p21"/>
          <p:cNvSpPr txBox="1"/>
          <p:nvPr/>
        </p:nvSpPr>
        <p:spPr>
          <a:xfrm>
            <a:off x="6348982" y="1620076"/>
            <a:ext cx="61456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7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1"/>
          <p:cNvSpPr txBox="1"/>
          <p:nvPr/>
        </p:nvSpPr>
        <p:spPr>
          <a:xfrm>
            <a:off x="5325432" y="2305397"/>
            <a:ext cx="61456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7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1"/>
          <p:cNvSpPr txBox="1"/>
          <p:nvPr/>
        </p:nvSpPr>
        <p:spPr>
          <a:xfrm>
            <a:off x="6237153" y="3069152"/>
            <a:ext cx="61456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7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1"/>
          <p:cNvSpPr txBox="1"/>
          <p:nvPr/>
        </p:nvSpPr>
        <p:spPr>
          <a:xfrm>
            <a:off x="5330893" y="3765854"/>
            <a:ext cx="61456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7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1"/>
          <p:cNvSpPr txBox="1"/>
          <p:nvPr/>
        </p:nvSpPr>
        <p:spPr>
          <a:xfrm>
            <a:off x="6246475" y="4495392"/>
            <a:ext cx="61456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7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1"/>
          <p:cNvSpPr txBox="1"/>
          <p:nvPr/>
        </p:nvSpPr>
        <p:spPr>
          <a:xfrm>
            <a:off x="5310161" y="5190436"/>
            <a:ext cx="61456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7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1"/>
          <p:cNvSpPr/>
          <p:nvPr/>
        </p:nvSpPr>
        <p:spPr>
          <a:xfrm>
            <a:off x="876078" y="2742054"/>
            <a:ext cx="524728" cy="524728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1"/>
          <p:cNvSpPr/>
          <p:nvPr/>
        </p:nvSpPr>
        <p:spPr>
          <a:xfrm rot="10800000">
            <a:off x="10770391" y="1816314"/>
            <a:ext cx="524728" cy="524728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1"/>
          <p:cNvSpPr/>
          <p:nvPr/>
        </p:nvSpPr>
        <p:spPr>
          <a:xfrm>
            <a:off x="876078" y="4208445"/>
            <a:ext cx="524728" cy="524728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1"/>
          <p:cNvSpPr/>
          <p:nvPr/>
        </p:nvSpPr>
        <p:spPr>
          <a:xfrm rot="10800000">
            <a:off x="10770391" y="3290724"/>
            <a:ext cx="524728" cy="524728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1"/>
          <p:cNvSpPr/>
          <p:nvPr/>
        </p:nvSpPr>
        <p:spPr>
          <a:xfrm>
            <a:off x="876078" y="5674835"/>
            <a:ext cx="524728" cy="524728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1"/>
          <p:cNvSpPr/>
          <p:nvPr/>
        </p:nvSpPr>
        <p:spPr>
          <a:xfrm rot="10800000">
            <a:off x="10770391" y="4765134"/>
            <a:ext cx="524728" cy="524728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2"/>
          <p:cNvSpPr/>
          <p:nvPr/>
        </p:nvSpPr>
        <p:spPr>
          <a:xfrm>
            <a:off x="1" y="2017252"/>
            <a:ext cx="12192000" cy="3221498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2"/>
          <p:cNvSpPr/>
          <p:nvPr/>
        </p:nvSpPr>
        <p:spPr>
          <a:xfrm>
            <a:off x="2856034" y="2213652"/>
            <a:ext cx="6479932" cy="335435"/>
          </a:xfrm>
          <a:custGeom>
            <a:avLst/>
            <a:gdLst/>
            <a:ahLst/>
            <a:cxnLst/>
            <a:rect l="l" t="t" r="r" b="b"/>
            <a:pathLst>
              <a:path w="6479932" h="335435" extrusionOk="0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2"/>
          <p:cNvSpPr/>
          <p:nvPr/>
        </p:nvSpPr>
        <p:spPr>
          <a:xfrm>
            <a:off x="2856034" y="4706916"/>
            <a:ext cx="6479932" cy="335435"/>
          </a:xfrm>
          <a:custGeom>
            <a:avLst/>
            <a:gdLst/>
            <a:ahLst/>
            <a:cxnLst/>
            <a:rect l="l" t="t" r="r" b="b"/>
            <a:pathLst>
              <a:path w="6479932" h="335435" extrusionOk="0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2"/>
          <p:cNvSpPr txBox="1"/>
          <p:nvPr/>
        </p:nvSpPr>
        <p:spPr>
          <a:xfrm>
            <a:off x="2105873" y="2730579"/>
            <a:ext cx="79802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 Quality Professional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2"/>
          <p:cNvSpPr txBox="1"/>
          <p:nvPr/>
        </p:nvSpPr>
        <p:spPr>
          <a:xfrm>
            <a:off x="2105873" y="3868518"/>
            <a:ext cx="79802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 Easy to change colors, photos. You can simply impress your audience and add a unique zing and appeal to your Presentations.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707" name="Google Shape;707;p23"/>
          <p:cNvGrpSpPr/>
          <p:nvPr/>
        </p:nvGrpSpPr>
        <p:grpSpPr>
          <a:xfrm flipH="1">
            <a:off x="-9525" y="1634424"/>
            <a:ext cx="6502929" cy="4503550"/>
            <a:chOff x="4211960" y="1146262"/>
            <a:chExt cx="6502929" cy="4503550"/>
          </a:xfrm>
        </p:grpSpPr>
        <p:sp>
          <p:nvSpPr>
            <p:cNvPr id="708" name="Google Shape;708;p23"/>
            <p:cNvSpPr/>
            <p:nvPr/>
          </p:nvSpPr>
          <p:spPr>
            <a:xfrm>
              <a:off x="5724128" y="2564426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4644008" y="3212498"/>
              <a:ext cx="4700909" cy="3605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6156175" y="1916354"/>
              <a:ext cx="3188741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5752703" y="3860570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6184751" y="4508642"/>
              <a:ext cx="3131588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3"/>
            <p:cNvSpPr/>
            <p:nvPr/>
          </p:nvSpPr>
          <p:spPr>
            <a:xfrm rot="-5400000">
              <a:off x="9655576" y="2700012"/>
              <a:ext cx="720080" cy="1398543"/>
            </a:xfrm>
            <a:prstGeom prst="trapezoid">
              <a:avLst>
                <a:gd name="adj" fmla="val 25000"/>
              </a:avLst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3"/>
            <p:cNvSpPr/>
            <p:nvPr/>
          </p:nvSpPr>
          <p:spPr>
            <a:xfrm rot="-5400000">
              <a:off x="9655098" y="1865151"/>
              <a:ext cx="721035" cy="1398547"/>
            </a:xfrm>
            <a:custGeom>
              <a:avLst/>
              <a:gdLst/>
              <a:ahLst/>
              <a:cxnLst/>
              <a:rect l="l" t="t" r="r" b="b"/>
              <a:pathLst>
                <a:path w="721035" h="971603" extrusionOk="0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3"/>
            <p:cNvSpPr/>
            <p:nvPr/>
          </p:nvSpPr>
          <p:spPr>
            <a:xfrm rot="-5400000">
              <a:off x="9450311" y="1012295"/>
              <a:ext cx="1130610" cy="1398543"/>
            </a:xfrm>
            <a:custGeom>
              <a:avLst/>
              <a:gdLst/>
              <a:ahLst/>
              <a:cxnLst/>
              <a:rect l="l" t="t" r="r" b="b"/>
              <a:pathLst>
                <a:path w="1130610" h="971600" extrusionOk="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solidFill>
              <a:srgbClr val="4AA8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3"/>
            <p:cNvSpPr/>
            <p:nvPr/>
          </p:nvSpPr>
          <p:spPr>
            <a:xfrm rot="-5400000" flipH="1">
              <a:off x="9658482" y="3526163"/>
              <a:ext cx="714268" cy="1398547"/>
            </a:xfrm>
            <a:custGeom>
              <a:avLst/>
              <a:gdLst/>
              <a:ahLst/>
              <a:cxnLst/>
              <a:rect l="l" t="t" r="r" b="b"/>
              <a:pathLst>
                <a:path w="721035" h="971603" extrusionOk="0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3"/>
            <p:cNvSpPr/>
            <p:nvPr/>
          </p:nvSpPr>
          <p:spPr>
            <a:xfrm rot="-5400000" flipH="1">
              <a:off x="9446675" y="4381599"/>
              <a:ext cx="1137881" cy="1398543"/>
            </a:xfrm>
            <a:custGeom>
              <a:avLst/>
              <a:gdLst/>
              <a:ahLst/>
              <a:cxnLst/>
              <a:rect l="l" t="t" r="r" b="b"/>
              <a:pathLst>
                <a:path w="1130610" h="971600" extrusionOk="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solidFill>
              <a:srgbClr val="4AA8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3"/>
            <p:cNvSpPr/>
            <p:nvPr/>
          </p:nvSpPr>
          <p:spPr>
            <a:xfrm rot="-5400000">
              <a:off x="4168736" y="3128944"/>
              <a:ext cx="626748" cy="5403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3"/>
            <p:cNvSpPr/>
            <p:nvPr/>
          </p:nvSpPr>
          <p:spPr>
            <a:xfrm rot="-5400000">
              <a:off x="5169179" y="2474534"/>
              <a:ext cx="626748" cy="5403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3"/>
            <p:cNvSpPr/>
            <p:nvPr/>
          </p:nvSpPr>
          <p:spPr>
            <a:xfrm rot="-5400000">
              <a:off x="5169179" y="3770679"/>
              <a:ext cx="626748" cy="5403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3"/>
            <p:cNvSpPr/>
            <p:nvPr/>
          </p:nvSpPr>
          <p:spPr>
            <a:xfrm rot="-5400000">
              <a:off x="5601227" y="4418751"/>
              <a:ext cx="626748" cy="5403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3"/>
            <p:cNvSpPr/>
            <p:nvPr/>
          </p:nvSpPr>
          <p:spPr>
            <a:xfrm rot="-5400000">
              <a:off x="5572652" y="1826463"/>
              <a:ext cx="626748" cy="5403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3" name="Google Shape;723;p23"/>
          <p:cNvGrpSpPr/>
          <p:nvPr/>
        </p:nvGrpSpPr>
        <p:grpSpPr>
          <a:xfrm flipH="1">
            <a:off x="9338327" y="3627694"/>
            <a:ext cx="1865083" cy="570092"/>
            <a:chOff x="5210294" y="837292"/>
            <a:chExt cx="1750034" cy="410772"/>
          </a:xfrm>
        </p:grpSpPr>
        <p:sp>
          <p:nvSpPr>
            <p:cNvPr id="724" name="Google Shape;724;p23"/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</a:t>
              </a:r>
              <a:endParaRPr/>
            </a:p>
          </p:txBody>
        </p:sp>
        <p:sp>
          <p:nvSpPr>
            <p:cNvPr id="725" name="Google Shape;725;p23"/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grpSp>
        <p:nvGrpSpPr>
          <p:cNvPr id="726" name="Google Shape;726;p23"/>
          <p:cNvGrpSpPr/>
          <p:nvPr/>
        </p:nvGrpSpPr>
        <p:grpSpPr>
          <a:xfrm flipH="1">
            <a:off x="8575386" y="4352578"/>
            <a:ext cx="1865083" cy="570092"/>
            <a:chOff x="5210294" y="837292"/>
            <a:chExt cx="1750034" cy="410772"/>
          </a:xfrm>
        </p:grpSpPr>
        <p:sp>
          <p:nvSpPr>
            <p:cNvPr id="727" name="Google Shape;727;p23"/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</a:t>
              </a:r>
              <a:endParaRPr/>
            </a:p>
          </p:txBody>
        </p:sp>
        <p:sp>
          <p:nvSpPr>
            <p:cNvPr id="728" name="Google Shape;728;p23"/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grpSp>
        <p:nvGrpSpPr>
          <p:cNvPr id="729" name="Google Shape;729;p23"/>
          <p:cNvGrpSpPr/>
          <p:nvPr/>
        </p:nvGrpSpPr>
        <p:grpSpPr>
          <a:xfrm flipH="1">
            <a:off x="7812442" y="5077466"/>
            <a:ext cx="1865083" cy="570092"/>
            <a:chOff x="5210294" y="837292"/>
            <a:chExt cx="1750034" cy="410772"/>
          </a:xfrm>
        </p:grpSpPr>
        <p:sp>
          <p:nvSpPr>
            <p:cNvPr id="730" name="Google Shape;730;p23"/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</a:t>
              </a:r>
              <a:endParaRPr/>
            </a:p>
          </p:txBody>
        </p:sp>
        <p:sp>
          <p:nvSpPr>
            <p:cNvPr id="731" name="Google Shape;731;p23"/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grpSp>
        <p:nvGrpSpPr>
          <p:cNvPr id="732" name="Google Shape;732;p23"/>
          <p:cNvGrpSpPr/>
          <p:nvPr/>
        </p:nvGrpSpPr>
        <p:grpSpPr>
          <a:xfrm flipH="1">
            <a:off x="8575386" y="2888124"/>
            <a:ext cx="1865083" cy="523220"/>
            <a:chOff x="3413470" y="1938318"/>
            <a:chExt cx="1596980" cy="523220"/>
          </a:xfrm>
        </p:grpSpPr>
        <p:sp>
          <p:nvSpPr>
            <p:cNvPr id="733" name="Google Shape;733;p23"/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</a:t>
              </a:r>
              <a:endParaRPr/>
            </a:p>
          </p:txBody>
        </p:sp>
        <p:sp>
          <p:nvSpPr>
            <p:cNvPr id="734" name="Google Shape;734;p23"/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grpSp>
        <p:nvGrpSpPr>
          <p:cNvPr id="735" name="Google Shape;735;p23"/>
          <p:cNvGrpSpPr/>
          <p:nvPr/>
        </p:nvGrpSpPr>
        <p:grpSpPr>
          <a:xfrm flipH="1">
            <a:off x="7812442" y="2148554"/>
            <a:ext cx="1865083" cy="523220"/>
            <a:chOff x="3413470" y="1938318"/>
            <a:chExt cx="1596980" cy="523220"/>
          </a:xfrm>
        </p:grpSpPr>
        <p:sp>
          <p:nvSpPr>
            <p:cNvPr id="736" name="Google Shape;736;p23"/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</a:t>
              </a:r>
              <a:endParaRPr/>
            </a:p>
          </p:txBody>
        </p:sp>
        <p:sp>
          <p:nvSpPr>
            <p:cNvPr id="737" name="Google Shape;737;p23"/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sp>
        <p:nvSpPr>
          <p:cNvPr id="738" name="Google Shape;738;p23"/>
          <p:cNvSpPr txBox="1"/>
          <p:nvPr/>
        </p:nvSpPr>
        <p:spPr>
          <a:xfrm flipH="1">
            <a:off x="2186284" y="2476627"/>
            <a:ext cx="16561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/>
          </a:p>
        </p:txBody>
      </p:sp>
      <p:sp>
        <p:nvSpPr>
          <p:cNvPr id="739" name="Google Shape;739;p23"/>
          <p:cNvSpPr txBox="1"/>
          <p:nvPr/>
        </p:nvSpPr>
        <p:spPr>
          <a:xfrm flipH="1">
            <a:off x="2186284" y="3125655"/>
            <a:ext cx="16561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/>
          </a:p>
        </p:txBody>
      </p:sp>
      <p:sp>
        <p:nvSpPr>
          <p:cNvPr id="740" name="Google Shape;740;p23"/>
          <p:cNvSpPr txBox="1"/>
          <p:nvPr/>
        </p:nvSpPr>
        <p:spPr>
          <a:xfrm flipH="1">
            <a:off x="2186284" y="3784208"/>
            <a:ext cx="16561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/>
          </a:p>
        </p:txBody>
      </p:sp>
      <p:sp>
        <p:nvSpPr>
          <p:cNvPr id="741" name="Google Shape;741;p23"/>
          <p:cNvSpPr txBox="1"/>
          <p:nvPr/>
        </p:nvSpPr>
        <p:spPr>
          <a:xfrm flipH="1">
            <a:off x="2186284" y="4423711"/>
            <a:ext cx="16561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/>
          </a:p>
        </p:txBody>
      </p:sp>
      <p:sp>
        <p:nvSpPr>
          <p:cNvPr id="742" name="Google Shape;742;p23"/>
          <p:cNvSpPr txBox="1"/>
          <p:nvPr/>
        </p:nvSpPr>
        <p:spPr>
          <a:xfrm flipH="1">
            <a:off x="2186284" y="5063214"/>
            <a:ext cx="16561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/>
          </a:p>
        </p:txBody>
      </p:sp>
      <p:sp>
        <p:nvSpPr>
          <p:cNvPr id="743" name="Google Shape;743;p23"/>
          <p:cNvSpPr/>
          <p:nvPr/>
        </p:nvSpPr>
        <p:spPr>
          <a:xfrm>
            <a:off x="6738957" y="3531623"/>
            <a:ext cx="1865083" cy="683995"/>
          </a:xfrm>
          <a:custGeom>
            <a:avLst/>
            <a:gdLst/>
            <a:ahLst/>
            <a:cxnLst/>
            <a:rect l="l" t="t" r="r" b="b"/>
            <a:pathLst>
              <a:path w="2978150" h="1092200" extrusionOk="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3"/>
          <p:cNvSpPr/>
          <p:nvPr/>
        </p:nvSpPr>
        <p:spPr>
          <a:xfrm>
            <a:off x="5592163" y="4221835"/>
            <a:ext cx="1501102" cy="550510"/>
          </a:xfrm>
          <a:custGeom>
            <a:avLst/>
            <a:gdLst/>
            <a:ahLst/>
            <a:cxnLst/>
            <a:rect l="l" t="t" r="r" b="b"/>
            <a:pathLst>
              <a:path w="2978150" h="1092200" extrusionOk="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3"/>
          <p:cNvSpPr/>
          <p:nvPr/>
        </p:nvSpPr>
        <p:spPr>
          <a:xfrm>
            <a:off x="5592163" y="2925633"/>
            <a:ext cx="1501102" cy="550510"/>
          </a:xfrm>
          <a:custGeom>
            <a:avLst/>
            <a:gdLst/>
            <a:ahLst/>
            <a:cxnLst/>
            <a:rect l="l" t="t" r="r" b="b"/>
            <a:pathLst>
              <a:path w="2978150" h="1092200" extrusionOk="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3"/>
          <p:cNvSpPr/>
          <p:nvPr/>
        </p:nvSpPr>
        <p:spPr>
          <a:xfrm>
            <a:off x="5012828" y="4947304"/>
            <a:ext cx="1183251" cy="433942"/>
          </a:xfrm>
          <a:custGeom>
            <a:avLst/>
            <a:gdLst/>
            <a:ahLst/>
            <a:cxnLst/>
            <a:rect l="l" t="t" r="r" b="b"/>
            <a:pathLst>
              <a:path w="2978150" h="1092200" extrusionOk="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23"/>
          <p:cNvSpPr/>
          <p:nvPr/>
        </p:nvSpPr>
        <p:spPr>
          <a:xfrm>
            <a:off x="5071135" y="2331035"/>
            <a:ext cx="1183251" cy="433942"/>
          </a:xfrm>
          <a:custGeom>
            <a:avLst/>
            <a:gdLst/>
            <a:ahLst/>
            <a:cxnLst/>
            <a:rect l="l" t="t" r="r" b="b"/>
            <a:pathLst>
              <a:path w="2978150" h="1092200" extrusionOk="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4"/>
          <p:cNvSpPr txBox="1"/>
          <p:nvPr/>
        </p:nvSpPr>
        <p:spPr>
          <a:xfrm>
            <a:off x="4275006" y="1969526"/>
            <a:ext cx="1459223" cy="28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Modern</a:t>
            </a:r>
            <a:endParaRPr/>
          </a:p>
        </p:txBody>
      </p:sp>
      <p:sp>
        <p:nvSpPr>
          <p:cNvPr id="753" name="Google Shape;753;p24"/>
          <p:cNvSpPr txBox="1"/>
          <p:nvPr/>
        </p:nvSpPr>
        <p:spPr>
          <a:xfrm>
            <a:off x="3024876" y="1624368"/>
            <a:ext cx="2724615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754" name="Google Shape;754;p24"/>
          <p:cNvSpPr txBox="1"/>
          <p:nvPr/>
        </p:nvSpPr>
        <p:spPr>
          <a:xfrm>
            <a:off x="1883974" y="759808"/>
            <a:ext cx="3091569" cy="7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</a:t>
            </a:r>
            <a:endParaRPr sz="120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4"/>
          <p:cNvSpPr txBox="1"/>
          <p:nvPr/>
        </p:nvSpPr>
        <p:spPr>
          <a:xfrm>
            <a:off x="1970536" y="4856598"/>
            <a:ext cx="1459223" cy="28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Modern</a:t>
            </a:r>
            <a:endParaRPr/>
          </a:p>
        </p:txBody>
      </p:sp>
      <p:sp>
        <p:nvSpPr>
          <p:cNvPr id="756" name="Google Shape;756;p24"/>
          <p:cNvSpPr txBox="1"/>
          <p:nvPr/>
        </p:nvSpPr>
        <p:spPr>
          <a:xfrm>
            <a:off x="1970536" y="5209208"/>
            <a:ext cx="2724615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757" name="Google Shape;757;p24"/>
          <p:cNvSpPr txBox="1"/>
          <p:nvPr/>
        </p:nvSpPr>
        <p:spPr>
          <a:xfrm>
            <a:off x="2541416" y="5554367"/>
            <a:ext cx="3091569" cy="7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 </a:t>
            </a:r>
            <a:endParaRPr sz="120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4"/>
          <p:cNvSpPr txBox="1"/>
          <p:nvPr/>
        </p:nvSpPr>
        <p:spPr>
          <a:xfrm rot="-5400000">
            <a:off x="-2973826" y="2456777"/>
            <a:ext cx="7435579" cy="163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8DDE4"/>
              </a:buClr>
              <a:buSzPts val="13334"/>
              <a:buFont typeface="Arial"/>
              <a:buNone/>
            </a:pPr>
            <a:r>
              <a:rPr lang="en-US" sz="13334" b="1">
                <a:solidFill>
                  <a:srgbClr val="B8DDE4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759" name="Google Shape;759;p24"/>
          <p:cNvSpPr>
            <a:spLocks noGrp="1"/>
          </p:cNvSpPr>
          <p:nvPr>
            <p:ph type="pic" idx="2"/>
          </p:nvPr>
        </p:nvSpPr>
        <p:spPr>
          <a:xfrm>
            <a:off x="5344564" y="130767"/>
            <a:ext cx="6758507" cy="65964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765" name="Google Shape;765;p25"/>
          <p:cNvGraphicFramePr/>
          <p:nvPr/>
        </p:nvGraphicFramePr>
        <p:xfrm>
          <a:off x="3833446" y="1805265"/>
          <a:ext cx="7470531" cy="342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66" name="Google Shape;766;p25"/>
          <p:cNvGrpSpPr/>
          <p:nvPr/>
        </p:nvGrpSpPr>
        <p:grpSpPr>
          <a:xfrm>
            <a:off x="4897776" y="5516284"/>
            <a:ext cx="5341870" cy="530038"/>
            <a:chOff x="3419871" y="5399347"/>
            <a:chExt cx="5245700" cy="530038"/>
          </a:xfrm>
        </p:grpSpPr>
        <p:grpSp>
          <p:nvGrpSpPr>
            <p:cNvPr id="767" name="Google Shape;767;p25"/>
            <p:cNvGrpSpPr/>
            <p:nvPr/>
          </p:nvGrpSpPr>
          <p:grpSpPr>
            <a:xfrm>
              <a:off x="3419871" y="5399347"/>
              <a:ext cx="2232249" cy="261610"/>
              <a:chOff x="3563888" y="5399347"/>
              <a:chExt cx="2232249" cy="261610"/>
            </a:xfrm>
          </p:grpSpPr>
          <p:sp>
            <p:nvSpPr>
              <p:cNvPr id="768" name="Google Shape;768;p25"/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5"/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Title</a:t>
                </a:r>
                <a:endParaRPr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5"/>
            <p:cNvGrpSpPr/>
            <p:nvPr/>
          </p:nvGrpSpPr>
          <p:grpSpPr>
            <a:xfrm>
              <a:off x="6433321" y="5405874"/>
              <a:ext cx="2232249" cy="261610"/>
              <a:chOff x="3563888" y="5399347"/>
              <a:chExt cx="2232249" cy="261610"/>
            </a:xfrm>
          </p:grpSpPr>
          <p:sp>
            <p:nvSpPr>
              <p:cNvPr id="771" name="Google Shape;771;p25"/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5"/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Title</a:t>
                </a:r>
                <a:endParaRPr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3" name="Google Shape;773;p25"/>
            <p:cNvGrpSpPr/>
            <p:nvPr/>
          </p:nvGrpSpPr>
          <p:grpSpPr>
            <a:xfrm>
              <a:off x="3419872" y="5661248"/>
              <a:ext cx="2232249" cy="261610"/>
              <a:chOff x="3563888" y="5399347"/>
              <a:chExt cx="2232249" cy="261610"/>
            </a:xfrm>
          </p:grpSpPr>
          <p:sp>
            <p:nvSpPr>
              <p:cNvPr id="774" name="Google Shape;774;p25"/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25"/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Title</a:t>
                </a:r>
                <a:endParaRPr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6" name="Google Shape;776;p25"/>
            <p:cNvGrpSpPr/>
            <p:nvPr/>
          </p:nvGrpSpPr>
          <p:grpSpPr>
            <a:xfrm>
              <a:off x="6433322" y="5667775"/>
              <a:ext cx="2232249" cy="261610"/>
              <a:chOff x="3563888" y="5399347"/>
              <a:chExt cx="2232249" cy="261610"/>
            </a:xfrm>
          </p:grpSpPr>
          <p:sp>
            <p:nvSpPr>
              <p:cNvPr id="777" name="Google Shape;777;p25"/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5"/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Title</a:t>
                </a:r>
                <a:endParaRPr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79" name="Google Shape;779;p25"/>
          <p:cNvGrpSpPr/>
          <p:nvPr/>
        </p:nvGrpSpPr>
        <p:grpSpPr>
          <a:xfrm>
            <a:off x="888023" y="1921177"/>
            <a:ext cx="2341712" cy="1992418"/>
            <a:chOff x="304800" y="1484784"/>
            <a:chExt cx="2341712" cy="1992418"/>
          </a:xfrm>
        </p:grpSpPr>
        <p:sp>
          <p:nvSpPr>
            <p:cNvPr id="780" name="Google Shape;780;p25"/>
            <p:cNvSpPr/>
            <p:nvPr/>
          </p:nvSpPr>
          <p:spPr>
            <a:xfrm>
              <a:off x="971600" y="1484784"/>
              <a:ext cx="1008112" cy="1008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5"/>
            <p:cNvSpPr txBox="1"/>
            <p:nvPr/>
          </p:nvSpPr>
          <p:spPr>
            <a:xfrm>
              <a:off x="304800" y="2646205"/>
              <a:ext cx="234171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2" name="Google Shape;782;p25"/>
          <p:cNvGrpSpPr/>
          <p:nvPr/>
        </p:nvGrpSpPr>
        <p:grpSpPr>
          <a:xfrm>
            <a:off x="888023" y="4081417"/>
            <a:ext cx="2341712" cy="1992418"/>
            <a:chOff x="304800" y="1484784"/>
            <a:chExt cx="2341712" cy="1992418"/>
          </a:xfrm>
        </p:grpSpPr>
        <p:sp>
          <p:nvSpPr>
            <p:cNvPr id="783" name="Google Shape;783;p25"/>
            <p:cNvSpPr/>
            <p:nvPr/>
          </p:nvSpPr>
          <p:spPr>
            <a:xfrm>
              <a:off x="971600" y="1484784"/>
              <a:ext cx="1008112" cy="10081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5"/>
            <p:cNvSpPr txBox="1"/>
            <p:nvPr/>
          </p:nvSpPr>
          <p:spPr>
            <a:xfrm>
              <a:off x="304800" y="2646205"/>
              <a:ext cx="234171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5" name="Google Shape;785;p25"/>
          <p:cNvSpPr/>
          <p:nvPr/>
        </p:nvSpPr>
        <p:spPr>
          <a:xfrm>
            <a:off x="1851066" y="4340223"/>
            <a:ext cx="398209" cy="475987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5"/>
          <p:cNvSpPr/>
          <p:nvPr/>
        </p:nvSpPr>
        <p:spPr>
          <a:xfrm>
            <a:off x="1851806" y="2210021"/>
            <a:ext cx="421377" cy="42137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6"/>
          <p:cNvSpPr/>
          <p:nvPr/>
        </p:nvSpPr>
        <p:spPr>
          <a:xfrm>
            <a:off x="4857750" y="0"/>
            <a:ext cx="7334250" cy="6857999"/>
          </a:xfrm>
          <a:prstGeom prst="rect">
            <a:avLst/>
          </a:prstGeom>
          <a:gradFill>
            <a:gsLst>
              <a:gs pos="0">
                <a:srgbClr val="307689">
                  <a:alpha val="0"/>
                </a:srgbClr>
              </a:gs>
              <a:gs pos="39000">
                <a:srgbClr val="307689">
                  <a:alpha val="69803"/>
                </a:srgbClr>
              </a:gs>
              <a:gs pos="100000">
                <a:srgbClr val="307689">
                  <a:alpha val="8862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6"/>
          <p:cNvSpPr txBox="1"/>
          <p:nvPr/>
        </p:nvSpPr>
        <p:spPr>
          <a:xfrm>
            <a:off x="7735108" y="1361438"/>
            <a:ext cx="354249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/>
          </a:p>
        </p:txBody>
      </p:sp>
      <p:sp>
        <p:nvSpPr>
          <p:cNvPr id="793" name="Google Shape;793;p26"/>
          <p:cNvSpPr/>
          <p:nvPr/>
        </p:nvSpPr>
        <p:spPr>
          <a:xfrm>
            <a:off x="7103994" y="605226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 extrusionOk="0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6"/>
          <p:cNvGrpSpPr/>
          <p:nvPr/>
        </p:nvGrpSpPr>
        <p:grpSpPr>
          <a:xfrm>
            <a:off x="6986126" y="4480899"/>
            <a:ext cx="5057673" cy="1924138"/>
            <a:chOff x="7277331" y="3957024"/>
            <a:chExt cx="5057673" cy="1924138"/>
          </a:xfrm>
        </p:grpSpPr>
        <p:grpSp>
          <p:nvGrpSpPr>
            <p:cNvPr id="795" name="Google Shape;795;p26"/>
            <p:cNvGrpSpPr/>
            <p:nvPr/>
          </p:nvGrpSpPr>
          <p:grpSpPr>
            <a:xfrm>
              <a:off x="7735108" y="4714702"/>
              <a:ext cx="3433328" cy="1166461"/>
              <a:chOff x="3788812" y="5419552"/>
              <a:chExt cx="3433328" cy="1166461"/>
            </a:xfrm>
          </p:grpSpPr>
          <p:sp>
            <p:nvSpPr>
              <p:cNvPr id="796" name="Google Shape;796;p26"/>
              <p:cNvSpPr txBox="1"/>
              <p:nvPr/>
            </p:nvSpPr>
            <p:spPr>
              <a:xfrm>
                <a:off x="3788812" y="5419552"/>
                <a:ext cx="3433328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AWESOME</a:t>
                </a:r>
                <a:endParaRPr/>
              </a:p>
            </p:txBody>
          </p:sp>
          <p:sp>
            <p:nvSpPr>
              <p:cNvPr id="797" name="Google Shape;797;p26"/>
              <p:cNvSpPr txBox="1"/>
              <p:nvPr/>
            </p:nvSpPr>
            <p:spPr>
              <a:xfrm>
                <a:off x="3788812" y="6001238"/>
                <a:ext cx="343332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PRESENTATION</a:t>
                </a:r>
                <a:endParaRPr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8" name="Google Shape;798;p26"/>
            <p:cNvSpPr/>
            <p:nvPr/>
          </p:nvSpPr>
          <p:spPr>
            <a:xfrm>
              <a:off x="7277331" y="4582956"/>
              <a:ext cx="510280" cy="1145943"/>
            </a:xfrm>
            <a:custGeom>
              <a:avLst/>
              <a:gdLst/>
              <a:ahLst/>
              <a:cxnLst/>
              <a:rect l="l" t="t" r="r" b="b"/>
              <a:pathLst>
                <a:path w="1684095" h="3781997" extrusionOk="0">
                  <a:moveTo>
                    <a:pt x="1672141" y="1681124"/>
                  </a:moveTo>
                  <a:cubicBezTo>
                    <a:pt x="1675509" y="1659472"/>
                    <a:pt x="1689944" y="1569974"/>
                    <a:pt x="1683208" y="1546397"/>
                  </a:cubicBezTo>
                  <a:cubicBezTo>
                    <a:pt x="1678877" y="1518008"/>
                    <a:pt x="1675028" y="1489618"/>
                    <a:pt x="1670698" y="1461711"/>
                  </a:cubicBezTo>
                  <a:cubicBezTo>
                    <a:pt x="1656744" y="1350560"/>
                    <a:pt x="1674066" y="1247590"/>
                    <a:pt x="1637016" y="1139327"/>
                  </a:cubicBezTo>
                  <a:cubicBezTo>
                    <a:pt x="1624986" y="1121523"/>
                    <a:pt x="1626430" y="1087360"/>
                    <a:pt x="1626430" y="1087360"/>
                  </a:cubicBezTo>
                  <a:cubicBezTo>
                    <a:pt x="1625468" y="1069076"/>
                    <a:pt x="1612476" y="1022402"/>
                    <a:pt x="1611032" y="1004118"/>
                  </a:cubicBezTo>
                  <a:cubicBezTo>
                    <a:pt x="1606221" y="932423"/>
                    <a:pt x="1573982" y="855436"/>
                    <a:pt x="1550886" y="788554"/>
                  </a:cubicBezTo>
                  <a:cubicBezTo>
                    <a:pt x="1542225" y="763533"/>
                    <a:pt x="1544150" y="749098"/>
                    <a:pt x="1508543" y="727926"/>
                  </a:cubicBezTo>
                  <a:cubicBezTo>
                    <a:pt x="1508543" y="727926"/>
                    <a:pt x="1508543" y="727926"/>
                    <a:pt x="1508543" y="727926"/>
                  </a:cubicBezTo>
                  <a:cubicBezTo>
                    <a:pt x="1468125" y="691357"/>
                    <a:pt x="1417602" y="690876"/>
                    <a:pt x="1351682" y="668261"/>
                  </a:cubicBezTo>
                  <a:cubicBezTo>
                    <a:pt x="1296347" y="633617"/>
                    <a:pt x="1241013" y="624475"/>
                    <a:pt x="1210218" y="575395"/>
                  </a:cubicBezTo>
                  <a:cubicBezTo>
                    <a:pt x="1194820" y="532571"/>
                    <a:pt x="1214548" y="493115"/>
                    <a:pt x="1222247" y="452697"/>
                  </a:cubicBezTo>
                  <a:cubicBezTo>
                    <a:pt x="1231871" y="401693"/>
                    <a:pt x="1282875" y="424308"/>
                    <a:pt x="1262665" y="351170"/>
                  </a:cubicBezTo>
                  <a:cubicBezTo>
                    <a:pt x="1237163" y="260229"/>
                    <a:pt x="1259778" y="186129"/>
                    <a:pt x="1254967" y="104811"/>
                  </a:cubicBezTo>
                  <a:cubicBezTo>
                    <a:pt x="1276138" y="54769"/>
                    <a:pt x="1242456" y="33116"/>
                    <a:pt x="1205887" y="16275"/>
                  </a:cubicBezTo>
                  <a:cubicBezTo>
                    <a:pt x="1138042" y="-15001"/>
                    <a:pt x="1075009" y="2322"/>
                    <a:pt x="1014863" y="38409"/>
                  </a:cubicBezTo>
                  <a:cubicBezTo>
                    <a:pt x="960009" y="61024"/>
                    <a:pt x="913817" y="93744"/>
                    <a:pt x="881098" y="144748"/>
                  </a:cubicBezTo>
                  <a:cubicBezTo>
                    <a:pt x="863775" y="160627"/>
                    <a:pt x="848859" y="166882"/>
                    <a:pt x="842123" y="186610"/>
                  </a:cubicBezTo>
                  <a:cubicBezTo>
                    <a:pt x="813734" y="188053"/>
                    <a:pt x="786307" y="183723"/>
                    <a:pt x="757918" y="184685"/>
                  </a:cubicBezTo>
                  <a:cubicBezTo>
                    <a:pt x="717981" y="185647"/>
                    <a:pt x="678525" y="196233"/>
                    <a:pt x="646768" y="219329"/>
                  </a:cubicBezTo>
                  <a:cubicBezTo>
                    <a:pt x="520701" y="309308"/>
                    <a:pt x="378756" y="345396"/>
                    <a:pt x="236811" y="424308"/>
                  </a:cubicBezTo>
                  <a:cubicBezTo>
                    <a:pt x="181476" y="454621"/>
                    <a:pt x="44824" y="542676"/>
                    <a:pt x="29427" y="557111"/>
                  </a:cubicBezTo>
                  <a:cubicBezTo>
                    <a:pt x="29427" y="557111"/>
                    <a:pt x="29427" y="557111"/>
                    <a:pt x="29427" y="557111"/>
                  </a:cubicBezTo>
                  <a:cubicBezTo>
                    <a:pt x="-14841" y="590793"/>
                    <a:pt x="-3293" y="644684"/>
                    <a:pt x="25577" y="669223"/>
                  </a:cubicBezTo>
                  <a:cubicBezTo>
                    <a:pt x="52042" y="696169"/>
                    <a:pt x="65996" y="710604"/>
                    <a:pt x="89092" y="724558"/>
                  </a:cubicBezTo>
                  <a:cubicBezTo>
                    <a:pt x="220451" y="830897"/>
                    <a:pt x="392229" y="866022"/>
                    <a:pt x="548609" y="906440"/>
                  </a:cubicBezTo>
                  <a:cubicBezTo>
                    <a:pt x="664090" y="959369"/>
                    <a:pt x="667458" y="984390"/>
                    <a:pt x="672751" y="1031545"/>
                  </a:cubicBezTo>
                  <a:cubicBezTo>
                    <a:pt x="678044" y="1081586"/>
                    <a:pt x="660722" y="1141733"/>
                    <a:pt x="666015" y="1158573"/>
                  </a:cubicBezTo>
                  <a:cubicBezTo>
                    <a:pt x="670826" y="1173490"/>
                    <a:pt x="674195" y="1220644"/>
                    <a:pt x="676600" y="1235561"/>
                  </a:cubicBezTo>
                  <a:cubicBezTo>
                    <a:pt x="676600" y="1308699"/>
                    <a:pt x="676119" y="1381836"/>
                    <a:pt x="676600" y="1455456"/>
                  </a:cubicBezTo>
                  <a:cubicBezTo>
                    <a:pt x="676600" y="1469891"/>
                    <a:pt x="672751" y="1486250"/>
                    <a:pt x="679487" y="1499723"/>
                  </a:cubicBezTo>
                  <a:cubicBezTo>
                    <a:pt x="685261" y="1510309"/>
                    <a:pt x="679006" y="1518008"/>
                    <a:pt x="667939" y="1522338"/>
                  </a:cubicBezTo>
                  <a:cubicBezTo>
                    <a:pt x="666015" y="1523782"/>
                    <a:pt x="658797" y="1527631"/>
                    <a:pt x="651579" y="1522338"/>
                  </a:cubicBezTo>
                  <a:cubicBezTo>
                    <a:pt x="643881" y="1518970"/>
                    <a:pt x="635220" y="1515121"/>
                    <a:pt x="627521" y="1511271"/>
                  </a:cubicBezTo>
                  <a:cubicBezTo>
                    <a:pt x="622709" y="1512234"/>
                    <a:pt x="576998" y="1520413"/>
                    <a:pt x="575555" y="1519451"/>
                  </a:cubicBezTo>
                  <a:cubicBezTo>
                    <a:pt x="568337" y="1518970"/>
                    <a:pt x="563525" y="1521857"/>
                    <a:pt x="560638" y="1528112"/>
                  </a:cubicBezTo>
                  <a:cubicBezTo>
                    <a:pt x="550534" y="1563719"/>
                    <a:pt x="554864" y="1599325"/>
                    <a:pt x="557270" y="1634932"/>
                  </a:cubicBezTo>
                  <a:cubicBezTo>
                    <a:pt x="559676" y="1652254"/>
                    <a:pt x="566894" y="1671020"/>
                    <a:pt x="566894" y="1686417"/>
                  </a:cubicBezTo>
                  <a:cubicBezTo>
                    <a:pt x="564969" y="1722024"/>
                    <a:pt x="563044" y="1758111"/>
                    <a:pt x="600575" y="1786501"/>
                  </a:cubicBezTo>
                  <a:cubicBezTo>
                    <a:pt x="612605" y="1795643"/>
                    <a:pt x="605387" y="1827881"/>
                    <a:pt x="609718" y="1849053"/>
                  </a:cubicBezTo>
                  <a:cubicBezTo>
                    <a:pt x="614529" y="1870705"/>
                    <a:pt x="603944" y="1899094"/>
                    <a:pt x="630889" y="1912086"/>
                  </a:cubicBezTo>
                  <a:cubicBezTo>
                    <a:pt x="630889" y="1913048"/>
                    <a:pt x="647730" y="1948174"/>
                    <a:pt x="652061" y="1952504"/>
                  </a:cubicBezTo>
                  <a:cubicBezTo>
                    <a:pt x="660722" y="1965015"/>
                    <a:pt x="659759" y="1994366"/>
                    <a:pt x="658797" y="2016019"/>
                  </a:cubicBezTo>
                  <a:cubicBezTo>
                    <a:pt x="654467" y="2094931"/>
                    <a:pt x="657354" y="2175286"/>
                    <a:pt x="671307" y="2253717"/>
                  </a:cubicBezTo>
                  <a:cubicBezTo>
                    <a:pt x="675638" y="2267671"/>
                    <a:pt x="671307" y="2315307"/>
                    <a:pt x="677563" y="2347064"/>
                  </a:cubicBezTo>
                  <a:cubicBezTo>
                    <a:pt x="679006" y="2361980"/>
                    <a:pt x="707876" y="2481791"/>
                    <a:pt x="713650" y="2495745"/>
                  </a:cubicBezTo>
                  <a:cubicBezTo>
                    <a:pt x="736265" y="2547230"/>
                    <a:pt x="702102" y="2610264"/>
                    <a:pt x="724236" y="2656456"/>
                  </a:cubicBezTo>
                  <a:cubicBezTo>
                    <a:pt x="730491" y="2674259"/>
                    <a:pt x="724717" y="2694469"/>
                    <a:pt x="724236" y="2714678"/>
                  </a:cubicBezTo>
                  <a:cubicBezTo>
                    <a:pt x="725680" y="2750284"/>
                    <a:pt x="724236" y="2867209"/>
                    <a:pt x="729529" y="2882606"/>
                  </a:cubicBezTo>
                  <a:cubicBezTo>
                    <a:pt x="738671" y="2907627"/>
                    <a:pt x="742039" y="2942271"/>
                    <a:pt x="741077" y="2959112"/>
                  </a:cubicBezTo>
                  <a:cubicBezTo>
                    <a:pt x="740115" y="2975472"/>
                    <a:pt x="733378" y="2999049"/>
                    <a:pt x="731935" y="3011560"/>
                  </a:cubicBezTo>
                  <a:cubicBezTo>
                    <a:pt x="729048" y="3031288"/>
                    <a:pt x="735784" y="3054865"/>
                    <a:pt x="735303" y="3066413"/>
                  </a:cubicBezTo>
                  <a:cubicBezTo>
                    <a:pt x="734822" y="3075074"/>
                    <a:pt x="733860" y="3114530"/>
                    <a:pt x="724236" y="3138589"/>
                  </a:cubicBezTo>
                  <a:cubicBezTo>
                    <a:pt x="718462" y="3153986"/>
                    <a:pt x="737709" y="3219425"/>
                    <a:pt x="749257" y="3236747"/>
                  </a:cubicBezTo>
                  <a:cubicBezTo>
                    <a:pt x="758880" y="3251183"/>
                    <a:pt x="765136" y="3263693"/>
                    <a:pt x="761286" y="3281015"/>
                  </a:cubicBezTo>
                  <a:cubicBezTo>
                    <a:pt x="756475" y="3298337"/>
                    <a:pt x="758399" y="3319990"/>
                    <a:pt x="762249" y="3334425"/>
                  </a:cubicBezTo>
                  <a:cubicBezTo>
                    <a:pt x="766098" y="3347898"/>
                    <a:pt x="781977" y="3357040"/>
                    <a:pt x="779090" y="3372919"/>
                  </a:cubicBezTo>
                  <a:cubicBezTo>
                    <a:pt x="768985" y="3422479"/>
                    <a:pt x="806035" y="3470115"/>
                    <a:pt x="786788" y="3520157"/>
                  </a:cubicBezTo>
                  <a:cubicBezTo>
                    <a:pt x="782458" y="3536997"/>
                    <a:pt x="782458" y="3562981"/>
                    <a:pt x="773315" y="3570679"/>
                  </a:cubicBezTo>
                  <a:cubicBezTo>
                    <a:pt x="773315" y="3570679"/>
                    <a:pt x="748776" y="3599550"/>
                    <a:pt x="739634" y="3604361"/>
                  </a:cubicBezTo>
                  <a:cubicBezTo>
                    <a:pt x="730010" y="3610135"/>
                    <a:pt x="709801" y="3635156"/>
                    <a:pt x="709801" y="3635156"/>
                  </a:cubicBezTo>
                  <a:cubicBezTo>
                    <a:pt x="707876" y="3637562"/>
                    <a:pt x="661203" y="3682311"/>
                    <a:pt x="649655" y="3707332"/>
                  </a:cubicBezTo>
                  <a:cubicBezTo>
                    <a:pt x="646768" y="3713587"/>
                    <a:pt x="636663" y="3729466"/>
                    <a:pt x="642437" y="3745344"/>
                  </a:cubicBezTo>
                  <a:cubicBezTo>
                    <a:pt x="642437" y="3757373"/>
                    <a:pt x="697291" y="3785281"/>
                    <a:pt x="717500" y="3784800"/>
                  </a:cubicBezTo>
                  <a:cubicBezTo>
                    <a:pt x="730491" y="3785762"/>
                    <a:pt x="781977" y="3785281"/>
                    <a:pt x="792562" y="3781913"/>
                  </a:cubicBezTo>
                  <a:cubicBezTo>
                    <a:pt x="813253" y="3771808"/>
                    <a:pt x="840679" y="3767959"/>
                    <a:pt x="858001" y="3749675"/>
                  </a:cubicBezTo>
                  <a:cubicBezTo>
                    <a:pt x="862813" y="3746306"/>
                    <a:pt x="918148" y="3691934"/>
                    <a:pt x="928252" y="3686160"/>
                  </a:cubicBezTo>
                  <a:cubicBezTo>
                    <a:pt x="939319" y="3679905"/>
                    <a:pt x="956160" y="3666913"/>
                    <a:pt x="970114" y="3667395"/>
                  </a:cubicBezTo>
                  <a:cubicBezTo>
                    <a:pt x="989842" y="3661139"/>
                    <a:pt x="1004758" y="3633232"/>
                    <a:pt x="1004758" y="3633232"/>
                  </a:cubicBezTo>
                  <a:cubicBezTo>
                    <a:pt x="1008126" y="3628901"/>
                    <a:pt x="1011014" y="3616391"/>
                    <a:pt x="1011976" y="3610616"/>
                  </a:cubicBezTo>
                  <a:cubicBezTo>
                    <a:pt x="1012938" y="3600031"/>
                    <a:pt x="1006683" y="3594738"/>
                    <a:pt x="999947" y="3586077"/>
                  </a:cubicBezTo>
                  <a:cubicBezTo>
                    <a:pt x="999465" y="3585596"/>
                    <a:pt x="985993" y="3562018"/>
                    <a:pt x="985030" y="3556726"/>
                  </a:cubicBezTo>
                  <a:cubicBezTo>
                    <a:pt x="982143" y="3541328"/>
                    <a:pt x="998984" y="3527855"/>
                    <a:pt x="984068" y="3503797"/>
                  </a:cubicBezTo>
                  <a:cubicBezTo>
                    <a:pt x="980700" y="3495617"/>
                    <a:pt x="985993" y="3484550"/>
                    <a:pt x="989361" y="3478295"/>
                  </a:cubicBezTo>
                  <a:cubicBezTo>
                    <a:pt x="1017269" y="3421998"/>
                    <a:pt x="1007164" y="3334906"/>
                    <a:pt x="1004277" y="3315659"/>
                  </a:cubicBezTo>
                  <a:cubicBezTo>
                    <a:pt x="1001871" y="3293044"/>
                    <a:pt x="1023043" y="3178526"/>
                    <a:pt x="1016306" y="3142438"/>
                  </a:cubicBezTo>
                  <a:cubicBezTo>
                    <a:pt x="1013900" y="3131371"/>
                    <a:pt x="1008608" y="3123191"/>
                    <a:pt x="1018231" y="3112605"/>
                  </a:cubicBezTo>
                  <a:cubicBezTo>
                    <a:pt x="1021599" y="3106832"/>
                    <a:pt x="1024486" y="3090472"/>
                    <a:pt x="1017269" y="3079405"/>
                  </a:cubicBezTo>
                  <a:lnTo>
                    <a:pt x="1007164" y="3063045"/>
                  </a:lnTo>
                  <a:cubicBezTo>
                    <a:pt x="985993" y="3037062"/>
                    <a:pt x="1003315" y="3001936"/>
                    <a:pt x="1005721" y="2997125"/>
                  </a:cubicBezTo>
                  <a:cubicBezTo>
                    <a:pt x="1024005" y="2974510"/>
                    <a:pt x="1013419" y="2947083"/>
                    <a:pt x="1019675" y="2922543"/>
                  </a:cubicBezTo>
                  <a:cubicBezTo>
                    <a:pt x="1024005" y="2902334"/>
                    <a:pt x="1028817" y="2846037"/>
                    <a:pt x="1027373" y="2838338"/>
                  </a:cubicBezTo>
                  <a:cubicBezTo>
                    <a:pt x="1028336" y="2798401"/>
                    <a:pt x="1028336" y="2740180"/>
                    <a:pt x="1023043" y="2713234"/>
                  </a:cubicBezTo>
                  <a:cubicBezTo>
                    <a:pt x="1018231" y="2698318"/>
                    <a:pt x="1010532" y="2683883"/>
                    <a:pt x="1017750" y="2667523"/>
                  </a:cubicBezTo>
                  <a:cubicBezTo>
                    <a:pt x="1039884" y="2629511"/>
                    <a:pt x="1021118" y="2584281"/>
                    <a:pt x="1049507" y="2534720"/>
                  </a:cubicBezTo>
                  <a:cubicBezTo>
                    <a:pt x="1062980" y="2591979"/>
                    <a:pt x="1061055" y="2615557"/>
                    <a:pt x="1063461" y="2654532"/>
                  </a:cubicBezTo>
                  <a:cubicBezTo>
                    <a:pt x="1062499" y="2663193"/>
                    <a:pt x="1064905" y="2670891"/>
                    <a:pt x="1064905" y="2671373"/>
                  </a:cubicBezTo>
                  <a:cubicBezTo>
                    <a:pt x="1064423" y="2682920"/>
                    <a:pt x="1062018" y="2683402"/>
                    <a:pt x="1066348" y="2694950"/>
                  </a:cubicBezTo>
                  <a:cubicBezTo>
                    <a:pt x="1090888" y="2733443"/>
                    <a:pt x="1050951" y="2778192"/>
                    <a:pt x="1074528" y="2800807"/>
                  </a:cubicBezTo>
                  <a:cubicBezTo>
                    <a:pt x="1103398" y="2819092"/>
                    <a:pt x="1059612" y="2834008"/>
                    <a:pt x="1064905" y="2851330"/>
                  </a:cubicBezTo>
                  <a:cubicBezTo>
                    <a:pt x="1070197" y="2868171"/>
                    <a:pt x="1068273" y="2870577"/>
                    <a:pt x="1064423" y="2876351"/>
                  </a:cubicBezTo>
                  <a:cubicBezTo>
                    <a:pt x="1059131" y="2889343"/>
                    <a:pt x="1078377" y="2901372"/>
                    <a:pt x="1078377" y="2911958"/>
                  </a:cubicBezTo>
                  <a:cubicBezTo>
                    <a:pt x="1073566" y="2930242"/>
                    <a:pt x="1064423" y="3037543"/>
                    <a:pt x="1064423" y="3037543"/>
                  </a:cubicBezTo>
                  <a:cubicBezTo>
                    <a:pt x="1063461" y="3046685"/>
                    <a:pt x="1074047" y="3101538"/>
                    <a:pt x="1073084" y="3115974"/>
                  </a:cubicBezTo>
                  <a:cubicBezTo>
                    <a:pt x="1072603" y="3128003"/>
                    <a:pt x="1061055" y="3278609"/>
                    <a:pt x="1050469" y="3291601"/>
                  </a:cubicBezTo>
                  <a:cubicBezTo>
                    <a:pt x="1044695" y="3298337"/>
                    <a:pt x="1047101" y="3312291"/>
                    <a:pt x="1050469" y="3319990"/>
                  </a:cubicBezTo>
                  <a:cubicBezTo>
                    <a:pt x="1053838" y="3329613"/>
                    <a:pt x="1052394" y="3439801"/>
                    <a:pt x="1042771" y="3500910"/>
                  </a:cubicBezTo>
                  <a:cubicBezTo>
                    <a:pt x="1040365" y="3508609"/>
                    <a:pt x="1050469" y="3515826"/>
                    <a:pt x="1047101" y="3519194"/>
                  </a:cubicBezTo>
                  <a:cubicBezTo>
                    <a:pt x="1044695" y="3522562"/>
                    <a:pt x="1043252" y="3549989"/>
                    <a:pt x="1039403" y="3552876"/>
                  </a:cubicBezTo>
                  <a:cubicBezTo>
                    <a:pt x="1034591" y="3560094"/>
                    <a:pt x="1042290" y="3567792"/>
                    <a:pt x="1047582" y="3574048"/>
                  </a:cubicBezTo>
                  <a:cubicBezTo>
                    <a:pt x="1055281" y="3585114"/>
                    <a:pt x="1041808" y="3598106"/>
                    <a:pt x="1041808" y="3598106"/>
                  </a:cubicBezTo>
                  <a:cubicBezTo>
                    <a:pt x="1035072" y="3604843"/>
                    <a:pt x="1040846" y="3634675"/>
                    <a:pt x="1040846" y="3634675"/>
                  </a:cubicBezTo>
                  <a:cubicBezTo>
                    <a:pt x="1041808" y="3644298"/>
                    <a:pt x="1047101" y="3648629"/>
                    <a:pt x="1053838" y="3653922"/>
                  </a:cubicBezTo>
                  <a:cubicBezTo>
                    <a:pt x="1080783" y="3675574"/>
                    <a:pt x="1118314" y="3660177"/>
                    <a:pt x="1141411" y="3693859"/>
                  </a:cubicBezTo>
                  <a:cubicBezTo>
                    <a:pt x="1155846" y="3719842"/>
                    <a:pt x="1194339" y="3752562"/>
                    <a:pt x="1203963" y="3756892"/>
                  </a:cubicBezTo>
                  <a:cubicBezTo>
                    <a:pt x="1243900" y="3775658"/>
                    <a:pt x="1307414" y="3805490"/>
                    <a:pt x="1366117" y="3770365"/>
                  </a:cubicBezTo>
                  <a:cubicBezTo>
                    <a:pt x="1388732" y="3748712"/>
                    <a:pt x="1380552" y="3728984"/>
                    <a:pt x="1370447" y="3706850"/>
                  </a:cubicBezTo>
                  <a:cubicBezTo>
                    <a:pt x="1367561" y="3699152"/>
                    <a:pt x="1360343" y="3687123"/>
                    <a:pt x="1354088" y="3681349"/>
                  </a:cubicBezTo>
                  <a:cubicBezTo>
                    <a:pt x="1349757" y="3677018"/>
                    <a:pt x="1347351" y="3674131"/>
                    <a:pt x="1343021" y="3669801"/>
                  </a:cubicBezTo>
                  <a:cubicBezTo>
                    <a:pt x="1325699" y="3654403"/>
                    <a:pt x="1292979" y="3623127"/>
                    <a:pt x="1278544" y="3609173"/>
                  </a:cubicBezTo>
                  <a:cubicBezTo>
                    <a:pt x="1272770" y="3603880"/>
                    <a:pt x="1266515" y="3598587"/>
                    <a:pt x="1260260" y="3593294"/>
                  </a:cubicBezTo>
                  <a:cubicBezTo>
                    <a:pt x="1253523" y="3587520"/>
                    <a:pt x="1250636" y="3565387"/>
                    <a:pt x="1250636" y="3565387"/>
                  </a:cubicBezTo>
                  <a:cubicBezTo>
                    <a:pt x="1250155" y="3553357"/>
                    <a:pt x="1231871" y="3549027"/>
                    <a:pt x="1231871" y="3539885"/>
                  </a:cubicBezTo>
                  <a:cubicBezTo>
                    <a:pt x="1226578" y="3473964"/>
                    <a:pt x="1252080" y="3416705"/>
                    <a:pt x="1270845" y="3349341"/>
                  </a:cubicBezTo>
                  <a:cubicBezTo>
                    <a:pt x="1272770" y="3336349"/>
                    <a:pt x="1284799" y="3291601"/>
                    <a:pt x="1314151" y="3275722"/>
                  </a:cubicBezTo>
                  <a:cubicBezTo>
                    <a:pt x="1345427" y="3259362"/>
                    <a:pt x="1349276" y="3165053"/>
                    <a:pt x="1352163" y="3144844"/>
                  </a:cubicBezTo>
                  <a:cubicBezTo>
                    <a:pt x="1353125" y="3128484"/>
                    <a:pt x="1379109" y="3104426"/>
                    <a:pt x="1378146" y="3081329"/>
                  </a:cubicBezTo>
                  <a:cubicBezTo>
                    <a:pt x="1368042" y="3008192"/>
                    <a:pt x="1381514" y="2950451"/>
                    <a:pt x="1359862" y="2890305"/>
                  </a:cubicBezTo>
                  <a:cubicBezTo>
                    <a:pt x="1345908" y="2859029"/>
                    <a:pt x="1356012" y="2836414"/>
                    <a:pt x="1367561" y="2813799"/>
                  </a:cubicBezTo>
                  <a:cubicBezTo>
                    <a:pt x="1396431" y="2756058"/>
                    <a:pt x="1393062" y="2693987"/>
                    <a:pt x="1390657" y="2632398"/>
                  </a:cubicBezTo>
                  <a:cubicBezTo>
                    <a:pt x="1385364" y="2583800"/>
                    <a:pt x="1395468" y="2521728"/>
                    <a:pt x="1403167" y="2466875"/>
                  </a:cubicBezTo>
                  <a:cubicBezTo>
                    <a:pt x="1406535" y="2463988"/>
                    <a:pt x="1418564" y="2369679"/>
                    <a:pt x="1426263" y="2347064"/>
                  </a:cubicBezTo>
                  <a:cubicBezTo>
                    <a:pt x="1435887" y="2310495"/>
                    <a:pt x="1421451" y="2272964"/>
                    <a:pt x="1439255" y="2240244"/>
                  </a:cubicBezTo>
                  <a:cubicBezTo>
                    <a:pt x="1451765" y="2196939"/>
                    <a:pt x="1450322" y="2154596"/>
                    <a:pt x="1462832" y="2111290"/>
                  </a:cubicBezTo>
                  <a:cubicBezTo>
                    <a:pt x="1464276" y="2095893"/>
                    <a:pt x="1487853" y="1978969"/>
                    <a:pt x="1487853" y="1978969"/>
                  </a:cubicBezTo>
                  <a:cubicBezTo>
                    <a:pt x="1504213" y="1947211"/>
                    <a:pt x="1568690" y="1905350"/>
                    <a:pt x="1594192" y="1875517"/>
                  </a:cubicBezTo>
                  <a:cubicBezTo>
                    <a:pt x="1623543" y="1845203"/>
                    <a:pt x="1606221" y="1823551"/>
                    <a:pt x="1623062" y="1819220"/>
                  </a:cubicBezTo>
                  <a:cubicBezTo>
                    <a:pt x="1701492" y="1792756"/>
                    <a:pt x="1663480" y="1728760"/>
                    <a:pt x="1672141" y="1681124"/>
                  </a:cubicBezTo>
                  <a:close/>
                  <a:moveTo>
                    <a:pt x="652542" y="639391"/>
                  </a:moveTo>
                  <a:cubicBezTo>
                    <a:pt x="635220" y="638910"/>
                    <a:pt x="618379" y="638428"/>
                    <a:pt x="601538" y="636023"/>
                  </a:cubicBezTo>
                  <a:cubicBezTo>
                    <a:pt x="599613" y="635542"/>
                    <a:pt x="577960" y="630730"/>
                    <a:pt x="568818" y="629767"/>
                  </a:cubicBezTo>
                  <a:cubicBezTo>
                    <a:pt x="524551" y="624956"/>
                    <a:pt x="479321" y="631692"/>
                    <a:pt x="435534" y="624956"/>
                  </a:cubicBezTo>
                  <a:cubicBezTo>
                    <a:pt x="419656" y="622550"/>
                    <a:pt x="377313" y="618219"/>
                    <a:pt x="373463" y="617257"/>
                  </a:cubicBezTo>
                  <a:cubicBezTo>
                    <a:pt x="368652" y="614851"/>
                    <a:pt x="351329" y="602822"/>
                    <a:pt x="347961" y="598491"/>
                  </a:cubicBezTo>
                  <a:cubicBezTo>
                    <a:pt x="341706" y="591274"/>
                    <a:pt x="349886" y="590312"/>
                    <a:pt x="348924" y="575395"/>
                  </a:cubicBezTo>
                  <a:cubicBezTo>
                    <a:pt x="344593" y="591755"/>
                    <a:pt x="358066" y="555186"/>
                    <a:pt x="363840" y="550856"/>
                  </a:cubicBezTo>
                  <a:cubicBezTo>
                    <a:pt x="372982" y="543638"/>
                    <a:pt x="382605" y="536420"/>
                    <a:pt x="391748" y="529203"/>
                  </a:cubicBezTo>
                  <a:cubicBezTo>
                    <a:pt x="425430" y="521985"/>
                    <a:pt x="449488" y="495521"/>
                    <a:pt x="453819" y="472425"/>
                  </a:cubicBezTo>
                  <a:cubicBezTo>
                    <a:pt x="466329" y="465207"/>
                    <a:pt x="495680" y="457027"/>
                    <a:pt x="504341" y="454140"/>
                  </a:cubicBezTo>
                  <a:cubicBezTo>
                    <a:pt x="574111" y="435375"/>
                    <a:pt x="639550" y="402655"/>
                    <a:pt x="716056" y="410835"/>
                  </a:cubicBezTo>
                  <a:cubicBezTo>
                    <a:pt x="745889" y="414203"/>
                    <a:pt x="778127" y="399768"/>
                    <a:pt x="789675" y="363680"/>
                  </a:cubicBezTo>
                  <a:cubicBezTo>
                    <a:pt x="790156" y="359350"/>
                    <a:pt x="790156" y="355500"/>
                    <a:pt x="790156" y="351651"/>
                  </a:cubicBezTo>
                  <a:cubicBezTo>
                    <a:pt x="790156" y="349245"/>
                    <a:pt x="789675" y="347321"/>
                    <a:pt x="789675" y="344915"/>
                  </a:cubicBezTo>
                  <a:cubicBezTo>
                    <a:pt x="799780" y="334810"/>
                    <a:pt x="808441" y="329517"/>
                    <a:pt x="816140" y="328074"/>
                  </a:cubicBezTo>
                  <a:cubicBezTo>
                    <a:pt x="828169" y="326149"/>
                    <a:pt x="837792" y="333367"/>
                    <a:pt x="845972" y="345396"/>
                  </a:cubicBezTo>
                  <a:cubicBezTo>
                    <a:pt x="852709" y="355019"/>
                    <a:pt x="856077" y="361756"/>
                    <a:pt x="861851" y="375228"/>
                  </a:cubicBezTo>
                  <a:cubicBezTo>
                    <a:pt x="857039" y="403136"/>
                    <a:pt x="867144" y="423827"/>
                    <a:pt x="890240" y="429119"/>
                  </a:cubicBezTo>
                  <a:cubicBezTo>
                    <a:pt x="900826" y="437781"/>
                    <a:pt x="901788" y="444998"/>
                    <a:pt x="912374" y="455584"/>
                  </a:cubicBezTo>
                  <a:cubicBezTo>
                    <a:pt x="925846" y="469538"/>
                    <a:pt x="935470" y="486379"/>
                    <a:pt x="948461" y="500814"/>
                  </a:cubicBezTo>
                  <a:cubicBezTo>
                    <a:pt x="952792" y="505144"/>
                    <a:pt x="957604" y="508031"/>
                    <a:pt x="959047" y="518136"/>
                  </a:cubicBezTo>
                  <a:cubicBezTo>
                    <a:pt x="958085" y="546044"/>
                    <a:pt x="949424" y="570102"/>
                    <a:pt x="936432" y="592236"/>
                  </a:cubicBezTo>
                  <a:cubicBezTo>
                    <a:pt x="932583" y="598973"/>
                    <a:pt x="928252" y="605228"/>
                    <a:pt x="923922" y="611483"/>
                  </a:cubicBezTo>
                  <a:cubicBezTo>
                    <a:pt x="917666" y="619663"/>
                    <a:pt x="903231" y="636504"/>
                    <a:pt x="902750" y="636985"/>
                  </a:cubicBezTo>
                  <a:cubicBezTo>
                    <a:pt x="885909" y="651420"/>
                    <a:pt x="868587" y="660081"/>
                    <a:pt x="851265" y="664412"/>
                  </a:cubicBezTo>
                  <a:cubicBezTo>
                    <a:pt x="799299" y="676922"/>
                    <a:pt x="787751" y="661044"/>
                    <a:pt x="734822" y="650939"/>
                  </a:cubicBezTo>
                  <a:cubicBezTo>
                    <a:pt x="732416" y="650939"/>
                    <a:pt x="688148" y="640353"/>
                    <a:pt x="685743" y="640353"/>
                  </a:cubicBezTo>
                  <a:cubicBezTo>
                    <a:pt x="675638" y="639872"/>
                    <a:pt x="664090" y="639872"/>
                    <a:pt x="652542" y="639391"/>
                  </a:cubicBezTo>
                  <a:close/>
                  <a:moveTo>
                    <a:pt x="1467163" y="1587296"/>
                  </a:moveTo>
                  <a:cubicBezTo>
                    <a:pt x="1454652" y="1631564"/>
                    <a:pt x="1445991" y="1663321"/>
                    <a:pt x="1433481" y="1707589"/>
                  </a:cubicBezTo>
                  <a:cubicBezTo>
                    <a:pt x="1433481" y="1728760"/>
                    <a:pt x="1432518" y="1732609"/>
                    <a:pt x="1431075" y="1753781"/>
                  </a:cubicBezTo>
                  <a:cubicBezTo>
                    <a:pt x="1429150" y="1775915"/>
                    <a:pt x="1424820" y="1789388"/>
                    <a:pt x="1411347" y="1779283"/>
                  </a:cubicBezTo>
                  <a:cubicBezTo>
                    <a:pt x="1397393" y="1758593"/>
                    <a:pt x="1389694" y="1747526"/>
                    <a:pt x="1396431" y="1726835"/>
                  </a:cubicBezTo>
                  <a:cubicBezTo>
                    <a:pt x="1395950" y="1719137"/>
                    <a:pt x="1407498" y="1686417"/>
                    <a:pt x="1408460" y="1682568"/>
                  </a:cubicBezTo>
                  <a:cubicBezTo>
                    <a:pt x="1407016" y="1654660"/>
                    <a:pt x="1405573" y="1626752"/>
                    <a:pt x="1404129" y="1598844"/>
                  </a:cubicBezTo>
                  <a:cubicBezTo>
                    <a:pt x="1388251" y="1543028"/>
                    <a:pt x="1409903" y="1457380"/>
                    <a:pt x="1413753" y="1400602"/>
                  </a:cubicBezTo>
                  <a:cubicBezTo>
                    <a:pt x="1421451" y="1381355"/>
                    <a:pt x="1419527" y="1259138"/>
                    <a:pt x="1415678" y="1211502"/>
                  </a:cubicBezTo>
                  <a:cubicBezTo>
                    <a:pt x="1419527" y="1164347"/>
                    <a:pt x="1432518" y="1091691"/>
                    <a:pt x="1441179" y="1136921"/>
                  </a:cubicBezTo>
                  <a:cubicBezTo>
                    <a:pt x="1443104" y="1147025"/>
                    <a:pt x="1471974" y="1382318"/>
                    <a:pt x="1469568" y="1402527"/>
                  </a:cubicBezTo>
                  <a:cubicBezTo>
                    <a:pt x="1463795" y="1425142"/>
                    <a:pt x="1471493" y="1447757"/>
                    <a:pt x="1479673" y="1467004"/>
                  </a:cubicBezTo>
                  <a:cubicBezTo>
                    <a:pt x="1494589" y="1502129"/>
                    <a:pt x="1491221" y="1520413"/>
                    <a:pt x="1467644" y="1550246"/>
                  </a:cubicBezTo>
                  <a:cubicBezTo>
                    <a:pt x="1463795" y="1560351"/>
                    <a:pt x="1472456" y="1570936"/>
                    <a:pt x="1467163" y="1587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6"/>
            <p:cNvSpPr/>
            <p:nvPr/>
          </p:nvSpPr>
          <p:spPr>
            <a:xfrm rot="297772" flipH="1">
              <a:off x="10467551" y="4032884"/>
              <a:ext cx="1812367" cy="1352064"/>
            </a:xfrm>
            <a:custGeom>
              <a:avLst/>
              <a:gdLst/>
              <a:ahLst/>
              <a:cxnLst/>
              <a:rect l="l" t="t" r="r" b="b"/>
              <a:pathLst>
                <a:path w="7838693" h="5847828" extrusionOk="0">
                  <a:moveTo>
                    <a:pt x="5981779" y="2626689"/>
                  </a:moveTo>
                  <a:cubicBezTo>
                    <a:pt x="6161425" y="2697843"/>
                    <a:pt x="6529991" y="2987094"/>
                    <a:pt x="6616745" y="3050738"/>
                  </a:cubicBezTo>
                  <a:cubicBezTo>
                    <a:pt x="6587491" y="3046240"/>
                    <a:pt x="6558764" y="3029520"/>
                    <a:pt x="6502305" y="3008551"/>
                  </a:cubicBezTo>
                  <a:lnTo>
                    <a:pt x="6277993" y="2924922"/>
                  </a:lnTo>
                  <a:cubicBezTo>
                    <a:pt x="6263143" y="2919451"/>
                    <a:pt x="6242041" y="2914761"/>
                    <a:pt x="6237351" y="2903820"/>
                  </a:cubicBezTo>
                  <a:cubicBezTo>
                    <a:pt x="6202962" y="2826443"/>
                    <a:pt x="6128712" y="2820191"/>
                    <a:pt x="6062279" y="2807686"/>
                  </a:cubicBezTo>
                  <a:cubicBezTo>
                    <a:pt x="5958329" y="2787365"/>
                    <a:pt x="5887675" y="2713275"/>
                    <a:pt x="5815301" y="2650589"/>
                  </a:cubicBezTo>
                  <a:cubicBezTo>
                    <a:pt x="5771360" y="2602314"/>
                    <a:pt x="5895399" y="2578561"/>
                    <a:pt x="5981779" y="2626689"/>
                  </a:cubicBezTo>
                  <a:close/>
                  <a:moveTo>
                    <a:pt x="7827805" y="1265"/>
                  </a:moveTo>
                  <a:cubicBezTo>
                    <a:pt x="7733569" y="-26805"/>
                    <a:pt x="7059896" y="418167"/>
                    <a:pt x="6659114" y="740719"/>
                  </a:cubicBezTo>
                  <a:cubicBezTo>
                    <a:pt x="6231613" y="1084774"/>
                    <a:pt x="5610611" y="1770325"/>
                    <a:pt x="5273669" y="2077695"/>
                  </a:cubicBezTo>
                  <a:cubicBezTo>
                    <a:pt x="4936728" y="2385064"/>
                    <a:pt x="4850838" y="2417680"/>
                    <a:pt x="4637467" y="2584937"/>
                  </a:cubicBezTo>
                  <a:cubicBezTo>
                    <a:pt x="4589792" y="2622453"/>
                    <a:pt x="4538989" y="2653715"/>
                    <a:pt x="4520231" y="2717023"/>
                  </a:cubicBezTo>
                  <a:cubicBezTo>
                    <a:pt x="4517105" y="2726402"/>
                    <a:pt x="4501474" y="2739689"/>
                    <a:pt x="4491313" y="2739689"/>
                  </a:cubicBezTo>
                  <a:lnTo>
                    <a:pt x="4259966" y="2740471"/>
                  </a:lnTo>
                  <a:cubicBezTo>
                    <a:pt x="4245117" y="2628705"/>
                    <a:pt x="4230267" y="2527100"/>
                    <a:pt x="4218543" y="2424714"/>
                  </a:cubicBezTo>
                  <a:cubicBezTo>
                    <a:pt x="4213072" y="2374693"/>
                    <a:pt x="4191188" y="2353590"/>
                    <a:pt x="4138822" y="2359844"/>
                  </a:cubicBezTo>
                  <a:cubicBezTo>
                    <a:pt x="4002829" y="2375475"/>
                    <a:pt x="3877777" y="2418461"/>
                    <a:pt x="3769138" y="2504434"/>
                  </a:cubicBezTo>
                  <a:cubicBezTo>
                    <a:pt x="3721461" y="2541169"/>
                    <a:pt x="3674567" y="2580247"/>
                    <a:pt x="3626890" y="2616981"/>
                  </a:cubicBezTo>
                  <a:cubicBezTo>
                    <a:pt x="3584686" y="2649808"/>
                    <a:pt x="3545607" y="2651371"/>
                    <a:pt x="3502621" y="2610729"/>
                  </a:cubicBezTo>
                  <a:cubicBezTo>
                    <a:pt x="3392417" y="2506779"/>
                    <a:pt x="3281435" y="2404393"/>
                    <a:pt x="3167325" y="2304351"/>
                  </a:cubicBezTo>
                  <a:cubicBezTo>
                    <a:pt x="3040709" y="2194149"/>
                    <a:pt x="2906279" y="2092545"/>
                    <a:pt x="2785135" y="1976871"/>
                  </a:cubicBezTo>
                  <a:cubicBezTo>
                    <a:pt x="2674932" y="1872140"/>
                    <a:pt x="2546754" y="1901840"/>
                    <a:pt x="2411541" y="1890117"/>
                  </a:cubicBezTo>
                  <a:cubicBezTo>
                    <a:pt x="2420921" y="1912001"/>
                    <a:pt x="2424828" y="1922161"/>
                    <a:pt x="2430299" y="1931540"/>
                  </a:cubicBezTo>
                  <a:cubicBezTo>
                    <a:pt x="2595211" y="2207436"/>
                    <a:pt x="2764032" y="2481769"/>
                    <a:pt x="2923472" y="2760792"/>
                  </a:cubicBezTo>
                  <a:cubicBezTo>
                    <a:pt x="2966459" y="2835822"/>
                    <a:pt x="3006321" y="2888188"/>
                    <a:pt x="3100109" y="2877246"/>
                  </a:cubicBezTo>
                  <a:cubicBezTo>
                    <a:pt x="3114958" y="2874901"/>
                    <a:pt x="3132154" y="2888969"/>
                    <a:pt x="3147785" y="2896004"/>
                  </a:cubicBezTo>
                  <a:cubicBezTo>
                    <a:pt x="3135280" y="2909290"/>
                    <a:pt x="3122774" y="2921796"/>
                    <a:pt x="3110270" y="2935083"/>
                  </a:cubicBezTo>
                  <a:cubicBezTo>
                    <a:pt x="3062594" y="2985885"/>
                    <a:pt x="2994597" y="3030435"/>
                    <a:pt x="2973494" y="3091398"/>
                  </a:cubicBezTo>
                  <a:cubicBezTo>
                    <a:pt x="2947702" y="3167992"/>
                    <a:pt x="2917221" y="3211760"/>
                    <a:pt x="2836718" y="3215668"/>
                  </a:cubicBezTo>
                  <a:cubicBezTo>
                    <a:pt x="2830466" y="3215668"/>
                    <a:pt x="2824995" y="3218794"/>
                    <a:pt x="2819524" y="3220357"/>
                  </a:cubicBezTo>
                  <a:cubicBezTo>
                    <a:pt x="2733551" y="3247713"/>
                    <a:pt x="2654611" y="3249275"/>
                    <a:pt x="2580362" y="3182060"/>
                  </a:cubicBezTo>
                  <a:cubicBezTo>
                    <a:pt x="2520181" y="3127350"/>
                    <a:pt x="2447494" y="3085927"/>
                    <a:pt x="2382624" y="3035905"/>
                  </a:cubicBezTo>
                  <a:cubicBezTo>
                    <a:pt x="2294304" y="2967908"/>
                    <a:pt x="2210677" y="2891314"/>
                    <a:pt x="2118450" y="2828788"/>
                  </a:cubicBezTo>
                  <a:cubicBezTo>
                    <a:pt x="2013720" y="2758447"/>
                    <a:pt x="1901955" y="2699047"/>
                    <a:pt x="1792534" y="2634957"/>
                  </a:cubicBezTo>
                  <a:cubicBezTo>
                    <a:pt x="1787845" y="2631831"/>
                    <a:pt x="1781592" y="2630268"/>
                    <a:pt x="1776121" y="2630268"/>
                  </a:cubicBezTo>
                  <a:lnTo>
                    <a:pt x="1480686" y="2630268"/>
                  </a:lnTo>
                  <a:cubicBezTo>
                    <a:pt x="1505696" y="2667784"/>
                    <a:pt x="1522110" y="2698265"/>
                    <a:pt x="1543212" y="2725620"/>
                  </a:cubicBezTo>
                  <a:cubicBezTo>
                    <a:pt x="1719066" y="2949932"/>
                    <a:pt x="1898829" y="3171118"/>
                    <a:pt x="2070775" y="3397775"/>
                  </a:cubicBezTo>
                  <a:cubicBezTo>
                    <a:pt x="2132520" y="3479059"/>
                    <a:pt x="2198172" y="3536114"/>
                    <a:pt x="2305247" y="3529861"/>
                  </a:cubicBezTo>
                  <a:cubicBezTo>
                    <a:pt x="2306811" y="3529861"/>
                    <a:pt x="2308374" y="3535332"/>
                    <a:pt x="2306028" y="3531424"/>
                  </a:cubicBezTo>
                  <a:cubicBezTo>
                    <a:pt x="2281800" y="3565814"/>
                    <a:pt x="2259916" y="3597858"/>
                    <a:pt x="2235686" y="3628339"/>
                  </a:cubicBezTo>
                  <a:cubicBezTo>
                    <a:pt x="2227871" y="3637719"/>
                    <a:pt x="2213803" y="3647879"/>
                    <a:pt x="2202080" y="3647879"/>
                  </a:cubicBezTo>
                  <a:cubicBezTo>
                    <a:pt x="2155967" y="3647879"/>
                    <a:pt x="2148932" y="3676797"/>
                    <a:pt x="2146588" y="3713531"/>
                  </a:cubicBezTo>
                  <a:cubicBezTo>
                    <a:pt x="2145025" y="3742450"/>
                    <a:pt x="2137209" y="3771368"/>
                    <a:pt x="2135645" y="3800286"/>
                  </a:cubicBezTo>
                  <a:cubicBezTo>
                    <a:pt x="2134081" y="3837802"/>
                    <a:pt x="2118450" y="3859686"/>
                    <a:pt x="2081717" y="3872973"/>
                  </a:cubicBezTo>
                  <a:cubicBezTo>
                    <a:pt x="2012157" y="3898765"/>
                    <a:pt x="1937907" y="3919867"/>
                    <a:pt x="1878508" y="3960509"/>
                  </a:cubicBezTo>
                  <a:cubicBezTo>
                    <a:pt x="1673735" y="4100411"/>
                    <a:pt x="1474433" y="4247347"/>
                    <a:pt x="1274349" y="4393502"/>
                  </a:cubicBezTo>
                  <a:cubicBezTo>
                    <a:pt x="1232145" y="4423983"/>
                    <a:pt x="1215731" y="4467751"/>
                    <a:pt x="1226674" y="4534967"/>
                  </a:cubicBezTo>
                  <a:cubicBezTo>
                    <a:pt x="1302487" y="4517772"/>
                    <a:pt x="1375954" y="4508393"/>
                    <a:pt x="1443952" y="4483382"/>
                  </a:cubicBezTo>
                  <a:lnTo>
                    <a:pt x="2484228" y="4096503"/>
                  </a:lnTo>
                  <a:cubicBezTo>
                    <a:pt x="2538939" y="4076964"/>
                    <a:pt x="2595994" y="4062114"/>
                    <a:pt x="2651485" y="4044919"/>
                  </a:cubicBezTo>
                  <a:cubicBezTo>
                    <a:pt x="2653829" y="4050390"/>
                    <a:pt x="2656956" y="4056642"/>
                    <a:pt x="2659301" y="4062114"/>
                  </a:cubicBezTo>
                  <a:lnTo>
                    <a:pt x="0" y="5847828"/>
                  </a:lnTo>
                  <a:cubicBezTo>
                    <a:pt x="318109" y="5770154"/>
                    <a:pt x="442586" y="5672962"/>
                    <a:pt x="729488" y="5528140"/>
                  </a:cubicBezTo>
                  <a:cubicBezTo>
                    <a:pt x="944775" y="5423065"/>
                    <a:pt x="1317580" y="5203439"/>
                    <a:pt x="1721411" y="4978901"/>
                  </a:cubicBezTo>
                  <a:lnTo>
                    <a:pt x="3152475" y="4180913"/>
                  </a:lnTo>
                  <a:cubicBezTo>
                    <a:pt x="3181392" y="4164500"/>
                    <a:pt x="3218127" y="4151213"/>
                    <a:pt x="3250172" y="4154340"/>
                  </a:cubicBezTo>
                  <a:cubicBezTo>
                    <a:pt x="3382258" y="4167626"/>
                    <a:pt x="3515126" y="4179350"/>
                    <a:pt x="3644085" y="4206705"/>
                  </a:cubicBezTo>
                  <a:cubicBezTo>
                    <a:pt x="3841824" y="4248128"/>
                    <a:pt x="4038781" y="4278610"/>
                    <a:pt x="4241209" y="4257507"/>
                  </a:cubicBezTo>
                  <a:cubicBezTo>
                    <a:pt x="4392834" y="4241876"/>
                    <a:pt x="4544460" y="4230934"/>
                    <a:pt x="4694522" y="4208268"/>
                  </a:cubicBezTo>
                  <a:cubicBezTo>
                    <a:pt x="4775024" y="4196544"/>
                    <a:pt x="4832862" y="4143397"/>
                    <a:pt x="4866469" y="4063677"/>
                  </a:cubicBezTo>
                  <a:lnTo>
                    <a:pt x="4706246" y="3966761"/>
                  </a:lnTo>
                  <a:cubicBezTo>
                    <a:pt x="4759393" y="3944096"/>
                    <a:pt x="4796909" y="3924556"/>
                    <a:pt x="4836769" y="3910488"/>
                  </a:cubicBezTo>
                  <a:cubicBezTo>
                    <a:pt x="4899295" y="3889385"/>
                    <a:pt x="4944626" y="3857341"/>
                    <a:pt x="4944626" y="3783873"/>
                  </a:cubicBezTo>
                  <a:cubicBezTo>
                    <a:pt x="4943845" y="3747139"/>
                    <a:pt x="4968073" y="3737760"/>
                    <a:pt x="4998555" y="3736979"/>
                  </a:cubicBezTo>
                  <a:lnTo>
                    <a:pt x="5542531" y="3726818"/>
                  </a:lnTo>
                  <a:cubicBezTo>
                    <a:pt x="5686341" y="3723692"/>
                    <a:pt x="5835622" y="3761989"/>
                    <a:pt x="5970053" y="3676015"/>
                  </a:cubicBezTo>
                  <a:cubicBezTo>
                    <a:pt x="5979432" y="3669763"/>
                    <a:pt x="5992718" y="3669763"/>
                    <a:pt x="6004442" y="3668982"/>
                  </a:cubicBezTo>
                  <a:cubicBezTo>
                    <a:pt x="6210778" y="3659602"/>
                    <a:pt x="6417114" y="3643190"/>
                    <a:pt x="6623449" y="3645534"/>
                  </a:cubicBezTo>
                  <a:cubicBezTo>
                    <a:pt x="6728962" y="3646316"/>
                    <a:pt x="6832912" y="3681486"/>
                    <a:pt x="6936079" y="3701026"/>
                  </a:cubicBezTo>
                  <a:cubicBezTo>
                    <a:pt x="6993916" y="3644753"/>
                    <a:pt x="7022834" y="3566595"/>
                    <a:pt x="7111152" y="3540022"/>
                  </a:cubicBezTo>
                  <a:cubicBezTo>
                    <a:pt x="7179931" y="3519701"/>
                    <a:pt x="7240112" y="3471243"/>
                    <a:pt x="7316706" y="3428256"/>
                  </a:cubicBezTo>
                  <a:cubicBezTo>
                    <a:pt x="7230733" y="3367293"/>
                    <a:pt x="7158047" y="3307894"/>
                    <a:pt x="7078326" y="3260999"/>
                  </a:cubicBezTo>
                  <a:cubicBezTo>
                    <a:pt x="7022053" y="3227392"/>
                    <a:pt x="6989227" y="3194565"/>
                    <a:pt x="6995479" y="3125005"/>
                  </a:cubicBezTo>
                  <a:cubicBezTo>
                    <a:pt x="6999387" y="3077329"/>
                    <a:pt x="6986882" y="3028090"/>
                    <a:pt x="6982192" y="2980414"/>
                  </a:cubicBezTo>
                  <a:cubicBezTo>
                    <a:pt x="6868082" y="2928830"/>
                    <a:pt x="6766478" y="2932738"/>
                    <a:pt x="6684412" y="3045285"/>
                  </a:cubicBezTo>
                  <a:cubicBezTo>
                    <a:pt x="6562675" y="2951037"/>
                    <a:pt x="6275525" y="2719296"/>
                    <a:pt x="6112046" y="2636319"/>
                  </a:cubicBezTo>
                  <a:cubicBezTo>
                    <a:pt x="5986619" y="2554589"/>
                    <a:pt x="5816033" y="2549877"/>
                    <a:pt x="5703536" y="2547422"/>
                  </a:cubicBezTo>
                  <a:cubicBezTo>
                    <a:pt x="5665459" y="2554333"/>
                    <a:pt x="5630068" y="2529445"/>
                    <a:pt x="5619125" y="2507561"/>
                  </a:cubicBezTo>
                  <a:cubicBezTo>
                    <a:pt x="5609747" y="2488803"/>
                    <a:pt x="5633975" y="2446598"/>
                    <a:pt x="5653515" y="2423932"/>
                  </a:cubicBezTo>
                  <a:cubicBezTo>
                    <a:pt x="5742614" y="2321546"/>
                    <a:pt x="5835622" y="2221504"/>
                    <a:pt x="5927066" y="2121463"/>
                  </a:cubicBezTo>
                  <a:lnTo>
                    <a:pt x="6433527" y="1568889"/>
                  </a:lnTo>
                  <a:lnTo>
                    <a:pt x="6794614" y="1168723"/>
                  </a:lnTo>
                  <a:cubicBezTo>
                    <a:pt x="7028805" y="909469"/>
                    <a:pt x="7843363" y="46189"/>
                    <a:pt x="7838673" y="13363"/>
                  </a:cubicBezTo>
                  <a:cubicBezTo>
                    <a:pt x="7837794" y="7110"/>
                    <a:pt x="7834087" y="3137"/>
                    <a:pt x="7827805" y="12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805" name="Google Shape;805;p27"/>
          <p:cNvGrpSpPr/>
          <p:nvPr/>
        </p:nvGrpSpPr>
        <p:grpSpPr>
          <a:xfrm flipH="1">
            <a:off x="888506" y="1742711"/>
            <a:ext cx="4243140" cy="4286977"/>
            <a:chOff x="794796" y="1552872"/>
            <a:chExt cx="4243140" cy="4286977"/>
          </a:xfrm>
        </p:grpSpPr>
        <p:sp>
          <p:nvSpPr>
            <p:cNvPr id="806" name="Google Shape;806;p27"/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/>
              <a:ahLst/>
              <a:cxnLst/>
              <a:rect l="l" t="t" r="r" b="b"/>
              <a:pathLst>
                <a:path w="750912" h="736598" extrusionOk="0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 extrusionOk="0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 extrusionOk="0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 extrusionOk="0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10" name="Google Shape;810;p27"/>
          <p:cNvCxnSpPr/>
          <p:nvPr/>
        </p:nvCxnSpPr>
        <p:spPr>
          <a:xfrm rot="10800000">
            <a:off x="3030118" y="2223263"/>
            <a:ext cx="87702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811" name="Google Shape;811;p27"/>
          <p:cNvCxnSpPr/>
          <p:nvPr/>
        </p:nvCxnSpPr>
        <p:spPr>
          <a:xfrm flipH="1">
            <a:off x="3259065" y="3323569"/>
            <a:ext cx="1540890" cy="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812" name="Google Shape;812;p27"/>
          <p:cNvCxnSpPr/>
          <p:nvPr/>
        </p:nvCxnSpPr>
        <p:spPr>
          <a:xfrm flipH="1">
            <a:off x="3657774" y="4423876"/>
            <a:ext cx="1961467" cy="1503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813" name="Google Shape;813;p27"/>
          <p:cNvCxnSpPr/>
          <p:nvPr/>
        </p:nvCxnSpPr>
        <p:spPr>
          <a:xfrm rot="10800000">
            <a:off x="4579081" y="5539215"/>
            <a:ext cx="1920343" cy="806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814" name="Google Shape;814;p27"/>
          <p:cNvSpPr txBox="1"/>
          <p:nvPr/>
        </p:nvSpPr>
        <p:spPr>
          <a:xfrm>
            <a:off x="4400458" y="1930876"/>
            <a:ext cx="7989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67</a:t>
            </a:r>
            <a:r>
              <a:rPr lang="en-US" sz="1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</p:txBody>
      </p:sp>
      <p:sp>
        <p:nvSpPr>
          <p:cNvPr id="815" name="Google Shape;815;p27"/>
          <p:cNvSpPr txBox="1"/>
          <p:nvPr/>
        </p:nvSpPr>
        <p:spPr>
          <a:xfrm>
            <a:off x="5428372" y="1992432"/>
            <a:ext cx="5181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believe that this Template will your Time.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7"/>
          <p:cNvSpPr txBox="1"/>
          <p:nvPr/>
        </p:nvSpPr>
        <p:spPr>
          <a:xfrm>
            <a:off x="5188151" y="3037538"/>
            <a:ext cx="7989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47</a:t>
            </a:r>
            <a:r>
              <a:rPr lang="en-US"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</p:txBody>
      </p:sp>
      <p:sp>
        <p:nvSpPr>
          <p:cNvPr id="817" name="Google Shape;817;p27"/>
          <p:cNvSpPr txBox="1"/>
          <p:nvPr/>
        </p:nvSpPr>
        <p:spPr>
          <a:xfrm>
            <a:off x="6216065" y="3099093"/>
            <a:ext cx="5181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believe that this Template will your Time.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7"/>
          <p:cNvSpPr txBox="1"/>
          <p:nvPr/>
        </p:nvSpPr>
        <p:spPr>
          <a:xfrm>
            <a:off x="5975844" y="4144200"/>
            <a:ext cx="7989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</p:txBody>
      </p:sp>
      <p:sp>
        <p:nvSpPr>
          <p:cNvPr id="819" name="Google Shape;819;p27"/>
          <p:cNvSpPr txBox="1"/>
          <p:nvPr/>
        </p:nvSpPr>
        <p:spPr>
          <a:xfrm>
            <a:off x="7003757" y="4205754"/>
            <a:ext cx="45119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believe that this Template will your Time.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7"/>
          <p:cNvSpPr txBox="1"/>
          <p:nvPr/>
        </p:nvSpPr>
        <p:spPr>
          <a:xfrm>
            <a:off x="6763536" y="5250862"/>
            <a:ext cx="7989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</p:txBody>
      </p:sp>
      <p:sp>
        <p:nvSpPr>
          <p:cNvPr id="821" name="Google Shape;821;p27"/>
          <p:cNvSpPr txBox="1"/>
          <p:nvPr/>
        </p:nvSpPr>
        <p:spPr>
          <a:xfrm>
            <a:off x="7791450" y="5312418"/>
            <a:ext cx="41052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827" name="Google Shape;827;p28"/>
          <p:cNvSpPr/>
          <p:nvPr/>
        </p:nvSpPr>
        <p:spPr>
          <a:xfrm>
            <a:off x="4844839" y="2684594"/>
            <a:ext cx="2532087" cy="25320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8"/>
          <p:cNvSpPr/>
          <p:nvPr/>
        </p:nvSpPr>
        <p:spPr>
          <a:xfrm rot="-5400000">
            <a:off x="3495322" y="3649570"/>
            <a:ext cx="698477" cy="60213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8"/>
          <p:cNvSpPr/>
          <p:nvPr/>
        </p:nvSpPr>
        <p:spPr>
          <a:xfrm rot="5400000">
            <a:off x="8027966" y="3649570"/>
            <a:ext cx="698476" cy="60213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0" name="Google Shape;830;p28"/>
          <p:cNvGrpSpPr/>
          <p:nvPr/>
        </p:nvGrpSpPr>
        <p:grpSpPr>
          <a:xfrm>
            <a:off x="997630" y="1790395"/>
            <a:ext cx="3306014" cy="1056546"/>
            <a:chOff x="467543" y="1720822"/>
            <a:chExt cx="2360724" cy="1056546"/>
          </a:xfrm>
        </p:grpSpPr>
        <p:sp>
          <p:nvSpPr>
            <p:cNvPr id="831" name="Google Shape;831;p28"/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3" name="Google Shape;833;p28"/>
          <p:cNvGrpSpPr/>
          <p:nvPr/>
        </p:nvGrpSpPr>
        <p:grpSpPr>
          <a:xfrm>
            <a:off x="1491824" y="3302564"/>
            <a:ext cx="1352458" cy="1296144"/>
            <a:chOff x="676746" y="2780928"/>
            <a:chExt cx="1352458" cy="1296144"/>
          </a:xfrm>
        </p:grpSpPr>
        <p:sp>
          <p:nvSpPr>
            <p:cNvPr id="834" name="Google Shape;834;p28"/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7" name="Google Shape;837;p28"/>
          <p:cNvSpPr txBox="1"/>
          <p:nvPr/>
        </p:nvSpPr>
        <p:spPr>
          <a:xfrm>
            <a:off x="1505173" y="3658250"/>
            <a:ext cx="1345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87%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8" name="Google Shape;838;p28"/>
          <p:cNvGrpSpPr/>
          <p:nvPr/>
        </p:nvGrpSpPr>
        <p:grpSpPr>
          <a:xfrm>
            <a:off x="9377484" y="3302564"/>
            <a:ext cx="1352459" cy="1296144"/>
            <a:chOff x="7064541" y="2780929"/>
            <a:chExt cx="1352459" cy="1296144"/>
          </a:xfrm>
        </p:grpSpPr>
        <p:sp>
          <p:nvSpPr>
            <p:cNvPr id="839" name="Google Shape;839;p28"/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2" name="Google Shape;842;p28"/>
          <p:cNvSpPr txBox="1"/>
          <p:nvPr/>
        </p:nvSpPr>
        <p:spPr>
          <a:xfrm>
            <a:off x="9390833" y="3658250"/>
            <a:ext cx="1345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95%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3" name="Google Shape;843;p28"/>
          <p:cNvGrpSpPr/>
          <p:nvPr/>
        </p:nvGrpSpPr>
        <p:grpSpPr>
          <a:xfrm>
            <a:off x="7971184" y="1790395"/>
            <a:ext cx="3272830" cy="1056546"/>
            <a:chOff x="6444890" y="1720822"/>
            <a:chExt cx="2360723" cy="1056546"/>
          </a:xfrm>
        </p:grpSpPr>
        <p:sp>
          <p:nvSpPr>
            <p:cNvPr id="844" name="Google Shape;844;p28"/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 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6" name="Google Shape;846;p28"/>
          <p:cNvGrpSpPr/>
          <p:nvPr/>
        </p:nvGrpSpPr>
        <p:grpSpPr>
          <a:xfrm>
            <a:off x="997630" y="5046178"/>
            <a:ext cx="3306014" cy="1056546"/>
            <a:chOff x="467543" y="5066056"/>
            <a:chExt cx="2360724" cy="1056546"/>
          </a:xfrm>
        </p:grpSpPr>
        <p:sp>
          <p:nvSpPr>
            <p:cNvPr id="847" name="Google Shape;847;p28"/>
            <p:cNvSpPr txBox="1"/>
            <p:nvPr/>
          </p:nvSpPr>
          <p:spPr>
            <a:xfrm>
              <a:off x="467543" y="5066056"/>
              <a:ext cx="23607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 txBox="1"/>
            <p:nvPr/>
          </p:nvSpPr>
          <p:spPr>
            <a:xfrm>
              <a:off x="477068" y="5291605"/>
              <a:ext cx="235119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9" name="Google Shape;849;p28"/>
          <p:cNvGrpSpPr/>
          <p:nvPr/>
        </p:nvGrpSpPr>
        <p:grpSpPr>
          <a:xfrm>
            <a:off x="7971184" y="5046178"/>
            <a:ext cx="3272830" cy="1056546"/>
            <a:chOff x="6444890" y="5066056"/>
            <a:chExt cx="2360723" cy="1056546"/>
          </a:xfrm>
        </p:grpSpPr>
        <p:sp>
          <p:nvSpPr>
            <p:cNvPr id="850" name="Google Shape;850;p28"/>
            <p:cNvSpPr txBox="1"/>
            <p:nvPr/>
          </p:nvSpPr>
          <p:spPr>
            <a:xfrm>
              <a:off x="6444890" y="5066056"/>
              <a:ext cx="23607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 txBox="1"/>
            <p:nvPr/>
          </p:nvSpPr>
          <p:spPr>
            <a:xfrm>
              <a:off x="6444890" y="5291605"/>
              <a:ext cx="235119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2" name="Google Shape;852;p28"/>
          <p:cNvGrpSpPr/>
          <p:nvPr/>
        </p:nvGrpSpPr>
        <p:grpSpPr>
          <a:xfrm>
            <a:off x="4991102" y="3333835"/>
            <a:ext cx="2204069" cy="1233607"/>
            <a:chOff x="4991101" y="3344341"/>
            <a:chExt cx="2204069" cy="1233607"/>
          </a:xfrm>
        </p:grpSpPr>
        <p:sp>
          <p:nvSpPr>
            <p:cNvPr id="853" name="Google Shape;853;p28"/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 ?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Simply Impress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Audience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" name="Google Shape;860;p29"/>
          <p:cNvGrpSpPr/>
          <p:nvPr/>
        </p:nvGrpSpPr>
        <p:grpSpPr>
          <a:xfrm>
            <a:off x="8146187" y="3976163"/>
            <a:ext cx="3605211" cy="2114366"/>
            <a:chOff x="4822352" y="1916832"/>
            <a:chExt cx="3422056" cy="2114366"/>
          </a:xfrm>
        </p:grpSpPr>
        <p:sp>
          <p:nvSpPr>
            <p:cNvPr id="861" name="Google Shape;861;p29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Portfolio  Designed</a:t>
              </a:r>
              <a:endParaRPr/>
            </a:p>
          </p:txBody>
        </p:sp>
        <p:sp>
          <p:nvSpPr>
            <p:cNvPr id="862" name="Google Shape;862;p29"/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    </a:t>
              </a:r>
              <a:endParaRPr/>
            </a:p>
          </p:txBody>
        </p:sp>
      </p:grpSp>
      <p:grpSp>
        <p:nvGrpSpPr>
          <p:cNvPr id="863" name="Google Shape;863;p29"/>
          <p:cNvGrpSpPr/>
          <p:nvPr/>
        </p:nvGrpSpPr>
        <p:grpSpPr>
          <a:xfrm>
            <a:off x="494500" y="775844"/>
            <a:ext cx="3605211" cy="2114366"/>
            <a:chOff x="4822352" y="1916832"/>
            <a:chExt cx="3422056" cy="2114366"/>
          </a:xfrm>
        </p:grpSpPr>
        <p:sp>
          <p:nvSpPr>
            <p:cNvPr id="864" name="Google Shape;864;p29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Portfolio  Designed</a:t>
              </a:r>
              <a:endParaRPr/>
            </a:p>
          </p:txBody>
        </p:sp>
        <p:sp>
          <p:nvSpPr>
            <p:cNvPr id="865" name="Google Shape;865;p29"/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    </a:t>
              </a:r>
              <a:endParaRPr/>
            </a:p>
          </p:txBody>
        </p:sp>
      </p:grpSp>
      <p:sp>
        <p:nvSpPr>
          <p:cNvPr id="866" name="Google Shape;866;p29"/>
          <p:cNvSpPr>
            <a:spLocks noGrp="1"/>
          </p:cNvSpPr>
          <p:nvPr>
            <p:ph type="pic" idx="2"/>
          </p:nvPr>
        </p:nvSpPr>
        <p:spPr>
          <a:xfrm>
            <a:off x="4751851" y="663027"/>
            <a:ext cx="7440149" cy="23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67" name="Google Shape;867;p29"/>
          <p:cNvSpPr>
            <a:spLocks noGrp="1"/>
          </p:cNvSpPr>
          <p:nvPr>
            <p:ph type="pic" idx="3"/>
          </p:nvPr>
        </p:nvSpPr>
        <p:spPr>
          <a:xfrm>
            <a:off x="0" y="3863346"/>
            <a:ext cx="7440149" cy="23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/>
          <p:nvPr/>
        </p:nvSpPr>
        <p:spPr>
          <a:xfrm>
            <a:off x="0" y="0"/>
            <a:ext cx="12192000" cy="6877050"/>
          </a:xfrm>
          <a:custGeom>
            <a:avLst/>
            <a:gdLst/>
            <a:ahLst/>
            <a:cxnLst/>
            <a:rect l="l" t="t" r="r" b="b"/>
            <a:pathLst>
              <a:path w="12192000" h="687705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762750" y="6877050"/>
                </a:lnTo>
                <a:lnTo>
                  <a:pt x="3371850" y="39338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6887914" y="2382100"/>
            <a:ext cx="46618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3"/>
          <p:cNvGrpSpPr/>
          <p:nvPr/>
        </p:nvGrpSpPr>
        <p:grpSpPr>
          <a:xfrm>
            <a:off x="6112512" y="1699180"/>
            <a:ext cx="5419663" cy="777510"/>
            <a:chOff x="6102442" y="1483456"/>
            <a:chExt cx="5419663" cy="777510"/>
          </a:xfrm>
        </p:grpSpPr>
        <p:sp>
          <p:nvSpPr>
            <p:cNvPr id="138" name="Google Shape;138;p3"/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3"/>
          <p:cNvSpPr txBox="1"/>
          <p:nvPr/>
        </p:nvSpPr>
        <p:spPr>
          <a:xfrm>
            <a:off x="6887914" y="3521092"/>
            <a:ext cx="46618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3"/>
          <p:cNvGrpSpPr/>
          <p:nvPr/>
        </p:nvGrpSpPr>
        <p:grpSpPr>
          <a:xfrm>
            <a:off x="6112512" y="2838172"/>
            <a:ext cx="5419663" cy="777510"/>
            <a:chOff x="6102442" y="1483456"/>
            <a:chExt cx="5419663" cy="777510"/>
          </a:xfrm>
        </p:grpSpPr>
        <p:sp>
          <p:nvSpPr>
            <p:cNvPr id="142" name="Google Shape;142;p3"/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3"/>
          <p:cNvSpPr txBox="1"/>
          <p:nvPr/>
        </p:nvSpPr>
        <p:spPr>
          <a:xfrm>
            <a:off x="6887914" y="4660084"/>
            <a:ext cx="46618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3"/>
          <p:cNvGrpSpPr/>
          <p:nvPr/>
        </p:nvGrpSpPr>
        <p:grpSpPr>
          <a:xfrm>
            <a:off x="6112512" y="3977164"/>
            <a:ext cx="5419663" cy="777510"/>
            <a:chOff x="6102442" y="1483456"/>
            <a:chExt cx="5419663" cy="777510"/>
          </a:xfrm>
        </p:grpSpPr>
        <p:sp>
          <p:nvSpPr>
            <p:cNvPr id="146" name="Google Shape;146;p3"/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3"/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3"/>
          <p:cNvGrpSpPr/>
          <p:nvPr/>
        </p:nvGrpSpPr>
        <p:grpSpPr>
          <a:xfrm>
            <a:off x="6112512" y="5116156"/>
            <a:ext cx="5419663" cy="777510"/>
            <a:chOff x="6102442" y="1483456"/>
            <a:chExt cx="5419663" cy="777510"/>
          </a:xfrm>
        </p:grpSpPr>
        <p:sp>
          <p:nvSpPr>
            <p:cNvPr id="150" name="Google Shape;150;p3"/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3"/>
          <p:cNvSpPr txBox="1"/>
          <p:nvPr/>
        </p:nvSpPr>
        <p:spPr>
          <a:xfrm>
            <a:off x="6226812" y="408775"/>
            <a:ext cx="49898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/>
          <p:nvPr/>
        </p:nvSpPr>
        <p:spPr>
          <a:xfrm rot="517664" flipH="1">
            <a:off x="-459041" y="555072"/>
            <a:ext cx="7838693" cy="5847624"/>
          </a:xfrm>
          <a:custGeom>
            <a:avLst/>
            <a:gdLst/>
            <a:ahLst/>
            <a:cxnLst/>
            <a:rect l="l" t="t" r="r" b="b"/>
            <a:pathLst>
              <a:path w="7838693" h="5847624" extrusionOk="0">
                <a:moveTo>
                  <a:pt x="5981779" y="2626485"/>
                </a:moveTo>
                <a:cubicBezTo>
                  <a:pt x="6161425" y="2697639"/>
                  <a:pt x="6529991" y="2986890"/>
                  <a:pt x="6616745" y="3050534"/>
                </a:cubicBezTo>
                <a:cubicBezTo>
                  <a:pt x="6587491" y="3046036"/>
                  <a:pt x="6558764" y="3029316"/>
                  <a:pt x="6502305" y="3008347"/>
                </a:cubicBezTo>
                <a:lnTo>
                  <a:pt x="6277993" y="2924718"/>
                </a:lnTo>
                <a:cubicBezTo>
                  <a:pt x="6263143" y="2919247"/>
                  <a:pt x="6242041" y="2914557"/>
                  <a:pt x="6237351" y="2903616"/>
                </a:cubicBezTo>
                <a:cubicBezTo>
                  <a:pt x="6202962" y="2826239"/>
                  <a:pt x="6128712" y="2819987"/>
                  <a:pt x="6062279" y="2807482"/>
                </a:cubicBezTo>
                <a:cubicBezTo>
                  <a:pt x="5958329" y="2787161"/>
                  <a:pt x="5887675" y="2713071"/>
                  <a:pt x="5815301" y="2650385"/>
                </a:cubicBezTo>
                <a:cubicBezTo>
                  <a:pt x="5771360" y="2602110"/>
                  <a:pt x="5895399" y="2578357"/>
                  <a:pt x="5981779" y="2626485"/>
                </a:cubicBezTo>
                <a:close/>
                <a:moveTo>
                  <a:pt x="7827805" y="1061"/>
                </a:moveTo>
                <a:cubicBezTo>
                  <a:pt x="7733569" y="-27009"/>
                  <a:pt x="7084705" y="508433"/>
                  <a:pt x="6683923" y="830985"/>
                </a:cubicBezTo>
                <a:cubicBezTo>
                  <a:pt x="6256422" y="1175040"/>
                  <a:pt x="5614745" y="1785200"/>
                  <a:pt x="5273669" y="2077491"/>
                </a:cubicBezTo>
                <a:cubicBezTo>
                  <a:pt x="4932593" y="2369782"/>
                  <a:pt x="4850838" y="2417476"/>
                  <a:pt x="4637467" y="2584733"/>
                </a:cubicBezTo>
                <a:cubicBezTo>
                  <a:pt x="4589792" y="2622249"/>
                  <a:pt x="4538989" y="2653511"/>
                  <a:pt x="4520231" y="2716819"/>
                </a:cubicBezTo>
                <a:cubicBezTo>
                  <a:pt x="4517105" y="2726198"/>
                  <a:pt x="4501474" y="2739485"/>
                  <a:pt x="4491313" y="2739485"/>
                </a:cubicBezTo>
                <a:lnTo>
                  <a:pt x="4259966" y="2740267"/>
                </a:lnTo>
                <a:cubicBezTo>
                  <a:pt x="4245117" y="2628501"/>
                  <a:pt x="4230267" y="2526896"/>
                  <a:pt x="4218543" y="2424510"/>
                </a:cubicBezTo>
                <a:cubicBezTo>
                  <a:pt x="4213072" y="2374489"/>
                  <a:pt x="4191188" y="2353386"/>
                  <a:pt x="4138822" y="2359640"/>
                </a:cubicBezTo>
                <a:cubicBezTo>
                  <a:pt x="4002829" y="2375271"/>
                  <a:pt x="3877777" y="2418257"/>
                  <a:pt x="3769138" y="2504230"/>
                </a:cubicBezTo>
                <a:cubicBezTo>
                  <a:pt x="3721461" y="2540965"/>
                  <a:pt x="3674567" y="2580043"/>
                  <a:pt x="3626890" y="2616777"/>
                </a:cubicBezTo>
                <a:cubicBezTo>
                  <a:pt x="3584686" y="2649604"/>
                  <a:pt x="3545607" y="2651167"/>
                  <a:pt x="3502621" y="2610525"/>
                </a:cubicBezTo>
                <a:cubicBezTo>
                  <a:pt x="3392417" y="2506575"/>
                  <a:pt x="3281435" y="2404189"/>
                  <a:pt x="3167325" y="2304147"/>
                </a:cubicBezTo>
                <a:cubicBezTo>
                  <a:pt x="3040709" y="2193945"/>
                  <a:pt x="2906279" y="2092341"/>
                  <a:pt x="2785135" y="1976667"/>
                </a:cubicBezTo>
                <a:cubicBezTo>
                  <a:pt x="2674932" y="1871936"/>
                  <a:pt x="2546754" y="1901636"/>
                  <a:pt x="2411541" y="1889913"/>
                </a:cubicBezTo>
                <a:cubicBezTo>
                  <a:pt x="2420921" y="1911797"/>
                  <a:pt x="2424828" y="1921957"/>
                  <a:pt x="2430299" y="1931336"/>
                </a:cubicBezTo>
                <a:cubicBezTo>
                  <a:pt x="2595211" y="2207232"/>
                  <a:pt x="2764032" y="2481565"/>
                  <a:pt x="2923472" y="2760588"/>
                </a:cubicBezTo>
                <a:cubicBezTo>
                  <a:pt x="2966459" y="2835618"/>
                  <a:pt x="3006321" y="2887984"/>
                  <a:pt x="3100109" y="2877042"/>
                </a:cubicBezTo>
                <a:cubicBezTo>
                  <a:pt x="3114958" y="2874697"/>
                  <a:pt x="3132154" y="2888765"/>
                  <a:pt x="3147785" y="2895800"/>
                </a:cubicBezTo>
                <a:cubicBezTo>
                  <a:pt x="3135280" y="2909086"/>
                  <a:pt x="3122774" y="2921592"/>
                  <a:pt x="3110270" y="2934879"/>
                </a:cubicBezTo>
                <a:cubicBezTo>
                  <a:pt x="3062594" y="2985681"/>
                  <a:pt x="2994597" y="3030231"/>
                  <a:pt x="2973494" y="3091194"/>
                </a:cubicBezTo>
                <a:cubicBezTo>
                  <a:pt x="2947702" y="3167788"/>
                  <a:pt x="2917221" y="3211556"/>
                  <a:pt x="2836718" y="3215464"/>
                </a:cubicBezTo>
                <a:cubicBezTo>
                  <a:pt x="2830466" y="3215464"/>
                  <a:pt x="2824995" y="3218590"/>
                  <a:pt x="2819524" y="3220153"/>
                </a:cubicBezTo>
                <a:cubicBezTo>
                  <a:pt x="2733551" y="3247509"/>
                  <a:pt x="2654611" y="3249071"/>
                  <a:pt x="2580362" y="3181856"/>
                </a:cubicBezTo>
                <a:cubicBezTo>
                  <a:pt x="2520181" y="3127146"/>
                  <a:pt x="2447494" y="3085723"/>
                  <a:pt x="2382624" y="3035701"/>
                </a:cubicBezTo>
                <a:cubicBezTo>
                  <a:pt x="2294304" y="2967704"/>
                  <a:pt x="2210677" y="2891110"/>
                  <a:pt x="2118450" y="2828584"/>
                </a:cubicBezTo>
                <a:cubicBezTo>
                  <a:pt x="2013720" y="2758243"/>
                  <a:pt x="1901955" y="2698843"/>
                  <a:pt x="1792534" y="2634753"/>
                </a:cubicBezTo>
                <a:cubicBezTo>
                  <a:pt x="1787845" y="2631627"/>
                  <a:pt x="1781592" y="2630064"/>
                  <a:pt x="1776121" y="2630064"/>
                </a:cubicBezTo>
                <a:lnTo>
                  <a:pt x="1480686" y="2630064"/>
                </a:lnTo>
                <a:cubicBezTo>
                  <a:pt x="1505696" y="2667580"/>
                  <a:pt x="1522110" y="2698061"/>
                  <a:pt x="1543212" y="2725416"/>
                </a:cubicBezTo>
                <a:cubicBezTo>
                  <a:pt x="1719066" y="2949728"/>
                  <a:pt x="1898829" y="3170914"/>
                  <a:pt x="2070775" y="3397571"/>
                </a:cubicBezTo>
                <a:cubicBezTo>
                  <a:pt x="2132520" y="3478855"/>
                  <a:pt x="2198172" y="3535910"/>
                  <a:pt x="2305247" y="3529657"/>
                </a:cubicBezTo>
                <a:cubicBezTo>
                  <a:pt x="2306811" y="3529657"/>
                  <a:pt x="2308374" y="3535128"/>
                  <a:pt x="2306028" y="3531220"/>
                </a:cubicBezTo>
                <a:cubicBezTo>
                  <a:pt x="2281800" y="3565610"/>
                  <a:pt x="2259916" y="3597654"/>
                  <a:pt x="2235686" y="3628135"/>
                </a:cubicBezTo>
                <a:cubicBezTo>
                  <a:pt x="2227871" y="3637515"/>
                  <a:pt x="2213803" y="3647675"/>
                  <a:pt x="2202080" y="3647675"/>
                </a:cubicBezTo>
                <a:cubicBezTo>
                  <a:pt x="2155967" y="3647675"/>
                  <a:pt x="2148932" y="3676593"/>
                  <a:pt x="2146588" y="3713327"/>
                </a:cubicBezTo>
                <a:cubicBezTo>
                  <a:pt x="2145025" y="3742246"/>
                  <a:pt x="2137209" y="3771164"/>
                  <a:pt x="2135645" y="3800082"/>
                </a:cubicBezTo>
                <a:cubicBezTo>
                  <a:pt x="2134081" y="3837598"/>
                  <a:pt x="2118450" y="3859482"/>
                  <a:pt x="2081717" y="3872769"/>
                </a:cubicBezTo>
                <a:cubicBezTo>
                  <a:pt x="2012157" y="3898561"/>
                  <a:pt x="1937907" y="3919663"/>
                  <a:pt x="1878508" y="3960305"/>
                </a:cubicBezTo>
                <a:cubicBezTo>
                  <a:pt x="1673735" y="4100207"/>
                  <a:pt x="1474433" y="4247143"/>
                  <a:pt x="1274349" y="4393298"/>
                </a:cubicBezTo>
                <a:cubicBezTo>
                  <a:pt x="1232145" y="4423779"/>
                  <a:pt x="1215731" y="4467547"/>
                  <a:pt x="1226674" y="4534763"/>
                </a:cubicBezTo>
                <a:cubicBezTo>
                  <a:pt x="1302487" y="4517568"/>
                  <a:pt x="1375954" y="4508189"/>
                  <a:pt x="1443952" y="4483178"/>
                </a:cubicBezTo>
                <a:lnTo>
                  <a:pt x="2484228" y="4096299"/>
                </a:lnTo>
                <a:cubicBezTo>
                  <a:pt x="2538939" y="4076760"/>
                  <a:pt x="2595994" y="4061910"/>
                  <a:pt x="2651485" y="4044715"/>
                </a:cubicBezTo>
                <a:cubicBezTo>
                  <a:pt x="2653829" y="4050186"/>
                  <a:pt x="2656956" y="4056438"/>
                  <a:pt x="2659301" y="4061910"/>
                </a:cubicBezTo>
                <a:lnTo>
                  <a:pt x="0" y="5847624"/>
                </a:lnTo>
                <a:cubicBezTo>
                  <a:pt x="318109" y="5769950"/>
                  <a:pt x="442586" y="5672758"/>
                  <a:pt x="729488" y="5527936"/>
                </a:cubicBezTo>
                <a:cubicBezTo>
                  <a:pt x="944775" y="5422861"/>
                  <a:pt x="1317580" y="5203235"/>
                  <a:pt x="1721411" y="4978697"/>
                </a:cubicBezTo>
                <a:lnTo>
                  <a:pt x="3152475" y="4180709"/>
                </a:lnTo>
                <a:cubicBezTo>
                  <a:pt x="3181392" y="4164296"/>
                  <a:pt x="3218127" y="4151009"/>
                  <a:pt x="3250172" y="4154136"/>
                </a:cubicBezTo>
                <a:cubicBezTo>
                  <a:pt x="3382258" y="4167422"/>
                  <a:pt x="3515126" y="4179146"/>
                  <a:pt x="3644085" y="4206501"/>
                </a:cubicBezTo>
                <a:cubicBezTo>
                  <a:pt x="3841824" y="4247924"/>
                  <a:pt x="4038781" y="4278406"/>
                  <a:pt x="4241209" y="4257303"/>
                </a:cubicBezTo>
                <a:cubicBezTo>
                  <a:pt x="4392834" y="4241672"/>
                  <a:pt x="4544460" y="4230730"/>
                  <a:pt x="4694522" y="4208064"/>
                </a:cubicBezTo>
                <a:cubicBezTo>
                  <a:pt x="4775024" y="4196340"/>
                  <a:pt x="4832862" y="4143193"/>
                  <a:pt x="4866469" y="4063473"/>
                </a:cubicBezTo>
                <a:lnTo>
                  <a:pt x="4706246" y="3966557"/>
                </a:lnTo>
                <a:cubicBezTo>
                  <a:pt x="4759393" y="3943892"/>
                  <a:pt x="4796909" y="3924352"/>
                  <a:pt x="4836769" y="3910284"/>
                </a:cubicBezTo>
                <a:cubicBezTo>
                  <a:pt x="4899295" y="3889181"/>
                  <a:pt x="4944626" y="3857137"/>
                  <a:pt x="4944626" y="3783669"/>
                </a:cubicBezTo>
                <a:cubicBezTo>
                  <a:pt x="4943845" y="3746935"/>
                  <a:pt x="4968073" y="3737556"/>
                  <a:pt x="4998555" y="3736775"/>
                </a:cubicBezTo>
                <a:lnTo>
                  <a:pt x="5542531" y="3726614"/>
                </a:lnTo>
                <a:cubicBezTo>
                  <a:pt x="5686341" y="3723488"/>
                  <a:pt x="5835622" y="3761785"/>
                  <a:pt x="5970053" y="3675811"/>
                </a:cubicBezTo>
                <a:cubicBezTo>
                  <a:pt x="5979432" y="3669559"/>
                  <a:pt x="5992718" y="3669559"/>
                  <a:pt x="6004442" y="3668778"/>
                </a:cubicBezTo>
                <a:cubicBezTo>
                  <a:pt x="6210778" y="3659398"/>
                  <a:pt x="6417114" y="3642986"/>
                  <a:pt x="6623449" y="3645330"/>
                </a:cubicBezTo>
                <a:cubicBezTo>
                  <a:pt x="6728962" y="3646112"/>
                  <a:pt x="6832912" y="3681282"/>
                  <a:pt x="6936079" y="3700822"/>
                </a:cubicBezTo>
                <a:cubicBezTo>
                  <a:pt x="6993916" y="3644549"/>
                  <a:pt x="7022834" y="3566391"/>
                  <a:pt x="7111152" y="3539818"/>
                </a:cubicBezTo>
                <a:cubicBezTo>
                  <a:pt x="7179931" y="3519497"/>
                  <a:pt x="7240112" y="3471039"/>
                  <a:pt x="7316706" y="3428052"/>
                </a:cubicBezTo>
                <a:cubicBezTo>
                  <a:pt x="7230733" y="3367089"/>
                  <a:pt x="7158047" y="3307690"/>
                  <a:pt x="7078326" y="3260795"/>
                </a:cubicBezTo>
                <a:cubicBezTo>
                  <a:pt x="7022053" y="3227188"/>
                  <a:pt x="6989227" y="3194361"/>
                  <a:pt x="6995479" y="3124801"/>
                </a:cubicBezTo>
                <a:cubicBezTo>
                  <a:pt x="6999387" y="3077125"/>
                  <a:pt x="6986882" y="3027886"/>
                  <a:pt x="6982192" y="2980210"/>
                </a:cubicBezTo>
                <a:cubicBezTo>
                  <a:pt x="6868082" y="2928626"/>
                  <a:pt x="6766478" y="2932534"/>
                  <a:pt x="6684412" y="3045081"/>
                </a:cubicBezTo>
                <a:cubicBezTo>
                  <a:pt x="6562675" y="2950833"/>
                  <a:pt x="6275525" y="2719092"/>
                  <a:pt x="6112046" y="2636115"/>
                </a:cubicBezTo>
                <a:cubicBezTo>
                  <a:pt x="5986619" y="2554385"/>
                  <a:pt x="5816033" y="2549673"/>
                  <a:pt x="5703536" y="2547218"/>
                </a:cubicBezTo>
                <a:cubicBezTo>
                  <a:pt x="5665459" y="2554129"/>
                  <a:pt x="5630068" y="2529241"/>
                  <a:pt x="5619125" y="2507357"/>
                </a:cubicBezTo>
                <a:cubicBezTo>
                  <a:pt x="5609747" y="2488599"/>
                  <a:pt x="5633975" y="2446394"/>
                  <a:pt x="5653515" y="2423728"/>
                </a:cubicBezTo>
                <a:cubicBezTo>
                  <a:pt x="5742614" y="2321342"/>
                  <a:pt x="5835622" y="2221300"/>
                  <a:pt x="5927066" y="2121259"/>
                </a:cubicBezTo>
                <a:lnTo>
                  <a:pt x="6433527" y="1568685"/>
                </a:lnTo>
                <a:lnTo>
                  <a:pt x="6794614" y="1168519"/>
                </a:lnTo>
                <a:cubicBezTo>
                  <a:pt x="7028805" y="909265"/>
                  <a:pt x="7843363" y="45985"/>
                  <a:pt x="7838673" y="13159"/>
                </a:cubicBezTo>
                <a:cubicBezTo>
                  <a:pt x="7837794" y="6906"/>
                  <a:pt x="7834087" y="2933"/>
                  <a:pt x="7827805" y="10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3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873" name="Google Shape;873;p30"/>
          <p:cNvSpPr/>
          <p:nvPr/>
        </p:nvSpPr>
        <p:spPr>
          <a:xfrm rot="5400000">
            <a:off x="8719624" y="2128380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 extrusionOk="0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lt1"/>
          </a:solidFill>
          <a:ln w="635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4" name="Google Shape;874;p30"/>
          <p:cNvGrpSpPr/>
          <p:nvPr/>
        </p:nvGrpSpPr>
        <p:grpSpPr>
          <a:xfrm>
            <a:off x="8981241" y="3161396"/>
            <a:ext cx="1547217" cy="1035784"/>
            <a:chOff x="8351463" y="2676831"/>
            <a:chExt cx="1547217" cy="1035784"/>
          </a:xfrm>
        </p:grpSpPr>
        <p:sp>
          <p:nvSpPr>
            <p:cNvPr id="875" name="Google Shape;875;p30"/>
            <p:cNvSpPr txBox="1"/>
            <p:nvPr/>
          </p:nvSpPr>
          <p:spPr>
            <a:xfrm>
              <a:off x="8351463" y="2676831"/>
              <a:ext cx="15472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Infographics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0"/>
            <p:cNvSpPr txBox="1"/>
            <p:nvPr/>
          </p:nvSpPr>
          <p:spPr>
            <a:xfrm>
              <a:off x="8351463" y="2881618"/>
              <a:ext cx="15472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45700" rIns="91425" bIns="45700" anchor="ctr" anchorCtr="0">
              <a:spAutoFit/>
            </a:bodyPr>
            <a:lstStyle/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</p:txBody>
        </p:sp>
      </p:grpSp>
      <p:sp>
        <p:nvSpPr>
          <p:cNvPr id="877" name="Google Shape;877;p30"/>
          <p:cNvSpPr/>
          <p:nvPr/>
        </p:nvSpPr>
        <p:spPr>
          <a:xfrm rot="5400000">
            <a:off x="6283418" y="2128380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 extrusionOk="0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lt1"/>
          </a:solidFill>
          <a:ln w="635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8" name="Google Shape;878;p30"/>
          <p:cNvGrpSpPr/>
          <p:nvPr/>
        </p:nvGrpSpPr>
        <p:grpSpPr>
          <a:xfrm>
            <a:off x="6545036" y="3161396"/>
            <a:ext cx="1547217" cy="1035784"/>
            <a:chOff x="6197150" y="2676831"/>
            <a:chExt cx="1547217" cy="1035784"/>
          </a:xfrm>
        </p:grpSpPr>
        <p:sp>
          <p:nvSpPr>
            <p:cNvPr id="879" name="Google Shape;879;p30"/>
            <p:cNvSpPr txBox="1"/>
            <p:nvPr/>
          </p:nvSpPr>
          <p:spPr>
            <a:xfrm>
              <a:off x="6197150" y="2676831"/>
              <a:ext cx="15472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Infographics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0"/>
            <p:cNvSpPr txBox="1"/>
            <p:nvPr/>
          </p:nvSpPr>
          <p:spPr>
            <a:xfrm>
              <a:off x="6197150" y="2881618"/>
              <a:ext cx="15472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45700" rIns="91425" bIns="45700" anchor="ctr" anchorCtr="0">
              <a:spAutoFit/>
            </a:bodyPr>
            <a:lstStyle/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</p:txBody>
        </p:sp>
      </p:grpSp>
      <p:sp>
        <p:nvSpPr>
          <p:cNvPr id="881" name="Google Shape;881;p30"/>
          <p:cNvSpPr/>
          <p:nvPr/>
        </p:nvSpPr>
        <p:spPr>
          <a:xfrm rot="5400000">
            <a:off x="3847212" y="2128380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 extrusionOk="0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lt1"/>
          </a:solidFill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2" name="Google Shape;882;p30"/>
          <p:cNvGrpSpPr/>
          <p:nvPr/>
        </p:nvGrpSpPr>
        <p:grpSpPr>
          <a:xfrm>
            <a:off x="4108830" y="3161396"/>
            <a:ext cx="1547217" cy="1035784"/>
            <a:chOff x="4332760" y="2676831"/>
            <a:chExt cx="1547217" cy="1035784"/>
          </a:xfrm>
        </p:grpSpPr>
        <p:sp>
          <p:nvSpPr>
            <p:cNvPr id="883" name="Google Shape;883;p30"/>
            <p:cNvSpPr txBox="1"/>
            <p:nvPr/>
          </p:nvSpPr>
          <p:spPr>
            <a:xfrm>
              <a:off x="4332760" y="2676831"/>
              <a:ext cx="15472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Infographics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0"/>
            <p:cNvSpPr txBox="1"/>
            <p:nvPr/>
          </p:nvSpPr>
          <p:spPr>
            <a:xfrm>
              <a:off x="4332760" y="2881618"/>
              <a:ext cx="15472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45700" rIns="91425" bIns="45700" anchor="ctr" anchorCtr="0">
              <a:spAutoFit/>
            </a:bodyPr>
            <a:lstStyle/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</p:txBody>
        </p:sp>
      </p:grpSp>
      <p:sp>
        <p:nvSpPr>
          <p:cNvPr id="885" name="Google Shape;885;p30"/>
          <p:cNvSpPr/>
          <p:nvPr/>
        </p:nvSpPr>
        <p:spPr>
          <a:xfrm rot="5400000">
            <a:off x="1411006" y="2128380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 extrusionOk="0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lt1"/>
          </a:solidFill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6" name="Google Shape;886;p30"/>
          <p:cNvGrpSpPr/>
          <p:nvPr/>
        </p:nvGrpSpPr>
        <p:grpSpPr>
          <a:xfrm>
            <a:off x="1672624" y="3161396"/>
            <a:ext cx="1547217" cy="1035784"/>
            <a:chOff x="1929038" y="2676831"/>
            <a:chExt cx="1547217" cy="1035784"/>
          </a:xfrm>
        </p:grpSpPr>
        <p:sp>
          <p:nvSpPr>
            <p:cNvPr id="887" name="Google Shape;887;p30"/>
            <p:cNvSpPr txBox="1"/>
            <p:nvPr/>
          </p:nvSpPr>
          <p:spPr>
            <a:xfrm>
              <a:off x="1929038" y="2676831"/>
              <a:ext cx="15472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Infographics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0"/>
            <p:cNvSpPr txBox="1"/>
            <p:nvPr/>
          </p:nvSpPr>
          <p:spPr>
            <a:xfrm>
              <a:off x="1929038" y="2881618"/>
              <a:ext cx="15472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45700" rIns="91425" bIns="45700" anchor="ctr" anchorCtr="0">
              <a:spAutoFit/>
            </a:bodyPr>
            <a:lstStyle/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</p:txBody>
        </p:sp>
      </p:grpSp>
      <p:grpSp>
        <p:nvGrpSpPr>
          <p:cNvPr id="889" name="Google Shape;889;p30"/>
          <p:cNvGrpSpPr/>
          <p:nvPr/>
        </p:nvGrpSpPr>
        <p:grpSpPr>
          <a:xfrm>
            <a:off x="1241643" y="4722420"/>
            <a:ext cx="2195160" cy="1081951"/>
            <a:chOff x="1062658" y="3986014"/>
            <a:chExt cx="1728192" cy="1081951"/>
          </a:xfrm>
        </p:grpSpPr>
        <p:sp>
          <p:nvSpPr>
            <p:cNvPr id="890" name="Google Shape;890;p30"/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0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2" name="Google Shape;892;p30"/>
          <p:cNvGrpSpPr/>
          <p:nvPr/>
        </p:nvGrpSpPr>
        <p:grpSpPr>
          <a:xfrm>
            <a:off x="3677849" y="4722420"/>
            <a:ext cx="2195160" cy="1081951"/>
            <a:chOff x="1062658" y="3986014"/>
            <a:chExt cx="1728192" cy="1081951"/>
          </a:xfrm>
        </p:grpSpPr>
        <p:sp>
          <p:nvSpPr>
            <p:cNvPr id="893" name="Google Shape;893;p30"/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0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5" name="Google Shape;895;p30"/>
          <p:cNvGrpSpPr/>
          <p:nvPr/>
        </p:nvGrpSpPr>
        <p:grpSpPr>
          <a:xfrm>
            <a:off x="6114055" y="4722420"/>
            <a:ext cx="2195160" cy="1081951"/>
            <a:chOff x="1062658" y="3986014"/>
            <a:chExt cx="1728192" cy="1081951"/>
          </a:xfrm>
        </p:grpSpPr>
        <p:sp>
          <p:nvSpPr>
            <p:cNvPr id="896" name="Google Shape;896;p30"/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0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8" name="Google Shape;898;p30"/>
          <p:cNvGrpSpPr/>
          <p:nvPr/>
        </p:nvGrpSpPr>
        <p:grpSpPr>
          <a:xfrm>
            <a:off x="8550260" y="4722420"/>
            <a:ext cx="2195160" cy="1081951"/>
            <a:chOff x="1062658" y="3986014"/>
            <a:chExt cx="1728192" cy="1081951"/>
          </a:xfrm>
        </p:grpSpPr>
        <p:sp>
          <p:nvSpPr>
            <p:cNvPr id="899" name="Google Shape;899;p30"/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0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30"/>
          <p:cNvSpPr/>
          <p:nvPr/>
        </p:nvSpPr>
        <p:spPr>
          <a:xfrm>
            <a:off x="2185872" y="273409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30"/>
          <p:cNvSpPr/>
          <p:nvPr/>
        </p:nvSpPr>
        <p:spPr>
          <a:xfrm rot="5400000">
            <a:off x="7101657" y="26901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30"/>
          <p:cNvSpPr/>
          <p:nvPr/>
        </p:nvSpPr>
        <p:spPr>
          <a:xfrm flipH="1">
            <a:off x="4563438" y="2712803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30"/>
          <p:cNvSpPr/>
          <p:nvPr/>
        </p:nvSpPr>
        <p:spPr>
          <a:xfrm>
            <a:off x="9557790" y="277135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910" name="Google Shape;910;p31"/>
          <p:cNvSpPr/>
          <p:nvPr/>
        </p:nvSpPr>
        <p:spPr>
          <a:xfrm>
            <a:off x="5408245" y="3269352"/>
            <a:ext cx="1351337" cy="1344499"/>
          </a:xfrm>
          <a:custGeom>
            <a:avLst/>
            <a:gdLst/>
            <a:ahLst/>
            <a:cxnLst/>
            <a:rect l="l" t="t" r="r" b="b"/>
            <a:pathLst>
              <a:path w="2956013" h="2941055" extrusionOk="0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1" name="Google Shape;911;p31"/>
          <p:cNvGrpSpPr/>
          <p:nvPr/>
        </p:nvGrpSpPr>
        <p:grpSpPr>
          <a:xfrm>
            <a:off x="2305270" y="5178497"/>
            <a:ext cx="3173855" cy="923330"/>
            <a:chOff x="2551706" y="4283314"/>
            <a:chExt cx="1682085" cy="923330"/>
          </a:xfrm>
        </p:grpSpPr>
        <p:sp>
          <p:nvSpPr>
            <p:cNvPr id="912" name="Google Shape;912;p31"/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1"/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4" name="Google Shape;914;p31"/>
          <p:cNvGrpSpPr/>
          <p:nvPr/>
        </p:nvGrpSpPr>
        <p:grpSpPr>
          <a:xfrm>
            <a:off x="929055" y="4167580"/>
            <a:ext cx="3068940" cy="923330"/>
            <a:chOff x="2551706" y="4283314"/>
            <a:chExt cx="1682085" cy="923330"/>
          </a:xfrm>
        </p:grpSpPr>
        <p:sp>
          <p:nvSpPr>
            <p:cNvPr id="915" name="Google Shape;915;p31"/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1"/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7" name="Google Shape;917;p31"/>
          <p:cNvGrpSpPr/>
          <p:nvPr/>
        </p:nvGrpSpPr>
        <p:grpSpPr>
          <a:xfrm>
            <a:off x="929055" y="2880073"/>
            <a:ext cx="3068940" cy="923330"/>
            <a:chOff x="2551706" y="4283314"/>
            <a:chExt cx="1682085" cy="923330"/>
          </a:xfrm>
        </p:grpSpPr>
        <p:sp>
          <p:nvSpPr>
            <p:cNvPr id="918" name="Google Shape;918;p31"/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1"/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0" name="Google Shape;920;p31"/>
          <p:cNvGrpSpPr/>
          <p:nvPr/>
        </p:nvGrpSpPr>
        <p:grpSpPr>
          <a:xfrm>
            <a:off x="8167104" y="4167580"/>
            <a:ext cx="3095842" cy="923330"/>
            <a:chOff x="2551706" y="4283314"/>
            <a:chExt cx="1682085" cy="923330"/>
          </a:xfrm>
        </p:grpSpPr>
        <p:sp>
          <p:nvSpPr>
            <p:cNvPr id="921" name="Google Shape;921;p31"/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1"/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3" name="Google Shape;923;p31"/>
          <p:cNvGrpSpPr/>
          <p:nvPr/>
        </p:nvGrpSpPr>
        <p:grpSpPr>
          <a:xfrm>
            <a:off x="8167104" y="2880073"/>
            <a:ext cx="3095842" cy="923330"/>
            <a:chOff x="2551706" y="4283314"/>
            <a:chExt cx="1682085" cy="923330"/>
          </a:xfrm>
        </p:grpSpPr>
        <p:sp>
          <p:nvSpPr>
            <p:cNvPr id="924" name="Google Shape;924;p31"/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1"/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1"/>
          <p:cNvGrpSpPr/>
          <p:nvPr/>
        </p:nvGrpSpPr>
        <p:grpSpPr>
          <a:xfrm>
            <a:off x="6720706" y="1861928"/>
            <a:ext cx="3274822" cy="923330"/>
            <a:chOff x="2551706" y="4283314"/>
            <a:chExt cx="1682085" cy="923330"/>
          </a:xfrm>
        </p:grpSpPr>
        <p:sp>
          <p:nvSpPr>
            <p:cNvPr id="927" name="Google Shape;927;p31"/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1"/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9" name="Google Shape;929;p31"/>
          <p:cNvSpPr/>
          <p:nvPr/>
        </p:nvSpPr>
        <p:spPr>
          <a:xfrm>
            <a:off x="5177796" y="3035485"/>
            <a:ext cx="1812230" cy="1812230"/>
          </a:xfrm>
          <a:prstGeom prst="ellipse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31"/>
          <p:cNvSpPr/>
          <p:nvPr/>
        </p:nvSpPr>
        <p:spPr>
          <a:xfrm>
            <a:off x="6038697" y="2969579"/>
            <a:ext cx="131813" cy="131813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31"/>
          <p:cNvSpPr/>
          <p:nvPr/>
        </p:nvSpPr>
        <p:spPr>
          <a:xfrm>
            <a:off x="6808318" y="4330372"/>
            <a:ext cx="131813" cy="131813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31"/>
          <p:cNvSpPr/>
          <p:nvPr/>
        </p:nvSpPr>
        <p:spPr>
          <a:xfrm>
            <a:off x="5221990" y="4330372"/>
            <a:ext cx="131813" cy="131813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31"/>
          <p:cNvSpPr/>
          <p:nvPr/>
        </p:nvSpPr>
        <p:spPr>
          <a:xfrm>
            <a:off x="6808318" y="3458363"/>
            <a:ext cx="131813" cy="131813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31"/>
          <p:cNvSpPr/>
          <p:nvPr/>
        </p:nvSpPr>
        <p:spPr>
          <a:xfrm>
            <a:off x="5221990" y="3458363"/>
            <a:ext cx="131813" cy="131813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31"/>
          <p:cNvSpPr/>
          <p:nvPr/>
        </p:nvSpPr>
        <p:spPr>
          <a:xfrm>
            <a:off x="6038697" y="4778225"/>
            <a:ext cx="131813" cy="131813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31"/>
          <p:cNvSpPr/>
          <p:nvPr/>
        </p:nvSpPr>
        <p:spPr>
          <a:xfrm>
            <a:off x="5678861" y="5235112"/>
            <a:ext cx="810105" cy="810105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31"/>
          <p:cNvSpPr/>
          <p:nvPr/>
        </p:nvSpPr>
        <p:spPr>
          <a:xfrm>
            <a:off x="4183630" y="2914725"/>
            <a:ext cx="810105" cy="810105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31"/>
          <p:cNvSpPr/>
          <p:nvPr/>
        </p:nvSpPr>
        <p:spPr>
          <a:xfrm>
            <a:off x="7178011" y="4202232"/>
            <a:ext cx="810105" cy="810105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31"/>
          <p:cNvSpPr/>
          <p:nvPr/>
        </p:nvSpPr>
        <p:spPr>
          <a:xfrm>
            <a:off x="5678861" y="1922257"/>
            <a:ext cx="810105" cy="810105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31"/>
          <p:cNvSpPr/>
          <p:nvPr/>
        </p:nvSpPr>
        <p:spPr>
          <a:xfrm>
            <a:off x="4183630" y="4202232"/>
            <a:ext cx="810105" cy="810105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31"/>
          <p:cNvSpPr/>
          <p:nvPr/>
        </p:nvSpPr>
        <p:spPr>
          <a:xfrm>
            <a:off x="7178011" y="2914725"/>
            <a:ext cx="810105" cy="810105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31"/>
          <p:cNvSpPr/>
          <p:nvPr/>
        </p:nvSpPr>
        <p:spPr>
          <a:xfrm>
            <a:off x="4436224" y="4495486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31"/>
          <p:cNvSpPr/>
          <p:nvPr/>
        </p:nvSpPr>
        <p:spPr>
          <a:xfrm>
            <a:off x="5918528" y="5474779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31"/>
          <p:cNvSpPr/>
          <p:nvPr/>
        </p:nvSpPr>
        <p:spPr>
          <a:xfrm>
            <a:off x="4430110" y="3197971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31"/>
          <p:cNvSpPr/>
          <p:nvPr/>
        </p:nvSpPr>
        <p:spPr>
          <a:xfrm>
            <a:off x="5922695" y="2188180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31"/>
          <p:cNvSpPr/>
          <p:nvPr/>
        </p:nvSpPr>
        <p:spPr>
          <a:xfrm>
            <a:off x="7419252" y="3190265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31"/>
          <p:cNvSpPr/>
          <p:nvPr/>
        </p:nvSpPr>
        <p:spPr>
          <a:xfrm>
            <a:off x="7397050" y="4412050"/>
            <a:ext cx="372027" cy="390469"/>
          </a:xfrm>
          <a:custGeom>
            <a:avLst/>
            <a:gdLst/>
            <a:ahLst/>
            <a:cxnLst/>
            <a:rect l="l" t="t" r="r" b="b"/>
            <a:pathLst>
              <a:path w="2921968" h="3066808" extrusionOk="0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32"/>
          <p:cNvSpPr txBox="1"/>
          <p:nvPr/>
        </p:nvSpPr>
        <p:spPr>
          <a:xfrm>
            <a:off x="709744" y="2323685"/>
            <a:ext cx="6313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8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32"/>
          <p:cNvSpPr txBox="1"/>
          <p:nvPr/>
        </p:nvSpPr>
        <p:spPr>
          <a:xfrm>
            <a:off x="709744" y="3412582"/>
            <a:ext cx="6313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8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32"/>
          <p:cNvSpPr txBox="1"/>
          <p:nvPr/>
        </p:nvSpPr>
        <p:spPr>
          <a:xfrm>
            <a:off x="709744" y="4501479"/>
            <a:ext cx="6313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8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32"/>
          <p:cNvSpPr txBox="1"/>
          <p:nvPr/>
        </p:nvSpPr>
        <p:spPr>
          <a:xfrm>
            <a:off x="709744" y="5590376"/>
            <a:ext cx="6313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6" name="Google Shape;956;p32"/>
          <p:cNvGrpSpPr/>
          <p:nvPr/>
        </p:nvGrpSpPr>
        <p:grpSpPr>
          <a:xfrm>
            <a:off x="1341119" y="2215963"/>
            <a:ext cx="3479217" cy="738664"/>
            <a:chOff x="3697808" y="4311889"/>
            <a:chExt cx="1177192" cy="738664"/>
          </a:xfrm>
        </p:grpSpPr>
        <p:sp>
          <p:nvSpPr>
            <p:cNvPr id="957" name="Google Shape;957;p32"/>
            <p:cNvSpPr txBox="1"/>
            <p:nvPr/>
          </p:nvSpPr>
          <p:spPr>
            <a:xfrm>
              <a:off x="3697808" y="4588888"/>
              <a:ext cx="11771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2"/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9" name="Google Shape;959;p32"/>
          <p:cNvGrpSpPr/>
          <p:nvPr/>
        </p:nvGrpSpPr>
        <p:grpSpPr>
          <a:xfrm>
            <a:off x="1341119" y="3304860"/>
            <a:ext cx="3479217" cy="738664"/>
            <a:chOff x="3697808" y="4311889"/>
            <a:chExt cx="1177192" cy="738664"/>
          </a:xfrm>
        </p:grpSpPr>
        <p:sp>
          <p:nvSpPr>
            <p:cNvPr id="960" name="Google Shape;960;p32"/>
            <p:cNvSpPr txBox="1"/>
            <p:nvPr/>
          </p:nvSpPr>
          <p:spPr>
            <a:xfrm>
              <a:off x="3697808" y="4588888"/>
              <a:ext cx="11771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2"/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2" name="Google Shape;962;p32"/>
          <p:cNvGrpSpPr/>
          <p:nvPr/>
        </p:nvGrpSpPr>
        <p:grpSpPr>
          <a:xfrm>
            <a:off x="1341119" y="4393757"/>
            <a:ext cx="3479217" cy="738664"/>
            <a:chOff x="3697808" y="4311889"/>
            <a:chExt cx="1177192" cy="738664"/>
          </a:xfrm>
        </p:grpSpPr>
        <p:sp>
          <p:nvSpPr>
            <p:cNvPr id="963" name="Google Shape;963;p32"/>
            <p:cNvSpPr txBox="1"/>
            <p:nvPr/>
          </p:nvSpPr>
          <p:spPr>
            <a:xfrm>
              <a:off x="3697808" y="4588888"/>
              <a:ext cx="11771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2"/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5" name="Google Shape;965;p32"/>
          <p:cNvGrpSpPr/>
          <p:nvPr/>
        </p:nvGrpSpPr>
        <p:grpSpPr>
          <a:xfrm>
            <a:off x="1341119" y="5482654"/>
            <a:ext cx="3478710" cy="738664"/>
            <a:chOff x="3697807" y="4311889"/>
            <a:chExt cx="1157153" cy="738664"/>
          </a:xfrm>
        </p:grpSpPr>
        <p:sp>
          <p:nvSpPr>
            <p:cNvPr id="966" name="Google Shape;966;p32"/>
            <p:cNvSpPr txBox="1"/>
            <p:nvPr/>
          </p:nvSpPr>
          <p:spPr>
            <a:xfrm>
              <a:off x="3697807" y="4588888"/>
              <a:ext cx="11571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2"/>
            <p:cNvSpPr txBox="1"/>
            <p:nvPr/>
          </p:nvSpPr>
          <p:spPr>
            <a:xfrm>
              <a:off x="3707647" y="4311889"/>
              <a:ext cx="114731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8" name="Google Shape;968;p32"/>
          <p:cNvSpPr txBox="1"/>
          <p:nvPr/>
        </p:nvSpPr>
        <p:spPr>
          <a:xfrm>
            <a:off x="7135738" y="5460063"/>
            <a:ext cx="4477438" cy="106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 Presentation</a:t>
            </a:r>
            <a:endParaRPr/>
          </a:p>
        </p:txBody>
      </p:sp>
      <p:sp>
        <p:nvSpPr>
          <p:cNvPr id="969" name="Google Shape;969;p32"/>
          <p:cNvSpPr/>
          <p:nvPr/>
        </p:nvSpPr>
        <p:spPr>
          <a:xfrm>
            <a:off x="708782" y="553969"/>
            <a:ext cx="411104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32"/>
          <p:cNvSpPr>
            <a:spLocks noGrp="1"/>
          </p:cNvSpPr>
          <p:nvPr>
            <p:ph type="pic" idx="2"/>
          </p:nvPr>
        </p:nvSpPr>
        <p:spPr>
          <a:xfrm>
            <a:off x="4940090" y="0"/>
            <a:ext cx="72519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oogle Shape;975;p33"/>
          <p:cNvGrpSpPr/>
          <p:nvPr/>
        </p:nvGrpSpPr>
        <p:grpSpPr>
          <a:xfrm>
            <a:off x="2741986" y="256299"/>
            <a:ext cx="6698343" cy="3931050"/>
            <a:chOff x="2687161" y="3731096"/>
            <a:chExt cx="5158677" cy="3027467"/>
          </a:xfrm>
        </p:grpSpPr>
        <p:sp>
          <p:nvSpPr>
            <p:cNvPr id="976" name="Google Shape;976;p33"/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/>
              <a:ahLst/>
              <a:cxnLst/>
              <a:rect l="l" t="t" r="r" b="b"/>
              <a:pathLst>
                <a:path w="1906136" h="2468044" extrusionOk="0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/>
              <a:ahLst/>
              <a:cxnLst/>
              <a:rect l="l" t="t" r="r" b="b"/>
              <a:pathLst>
                <a:path w="2992697" h="1030680" extrusionOk="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/>
              <a:ahLst/>
              <a:cxnLst/>
              <a:rect l="l" t="t" r="r" b="b"/>
              <a:pathLst>
                <a:path w="34149" h="15522" extrusionOk="0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/>
              <a:ahLst/>
              <a:cxnLst/>
              <a:rect l="l" t="t" r="r" b="b"/>
              <a:pathLst>
                <a:path w="34149" h="9313" extrusionOk="0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/>
              <a:ahLst/>
              <a:cxnLst/>
              <a:rect l="l" t="t" r="r" b="b"/>
              <a:pathLst>
                <a:path w="37253" h="40357" extrusionOk="0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/>
              <a:ahLst/>
              <a:cxnLst/>
              <a:rect l="l" t="t" r="r" b="b"/>
              <a:pathLst>
                <a:path w="170745" h="90029" extrusionOk="0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/>
              <a:ahLst/>
              <a:cxnLst/>
              <a:rect l="l" t="t" r="r" b="b"/>
              <a:pathLst>
                <a:path w="139700" h="152118" extrusionOk="0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/>
              <a:ahLst/>
              <a:cxnLst/>
              <a:rect l="l" t="t" r="r" b="b"/>
              <a:pathLst>
                <a:path w="24835" h="12417" extrusionOk="0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/>
              <a:ahLst/>
              <a:cxnLst/>
              <a:rect l="l" t="t" r="r" b="b"/>
              <a:pathLst>
                <a:path w="12417" h="6208" extrusionOk="0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/>
              <a:ahLst/>
              <a:cxnLst/>
              <a:rect l="l" t="t" r="r" b="b"/>
              <a:pathLst>
                <a:path w="96238" h="58984" extrusionOk="0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/>
              <a:ahLst/>
              <a:cxnLst/>
              <a:rect l="l" t="t" r="r" b="b"/>
              <a:pathLst>
                <a:path w="43462" h="27940" extrusionOk="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/>
              <a:ahLst/>
              <a:cxnLst/>
              <a:rect l="l" t="t" r="r" b="b"/>
              <a:pathLst>
                <a:path w="260774" h="310445" extrusionOk="0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/>
              <a:ahLst/>
              <a:cxnLst/>
              <a:rect l="l" t="t" r="r" b="b"/>
              <a:pathLst>
                <a:path w="15522" h="12417" extrusionOk="0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/>
              <a:ahLst/>
              <a:cxnLst/>
              <a:rect l="l" t="t" r="r" b="b"/>
              <a:pathLst>
                <a:path w="15522" h="6208" extrusionOk="0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/>
              <a:ahLst/>
              <a:cxnLst/>
              <a:rect l="l" t="t" r="r" b="b"/>
              <a:pathLst>
                <a:path w="71402" h="49671" extrusionOk="0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/>
              <a:ahLst/>
              <a:cxnLst/>
              <a:rect l="l" t="t" r="r" b="b"/>
              <a:pathLst>
                <a:path w="108656" h="80715" extrusionOk="0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/>
              <a:ahLst/>
              <a:cxnLst/>
              <a:rect l="l" t="t" r="r" b="b"/>
              <a:pathLst>
                <a:path w="12417" h="9313" extrusionOk="0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/>
              <a:ahLst/>
              <a:cxnLst/>
              <a:rect l="l" t="t" r="r" b="b"/>
              <a:pathLst>
                <a:path w="12417" h="12417" extrusionOk="0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/>
              <a:ahLst/>
              <a:cxnLst/>
              <a:rect l="l" t="t" r="r" b="b"/>
              <a:pathLst>
                <a:path w="15522" h="6208" extrusionOk="0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/>
              <a:ahLst/>
              <a:cxnLst/>
              <a:rect l="l" t="t" r="r" b="b"/>
              <a:pathLst>
                <a:path w="12417" h="24835" extrusionOk="0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/>
              <a:ahLst/>
              <a:cxnLst/>
              <a:rect l="l" t="t" r="r" b="b"/>
              <a:pathLst>
                <a:path w="406683" h="447041" extrusionOk="0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/>
              <a:ahLst/>
              <a:cxnLst/>
              <a:rect l="l" t="t" r="r" b="b"/>
              <a:pathLst>
                <a:path w="43462" h="15522" extrusionOk="0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/>
              <a:ahLst/>
              <a:cxnLst/>
              <a:rect l="l" t="t" r="r" b="b"/>
              <a:pathLst>
                <a:path w="24835" h="9313" extrusionOk="0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/>
              <a:ahLst/>
              <a:cxnLst/>
              <a:rect l="l" t="t" r="r" b="b"/>
              <a:pathLst>
                <a:path w="24835" h="40357" extrusionOk="0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/>
              <a:ahLst/>
              <a:cxnLst/>
              <a:rect l="l" t="t" r="r" b="b"/>
              <a:pathLst>
                <a:path w="34149" h="21731" extrusionOk="0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/>
              <a:ahLst/>
              <a:cxnLst/>
              <a:rect l="l" t="t" r="r" b="b"/>
              <a:pathLst>
                <a:path w="2967861" h="2340761" extrusionOk="0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/>
              <a:ahLst/>
              <a:cxnLst/>
              <a:rect l="l" t="t" r="r" b="b"/>
              <a:pathLst>
                <a:path w="74506" h="99342" extrusionOk="0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/>
              <a:ahLst/>
              <a:cxnLst/>
              <a:rect l="l" t="t" r="r" b="b"/>
              <a:pathLst>
                <a:path w="40357" h="34149" extrusionOk="0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/>
              <a:ahLst/>
              <a:cxnLst/>
              <a:rect l="l" t="t" r="r" b="b"/>
              <a:pathLst>
                <a:path w="55880" h="96238" extrusionOk="0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/>
              <a:ahLst/>
              <a:cxnLst/>
              <a:rect l="l" t="t" r="r" b="b"/>
              <a:pathLst>
                <a:path w="21731" h="27940" extrusionOk="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/>
              <a:ahLst/>
              <a:cxnLst/>
              <a:rect l="l" t="t" r="r" b="b"/>
              <a:pathLst>
                <a:path w="86924" h="68298" extrusionOk="0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/>
              <a:ahLst/>
              <a:cxnLst/>
              <a:rect l="l" t="t" r="r" b="b"/>
              <a:pathLst>
                <a:path w="235938" h="102447" extrusionOk="0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/>
              <a:ahLst/>
              <a:cxnLst/>
              <a:rect l="l" t="t" r="r" b="b"/>
              <a:pathLst>
                <a:path w="24835" h="58984" extrusionOk="0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/>
              <a:ahLst/>
              <a:cxnLst/>
              <a:rect l="l" t="t" r="r" b="b"/>
              <a:pathLst>
                <a:path w="68298" h="65193" extrusionOk="0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/>
              <a:ahLst/>
              <a:cxnLst/>
              <a:rect l="l" t="t" r="r" b="b"/>
              <a:pathLst>
                <a:path w="83820" h="139700" extrusionOk="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/>
              <a:ahLst/>
              <a:cxnLst/>
              <a:rect l="l" t="t" r="r" b="b"/>
              <a:pathLst>
                <a:path w="46566" h="15522" extrusionOk="0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/>
              <a:ahLst/>
              <a:cxnLst/>
              <a:rect l="l" t="t" r="r" b="b"/>
              <a:pathLst>
                <a:path w="55880" h="31044" extrusionOk="0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/>
              <a:ahLst/>
              <a:cxnLst/>
              <a:rect l="l" t="t" r="r" b="b"/>
              <a:pathLst>
                <a:path w="15522" h="12417" extrusionOk="0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/>
              <a:ahLst/>
              <a:cxnLst/>
              <a:rect l="l" t="t" r="r" b="b"/>
              <a:pathLst>
                <a:path w="40357" h="46566" extrusionOk="0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/>
              <a:ahLst/>
              <a:cxnLst/>
              <a:rect l="l" t="t" r="r" b="b"/>
              <a:pathLst>
                <a:path w="24835" h="12417" extrusionOk="0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/>
              <a:ahLst/>
              <a:cxnLst/>
              <a:rect l="l" t="t" r="r" b="b"/>
              <a:pathLst>
                <a:path w="27940" h="15522" extrusionOk="0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/>
              <a:ahLst/>
              <a:cxnLst/>
              <a:rect l="l" t="t" r="r" b="b"/>
              <a:pathLst>
                <a:path w="18626" h="37253" extrusionOk="0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/>
              <a:ahLst/>
              <a:cxnLst/>
              <a:rect l="l" t="t" r="r" b="b"/>
              <a:pathLst>
                <a:path w="149013" h="161431" extrusionOk="0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/>
              <a:ahLst/>
              <a:cxnLst/>
              <a:rect l="l" t="t" r="r" b="b"/>
              <a:pathLst>
                <a:path w="15522" h="46566" extrusionOk="0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/>
              <a:ahLst/>
              <a:cxnLst/>
              <a:rect l="l" t="t" r="r" b="b"/>
              <a:pathLst>
                <a:path w="58984" h="31044" extrusionOk="0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/>
              <a:ahLst/>
              <a:cxnLst/>
              <a:rect l="l" t="t" r="r" b="b"/>
              <a:pathLst>
                <a:path w="291819" h="152118" extrusionOk="0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/>
              <a:ahLst/>
              <a:cxnLst/>
              <a:rect l="l" t="t" r="r" b="b"/>
              <a:pathLst>
                <a:path w="37253" h="34149" extrusionOk="0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/>
              <a:ahLst/>
              <a:cxnLst/>
              <a:rect l="l" t="t" r="r" b="b"/>
              <a:pathLst>
                <a:path w="43462" h="34149" extrusionOk="0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/>
              <a:ahLst/>
              <a:cxnLst/>
              <a:rect l="l" t="t" r="r" b="b"/>
              <a:pathLst>
                <a:path w="18626" h="31044" extrusionOk="0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/>
              <a:ahLst/>
              <a:cxnLst/>
              <a:rect l="l" t="t" r="r" b="b"/>
              <a:pathLst>
                <a:path w="12417" h="18626" extrusionOk="0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/>
              <a:ahLst/>
              <a:cxnLst/>
              <a:rect l="l" t="t" r="r" b="b"/>
              <a:pathLst>
                <a:path w="24835" h="15522" extrusionOk="0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/>
              <a:ahLst/>
              <a:cxnLst/>
              <a:rect l="l" t="t" r="r" b="b"/>
              <a:pathLst>
                <a:path w="18626" h="9313" extrusionOk="0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/>
              <a:ahLst/>
              <a:cxnLst/>
              <a:rect l="l" t="t" r="r" b="b"/>
              <a:pathLst>
                <a:path w="34149" h="15522" extrusionOk="0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/>
              <a:ahLst/>
              <a:cxnLst/>
              <a:rect l="l" t="t" r="r" b="b"/>
              <a:pathLst>
                <a:path w="34149" h="12417" extrusionOk="0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/>
              <a:ahLst/>
              <a:cxnLst/>
              <a:rect l="l" t="t" r="r" b="b"/>
              <a:pathLst>
                <a:path w="229729" h="266983" extrusionOk="0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/>
              <a:ahLst/>
              <a:cxnLst/>
              <a:rect l="l" t="t" r="r" b="b"/>
              <a:pathLst>
                <a:path w="43462" h="18626" extrusionOk="0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/>
              <a:ahLst/>
              <a:cxnLst/>
              <a:rect l="l" t="t" r="r" b="b"/>
              <a:pathLst>
                <a:path w="15522" h="24835" extrusionOk="0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/>
              <a:ahLst/>
              <a:cxnLst/>
              <a:rect l="l" t="t" r="r" b="b"/>
              <a:pathLst>
                <a:path w="99342" h="108656" extrusionOk="0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/>
              <a:ahLst/>
              <a:cxnLst/>
              <a:rect l="l" t="t" r="r" b="b"/>
              <a:pathLst>
                <a:path w="21731" h="34149" extrusionOk="0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/>
              <a:ahLst/>
              <a:cxnLst/>
              <a:rect l="l" t="t" r="r" b="b"/>
              <a:pathLst>
                <a:path w="24835" h="55880" extrusionOk="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/>
              <a:ahLst/>
              <a:cxnLst/>
              <a:rect l="l" t="t" r="r" b="b"/>
              <a:pathLst>
                <a:path w="599160" h="468773" extrusionOk="0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/>
              <a:ahLst/>
              <a:cxnLst/>
              <a:rect l="l" t="t" r="r" b="b"/>
              <a:pathLst>
                <a:path w="55880" h="37253" extrusionOk="0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/>
              <a:ahLst/>
              <a:cxnLst/>
              <a:rect l="l" t="t" r="r" b="b"/>
              <a:pathLst>
                <a:path w="301132" h="207998" extrusionOk="0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/>
              <a:ahLst/>
              <a:cxnLst/>
              <a:rect l="l" t="t" r="r" b="b"/>
              <a:pathLst>
                <a:path w="24835" h="21731" extrusionOk="0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/>
              <a:ahLst/>
              <a:cxnLst/>
              <a:rect l="l" t="t" r="r" b="b"/>
              <a:pathLst>
                <a:path w="93133" h="145909" extrusionOk="0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/>
              <a:ahLst/>
              <a:cxnLst/>
              <a:rect l="l" t="t" r="r" b="b"/>
              <a:pathLst>
                <a:path w="117969" h="136596" extrusionOk="0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/>
              <a:ahLst/>
              <a:cxnLst/>
              <a:rect l="l" t="t" r="r" b="b"/>
              <a:pathLst>
                <a:path w="18626" h="27940" extrusionOk="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/>
              <a:ahLst/>
              <a:cxnLst/>
              <a:rect l="l" t="t" r="r" b="b"/>
              <a:pathLst>
                <a:path w="18626" h="21731" extrusionOk="0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/>
              <a:ahLst/>
              <a:cxnLst/>
              <a:rect l="l" t="t" r="r" b="b"/>
              <a:pathLst>
                <a:path w="18626" h="15522" extrusionOk="0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/>
              <a:ahLst/>
              <a:cxnLst/>
              <a:rect l="l" t="t" r="r" b="b"/>
              <a:pathLst>
                <a:path w="12417" h="12417" extrusionOk="0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/>
              <a:ahLst/>
              <a:cxnLst/>
              <a:rect l="l" t="t" r="r" b="b"/>
              <a:pathLst>
                <a:path w="52775" h="68298" extrusionOk="0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/>
              <a:ahLst/>
              <a:cxnLst/>
              <a:rect l="l" t="t" r="r" b="b"/>
              <a:pathLst>
                <a:path w="9313" h="12417" extrusionOk="0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/>
              <a:ahLst/>
              <a:cxnLst/>
              <a:rect l="l" t="t" r="r" b="b"/>
              <a:pathLst>
                <a:path w="34149" h="18626" extrusionOk="0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/>
              <a:ahLst/>
              <a:cxnLst/>
              <a:rect l="l" t="t" r="r" b="b"/>
              <a:pathLst>
                <a:path w="155222" h="58984" extrusionOk="0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/>
              <a:ahLst/>
              <a:cxnLst/>
              <a:rect l="l" t="t" r="r" b="b"/>
              <a:pathLst>
                <a:path w="12417" h="24835" extrusionOk="0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/>
              <a:ahLst/>
              <a:cxnLst/>
              <a:rect l="l" t="t" r="r" b="b"/>
              <a:pathLst>
                <a:path w="27940" h="15522" extrusionOk="0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/>
              <a:ahLst/>
              <a:cxnLst/>
              <a:rect l="l" t="t" r="r" b="b"/>
              <a:pathLst>
                <a:path w="99342" h="207998" extrusionOk="0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/>
              <a:ahLst/>
              <a:cxnLst/>
              <a:rect l="l" t="t" r="r" b="b"/>
              <a:pathLst>
                <a:path w="74506" h="31044" extrusionOk="0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/>
              <a:ahLst/>
              <a:cxnLst/>
              <a:rect l="l" t="t" r="r" b="b"/>
              <a:pathLst>
                <a:path w="34149" h="31044" extrusionOk="0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/>
              <a:ahLst/>
              <a:cxnLst/>
              <a:rect l="l" t="t" r="r" b="b"/>
              <a:pathLst>
                <a:path w="12417" h="18626" extrusionOk="0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/>
              <a:ahLst/>
              <a:cxnLst/>
              <a:rect l="l" t="t" r="r" b="b"/>
              <a:pathLst>
                <a:path w="58984" h="52775" extrusionOk="0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3"/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/>
              <a:ahLst/>
              <a:cxnLst/>
              <a:rect l="l" t="t" r="r" b="b"/>
              <a:pathLst>
                <a:path w="86924" h="34149" extrusionOk="0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3"/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/>
              <a:ahLst/>
              <a:cxnLst/>
              <a:rect l="l" t="t" r="r" b="b"/>
              <a:pathLst>
                <a:path w="34149" h="12417" extrusionOk="0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3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3"/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/>
              <a:ahLst/>
              <a:cxnLst/>
              <a:rect l="l" t="t" r="r" b="b"/>
              <a:pathLst>
                <a:path w="55880" h="43462" extrusionOk="0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/>
              <a:ahLst/>
              <a:cxnLst/>
              <a:rect l="l" t="t" r="r" b="b"/>
              <a:pathLst>
                <a:path w="24835" h="21731" extrusionOk="0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/>
              <a:ahLst/>
              <a:cxnLst/>
              <a:rect l="l" t="t" r="r" b="b"/>
              <a:pathLst>
                <a:path w="37253" h="31044" extrusionOk="0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/>
              <a:ahLst/>
              <a:cxnLst/>
              <a:rect l="l" t="t" r="r" b="b"/>
              <a:pathLst>
                <a:path w="18626" h="9313" extrusionOk="0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/>
              <a:ahLst/>
              <a:cxnLst/>
              <a:rect l="l" t="t" r="r" b="b"/>
              <a:pathLst>
                <a:path w="31044" h="34149" extrusionOk="0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3"/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/>
              <a:ahLst/>
              <a:cxnLst/>
              <a:rect l="l" t="t" r="r" b="b"/>
              <a:pathLst>
                <a:path w="245252" h="170745" extrusionOk="0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3"/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/>
              <a:ahLst/>
              <a:cxnLst/>
              <a:rect l="l" t="t" r="r" b="b"/>
              <a:pathLst>
                <a:path w="37253" h="27940" extrusionOk="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/>
              <a:ahLst/>
              <a:cxnLst/>
              <a:rect l="l" t="t" r="r" b="b"/>
              <a:pathLst>
                <a:path w="93133" h="86924" extrusionOk="0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3"/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/>
              <a:ahLst/>
              <a:cxnLst/>
              <a:rect l="l" t="t" r="r" b="b"/>
              <a:pathLst>
                <a:path w="93133" h="111760" extrusionOk="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/>
              <a:ahLst/>
              <a:cxnLst/>
              <a:rect l="l" t="t" r="r" b="b"/>
              <a:pathLst>
                <a:path w="27940" h="40357" extrusionOk="0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3"/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3"/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/>
              <a:ahLst/>
              <a:cxnLst/>
              <a:rect l="l" t="t" r="r" b="b"/>
              <a:pathLst>
                <a:path w="40357" h="34149" extrusionOk="0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3"/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3"/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/>
              <a:ahLst/>
              <a:cxnLst/>
              <a:rect l="l" t="t" r="r" b="b"/>
              <a:pathLst>
                <a:path w="21731" h="27940" extrusionOk="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3"/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/>
              <a:ahLst/>
              <a:cxnLst/>
              <a:rect l="l" t="t" r="r" b="b"/>
              <a:pathLst>
                <a:path w="43462" h="189371" extrusionOk="0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3"/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/>
              <a:ahLst/>
              <a:cxnLst/>
              <a:rect l="l" t="t" r="r" b="b"/>
              <a:pathLst>
                <a:path w="34149" h="43462" extrusionOk="0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3"/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/>
              <a:ahLst/>
              <a:cxnLst/>
              <a:rect l="l" t="t" r="r" b="b"/>
              <a:pathLst>
                <a:path w="18626" h="18626" extrusionOk="0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3"/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/>
              <a:ahLst/>
              <a:cxnLst/>
              <a:rect l="l" t="t" r="r" b="b"/>
              <a:pathLst>
                <a:path w="111760" h="217312" extrusionOk="0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3"/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/>
              <a:ahLst/>
              <a:cxnLst/>
              <a:rect l="l" t="t" r="r" b="b"/>
              <a:pathLst>
                <a:path w="24835" h="34149" extrusionOk="0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/>
              <a:ahLst/>
              <a:cxnLst/>
              <a:rect l="l" t="t" r="r" b="b"/>
              <a:pathLst>
                <a:path w="49671" h="27940" extrusionOk="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3"/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3"/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/>
              <a:ahLst/>
              <a:cxnLst/>
              <a:rect l="l" t="t" r="r" b="b"/>
              <a:pathLst>
                <a:path w="55880" h="21731" extrusionOk="0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3"/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/>
              <a:ahLst/>
              <a:cxnLst/>
              <a:rect l="l" t="t" r="r" b="b"/>
              <a:pathLst>
                <a:path w="18626" h="27940" extrusionOk="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/>
              <a:ahLst/>
              <a:cxnLst/>
              <a:rect l="l" t="t" r="r" b="b"/>
              <a:pathLst>
                <a:path w="52775" h="80715" extrusionOk="0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/>
              <a:ahLst/>
              <a:cxnLst/>
              <a:rect l="l" t="t" r="r" b="b"/>
              <a:pathLst>
                <a:path w="31044" h="18626" extrusionOk="0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/>
              <a:ahLst/>
              <a:cxnLst/>
              <a:rect l="l" t="t" r="r" b="b"/>
              <a:pathLst>
                <a:path w="158327" h="117969" extrusionOk="0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8" name="Google Shape;1088;p33"/>
          <p:cNvSpPr/>
          <p:nvPr/>
        </p:nvSpPr>
        <p:spPr>
          <a:xfrm>
            <a:off x="0" y="4365104"/>
            <a:ext cx="12192000" cy="2492896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89" name="Google Shape;1089;p33"/>
          <p:cNvGraphicFramePr/>
          <p:nvPr/>
        </p:nvGraphicFramePr>
        <p:xfrm>
          <a:off x="6588518" y="475554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90" name="Google Shape;1090;p33"/>
          <p:cNvSpPr txBox="1"/>
          <p:nvPr/>
        </p:nvSpPr>
        <p:spPr>
          <a:xfrm>
            <a:off x="686893" y="5728206"/>
            <a:ext cx="409321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</a:t>
            </a:r>
            <a:endParaRPr/>
          </a:p>
        </p:txBody>
      </p:sp>
      <p:graphicFrame>
        <p:nvGraphicFramePr>
          <p:cNvPr id="1091" name="Google Shape;1091;p33"/>
          <p:cNvGraphicFramePr/>
          <p:nvPr/>
        </p:nvGraphicFramePr>
        <p:xfrm>
          <a:off x="8820366" y="475827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92" name="Google Shape;1092;p33"/>
          <p:cNvSpPr/>
          <p:nvPr/>
        </p:nvSpPr>
        <p:spPr>
          <a:xfrm>
            <a:off x="6963820" y="512891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3"/>
          <p:cNvSpPr txBox="1"/>
          <p:nvPr/>
        </p:nvSpPr>
        <p:spPr>
          <a:xfrm>
            <a:off x="6952968" y="5363790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3"/>
          <p:cNvSpPr/>
          <p:nvPr/>
        </p:nvSpPr>
        <p:spPr>
          <a:xfrm>
            <a:off x="9193490" y="512891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3"/>
          <p:cNvSpPr txBox="1"/>
          <p:nvPr/>
        </p:nvSpPr>
        <p:spPr>
          <a:xfrm>
            <a:off x="9182638" y="5363790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3"/>
          <p:cNvSpPr/>
          <p:nvPr/>
        </p:nvSpPr>
        <p:spPr>
          <a:xfrm rot="10800000">
            <a:off x="5465396" y="4878523"/>
            <a:ext cx="694106" cy="1480665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3"/>
          <p:cNvSpPr/>
          <p:nvPr/>
        </p:nvSpPr>
        <p:spPr>
          <a:xfrm flipH="1">
            <a:off x="10882632" y="4898367"/>
            <a:ext cx="547119" cy="1440976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3"/>
          <p:cNvSpPr txBox="1"/>
          <p:nvPr/>
        </p:nvSpPr>
        <p:spPr>
          <a:xfrm>
            <a:off x="710782" y="4439686"/>
            <a:ext cx="3545182" cy="1296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Worldmap Infographic</a:t>
            </a:r>
            <a:endParaRPr sz="40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104" name="Google Shape;1104;p34"/>
          <p:cNvGrpSpPr/>
          <p:nvPr/>
        </p:nvGrpSpPr>
        <p:grpSpPr>
          <a:xfrm>
            <a:off x="1004704" y="1882748"/>
            <a:ext cx="1754112" cy="4248475"/>
            <a:chOff x="683728" y="1690489"/>
            <a:chExt cx="1440000" cy="4232315"/>
          </a:xfrm>
        </p:grpSpPr>
        <p:sp>
          <p:nvSpPr>
            <p:cNvPr id="1105" name="Google Shape;1105;p34"/>
            <p:cNvSpPr/>
            <p:nvPr/>
          </p:nvSpPr>
          <p:spPr>
            <a:xfrm rot="5400000">
              <a:off x="-712429" y="3086648"/>
              <a:ext cx="4232313" cy="1440000"/>
            </a:xfrm>
            <a:prstGeom prst="homePlate">
              <a:avLst>
                <a:gd name="adj" fmla="val 30979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4"/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>
              <a:gsLst>
                <a:gs pos="0">
                  <a:schemeClr val="accent6"/>
                </a:gs>
                <a:gs pos="81000">
                  <a:schemeClr val="accent6"/>
                </a:gs>
                <a:gs pos="100000">
                  <a:srgbClr val="3C4955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7" name="Google Shape;1107;p34"/>
          <p:cNvGrpSpPr/>
          <p:nvPr/>
        </p:nvGrpSpPr>
        <p:grpSpPr>
          <a:xfrm>
            <a:off x="3111610" y="1882749"/>
            <a:ext cx="1754113" cy="4248476"/>
            <a:chOff x="683728" y="1690489"/>
            <a:chExt cx="1440002" cy="4232317"/>
          </a:xfrm>
        </p:grpSpPr>
        <p:sp>
          <p:nvSpPr>
            <p:cNvPr id="1108" name="Google Shape;1108;p34"/>
            <p:cNvSpPr/>
            <p:nvPr/>
          </p:nvSpPr>
          <p:spPr>
            <a:xfrm rot="5400000">
              <a:off x="-712429" y="3086648"/>
              <a:ext cx="4232317" cy="1440000"/>
            </a:xfrm>
            <a:prstGeom prst="homePlate">
              <a:avLst>
                <a:gd name="adj" fmla="val 30979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4"/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>
              <a:gsLst>
                <a:gs pos="0">
                  <a:schemeClr val="accent1"/>
                </a:gs>
                <a:gs pos="81000">
                  <a:schemeClr val="accent1"/>
                </a:gs>
                <a:gs pos="100000">
                  <a:srgbClr val="4AA8BB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0" name="Google Shape;1110;p34"/>
          <p:cNvGrpSpPr/>
          <p:nvPr/>
        </p:nvGrpSpPr>
        <p:grpSpPr>
          <a:xfrm>
            <a:off x="5218518" y="1882752"/>
            <a:ext cx="1754113" cy="4248475"/>
            <a:chOff x="683728" y="1690489"/>
            <a:chExt cx="1440002" cy="4232316"/>
          </a:xfrm>
        </p:grpSpPr>
        <p:sp>
          <p:nvSpPr>
            <p:cNvPr id="1111" name="Google Shape;1111;p34"/>
            <p:cNvSpPr/>
            <p:nvPr/>
          </p:nvSpPr>
          <p:spPr>
            <a:xfrm rot="5400000">
              <a:off x="-712428" y="3086648"/>
              <a:ext cx="4232315" cy="1440000"/>
            </a:xfrm>
            <a:prstGeom prst="homePlate">
              <a:avLst>
                <a:gd name="adj" fmla="val 30979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4"/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>
              <a:gsLst>
                <a:gs pos="0">
                  <a:schemeClr val="accent2"/>
                </a:gs>
                <a:gs pos="81000">
                  <a:schemeClr val="accent2"/>
                </a:gs>
                <a:gs pos="100000">
                  <a:srgbClr val="235866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3" name="Google Shape;1113;p34"/>
          <p:cNvGrpSpPr/>
          <p:nvPr/>
        </p:nvGrpSpPr>
        <p:grpSpPr>
          <a:xfrm>
            <a:off x="7325424" y="1882753"/>
            <a:ext cx="1754112" cy="4248469"/>
            <a:chOff x="683728" y="1690489"/>
            <a:chExt cx="1440000" cy="4232309"/>
          </a:xfrm>
        </p:grpSpPr>
        <p:sp>
          <p:nvSpPr>
            <p:cNvPr id="1114" name="Google Shape;1114;p34"/>
            <p:cNvSpPr/>
            <p:nvPr/>
          </p:nvSpPr>
          <p:spPr>
            <a:xfrm rot="5400000">
              <a:off x="-712426" y="3086644"/>
              <a:ext cx="4232308" cy="1440000"/>
            </a:xfrm>
            <a:prstGeom prst="homePlate">
              <a:avLst>
                <a:gd name="adj" fmla="val 30979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4"/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>
              <a:gsLst>
                <a:gs pos="0">
                  <a:schemeClr val="accent3"/>
                </a:gs>
                <a:gs pos="81000">
                  <a:schemeClr val="accent3"/>
                </a:gs>
                <a:gs pos="100000">
                  <a:srgbClr val="F2A716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34"/>
          <p:cNvGrpSpPr/>
          <p:nvPr/>
        </p:nvGrpSpPr>
        <p:grpSpPr>
          <a:xfrm>
            <a:off x="9432330" y="1882754"/>
            <a:ext cx="1754114" cy="4248471"/>
            <a:chOff x="683728" y="1690489"/>
            <a:chExt cx="1440001" cy="4232312"/>
          </a:xfrm>
        </p:grpSpPr>
        <p:sp>
          <p:nvSpPr>
            <p:cNvPr id="1117" name="Google Shape;1117;p34"/>
            <p:cNvSpPr/>
            <p:nvPr/>
          </p:nvSpPr>
          <p:spPr>
            <a:xfrm rot="5400000">
              <a:off x="-712426" y="3086646"/>
              <a:ext cx="4232310" cy="1440000"/>
            </a:xfrm>
            <a:prstGeom prst="homePlate">
              <a:avLst>
                <a:gd name="adj" fmla="val 30979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4"/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>
              <a:gsLst>
                <a:gs pos="0">
                  <a:schemeClr val="accent4"/>
                </a:gs>
                <a:gs pos="81000">
                  <a:schemeClr val="accent4"/>
                </a:gs>
                <a:gs pos="100000">
                  <a:srgbClr val="AE2B0B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34"/>
          <p:cNvSpPr txBox="1"/>
          <p:nvPr/>
        </p:nvSpPr>
        <p:spPr>
          <a:xfrm>
            <a:off x="1332003" y="2058699"/>
            <a:ext cx="109951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34"/>
          <p:cNvSpPr txBox="1"/>
          <p:nvPr/>
        </p:nvSpPr>
        <p:spPr>
          <a:xfrm>
            <a:off x="3438909" y="2058699"/>
            <a:ext cx="109951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34"/>
          <p:cNvSpPr txBox="1"/>
          <p:nvPr/>
        </p:nvSpPr>
        <p:spPr>
          <a:xfrm>
            <a:off x="5545815" y="2058699"/>
            <a:ext cx="109951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34"/>
          <p:cNvSpPr txBox="1"/>
          <p:nvPr/>
        </p:nvSpPr>
        <p:spPr>
          <a:xfrm>
            <a:off x="7652721" y="2058701"/>
            <a:ext cx="109951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34"/>
          <p:cNvSpPr txBox="1"/>
          <p:nvPr/>
        </p:nvSpPr>
        <p:spPr>
          <a:xfrm>
            <a:off x="9759626" y="2058703"/>
            <a:ext cx="109951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4" name="Google Shape;1124;p34"/>
          <p:cNvGrpSpPr/>
          <p:nvPr/>
        </p:nvGrpSpPr>
        <p:grpSpPr>
          <a:xfrm>
            <a:off x="3308752" y="3412336"/>
            <a:ext cx="1359830" cy="2215991"/>
            <a:chOff x="3017859" y="4283314"/>
            <a:chExt cx="1890849" cy="2215991"/>
          </a:xfrm>
        </p:grpSpPr>
        <p:sp>
          <p:nvSpPr>
            <p:cNvPr id="1125" name="Google Shape;1125;p34"/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. Easy to change colors, photos and Text. </a:t>
              </a:r>
              <a:endParaRPr/>
            </a:p>
          </p:txBody>
        </p:sp>
        <p:sp>
          <p:nvSpPr>
            <p:cNvPr id="1126" name="Google Shape;1126;p34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34"/>
          <p:cNvGrpSpPr/>
          <p:nvPr/>
        </p:nvGrpSpPr>
        <p:grpSpPr>
          <a:xfrm>
            <a:off x="5415658" y="3412336"/>
            <a:ext cx="1359830" cy="2215991"/>
            <a:chOff x="3017859" y="4283314"/>
            <a:chExt cx="1890849" cy="2215991"/>
          </a:xfrm>
        </p:grpSpPr>
        <p:sp>
          <p:nvSpPr>
            <p:cNvPr id="1128" name="Google Shape;1128;p34"/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. Easy to change colors, photos and Text</a:t>
              </a:r>
              <a:endParaRPr/>
            </a:p>
          </p:txBody>
        </p:sp>
        <p:sp>
          <p:nvSpPr>
            <p:cNvPr id="1129" name="Google Shape;1129;p34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4"/>
          <p:cNvGrpSpPr/>
          <p:nvPr/>
        </p:nvGrpSpPr>
        <p:grpSpPr>
          <a:xfrm>
            <a:off x="7522564" y="3412336"/>
            <a:ext cx="1359830" cy="2215991"/>
            <a:chOff x="3017859" y="4283314"/>
            <a:chExt cx="1890849" cy="2215991"/>
          </a:xfrm>
        </p:grpSpPr>
        <p:sp>
          <p:nvSpPr>
            <p:cNvPr id="1131" name="Google Shape;1131;p34"/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. Easy to change colors, photos and Text</a:t>
              </a:r>
              <a:endParaRPr/>
            </a:p>
          </p:txBody>
        </p:sp>
        <p:sp>
          <p:nvSpPr>
            <p:cNvPr id="1132" name="Google Shape;1132;p34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4"/>
          <p:cNvGrpSpPr/>
          <p:nvPr/>
        </p:nvGrpSpPr>
        <p:grpSpPr>
          <a:xfrm>
            <a:off x="9629470" y="3412336"/>
            <a:ext cx="1359830" cy="2215991"/>
            <a:chOff x="3017859" y="4283314"/>
            <a:chExt cx="1890849" cy="2215991"/>
          </a:xfrm>
        </p:grpSpPr>
        <p:sp>
          <p:nvSpPr>
            <p:cNvPr id="1134" name="Google Shape;1134;p34"/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. Easy to change colors, photos and Text. </a:t>
              </a:r>
              <a:endParaRPr/>
            </a:p>
          </p:txBody>
        </p:sp>
        <p:sp>
          <p:nvSpPr>
            <p:cNvPr id="1135" name="Google Shape;1135;p34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6" name="Google Shape;1136;p34"/>
          <p:cNvGrpSpPr/>
          <p:nvPr/>
        </p:nvGrpSpPr>
        <p:grpSpPr>
          <a:xfrm>
            <a:off x="1201846" y="3412336"/>
            <a:ext cx="1359830" cy="2215991"/>
            <a:chOff x="3017859" y="4283314"/>
            <a:chExt cx="1890849" cy="2215991"/>
          </a:xfrm>
        </p:grpSpPr>
        <p:sp>
          <p:nvSpPr>
            <p:cNvPr id="1137" name="Google Shape;1137;p34"/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4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9" name="Google Shape;1139;p34"/>
          <p:cNvSpPr/>
          <p:nvPr/>
        </p:nvSpPr>
        <p:spPr>
          <a:xfrm flipH="1">
            <a:off x="3769836" y="2667420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34"/>
          <p:cNvSpPr/>
          <p:nvPr/>
        </p:nvSpPr>
        <p:spPr>
          <a:xfrm rot="-2794009">
            <a:off x="1693330" y="265176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4"/>
          <p:cNvSpPr/>
          <p:nvPr/>
        </p:nvSpPr>
        <p:spPr>
          <a:xfrm>
            <a:off x="10100113" y="2672165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4"/>
          <p:cNvSpPr/>
          <p:nvPr/>
        </p:nvSpPr>
        <p:spPr>
          <a:xfrm>
            <a:off x="5901316" y="268121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4"/>
          <p:cNvSpPr/>
          <p:nvPr/>
        </p:nvSpPr>
        <p:spPr>
          <a:xfrm>
            <a:off x="8149228" y="26812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35"/>
          <p:cNvGrpSpPr/>
          <p:nvPr/>
        </p:nvGrpSpPr>
        <p:grpSpPr>
          <a:xfrm>
            <a:off x="6416836" y="892651"/>
            <a:ext cx="5020197" cy="646331"/>
            <a:chOff x="959011" y="2597626"/>
            <a:chExt cx="5020197" cy="646331"/>
          </a:xfrm>
        </p:grpSpPr>
        <p:sp>
          <p:nvSpPr>
            <p:cNvPr id="1149" name="Google Shape;1149;p35"/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POWERPOINT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5"/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2" name="Google Shape;1152;p35"/>
          <p:cNvGrpSpPr/>
          <p:nvPr/>
        </p:nvGrpSpPr>
        <p:grpSpPr>
          <a:xfrm>
            <a:off x="6416836" y="1925181"/>
            <a:ext cx="5020197" cy="646331"/>
            <a:chOff x="959011" y="3630156"/>
            <a:chExt cx="5020197" cy="646331"/>
          </a:xfrm>
        </p:grpSpPr>
        <p:sp>
          <p:nvSpPr>
            <p:cNvPr id="1153" name="Google Shape;1153;p35"/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5"/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6" name="Google Shape;1156;p35"/>
          <p:cNvGrpSpPr/>
          <p:nvPr/>
        </p:nvGrpSpPr>
        <p:grpSpPr>
          <a:xfrm>
            <a:off x="6416836" y="3990241"/>
            <a:ext cx="5020197" cy="646331"/>
            <a:chOff x="959011" y="4662686"/>
            <a:chExt cx="5020197" cy="646331"/>
          </a:xfrm>
        </p:grpSpPr>
        <p:sp>
          <p:nvSpPr>
            <p:cNvPr id="1157" name="Google Shape;1157;p35"/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5"/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0" name="Google Shape;1160;p35"/>
          <p:cNvGrpSpPr/>
          <p:nvPr/>
        </p:nvGrpSpPr>
        <p:grpSpPr>
          <a:xfrm>
            <a:off x="6416836" y="2916159"/>
            <a:ext cx="5020197" cy="646331"/>
            <a:chOff x="959011" y="5695216"/>
            <a:chExt cx="5020197" cy="646331"/>
          </a:xfrm>
        </p:grpSpPr>
        <p:sp>
          <p:nvSpPr>
            <p:cNvPr id="1161" name="Google Shape;1161;p35"/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5"/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4" name="Google Shape;1164;p35"/>
          <p:cNvSpPr txBox="1"/>
          <p:nvPr/>
        </p:nvSpPr>
        <p:spPr>
          <a:xfrm>
            <a:off x="1592432" y="5218304"/>
            <a:ext cx="342532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1165" name="Google Shape;1165;p35"/>
          <p:cNvSpPr txBox="1"/>
          <p:nvPr/>
        </p:nvSpPr>
        <p:spPr>
          <a:xfrm>
            <a:off x="1592432" y="5865466"/>
            <a:ext cx="34253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5"/>
          <p:cNvSpPr/>
          <p:nvPr/>
        </p:nvSpPr>
        <p:spPr>
          <a:xfrm rot="-967851">
            <a:off x="849340" y="5208330"/>
            <a:ext cx="1148487" cy="856795"/>
          </a:xfrm>
          <a:custGeom>
            <a:avLst/>
            <a:gdLst/>
            <a:ahLst/>
            <a:cxnLst/>
            <a:rect l="l" t="t" r="r" b="b"/>
            <a:pathLst>
              <a:path w="7838693" h="5847828" extrusionOk="0">
                <a:moveTo>
                  <a:pt x="5981779" y="2626689"/>
                </a:moveTo>
                <a:cubicBezTo>
                  <a:pt x="6161425" y="2697843"/>
                  <a:pt x="6529991" y="2987094"/>
                  <a:pt x="6616745" y="3050738"/>
                </a:cubicBezTo>
                <a:cubicBezTo>
                  <a:pt x="6587491" y="3046240"/>
                  <a:pt x="6558764" y="3029520"/>
                  <a:pt x="6502305" y="3008551"/>
                </a:cubicBezTo>
                <a:lnTo>
                  <a:pt x="6277993" y="2924922"/>
                </a:lnTo>
                <a:cubicBezTo>
                  <a:pt x="6263143" y="2919451"/>
                  <a:pt x="6242041" y="2914761"/>
                  <a:pt x="6237351" y="2903820"/>
                </a:cubicBezTo>
                <a:cubicBezTo>
                  <a:pt x="6202962" y="2826443"/>
                  <a:pt x="6128712" y="2820191"/>
                  <a:pt x="6062279" y="2807686"/>
                </a:cubicBezTo>
                <a:cubicBezTo>
                  <a:pt x="5958329" y="2787365"/>
                  <a:pt x="5887675" y="2713275"/>
                  <a:pt x="5815301" y="2650589"/>
                </a:cubicBezTo>
                <a:cubicBezTo>
                  <a:pt x="5771360" y="2602314"/>
                  <a:pt x="5895399" y="2578561"/>
                  <a:pt x="5981779" y="2626689"/>
                </a:cubicBezTo>
                <a:close/>
                <a:moveTo>
                  <a:pt x="7827805" y="1265"/>
                </a:moveTo>
                <a:cubicBezTo>
                  <a:pt x="7733569" y="-26805"/>
                  <a:pt x="7059896" y="418167"/>
                  <a:pt x="6659114" y="740719"/>
                </a:cubicBezTo>
                <a:cubicBezTo>
                  <a:pt x="6231613" y="1084774"/>
                  <a:pt x="5610611" y="1770325"/>
                  <a:pt x="5273669" y="2077695"/>
                </a:cubicBezTo>
                <a:cubicBezTo>
                  <a:pt x="4936728" y="2385064"/>
                  <a:pt x="4850838" y="2417680"/>
                  <a:pt x="4637467" y="2584937"/>
                </a:cubicBezTo>
                <a:cubicBezTo>
                  <a:pt x="4589792" y="2622453"/>
                  <a:pt x="4538989" y="2653715"/>
                  <a:pt x="4520231" y="2717023"/>
                </a:cubicBezTo>
                <a:cubicBezTo>
                  <a:pt x="4517105" y="2726402"/>
                  <a:pt x="4501474" y="2739689"/>
                  <a:pt x="4491313" y="2739689"/>
                </a:cubicBezTo>
                <a:lnTo>
                  <a:pt x="4259966" y="2740471"/>
                </a:lnTo>
                <a:cubicBezTo>
                  <a:pt x="4245117" y="2628705"/>
                  <a:pt x="4230267" y="2527100"/>
                  <a:pt x="4218543" y="2424714"/>
                </a:cubicBezTo>
                <a:cubicBezTo>
                  <a:pt x="4213072" y="2374693"/>
                  <a:pt x="4191188" y="2353590"/>
                  <a:pt x="4138822" y="2359844"/>
                </a:cubicBezTo>
                <a:cubicBezTo>
                  <a:pt x="4002829" y="2375475"/>
                  <a:pt x="3877777" y="2418461"/>
                  <a:pt x="3769138" y="2504434"/>
                </a:cubicBezTo>
                <a:cubicBezTo>
                  <a:pt x="3721461" y="2541169"/>
                  <a:pt x="3674567" y="2580247"/>
                  <a:pt x="3626890" y="2616981"/>
                </a:cubicBezTo>
                <a:cubicBezTo>
                  <a:pt x="3584686" y="2649808"/>
                  <a:pt x="3545607" y="2651371"/>
                  <a:pt x="3502621" y="2610729"/>
                </a:cubicBezTo>
                <a:cubicBezTo>
                  <a:pt x="3392417" y="2506779"/>
                  <a:pt x="3281435" y="2404393"/>
                  <a:pt x="3167325" y="2304351"/>
                </a:cubicBezTo>
                <a:cubicBezTo>
                  <a:pt x="3040709" y="2194149"/>
                  <a:pt x="2906279" y="2092545"/>
                  <a:pt x="2785135" y="1976871"/>
                </a:cubicBezTo>
                <a:cubicBezTo>
                  <a:pt x="2674932" y="1872140"/>
                  <a:pt x="2546754" y="1901840"/>
                  <a:pt x="2411541" y="1890117"/>
                </a:cubicBezTo>
                <a:cubicBezTo>
                  <a:pt x="2420921" y="1912001"/>
                  <a:pt x="2424828" y="1922161"/>
                  <a:pt x="2430299" y="1931540"/>
                </a:cubicBezTo>
                <a:cubicBezTo>
                  <a:pt x="2595211" y="2207436"/>
                  <a:pt x="2764032" y="2481769"/>
                  <a:pt x="2923472" y="2760792"/>
                </a:cubicBezTo>
                <a:cubicBezTo>
                  <a:pt x="2966459" y="2835822"/>
                  <a:pt x="3006321" y="2888188"/>
                  <a:pt x="3100109" y="2877246"/>
                </a:cubicBezTo>
                <a:cubicBezTo>
                  <a:pt x="3114958" y="2874901"/>
                  <a:pt x="3132154" y="2888969"/>
                  <a:pt x="3147785" y="2896004"/>
                </a:cubicBezTo>
                <a:cubicBezTo>
                  <a:pt x="3135280" y="2909290"/>
                  <a:pt x="3122774" y="2921796"/>
                  <a:pt x="3110270" y="2935083"/>
                </a:cubicBezTo>
                <a:cubicBezTo>
                  <a:pt x="3062594" y="2985885"/>
                  <a:pt x="2994597" y="3030435"/>
                  <a:pt x="2973494" y="3091398"/>
                </a:cubicBezTo>
                <a:cubicBezTo>
                  <a:pt x="2947702" y="3167992"/>
                  <a:pt x="2917221" y="3211760"/>
                  <a:pt x="2836718" y="3215668"/>
                </a:cubicBezTo>
                <a:cubicBezTo>
                  <a:pt x="2830466" y="3215668"/>
                  <a:pt x="2824995" y="3218794"/>
                  <a:pt x="2819524" y="3220357"/>
                </a:cubicBezTo>
                <a:cubicBezTo>
                  <a:pt x="2733551" y="3247713"/>
                  <a:pt x="2654611" y="3249275"/>
                  <a:pt x="2580362" y="3182060"/>
                </a:cubicBezTo>
                <a:cubicBezTo>
                  <a:pt x="2520181" y="3127350"/>
                  <a:pt x="2447494" y="3085927"/>
                  <a:pt x="2382624" y="3035905"/>
                </a:cubicBezTo>
                <a:cubicBezTo>
                  <a:pt x="2294304" y="2967908"/>
                  <a:pt x="2210677" y="2891314"/>
                  <a:pt x="2118450" y="2828788"/>
                </a:cubicBezTo>
                <a:cubicBezTo>
                  <a:pt x="2013720" y="2758447"/>
                  <a:pt x="1901955" y="2699047"/>
                  <a:pt x="1792534" y="2634957"/>
                </a:cubicBezTo>
                <a:cubicBezTo>
                  <a:pt x="1787845" y="2631831"/>
                  <a:pt x="1781592" y="2630268"/>
                  <a:pt x="1776121" y="2630268"/>
                </a:cubicBezTo>
                <a:lnTo>
                  <a:pt x="1480686" y="2630268"/>
                </a:lnTo>
                <a:cubicBezTo>
                  <a:pt x="1505696" y="2667784"/>
                  <a:pt x="1522110" y="2698265"/>
                  <a:pt x="1543212" y="2725620"/>
                </a:cubicBezTo>
                <a:cubicBezTo>
                  <a:pt x="1719066" y="2949932"/>
                  <a:pt x="1898829" y="3171118"/>
                  <a:pt x="2070775" y="3397775"/>
                </a:cubicBezTo>
                <a:cubicBezTo>
                  <a:pt x="2132520" y="3479059"/>
                  <a:pt x="2198172" y="3536114"/>
                  <a:pt x="2305247" y="3529861"/>
                </a:cubicBezTo>
                <a:cubicBezTo>
                  <a:pt x="2306811" y="3529861"/>
                  <a:pt x="2308374" y="3535332"/>
                  <a:pt x="2306028" y="3531424"/>
                </a:cubicBezTo>
                <a:cubicBezTo>
                  <a:pt x="2281800" y="3565814"/>
                  <a:pt x="2259916" y="3597858"/>
                  <a:pt x="2235686" y="3628339"/>
                </a:cubicBezTo>
                <a:cubicBezTo>
                  <a:pt x="2227871" y="3637719"/>
                  <a:pt x="2213803" y="3647879"/>
                  <a:pt x="2202080" y="3647879"/>
                </a:cubicBezTo>
                <a:cubicBezTo>
                  <a:pt x="2155967" y="3647879"/>
                  <a:pt x="2148932" y="3676797"/>
                  <a:pt x="2146588" y="3713531"/>
                </a:cubicBezTo>
                <a:cubicBezTo>
                  <a:pt x="2145025" y="3742450"/>
                  <a:pt x="2137209" y="3771368"/>
                  <a:pt x="2135645" y="3800286"/>
                </a:cubicBezTo>
                <a:cubicBezTo>
                  <a:pt x="2134081" y="3837802"/>
                  <a:pt x="2118450" y="3859686"/>
                  <a:pt x="2081717" y="3872973"/>
                </a:cubicBezTo>
                <a:cubicBezTo>
                  <a:pt x="2012157" y="3898765"/>
                  <a:pt x="1937907" y="3919867"/>
                  <a:pt x="1878508" y="3960509"/>
                </a:cubicBezTo>
                <a:cubicBezTo>
                  <a:pt x="1673735" y="4100411"/>
                  <a:pt x="1474433" y="4247347"/>
                  <a:pt x="1274349" y="4393502"/>
                </a:cubicBezTo>
                <a:cubicBezTo>
                  <a:pt x="1232145" y="4423983"/>
                  <a:pt x="1215731" y="4467751"/>
                  <a:pt x="1226674" y="4534967"/>
                </a:cubicBezTo>
                <a:cubicBezTo>
                  <a:pt x="1302487" y="4517772"/>
                  <a:pt x="1375954" y="4508393"/>
                  <a:pt x="1443952" y="4483382"/>
                </a:cubicBezTo>
                <a:lnTo>
                  <a:pt x="2484228" y="4096503"/>
                </a:lnTo>
                <a:cubicBezTo>
                  <a:pt x="2538939" y="4076964"/>
                  <a:pt x="2595994" y="4062114"/>
                  <a:pt x="2651485" y="4044919"/>
                </a:cubicBezTo>
                <a:cubicBezTo>
                  <a:pt x="2653829" y="4050390"/>
                  <a:pt x="2656956" y="4056642"/>
                  <a:pt x="2659301" y="4062114"/>
                </a:cubicBezTo>
                <a:lnTo>
                  <a:pt x="0" y="5847828"/>
                </a:lnTo>
                <a:cubicBezTo>
                  <a:pt x="318109" y="5770154"/>
                  <a:pt x="442586" y="5672962"/>
                  <a:pt x="729488" y="5528140"/>
                </a:cubicBezTo>
                <a:cubicBezTo>
                  <a:pt x="944775" y="5423065"/>
                  <a:pt x="1317580" y="5203439"/>
                  <a:pt x="1721411" y="4978901"/>
                </a:cubicBezTo>
                <a:lnTo>
                  <a:pt x="3152475" y="4180913"/>
                </a:lnTo>
                <a:cubicBezTo>
                  <a:pt x="3181392" y="4164500"/>
                  <a:pt x="3218127" y="4151213"/>
                  <a:pt x="3250172" y="4154340"/>
                </a:cubicBezTo>
                <a:cubicBezTo>
                  <a:pt x="3382258" y="4167626"/>
                  <a:pt x="3515126" y="4179350"/>
                  <a:pt x="3644085" y="4206705"/>
                </a:cubicBezTo>
                <a:cubicBezTo>
                  <a:pt x="3841824" y="4248128"/>
                  <a:pt x="4038781" y="4278610"/>
                  <a:pt x="4241209" y="4257507"/>
                </a:cubicBezTo>
                <a:cubicBezTo>
                  <a:pt x="4392834" y="4241876"/>
                  <a:pt x="4544460" y="4230934"/>
                  <a:pt x="4694522" y="4208268"/>
                </a:cubicBezTo>
                <a:cubicBezTo>
                  <a:pt x="4775024" y="4196544"/>
                  <a:pt x="4832862" y="4143397"/>
                  <a:pt x="4866469" y="4063677"/>
                </a:cubicBezTo>
                <a:lnTo>
                  <a:pt x="4706246" y="3966761"/>
                </a:lnTo>
                <a:cubicBezTo>
                  <a:pt x="4759393" y="3944096"/>
                  <a:pt x="4796909" y="3924556"/>
                  <a:pt x="4836769" y="3910488"/>
                </a:cubicBezTo>
                <a:cubicBezTo>
                  <a:pt x="4899295" y="3889385"/>
                  <a:pt x="4944626" y="3857341"/>
                  <a:pt x="4944626" y="3783873"/>
                </a:cubicBezTo>
                <a:cubicBezTo>
                  <a:pt x="4943845" y="3747139"/>
                  <a:pt x="4968073" y="3737760"/>
                  <a:pt x="4998555" y="3736979"/>
                </a:cubicBezTo>
                <a:lnTo>
                  <a:pt x="5542531" y="3726818"/>
                </a:lnTo>
                <a:cubicBezTo>
                  <a:pt x="5686341" y="3723692"/>
                  <a:pt x="5835622" y="3761989"/>
                  <a:pt x="5970053" y="3676015"/>
                </a:cubicBezTo>
                <a:cubicBezTo>
                  <a:pt x="5979432" y="3669763"/>
                  <a:pt x="5992718" y="3669763"/>
                  <a:pt x="6004442" y="3668982"/>
                </a:cubicBezTo>
                <a:cubicBezTo>
                  <a:pt x="6210778" y="3659602"/>
                  <a:pt x="6417114" y="3643190"/>
                  <a:pt x="6623449" y="3645534"/>
                </a:cubicBezTo>
                <a:cubicBezTo>
                  <a:pt x="6728962" y="3646316"/>
                  <a:pt x="6832912" y="3681486"/>
                  <a:pt x="6936079" y="3701026"/>
                </a:cubicBezTo>
                <a:cubicBezTo>
                  <a:pt x="6993916" y="3644753"/>
                  <a:pt x="7022834" y="3566595"/>
                  <a:pt x="7111152" y="3540022"/>
                </a:cubicBezTo>
                <a:cubicBezTo>
                  <a:pt x="7179931" y="3519701"/>
                  <a:pt x="7240112" y="3471243"/>
                  <a:pt x="7316706" y="3428256"/>
                </a:cubicBezTo>
                <a:cubicBezTo>
                  <a:pt x="7230733" y="3367293"/>
                  <a:pt x="7158047" y="3307894"/>
                  <a:pt x="7078326" y="3260999"/>
                </a:cubicBezTo>
                <a:cubicBezTo>
                  <a:pt x="7022053" y="3227392"/>
                  <a:pt x="6989227" y="3194565"/>
                  <a:pt x="6995479" y="3125005"/>
                </a:cubicBezTo>
                <a:cubicBezTo>
                  <a:pt x="6999387" y="3077329"/>
                  <a:pt x="6986882" y="3028090"/>
                  <a:pt x="6982192" y="2980414"/>
                </a:cubicBezTo>
                <a:cubicBezTo>
                  <a:pt x="6868082" y="2928830"/>
                  <a:pt x="6766478" y="2932738"/>
                  <a:pt x="6684412" y="3045285"/>
                </a:cubicBezTo>
                <a:cubicBezTo>
                  <a:pt x="6562675" y="2951037"/>
                  <a:pt x="6275525" y="2719296"/>
                  <a:pt x="6112046" y="2636319"/>
                </a:cubicBezTo>
                <a:cubicBezTo>
                  <a:pt x="5986619" y="2554589"/>
                  <a:pt x="5816033" y="2549877"/>
                  <a:pt x="5703536" y="2547422"/>
                </a:cubicBezTo>
                <a:cubicBezTo>
                  <a:pt x="5665459" y="2554333"/>
                  <a:pt x="5630068" y="2529445"/>
                  <a:pt x="5619125" y="2507561"/>
                </a:cubicBezTo>
                <a:cubicBezTo>
                  <a:pt x="5609747" y="2488803"/>
                  <a:pt x="5633975" y="2446598"/>
                  <a:pt x="5653515" y="2423932"/>
                </a:cubicBezTo>
                <a:cubicBezTo>
                  <a:pt x="5742614" y="2321546"/>
                  <a:pt x="5835622" y="2221504"/>
                  <a:pt x="5927066" y="2121463"/>
                </a:cubicBezTo>
                <a:lnTo>
                  <a:pt x="6433527" y="1568889"/>
                </a:lnTo>
                <a:lnTo>
                  <a:pt x="6794614" y="1168723"/>
                </a:lnTo>
                <a:cubicBezTo>
                  <a:pt x="7028805" y="909469"/>
                  <a:pt x="7843363" y="46189"/>
                  <a:pt x="7838673" y="13363"/>
                </a:cubicBezTo>
                <a:cubicBezTo>
                  <a:pt x="7837794" y="7110"/>
                  <a:pt x="7834087" y="3137"/>
                  <a:pt x="7827805" y="12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5"/>
          <p:cNvSpPr txBox="1"/>
          <p:nvPr/>
        </p:nvSpPr>
        <p:spPr>
          <a:xfrm>
            <a:off x="5857265" y="5265301"/>
            <a:ext cx="557976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173" name="Google Shape;1173;p36"/>
          <p:cNvGraphicFramePr/>
          <p:nvPr/>
        </p:nvGraphicFramePr>
        <p:xfrm>
          <a:off x="941511" y="183099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{40084954-6278-407C-99C5-47A1AC5F8F04}</a:tableStyleId>
              </a:tblPr>
              <a:tblGrid>
                <a:gridCol w="206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Tittle A</a:t>
                      </a:r>
                      <a:endParaRPr/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Tittle B</a:t>
                      </a:r>
                      <a:endParaRPr/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Tittle C</a:t>
                      </a:r>
                      <a:endParaRPr/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Tittle D</a:t>
                      </a:r>
                      <a:endParaRPr/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Tittle E</a:t>
                      </a:r>
                      <a:endParaRPr/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L="91450" marR="91450" marT="45725" marB="45725" anchor="ctr"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L="91450" marR="91450" marT="45725" marB="45725" anchor="ctr"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3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cxnSp>
        <p:nvCxnSpPr>
          <p:cNvPr id="1179" name="Google Shape;1179;p37"/>
          <p:cNvCxnSpPr>
            <a:stCxn id="1180" idx="3"/>
          </p:cNvCxnSpPr>
          <p:nvPr/>
        </p:nvCxnSpPr>
        <p:spPr>
          <a:xfrm flipH="1">
            <a:off x="6153948" y="2458776"/>
            <a:ext cx="1557600" cy="14835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181" name="Google Shape;1181;p37"/>
          <p:cNvCxnSpPr>
            <a:stCxn id="1182" idx="2"/>
          </p:cNvCxnSpPr>
          <p:nvPr/>
        </p:nvCxnSpPr>
        <p:spPr>
          <a:xfrm flipH="1">
            <a:off x="6129217" y="3380692"/>
            <a:ext cx="1490400" cy="607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183" name="Google Shape;1183;p37"/>
          <p:cNvCxnSpPr>
            <a:stCxn id="1184" idx="2"/>
          </p:cNvCxnSpPr>
          <p:nvPr/>
        </p:nvCxnSpPr>
        <p:spPr>
          <a:xfrm rot="10800000">
            <a:off x="6153817" y="4008549"/>
            <a:ext cx="1465800" cy="516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185" name="Google Shape;1185;p37"/>
          <p:cNvCxnSpPr>
            <a:stCxn id="1186" idx="1"/>
          </p:cNvCxnSpPr>
          <p:nvPr/>
        </p:nvCxnSpPr>
        <p:spPr>
          <a:xfrm rot="10800000">
            <a:off x="6133848" y="3971965"/>
            <a:ext cx="1577700" cy="14745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187" name="Google Shape;1187;p37"/>
          <p:cNvCxnSpPr>
            <a:endCxn id="1188" idx="5"/>
          </p:cNvCxnSpPr>
          <p:nvPr/>
        </p:nvCxnSpPr>
        <p:spPr>
          <a:xfrm rot="10800000">
            <a:off x="4489125" y="2458776"/>
            <a:ext cx="1577700" cy="14088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189" name="Google Shape;1189;p37"/>
          <p:cNvCxnSpPr>
            <a:endCxn id="1190" idx="6"/>
          </p:cNvCxnSpPr>
          <p:nvPr/>
        </p:nvCxnSpPr>
        <p:spPr>
          <a:xfrm rot="10800000">
            <a:off x="4581056" y="3380692"/>
            <a:ext cx="1485900" cy="4869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191" name="Google Shape;1191;p37"/>
          <p:cNvCxnSpPr>
            <a:endCxn id="1192" idx="6"/>
          </p:cNvCxnSpPr>
          <p:nvPr/>
        </p:nvCxnSpPr>
        <p:spPr>
          <a:xfrm flipH="1">
            <a:off x="4581056" y="3867549"/>
            <a:ext cx="1485900" cy="657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193" name="Google Shape;1193;p37"/>
          <p:cNvCxnSpPr>
            <a:endCxn id="1194" idx="7"/>
          </p:cNvCxnSpPr>
          <p:nvPr/>
        </p:nvCxnSpPr>
        <p:spPr>
          <a:xfrm flipH="1">
            <a:off x="4489125" y="3867565"/>
            <a:ext cx="1577700" cy="15789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1195" name="Google Shape;1195;p37"/>
          <p:cNvGrpSpPr/>
          <p:nvPr/>
        </p:nvGrpSpPr>
        <p:grpSpPr>
          <a:xfrm>
            <a:off x="5271124" y="3135564"/>
            <a:ext cx="1658427" cy="1658427"/>
            <a:chOff x="899592" y="2000671"/>
            <a:chExt cx="1152000" cy="1152000"/>
          </a:xfrm>
        </p:grpSpPr>
        <p:sp>
          <p:nvSpPr>
            <p:cNvPr id="1196" name="Google Shape;1196;p37"/>
            <p:cNvSpPr/>
            <p:nvPr/>
          </p:nvSpPr>
          <p:spPr>
            <a:xfrm>
              <a:off x="899592" y="2000671"/>
              <a:ext cx="1152000" cy="115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966895" y="2067974"/>
              <a:ext cx="1017395" cy="1017395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0" name="Google Shape;1180;p37"/>
          <p:cNvSpPr/>
          <p:nvPr/>
        </p:nvSpPr>
        <p:spPr>
          <a:xfrm>
            <a:off x="7619617" y="1922963"/>
            <a:ext cx="627744" cy="6277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7"/>
          <p:cNvSpPr/>
          <p:nvPr/>
        </p:nvSpPr>
        <p:spPr>
          <a:xfrm>
            <a:off x="7619617" y="3066820"/>
            <a:ext cx="627744" cy="6277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7"/>
          <p:cNvSpPr/>
          <p:nvPr/>
        </p:nvSpPr>
        <p:spPr>
          <a:xfrm>
            <a:off x="7619617" y="4210677"/>
            <a:ext cx="627744" cy="6277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37"/>
          <p:cNvSpPr/>
          <p:nvPr/>
        </p:nvSpPr>
        <p:spPr>
          <a:xfrm>
            <a:off x="7619617" y="5354534"/>
            <a:ext cx="627744" cy="6277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37"/>
          <p:cNvSpPr/>
          <p:nvPr/>
        </p:nvSpPr>
        <p:spPr>
          <a:xfrm>
            <a:off x="3953312" y="1922963"/>
            <a:ext cx="627744" cy="6277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37"/>
          <p:cNvSpPr/>
          <p:nvPr/>
        </p:nvSpPr>
        <p:spPr>
          <a:xfrm>
            <a:off x="3953312" y="3066820"/>
            <a:ext cx="627744" cy="6277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37"/>
          <p:cNvSpPr/>
          <p:nvPr/>
        </p:nvSpPr>
        <p:spPr>
          <a:xfrm>
            <a:off x="3953312" y="4210677"/>
            <a:ext cx="627744" cy="6277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37"/>
          <p:cNvSpPr/>
          <p:nvPr/>
        </p:nvSpPr>
        <p:spPr>
          <a:xfrm>
            <a:off x="3953312" y="5354534"/>
            <a:ext cx="627744" cy="6277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8" name="Google Shape;1198;p37"/>
          <p:cNvGrpSpPr/>
          <p:nvPr/>
        </p:nvGrpSpPr>
        <p:grpSpPr>
          <a:xfrm>
            <a:off x="8376890" y="1798637"/>
            <a:ext cx="2909033" cy="876396"/>
            <a:chOff x="8299065" y="1994004"/>
            <a:chExt cx="1962551" cy="876396"/>
          </a:xfrm>
        </p:grpSpPr>
        <p:sp>
          <p:nvSpPr>
            <p:cNvPr id="1199" name="Google Shape;1199;p37"/>
            <p:cNvSpPr txBox="1"/>
            <p:nvPr/>
          </p:nvSpPr>
          <p:spPr>
            <a:xfrm>
              <a:off x="8299065" y="1994004"/>
              <a:ext cx="19625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7"/>
            <p:cNvSpPr txBox="1"/>
            <p:nvPr/>
          </p:nvSpPr>
          <p:spPr>
            <a:xfrm>
              <a:off x="8299065" y="2224069"/>
              <a:ext cx="19625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37"/>
          <p:cNvGrpSpPr/>
          <p:nvPr/>
        </p:nvGrpSpPr>
        <p:grpSpPr>
          <a:xfrm>
            <a:off x="8376890" y="2942494"/>
            <a:ext cx="2909033" cy="876396"/>
            <a:chOff x="8299065" y="2946616"/>
            <a:chExt cx="1962551" cy="876396"/>
          </a:xfrm>
        </p:grpSpPr>
        <p:sp>
          <p:nvSpPr>
            <p:cNvPr id="1202" name="Google Shape;1202;p37"/>
            <p:cNvSpPr txBox="1"/>
            <p:nvPr/>
          </p:nvSpPr>
          <p:spPr>
            <a:xfrm>
              <a:off x="8299065" y="2946616"/>
              <a:ext cx="19625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7"/>
            <p:cNvSpPr txBox="1"/>
            <p:nvPr/>
          </p:nvSpPr>
          <p:spPr>
            <a:xfrm>
              <a:off x="8299065" y="3176681"/>
              <a:ext cx="19625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4" name="Google Shape;1204;p37"/>
          <p:cNvGrpSpPr/>
          <p:nvPr/>
        </p:nvGrpSpPr>
        <p:grpSpPr>
          <a:xfrm>
            <a:off x="8376890" y="4086351"/>
            <a:ext cx="2909033" cy="876396"/>
            <a:chOff x="8299065" y="3908753"/>
            <a:chExt cx="1962551" cy="876396"/>
          </a:xfrm>
        </p:grpSpPr>
        <p:sp>
          <p:nvSpPr>
            <p:cNvPr id="1205" name="Google Shape;1205;p37"/>
            <p:cNvSpPr txBox="1"/>
            <p:nvPr/>
          </p:nvSpPr>
          <p:spPr>
            <a:xfrm>
              <a:off x="8299065" y="3908753"/>
              <a:ext cx="19625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7"/>
            <p:cNvSpPr txBox="1"/>
            <p:nvPr/>
          </p:nvSpPr>
          <p:spPr>
            <a:xfrm>
              <a:off x="8299065" y="4138818"/>
              <a:ext cx="19625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7" name="Google Shape;1207;p37"/>
          <p:cNvGrpSpPr/>
          <p:nvPr/>
        </p:nvGrpSpPr>
        <p:grpSpPr>
          <a:xfrm>
            <a:off x="8376890" y="5230208"/>
            <a:ext cx="2909033" cy="876396"/>
            <a:chOff x="8299065" y="5162924"/>
            <a:chExt cx="1962551" cy="876396"/>
          </a:xfrm>
        </p:grpSpPr>
        <p:sp>
          <p:nvSpPr>
            <p:cNvPr id="1208" name="Google Shape;1208;p37"/>
            <p:cNvSpPr txBox="1"/>
            <p:nvPr/>
          </p:nvSpPr>
          <p:spPr>
            <a:xfrm>
              <a:off x="8299065" y="5162924"/>
              <a:ext cx="19625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7"/>
            <p:cNvSpPr txBox="1"/>
            <p:nvPr/>
          </p:nvSpPr>
          <p:spPr>
            <a:xfrm>
              <a:off x="8299065" y="5392989"/>
              <a:ext cx="19625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0" name="Google Shape;1210;p37"/>
          <p:cNvGrpSpPr/>
          <p:nvPr/>
        </p:nvGrpSpPr>
        <p:grpSpPr>
          <a:xfrm>
            <a:off x="807397" y="1798637"/>
            <a:ext cx="3020236" cy="876396"/>
            <a:chOff x="1962361" y="1994004"/>
            <a:chExt cx="1962551" cy="876396"/>
          </a:xfrm>
        </p:grpSpPr>
        <p:sp>
          <p:nvSpPr>
            <p:cNvPr id="1211" name="Google Shape;1211;p37"/>
            <p:cNvSpPr txBox="1"/>
            <p:nvPr/>
          </p:nvSpPr>
          <p:spPr>
            <a:xfrm>
              <a:off x="1962361" y="1994004"/>
              <a:ext cx="19625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7"/>
            <p:cNvSpPr txBox="1"/>
            <p:nvPr/>
          </p:nvSpPr>
          <p:spPr>
            <a:xfrm>
              <a:off x="1962361" y="2224069"/>
              <a:ext cx="19625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3" name="Google Shape;1213;p37"/>
          <p:cNvGrpSpPr/>
          <p:nvPr/>
        </p:nvGrpSpPr>
        <p:grpSpPr>
          <a:xfrm>
            <a:off x="807397" y="2942494"/>
            <a:ext cx="3020236" cy="876396"/>
            <a:chOff x="1962361" y="2946616"/>
            <a:chExt cx="1962551" cy="876396"/>
          </a:xfrm>
        </p:grpSpPr>
        <p:sp>
          <p:nvSpPr>
            <p:cNvPr id="1214" name="Google Shape;1214;p37"/>
            <p:cNvSpPr txBox="1"/>
            <p:nvPr/>
          </p:nvSpPr>
          <p:spPr>
            <a:xfrm>
              <a:off x="1962361" y="2946616"/>
              <a:ext cx="19625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7"/>
            <p:cNvSpPr txBox="1"/>
            <p:nvPr/>
          </p:nvSpPr>
          <p:spPr>
            <a:xfrm>
              <a:off x="1962361" y="3176681"/>
              <a:ext cx="19625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6" name="Google Shape;1216;p37"/>
          <p:cNvGrpSpPr/>
          <p:nvPr/>
        </p:nvGrpSpPr>
        <p:grpSpPr>
          <a:xfrm>
            <a:off x="807397" y="4086351"/>
            <a:ext cx="3020236" cy="876396"/>
            <a:chOff x="1865081" y="3908753"/>
            <a:chExt cx="1962551" cy="876396"/>
          </a:xfrm>
        </p:grpSpPr>
        <p:sp>
          <p:nvSpPr>
            <p:cNvPr id="1217" name="Google Shape;1217;p37"/>
            <p:cNvSpPr txBox="1"/>
            <p:nvPr/>
          </p:nvSpPr>
          <p:spPr>
            <a:xfrm>
              <a:off x="1865081" y="3908753"/>
              <a:ext cx="19625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7"/>
            <p:cNvSpPr txBox="1"/>
            <p:nvPr/>
          </p:nvSpPr>
          <p:spPr>
            <a:xfrm>
              <a:off x="1865081" y="4138818"/>
              <a:ext cx="19625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9" name="Google Shape;1219;p37"/>
          <p:cNvGrpSpPr/>
          <p:nvPr/>
        </p:nvGrpSpPr>
        <p:grpSpPr>
          <a:xfrm>
            <a:off x="807397" y="5230208"/>
            <a:ext cx="3020236" cy="876396"/>
            <a:chOff x="1962361" y="5162924"/>
            <a:chExt cx="1962551" cy="876396"/>
          </a:xfrm>
        </p:grpSpPr>
        <p:sp>
          <p:nvSpPr>
            <p:cNvPr id="1220" name="Google Shape;1220;p37"/>
            <p:cNvSpPr txBox="1"/>
            <p:nvPr/>
          </p:nvSpPr>
          <p:spPr>
            <a:xfrm>
              <a:off x="1962361" y="5162924"/>
              <a:ext cx="19625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7"/>
            <p:cNvSpPr txBox="1"/>
            <p:nvPr/>
          </p:nvSpPr>
          <p:spPr>
            <a:xfrm>
              <a:off x="1962361" y="5392989"/>
              <a:ext cx="19625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2" name="Google Shape;1222;p37"/>
          <p:cNvSpPr txBox="1"/>
          <p:nvPr/>
        </p:nvSpPr>
        <p:spPr>
          <a:xfrm>
            <a:off x="5123641" y="4998729"/>
            <a:ext cx="19625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sz="20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37"/>
          <p:cNvSpPr txBox="1"/>
          <p:nvPr/>
        </p:nvSpPr>
        <p:spPr>
          <a:xfrm>
            <a:off x="5123641" y="2539169"/>
            <a:ext cx="19625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PRESETATION</a:t>
            </a:r>
            <a:endParaRPr sz="20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37"/>
          <p:cNvSpPr/>
          <p:nvPr/>
        </p:nvSpPr>
        <p:spPr>
          <a:xfrm>
            <a:off x="7775852" y="5517464"/>
            <a:ext cx="314250" cy="315677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37"/>
          <p:cNvSpPr/>
          <p:nvPr/>
        </p:nvSpPr>
        <p:spPr>
          <a:xfrm>
            <a:off x="7776974" y="3200046"/>
            <a:ext cx="331922" cy="331382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37"/>
          <p:cNvSpPr/>
          <p:nvPr/>
        </p:nvSpPr>
        <p:spPr>
          <a:xfrm rot="-5400000">
            <a:off x="4111288" y="3203645"/>
            <a:ext cx="307322" cy="366409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37"/>
          <p:cNvSpPr/>
          <p:nvPr/>
        </p:nvSpPr>
        <p:spPr>
          <a:xfrm>
            <a:off x="7749146" y="4334958"/>
            <a:ext cx="381610" cy="307987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37"/>
          <p:cNvSpPr/>
          <p:nvPr/>
        </p:nvSpPr>
        <p:spPr>
          <a:xfrm>
            <a:off x="4103262" y="5507208"/>
            <a:ext cx="325933" cy="32593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37"/>
          <p:cNvSpPr/>
          <p:nvPr/>
        </p:nvSpPr>
        <p:spPr>
          <a:xfrm>
            <a:off x="4096076" y="4409264"/>
            <a:ext cx="355561" cy="23368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37"/>
          <p:cNvSpPr/>
          <p:nvPr/>
        </p:nvSpPr>
        <p:spPr>
          <a:xfrm>
            <a:off x="7775852" y="2086000"/>
            <a:ext cx="326918" cy="258467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37"/>
          <p:cNvSpPr/>
          <p:nvPr/>
        </p:nvSpPr>
        <p:spPr>
          <a:xfrm>
            <a:off x="4093862" y="2051648"/>
            <a:ext cx="344543" cy="347420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37"/>
          <p:cNvSpPr/>
          <p:nvPr/>
        </p:nvSpPr>
        <p:spPr>
          <a:xfrm flipH="1">
            <a:off x="5625820" y="3625982"/>
            <a:ext cx="1117745" cy="729956"/>
          </a:xfrm>
          <a:custGeom>
            <a:avLst/>
            <a:gdLst/>
            <a:ahLst/>
            <a:cxnLst/>
            <a:rect l="l" t="t" r="r" b="b"/>
            <a:pathLst>
              <a:path w="10488706" h="6849767" extrusionOk="0">
                <a:moveTo>
                  <a:pt x="10434369" y="4223475"/>
                </a:moveTo>
                <a:cubicBezTo>
                  <a:pt x="10397321" y="4205362"/>
                  <a:pt x="10362743" y="4183133"/>
                  <a:pt x="10326518" y="4164198"/>
                </a:cubicBezTo>
                <a:cubicBezTo>
                  <a:pt x="10298526" y="4150202"/>
                  <a:pt x="10277944" y="4128796"/>
                  <a:pt x="10270534" y="4096688"/>
                </a:cubicBezTo>
                <a:cubicBezTo>
                  <a:pt x="10263124" y="4066226"/>
                  <a:pt x="10243366" y="4047290"/>
                  <a:pt x="10215374" y="4034941"/>
                </a:cubicBezTo>
                <a:cubicBezTo>
                  <a:pt x="10020254" y="3955082"/>
                  <a:pt x="9825135" y="3872753"/>
                  <a:pt x="9630839" y="3793717"/>
                </a:cubicBezTo>
                <a:cubicBezTo>
                  <a:pt x="9657184" y="3787131"/>
                  <a:pt x="9685176" y="3786308"/>
                  <a:pt x="9713168" y="3786308"/>
                </a:cubicBezTo>
                <a:cubicBezTo>
                  <a:pt x="9737043" y="3786308"/>
                  <a:pt x="9757625" y="3778075"/>
                  <a:pt x="9765858" y="3754199"/>
                </a:cubicBezTo>
                <a:cubicBezTo>
                  <a:pt x="9804553" y="3642232"/>
                  <a:pt x="9843247" y="3445466"/>
                  <a:pt x="9843247" y="3441349"/>
                </a:cubicBezTo>
                <a:cubicBezTo>
                  <a:pt x="9847363" y="3401008"/>
                  <a:pt x="9830074" y="3376310"/>
                  <a:pt x="9793026" y="3357374"/>
                </a:cubicBezTo>
                <a:cubicBezTo>
                  <a:pt x="9698348" y="3308800"/>
                  <a:pt x="9606140" y="3256109"/>
                  <a:pt x="9517224" y="3211652"/>
                </a:cubicBezTo>
                <a:cubicBezTo>
                  <a:pt x="9648128" y="3205066"/>
                  <a:pt x="9705758" y="3210828"/>
                  <a:pt x="9848187" y="3202596"/>
                </a:cubicBezTo>
                <a:cubicBezTo>
                  <a:pt x="9895114" y="3200126"/>
                  <a:pt x="9922283" y="3187776"/>
                  <a:pt x="9943689" y="3144142"/>
                </a:cubicBezTo>
                <a:cubicBezTo>
                  <a:pt x="10022724" y="2981131"/>
                  <a:pt x="10310876" y="2380953"/>
                  <a:pt x="10376739" y="2243463"/>
                </a:cubicBezTo>
                <a:cubicBezTo>
                  <a:pt x="10394028" y="2207239"/>
                  <a:pt x="10389911" y="2182540"/>
                  <a:pt x="10361919" y="2157018"/>
                </a:cubicBezTo>
                <a:cubicBezTo>
                  <a:pt x="10303466" y="2103504"/>
                  <a:pt x="10073768" y="1872160"/>
                  <a:pt x="10007905" y="1819469"/>
                </a:cubicBezTo>
                <a:cubicBezTo>
                  <a:pt x="9984030" y="1800534"/>
                  <a:pt x="9965094" y="1797241"/>
                  <a:pt x="9937925" y="1812060"/>
                </a:cubicBezTo>
                <a:cubicBezTo>
                  <a:pt x="9684353" y="1947903"/>
                  <a:pt x="9078412" y="2280511"/>
                  <a:pt x="9026544" y="2305210"/>
                </a:cubicBezTo>
                <a:cubicBezTo>
                  <a:pt x="9001845" y="2316736"/>
                  <a:pt x="8981263" y="2317559"/>
                  <a:pt x="8968914" y="2287921"/>
                </a:cubicBezTo>
                <a:cubicBezTo>
                  <a:pt x="8959858" y="2265692"/>
                  <a:pt x="8940099" y="2256636"/>
                  <a:pt x="8920340" y="2245933"/>
                </a:cubicBezTo>
                <a:cubicBezTo>
                  <a:pt x="8828132" y="2197359"/>
                  <a:pt x="8730983" y="2157841"/>
                  <a:pt x="8638775" y="2109267"/>
                </a:cubicBezTo>
                <a:cubicBezTo>
                  <a:pt x="8611606" y="2095271"/>
                  <a:pt x="8585261" y="2092802"/>
                  <a:pt x="8555623" y="2101035"/>
                </a:cubicBezTo>
                <a:cubicBezTo>
                  <a:pt x="8455181" y="2127380"/>
                  <a:pt x="8223014" y="2191596"/>
                  <a:pt x="8207372" y="2181717"/>
                </a:cubicBezTo>
                <a:cubicBezTo>
                  <a:pt x="8207372" y="2168544"/>
                  <a:pt x="9191202" y="649575"/>
                  <a:pt x="9327045" y="440460"/>
                </a:cubicBezTo>
                <a:cubicBezTo>
                  <a:pt x="9362447" y="386946"/>
                  <a:pt x="9355037" y="367187"/>
                  <a:pt x="9294113" y="349898"/>
                </a:cubicBezTo>
                <a:cubicBezTo>
                  <a:pt x="8989496" y="261806"/>
                  <a:pt x="8052593" y="13996"/>
                  <a:pt x="7881349" y="3293"/>
                </a:cubicBezTo>
                <a:cubicBezTo>
                  <a:pt x="7841831" y="823"/>
                  <a:pt x="7802313" y="0"/>
                  <a:pt x="7756209" y="0"/>
                </a:cubicBezTo>
                <a:cubicBezTo>
                  <a:pt x="7739743" y="0"/>
                  <a:pt x="7724924" y="0"/>
                  <a:pt x="7705988" y="3293"/>
                </a:cubicBezTo>
                <a:cubicBezTo>
                  <a:pt x="7705988" y="27169"/>
                  <a:pt x="7718337" y="37048"/>
                  <a:pt x="7739743" y="46927"/>
                </a:cubicBezTo>
                <a:cubicBezTo>
                  <a:pt x="7874762" y="105381"/>
                  <a:pt x="8321809" y="195943"/>
                  <a:pt x="8404961" y="214055"/>
                </a:cubicBezTo>
                <a:cubicBezTo>
                  <a:pt x="8397551" y="232991"/>
                  <a:pt x="6468584" y="1351018"/>
                  <a:pt x="5517685" y="1906738"/>
                </a:cubicBezTo>
                <a:cubicBezTo>
                  <a:pt x="5469935" y="1934730"/>
                  <a:pt x="5423007" y="1951196"/>
                  <a:pt x="5367023" y="1951196"/>
                </a:cubicBezTo>
                <a:cubicBezTo>
                  <a:pt x="5292927" y="1950372"/>
                  <a:pt x="5225417" y="1948726"/>
                  <a:pt x="5151321" y="1951196"/>
                </a:cubicBezTo>
                <a:cubicBezTo>
                  <a:pt x="5073109" y="1953666"/>
                  <a:pt x="4999837" y="1947903"/>
                  <a:pt x="4925740" y="1980011"/>
                </a:cubicBezTo>
                <a:cubicBezTo>
                  <a:pt x="4910921" y="1986597"/>
                  <a:pt x="4896102" y="1985774"/>
                  <a:pt x="4881283" y="1982481"/>
                </a:cubicBezTo>
                <a:cubicBezTo>
                  <a:pt x="4770962" y="1961075"/>
                  <a:pt x="4665581" y="1961898"/>
                  <a:pt x="4556083" y="1989067"/>
                </a:cubicBezTo>
                <a:cubicBezTo>
                  <a:pt x="4525622" y="1996477"/>
                  <a:pt x="4478694" y="2015412"/>
                  <a:pt x="4446586" y="2013766"/>
                </a:cubicBezTo>
                <a:cubicBezTo>
                  <a:pt x="4051407" y="1993183"/>
                  <a:pt x="3653758" y="1994830"/>
                  <a:pt x="3261872" y="1923204"/>
                </a:cubicBezTo>
                <a:cubicBezTo>
                  <a:pt x="3191070" y="1910031"/>
                  <a:pt x="3202596" y="1916618"/>
                  <a:pt x="3194363" y="1890272"/>
                </a:cubicBezTo>
                <a:cubicBezTo>
                  <a:pt x="3178720" y="1835935"/>
                  <a:pt x="3042878" y="1817823"/>
                  <a:pt x="2958902" y="1813706"/>
                </a:cubicBezTo>
                <a:cubicBezTo>
                  <a:pt x="3000066" y="1834289"/>
                  <a:pt x="3055227" y="1851578"/>
                  <a:pt x="3100508" y="1865574"/>
                </a:cubicBezTo>
                <a:cubicBezTo>
                  <a:pt x="3128500" y="1876276"/>
                  <a:pt x="3119443" y="1899329"/>
                  <a:pt x="3080749" y="1897682"/>
                </a:cubicBezTo>
                <a:cubicBezTo>
                  <a:pt x="3060166" y="1896859"/>
                  <a:pt x="3039584" y="1897682"/>
                  <a:pt x="3018179" y="1893565"/>
                </a:cubicBezTo>
                <a:cubicBezTo>
                  <a:pt x="2929263" y="1878746"/>
                  <a:pt x="2839525" y="1863104"/>
                  <a:pt x="2749787" y="1849931"/>
                </a:cubicBezTo>
                <a:cubicBezTo>
                  <a:pt x="2571133" y="1822763"/>
                  <a:pt x="2428704" y="1798064"/>
                  <a:pt x="2240994" y="1779128"/>
                </a:cubicBezTo>
                <a:cubicBezTo>
                  <a:pt x="1958605" y="1751960"/>
                  <a:pt x="1713265" y="1722321"/>
                  <a:pt x="1437463" y="1691860"/>
                </a:cubicBezTo>
                <a:cubicBezTo>
                  <a:pt x="1243167" y="1670454"/>
                  <a:pt x="1076862" y="1658105"/>
                  <a:pt x="841402" y="1667161"/>
                </a:cubicBezTo>
                <a:cubicBezTo>
                  <a:pt x="743430" y="1669631"/>
                  <a:pt x="597708" y="1679510"/>
                  <a:pt x="486564" y="1709149"/>
                </a:cubicBezTo>
                <a:cubicBezTo>
                  <a:pt x="428934" y="1724791"/>
                  <a:pt x="354014" y="1725614"/>
                  <a:pt x="294738" y="1723968"/>
                </a:cubicBezTo>
                <a:cubicBezTo>
                  <a:pt x="186887" y="1721498"/>
                  <a:pt x="80682" y="1715735"/>
                  <a:pt x="0" y="1723145"/>
                </a:cubicBezTo>
                <a:cubicBezTo>
                  <a:pt x="77389" y="1747020"/>
                  <a:pt x="183594" y="1768425"/>
                  <a:pt x="275802" y="1789831"/>
                </a:cubicBezTo>
                <a:cubicBezTo>
                  <a:pt x="311203" y="1798064"/>
                  <a:pt x="372950" y="1821939"/>
                  <a:pt x="403412" y="1840875"/>
                </a:cubicBezTo>
                <a:cubicBezTo>
                  <a:pt x="553250" y="1931437"/>
                  <a:pt x="675097" y="2021175"/>
                  <a:pt x="824936" y="2101035"/>
                </a:cubicBezTo>
                <a:cubicBezTo>
                  <a:pt x="844695" y="2111737"/>
                  <a:pt x="863631" y="2121617"/>
                  <a:pt x="885036" y="2127380"/>
                </a:cubicBezTo>
                <a:cubicBezTo>
                  <a:pt x="1041461" y="2183363"/>
                  <a:pt x="1334552" y="2261576"/>
                  <a:pt x="1559310" y="2325792"/>
                </a:cubicBezTo>
                <a:cubicBezTo>
                  <a:pt x="1705856" y="2367780"/>
                  <a:pt x="1858987" y="2398242"/>
                  <a:pt x="1999770" y="2455872"/>
                </a:cubicBezTo>
                <a:cubicBezTo>
                  <a:pt x="2395772" y="2617237"/>
                  <a:pt x="2787658" y="2772839"/>
                  <a:pt x="3181190" y="2939966"/>
                </a:cubicBezTo>
                <a:cubicBezTo>
                  <a:pt x="3439703" y="3049464"/>
                  <a:pt x="3707272" y="3139202"/>
                  <a:pt x="3946849" y="3290688"/>
                </a:cubicBezTo>
                <a:cubicBezTo>
                  <a:pt x="4001186" y="3325266"/>
                  <a:pt x="4059640" y="3353258"/>
                  <a:pt x="4113977" y="3387836"/>
                </a:cubicBezTo>
                <a:cubicBezTo>
                  <a:pt x="4177370" y="3428177"/>
                  <a:pt x="4243233" y="3460285"/>
                  <a:pt x="4319799" y="3461108"/>
                </a:cubicBezTo>
                <a:cubicBezTo>
                  <a:pt x="4341205" y="3461108"/>
                  <a:pt x="4352731" y="3471811"/>
                  <a:pt x="4353554" y="3493217"/>
                </a:cubicBezTo>
                <a:cubicBezTo>
                  <a:pt x="4354377" y="3525325"/>
                  <a:pt x="4539618" y="3652112"/>
                  <a:pt x="4607127" y="3700686"/>
                </a:cubicBezTo>
                <a:cubicBezTo>
                  <a:pt x="4647468" y="3728677"/>
                  <a:pt x="4688633" y="3750906"/>
                  <a:pt x="4738030" y="3753376"/>
                </a:cubicBezTo>
                <a:cubicBezTo>
                  <a:pt x="4778371" y="3755023"/>
                  <a:pt x="4814596" y="3761609"/>
                  <a:pt x="4809656" y="3816769"/>
                </a:cubicBezTo>
                <a:cubicBezTo>
                  <a:pt x="4808833" y="3828295"/>
                  <a:pt x="5362907" y="4969375"/>
                  <a:pt x="5477344" y="5202365"/>
                </a:cubicBezTo>
                <a:cubicBezTo>
                  <a:pt x="5490517" y="5228711"/>
                  <a:pt x="5485577" y="5252586"/>
                  <a:pt x="5485577" y="5278931"/>
                </a:cubicBezTo>
                <a:cubicBezTo>
                  <a:pt x="5485577" y="5295397"/>
                  <a:pt x="5526742" y="5307746"/>
                  <a:pt x="5540737" y="5336561"/>
                </a:cubicBezTo>
                <a:cubicBezTo>
                  <a:pt x="5651058" y="5560496"/>
                  <a:pt x="5887342" y="6033888"/>
                  <a:pt x="5894752" y="6047060"/>
                </a:cubicBezTo>
                <a:cubicBezTo>
                  <a:pt x="5907101" y="6068466"/>
                  <a:pt x="5900515" y="6086578"/>
                  <a:pt x="5887342" y="6104691"/>
                </a:cubicBezTo>
                <a:cubicBezTo>
                  <a:pt x="5904631" y="6116216"/>
                  <a:pt x="5925213" y="6118686"/>
                  <a:pt x="5935916" y="6143385"/>
                </a:cubicBezTo>
                <a:cubicBezTo>
                  <a:pt x="5995193" y="6271818"/>
                  <a:pt x="6127743" y="6539387"/>
                  <a:pt x="6120333" y="6550913"/>
                </a:cubicBezTo>
                <a:cubicBezTo>
                  <a:pt x="6107161" y="6548443"/>
                  <a:pt x="5663408" y="6460351"/>
                  <a:pt x="5456762" y="6419187"/>
                </a:cubicBezTo>
                <a:cubicBezTo>
                  <a:pt x="5446059" y="6416717"/>
                  <a:pt x="5427947" y="6404368"/>
                  <a:pt x="5423007" y="6424950"/>
                </a:cubicBezTo>
                <a:cubicBezTo>
                  <a:pt x="5419714" y="6440593"/>
                  <a:pt x="5430417" y="6452118"/>
                  <a:pt x="5446883" y="6457882"/>
                </a:cubicBezTo>
                <a:cubicBezTo>
                  <a:pt x="5822302" y="6601134"/>
                  <a:pt x="6978201" y="6858000"/>
                  <a:pt x="7044887" y="6851414"/>
                </a:cubicBezTo>
                <a:cubicBezTo>
                  <a:pt x="7076172" y="6856354"/>
                  <a:pt x="7088521" y="6851414"/>
                  <a:pt x="7090991" y="6808603"/>
                </a:cubicBezTo>
                <a:cubicBezTo>
                  <a:pt x="7095931" y="6729567"/>
                  <a:pt x="7236713" y="4831885"/>
                  <a:pt x="7246593" y="4694396"/>
                </a:cubicBezTo>
                <a:cubicBezTo>
                  <a:pt x="7249063" y="4666404"/>
                  <a:pt x="7240830" y="4631003"/>
                  <a:pt x="7270468" y="4616183"/>
                </a:cubicBezTo>
                <a:cubicBezTo>
                  <a:pt x="7302576" y="4599717"/>
                  <a:pt x="7326452" y="4628533"/>
                  <a:pt x="7350328" y="4645822"/>
                </a:cubicBezTo>
                <a:cubicBezTo>
                  <a:pt x="7458178" y="4724034"/>
                  <a:pt x="7564383" y="4803894"/>
                  <a:pt x="7672233" y="4882106"/>
                </a:cubicBezTo>
                <a:cubicBezTo>
                  <a:pt x="7707635" y="4907628"/>
                  <a:pt x="7733980" y="4938913"/>
                  <a:pt x="7756209" y="4975961"/>
                </a:cubicBezTo>
                <a:cubicBezTo>
                  <a:pt x="7971087" y="5352204"/>
                  <a:pt x="8185143" y="5729270"/>
                  <a:pt x="8401667" y="6104691"/>
                </a:cubicBezTo>
                <a:cubicBezTo>
                  <a:pt x="8437892" y="6168084"/>
                  <a:pt x="8446125" y="6171377"/>
                  <a:pt x="8516928" y="6150795"/>
                </a:cubicBezTo>
                <a:cubicBezTo>
                  <a:pt x="8656887" y="6110453"/>
                  <a:pt x="8795200" y="6067643"/>
                  <a:pt x="8935982" y="6028948"/>
                </a:cubicBezTo>
                <a:cubicBezTo>
                  <a:pt x="8978793" y="6017422"/>
                  <a:pt x="8999375" y="5995193"/>
                  <a:pt x="9009255" y="5953205"/>
                </a:cubicBezTo>
                <a:cubicBezTo>
                  <a:pt x="9075942" y="5677403"/>
                  <a:pt x="9224957" y="5053350"/>
                  <a:pt x="9222487" y="5015479"/>
                </a:cubicBezTo>
                <a:cubicBezTo>
                  <a:pt x="9220840" y="4991603"/>
                  <a:pt x="9211784" y="4974314"/>
                  <a:pt x="9190379" y="4961965"/>
                </a:cubicBezTo>
                <a:cubicBezTo>
                  <a:pt x="9112990" y="4919977"/>
                  <a:pt x="9036423" y="4875519"/>
                  <a:pt x="8957388" y="4835179"/>
                </a:cubicBezTo>
                <a:cubicBezTo>
                  <a:pt x="9085821" y="4842588"/>
                  <a:pt x="9214255" y="4844234"/>
                  <a:pt x="9342687" y="4852467"/>
                </a:cubicBezTo>
                <a:cubicBezTo>
                  <a:pt x="9371503" y="4854114"/>
                  <a:pt x="9388791" y="4838471"/>
                  <a:pt x="9399495" y="4813773"/>
                </a:cubicBezTo>
                <a:cubicBezTo>
                  <a:pt x="9419253" y="4766846"/>
                  <a:pt x="9478530" y="4565140"/>
                  <a:pt x="9478530" y="4509979"/>
                </a:cubicBezTo>
                <a:cubicBezTo>
                  <a:pt x="9478530" y="4478694"/>
                  <a:pt x="9464534" y="4458112"/>
                  <a:pt x="9438189" y="4443292"/>
                </a:cubicBezTo>
                <a:cubicBezTo>
                  <a:pt x="9309756" y="4372490"/>
                  <a:pt x="9182146" y="4300040"/>
                  <a:pt x="9051243" y="4227591"/>
                </a:cubicBezTo>
                <a:cubicBezTo>
                  <a:pt x="9071002" y="4234177"/>
                  <a:pt x="9959331" y="4379076"/>
                  <a:pt x="10143747" y="4411185"/>
                </a:cubicBezTo>
                <a:cubicBezTo>
                  <a:pt x="10164330" y="4414477"/>
                  <a:pt x="10184912" y="4416948"/>
                  <a:pt x="10202202" y="4401305"/>
                </a:cubicBezTo>
                <a:cubicBezTo>
                  <a:pt x="10246659" y="4359317"/>
                  <a:pt x="10300172" y="4346144"/>
                  <a:pt x="10359450" y="4341205"/>
                </a:cubicBezTo>
                <a:cubicBezTo>
                  <a:pt x="10403084" y="4337088"/>
                  <a:pt x="10474710" y="4348614"/>
                  <a:pt x="10487060" y="4307450"/>
                </a:cubicBezTo>
                <a:cubicBezTo>
                  <a:pt x="10499409" y="4256406"/>
                  <a:pt x="10460714" y="4236647"/>
                  <a:pt x="10434369" y="4223475"/>
                </a:cubicBezTo>
                <a:close/>
                <a:moveTo>
                  <a:pt x="8954094" y="4837648"/>
                </a:moveTo>
                <a:cubicBezTo>
                  <a:pt x="8954094" y="4837648"/>
                  <a:pt x="8954094" y="4837648"/>
                  <a:pt x="8954094" y="4837648"/>
                </a:cubicBezTo>
                <a:cubicBezTo>
                  <a:pt x="8954094" y="4842588"/>
                  <a:pt x="8950802" y="4836825"/>
                  <a:pt x="8954094" y="48376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3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238" name="Google Shape;1238;p38"/>
          <p:cNvSpPr/>
          <p:nvPr/>
        </p:nvSpPr>
        <p:spPr>
          <a:xfrm>
            <a:off x="3179140" y="1663816"/>
            <a:ext cx="634244" cy="6342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38"/>
          <p:cNvSpPr/>
          <p:nvPr/>
        </p:nvSpPr>
        <p:spPr>
          <a:xfrm>
            <a:off x="8508595" y="1663816"/>
            <a:ext cx="634244" cy="6342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38"/>
          <p:cNvSpPr/>
          <p:nvPr/>
        </p:nvSpPr>
        <p:spPr>
          <a:xfrm>
            <a:off x="3179139" y="2527309"/>
            <a:ext cx="634244" cy="6342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38"/>
          <p:cNvSpPr/>
          <p:nvPr/>
        </p:nvSpPr>
        <p:spPr>
          <a:xfrm>
            <a:off x="8508594" y="2527309"/>
            <a:ext cx="634244" cy="6342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2" name="Google Shape;1242;p38"/>
          <p:cNvGrpSpPr/>
          <p:nvPr/>
        </p:nvGrpSpPr>
        <p:grpSpPr>
          <a:xfrm>
            <a:off x="606050" y="1640182"/>
            <a:ext cx="2492060" cy="681514"/>
            <a:chOff x="2551705" y="4283314"/>
            <a:chExt cx="2357003" cy="681514"/>
          </a:xfrm>
        </p:grpSpPr>
        <p:sp>
          <p:nvSpPr>
            <p:cNvPr id="1243" name="Google Shape;1243;p38"/>
            <p:cNvSpPr txBox="1"/>
            <p:nvPr/>
          </p:nvSpPr>
          <p:spPr>
            <a:xfrm>
              <a:off x="2551706" y="4503163"/>
              <a:ext cx="23570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p38"/>
          <p:cNvGrpSpPr/>
          <p:nvPr/>
        </p:nvGrpSpPr>
        <p:grpSpPr>
          <a:xfrm>
            <a:off x="606050" y="2503674"/>
            <a:ext cx="2492060" cy="681514"/>
            <a:chOff x="2551705" y="4283314"/>
            <a:chExt cx="2357003" cy="681514"/>
          </a:xfrm>
        </p:grpSpPr>
        <p:sp>
          <p:nvSpPr>
            <p:cNvPr id="1246" name="Google Shape;1246;p38"/>
            <p:cNvSpPr txBox="1"/>
            <p:nvPr/>
          </p:nvSpPr>
          <p:spPr>
            <a:xfrm>
              <a:off x="2551706" y="4503163"/>
              <a:ext cx="23570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8"/>
          <p:cNvGrpSpPr/>
          <p:nvPr/>
        </p:nvGrpSpPr>
        <p:grpSpPr>
          <a:xfrm>
            <a:off x="9221732" y="1640182"/>
            <a:ext cx="2364218" cy="681514"/>
            <a:chOff x="2551705" y="4283314"/>
            <a:chExt cx="2357002" cy="681514"/>
          </a:xfrm>
        </p:grpSpPr>
        <p:sp>
          <p:nvSpPr>
            <p:cNvPr id="1249" name="Google Shape;1249;p38"/>
            <p:cNvSpPr txBox="1"/>
            <p:nvPr/>
          </p:nvSpPr>
          <p:spPr>
            <a:xfrm>
              <a:off x="2551705" y="4503163"/>
              <a:ext cx="23570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38"/>
          <p:cNvGrpSpPr/>
          <p:nvPr/>
        </p:nvGrpSpPr>
        <p:grpSpPr>
          <a:xfrm>
            <a:off x="9221730" y="2503674"/>
            <a:ext cx="2364219" cy="681514"/>
            <a:chOff x="2551705" y="4283314"/>
            <a:chExt cx="2357003" cy="681514"/>
          </a:xfrm>
        </p:grpSpPr>
        <p:sp>
          <p:nvSpPr>
            <p:cNvPr id="1252" name="Google Shape;1252;p38"/>
            <p:cNvSpPr txBox="1"/>
            <p:nvPr/>
          </p:nvSpPr>
          <p:spPr>
            <a:xfrm>
              <a:off x="2551706" y="4503163"/>
              <a:ext cx="23570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4" name="Google Shape;1254;p38"/>
          <p:cNvGrpSpPr/>
          <p:nvPr/>
        </p:nvGrpSpPr>
        <p:grpSpPr>
          <a:xfrm>
            <a:off x="1356394" y="4687900"/>
            <a:ext cx="1291681" cy="722105"/>
            <a:chOff x="1326485" y="4687899"/>
            <a:chExt cx="1291681" cy="722105"/>
          </a:xfrm>
        </p:grpSpPr>
        <p:sp>
          <p:nvSpPr>
            <p:cNvPr id="1255" name="Google Shape;1255;p38"/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8"/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60%</a:t>
              </a: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7" name="Google Shape;1257;p38"/>
          <p:cNvGrpSpPr/>
          <p:nvPr/>
        </p:nvGrpSpPr>
        <p:grpSpPr>
          <a:xfrm>
            <a:off x="4056353" y="4678835"/>
            <a:ext cx="1336251" cy="740235"/>
            <a:chOff x="4063676" y="4678833"/>
            <a:chExt cx="1336251" cy="740235"/>
          </a:xfrm>
        </p:grpSpPr>
        <p:sp>
          <p:nvSpPr>
            <p:cNvPr id="1258" name="Google Shape;1258;p38"/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8"/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40%</a:t>
              </a: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0" name="Google Shape;1260;p38"/>
          <p:cNvGrpSpPr/>
          <p:nvPr/>
        </p:nvGrpSpPr>
        <p:grpSpPr>
          <a:xfrm>
            <a:off x="756203" y="5513879"/>
            <a:ext cx="2492060" cy="738664"/>
            <a:chOff x="2551705" y="4283314"/>
            <a:chExt cx="2357003" cy="738664"/>
          </a:xfrm>
        </p:grpSpPr>
        <p:sp>
          <p:nvSpPr>
            <p:cNvPr id="1261" name="Google Shape;1261;p38"/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38"/>
          <p:cNvGrpSpPr/>
          <p:nvPr/>
        </p:nvGrpSpPr>
        <p:grpSpPr>
          <a:xfrm>
            <a:off x="3478447" y="5513879"/>
            <a:ext cx="2492060" cy="738664"/>
            <a:chOff x="2551705" y="4283314"/>
            <a:chExt cx="2357003" cy="738664"/>
          </a:xfrm>
        </p:grpSpPr>
        <p:sp>
          <p:nvSpPr>
            <p:cNvPr id="1264" name="Google Shape;1264;p38"/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6" name="Google Shape;1266;p38"/>
          <p:cNvSpPr txBox="1"/>
          <p:nvPr/>
        </p:nvSpPr>
        <p:spPr>
          <a:xfrm>
            <a:off x="6312024" y="4836773"/>
            <a:ext cx="1368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38"/>
          <p:cNvSpPr txBox="1"/>
          <p:nvPr/>
        </p:nvSpPr>
        <p:spPr>
          <a:xfrm>
            <a:off x="6423873" y="5606214"/>
            <a:ext cx="51741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38"/>
          <p:cNvSpPr txBox="1"/>
          <p:nvPr/>
        </p:nvSpPr>
        <p:spPr>
          <a:xfrm>
            <a:off x="7677511" y="4682978"/>
            <a:ext cx="40829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/>
          </a:p>
        </p:txBody>
      </p:sp>
      <p:sp>
        <p:nvSpPr>
          <p:cNvPr id="1269" name="Google Shape;1269;p38"/>
          <p:cNvSpPr/>
          <p:nvPr/>
        </p:nvSpPr>
        <p:spPr>
          <a:xfrm>
            <a:off x="3324511" y="2714268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38"/>
          <p:cNvSpPr/>
          <p:nvPr/>
        </p:nvSpPr>
        <p:spPr>
          <a:xfrm>
            <a:off x="3324510" y="179589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38"/>
          <p:cNvSpPr/>
          <p:nvPr/>
        </p:nvSpPr>
        <p:spPr>
          <a:xfrm rot="2700000">
            <a:off x="8700264" y="261823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38"/>
          <p:cNvSpPr/>
          <p:nvPr/>
        </p:nvSpPr>
        <p:spPr>
          <a:xfrm>
            <a:off x="8655907" y="1813068"/>
            <a:ext cx="339147" cy="317472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38"/>
          <p:cNvSpPr>
            <a:spLocks noGrp="1"/>
          </p:cNvSpPr>
          <p:nvPr>
            <p:ph type="pic" idx="2"/>
          </p:nvPr>
        </p:nvSpPr>
        <p:spPr>
          <a:xfrm>
            <a:off x="4332434" y="2054520"/>
            <a:ext cx="3527132" cy="21749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279" name="Google Shape;1279;p39"/>
          <p:cNvGrpSpPr/>
          <p:nvPr/>
        </p:nvGrpSpPr>
        <p:grpSpPr>
          <a:xfrm>
            <a:off x="1963080" y="1867530"/>
            <a:ext cx="8237376" cy="1720210"/>
            <a:chOff x="439080" y="2036492"/>
            <a:chExt cx="8237376" cy="1720210"/>
          </a:xfrm>
        </p:grpSpPr>
        <p:sp>
          <p:nvSpPr>
            <p:cNvPr id="1280" name="Google Shape;1280;p39"/>
            <p:cNvSpPr/>
            <p:nvPr/>
          </p:nvSpPr>
          <p:spPr>
            <a:xfrm>
              <a:off x="439080" y="2036492"/>
              <a:ext cx="1718596" cy="1718597"/>
            </a:xfrm>
            <a:prstGeom prst="ellipse">
              <a:avLst/>
            </a:prstGeom>
            <a:solidFill>
              <a:schemeClr val="accent6">
                <a:alpha val="7882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742836" y="2038105"/>
              <a:ext cx="1718596" cy="171859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3046592" y="2038105"/>
              <a:ext cx="1718596" cy="171859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4350348" y="2038105"/>
              <a:ext cx="1718596" cy="1718597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654104" y="2038105"/>
              <a:ext cx="1718596" cy="1718597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6957860" y="2038105"/>
              <a:ext cx="1718596" cy="1718597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6" name="Google Shape;1286;p39"/>
          <p:cNvGrpSpPr/>
          <p:nvPr/>
        </p:nvGrpSpPr>
        <p:grpSpPr>
          <a:xfrm>
            <a:off x="1623429" y="4005064"/>
            <a:ext cx="2551007" cy="866890"/>
            <a:chOff x="1113220" y="4149080"/>
            <a:chExt cx="1516195" cy="866890"/>
          </a:xfrm>
        </p:grpSpPr>
        <p:sp>
          <p:nvSpPr>
            <p:cNvPr id="1287" name="Google Shape;1287;p39"/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9"/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9" name="Google Shape;1289;p39"/>
          <p:cNvGrpSpPr/>
          <p:nvPr/>
        </p:nvGrpSpPr>
        <p:grpSpPr>
          <a:xfrm>
            <a:off x="975794" y="4062776"/>
            <a:ext cx="566802" cy="566802"/>
            <a:chOff x="465585" y="4206791"/>
            <a:chExt cx="566802" cy="566802"/>
          </a:xfrm>
        </p:grpSpPr>
        <p:sp>
          <p:nvSpPr>
            <p:cNvPr id="1290" name="Google Shape;1290;p39"/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9"/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39"/>
          <p:cNvGrpSpPr/>
          <p:nvPr/>
        </p:nvGrpSpPr>
        <p:grpSpPr>
          <a:xfrm>
            <a:off x="1625388" y="5062871"/>
            <a:ext cx="2551007" cy="866890"/>
            <a:chOff x="1113220" y="4149080"/>
            <a:chExt cx="1516195" cy="866890"/>
          </a:xfrm>
        </p:grpSpPr>
        <p:sp>
          <p:nvSpPr>
            <p:cNvPr id="1293" name="Google Shape;1293;p39"/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9"/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9"/>
          <p:cNvGrpSpPr/>
          <p:nvPr/>
        </p:nvGrpSpPr>
        <p:grpSpPr>
          <a:xfrm>
            <a:off x="977752" y="5120582"/>
            <a:ext cx="566802" cy="566802"/>
            <a:chOff x="465585" y="4206791"/>
            <a:chExt cx="566802" cy="566802"/>
          </a:xfrm>
        </p:grpSpPr>
        <p:sp>
          <p:nvSpPr>
            <p:cNvPr id="1296" name="Google Shape;1296;p39"/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p39"/>
          <p:cNvGrpSpPr/>
          <p:nvPr/>
        </p:nvGrpSpPr>
        <p:grpSpPr>
          <a:xfrm>
            <a:off x="5257390" y="4005064"/>
            <a:ext cx="2551007" cy="866890"/>
            <a:chOff x="1113220" y="4149080"/>
            <a:chExt cx="1516195" cy="866890"/>
          </a:xfrm>
        </p:grpSpPr>
        <p:sp>
          <p:nvSpPr>
            <p:cNvPr id="1299" name="Google Shape;1299;p39"/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9"/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p39"/>
          <p:cNvGrpSpPr/>
          <p:nvPr/>
        </p:nvGrpSpPr>
        <p:grpSpPr>
          <a:xfrm>
            <a:off x="4609754" y="4062776"/>
            <a:ext cx="566802" cy="566802"/>
            <a:chOff x="465585" y="4206791"/>
            <a:chExt cx="566802" cy="566802"/>
          </a:xfrm>
        </p:grpSpPr>
        <p:sp>
          <p:nvSpPr>
            <p:cNvPr id="1302" name="Google Shape;1302;p39"/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9"/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4" name="Google Shape;1304;p39"/>
          <p:cNvGrpSpPr/>
          <p:nvPr/>
        </p:nvGrpSpPr>
        <p:grpSpPr>
          <a:xfrm>
            <a:off x="5259349" y="5062871"/>
            <a:ext cx="2551007" cy="866890"/>
            <a:chOff x="1113220" y="4149080"/>
            <a:chExt cx="1516195" cy="866890"/>
          </a:xfrm>
        </p:grpSpPr>
        <p:sp>
          <p:nvSpPr>
            <p:cNvPr id="1305" name="Google Shape;1305;p39"/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39"/>
          <p:cNvGrpSpPr/>
          <p:nvPr/>
        </p:nvGrpSpPr>
        <p:grpSpPr>
          <a:xfrm>
            <a:off x="4611714" y="5120582"/>
            <a:ext cx="566802" cy="566802"/>
            <a:chOff x="465585" y="4206791"/>
            <a:chExt cx="566802" cy="566802"/>
          </a:xfrm>
        </p:grpSpPr>
        <p:sp>
          <p:nvSpPr>
            <p:cNvPr id="1308" name="Google Shape;1308;p39"/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39"/>
          <p:cNvGrpSpPr/>
          <p:nvPr/>
        </p:nvGrpSpPr>
        <p:grpSpPr>
          <a:xfrm>
            <a:off x="8891352" y="4005064"/>
            <a:ext cx="2551007" cy="866890"/>
            <a:chOff x="1113220" y="4149080"/>
            <a:chExt cx="1516195" cy="866890"/>
          </a:xfrm>
        </p:grpSpPr>
        <p:sp>
          <p:nvSpPr>
            <p:cNvPr id="1311" name="Google Shape;1311;p39"/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39"/>
          <p:cNvGrpSpPr/>
          <p:nvPr/>
        </p:nvGrpSpPr>
        <p:grpSpPr>
          <a:xfrm>
            <a:off x="8243716" y="4062776"/>
            <a:ext cx="566802" cy="566802"/>
            <a:chOff x="465585" y="4206791"/>
            <a:chExt cx="566802" cy="566802"/>
          </a:xfrm>
        </p:grpSpPr>
        <p:sp>
          <p:nvSpPr>
            <p:cNvPr id="1314" name="Google Shape;1314;p39"/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6" name="Google Shape;1316;p39"/>
          <p:cNvGrpSpPr/>
          <p:nvPr/>
        </p:nvGrpSpPr>
        <p:grpSpPr>
          <a:xfrm>
            <a:off x="8893311" y="5062871"/>
            <a:ext cx="2551007" cy="866890"/>
            <a:chOff x="1113220" y="4149080"/>
            <a:chExt cx="1516195" cy="866890"/>
          </a:xfrm>
        </p:grpSpPr>
        <p:sp>
          <p:nvSpPr>
            <p:cNvPr id="1317" name="Google Shape;1317;p39"/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9" name="Google Shape;1319;p39"/>
          <p:cNvGrpSpPr/>
          <p:nvPr/>
        </p:nvGrpSpPr>
        <p:grpSpPr>
          <a:xfrm>
            <a:off x="8245676" y="5120582"/>
            <a:ext cx="566802" cy="566802"/>
            <a:chOff x="465585" y="4206791"/>
            <a:chExt cx="566802" cy="566802"/>
          </a:xfrm>
        </p:grpSpPr>
        <p:sp>
          <p:nvSpPr>
            <p:cNvPr id="1320" name="Google Shape;1320;p39"/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06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2" name="Google Shape;1322;p39"/>
          <p:cNvSpPr/>
          <p:nvPr/>
        </p:nvSpPr>
        <p:spPr>
          <a:xfrm>
            <a:off x="2587128" y="2572690"/>
            <a:ext cx="436096" cy="319791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9"/>
          <p:cNvSpPr/>
          <p:nvPr/>
        </p:nvSpPr>
        <p:spPr>
          <a:xfrm>
            <a:off x="3963590" y="2515982"/>
            <a:ext cx="421690" cy="42169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9"/>
          <p:cNvSpPr/>
          <p:nvPr/>
        </p:nvSpPr>
        <p:spPr>
          <a:xfrm>
            <a:off x="5229045" y="2515983"/>
            <a:ext cx="422471" cy="422471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9"/>
          <p:cNvSpPr/>
          <p:nvPr/>
        </p:nvSpPr>
        <p:spPr>
          <a:xfrm>
            <a:off x="6549653" y="2579983"/>
            <a:ext cx="416968" cy="41696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9"/>
          <p:cNvSpPr/>
          <p:nvPr/>
        </p:nvSpPr>
        <p:spPr>
          <a:xfrm>
            <a:off x="7874889" y="2564747"/>
            <a:ext cx="421556" cy="432205"/>
          </a:xfrm>
          <a:custGeom>
            <a:avLst/>
            <a:gdLst/>
            <a:ahLst/>
            <a:cxnLst/>
            <a:rect l="l" t="t" r="r" b="b"/>
            <a:pathLst>
              <a:path w="2296594" h="2354614" extrusionOk="0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9"/>
          <p:cNvSpPr/>
          <p:nvPr/>
        </p:nvSpPr>
        <p:spPr>
          <a:xfrm>
            <a:off x="9185362" y="2515983"/>
            <a:ext cx="435758" cy="457359"/>
          </a:xfrm>
          <a:custGeom>
            <a:avLst/>
            <a:gdLst/>
            <a:ahLst/>
            <a:cxnLst/>
            <a:rect l="l" t="t" r="r" b="b"/>
            <a:pathLst>
              <a:path w="2921968" h="3066808" extrusionOk="0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Our Team Infographic</a:t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>
            <a:off x="939442" y="1983525"/>
            <a:ext cx="7992888" cy="55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939442" y="1705077"/>
            <a:ext cx="7992888" cy="3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4"/>
          <p:cNvGrpSpPr/>
          <p:nvPr/>
        </p:nvGrpSpPr>
        <p:grpSpPr>
          <a:xfrm>
            <a:off x="2775667" y="2626568"/>
            <a:ext cx="1444945" cy="1637580"/>
            <a:chOff x="2775666" y="2626568"/>
            <a:chExt cx="1444945" cy="1637580"/>
          </a:xfrm>
        </p:grpSpPr>
        <p:sp>
          <p:nvSpPr>
            <p:cNvPr id="162" name="Google Shape;162;p4"/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Soldier</a:t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Member Name </a:t>
              </a:r>
              <a:endParaRPr/>
            </a:p>
          </p:txBody>
        </p:sp>
      </p:grpSp>
      <p:grpSp>
        <p:nvGrpSpPr>
          <p:cNvPr id="165" name="Google Shape;165;p4"/>
          <p:cNvGrpSpPr/>
          <p:nvPr/>
        </p:nvGrpSpPr>
        <p:grpSpPr>
          <a:xfrm>
            <a:off x="6232047" y="2632907"/>
            <a:ext cx="1444945" cy="1637580"/>
            <a:chOff x="2775666" y="2626568"/>
            <a:chExt cx="1444945" cy="1637580"/>
          </a:xfrm>
        </p:grpSpPr>
        <p:sp>
          <p:nvSpPr>
            <p:cNvPr id="166" name="Google Shape;166;p4"/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Soldier</a:t>
              </a: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Member Name </a:t>
              </a:r>
              <a:endParaRPr/>
            </a:p>
          </p:txBody>
        </p:sp>
      </p:grpSp>
      <p:grpSp>
        <p:nvGrpSpPr>
          <p:cNvPr id="169" name="Google Shape;169;p4"/>
          <p:cNvGrpSpPr/>
          <p:nvPr/>
        </p:nvGrpSpPr>
        <p:grpSpPr>
          <a:xfrm>
            <a:off x="9688427" y="2639246"/>
            <a:ext cx="1444945" cy="1637580"/>
            <a:chOff x="2775666" y="2626568"/>
            <a:chExt cx="1444945" cy="1637580"/>
          </a:xfrm>
        </p:grpSpPr>
        <p:sp>
          <p:nvSpPr>
            <p:cNvPr id="170" name="Google Shape;170;p4"/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Soldier</a:t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Member Name </a:t>
              </a:r>
              <a:endParaRPr/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999000" y="4798756"/>
            <a:ext cx="3150969" cy="1323440"/>
            <a:chOff x="963831" y="4706784"/>
            <a:chExt cx="2802673" cy="1323440"/>
          </a:xfrm>
        </p:grpSpPr>
        <p:sp>
          <p:nvSpPr>
            <p:cNvPr id="174" name="Google Shape;174;p4"/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4"/>
          <p:cNvGrpSpPr/>
          <p:nvPr/>
        </p:nvGrpSpPr>
        <p:grpSpPr>
          <a:xfrm>
            <a:off x="4454513" y="4798756"/>
            <a:ext cx="3150969" cy="1323440"/>
            <a:chOff x="963831" y="4706784"/>
            <a:chExt cx="2802673" cy="1323440"/>
          </a:xfrm>
        </p:grpSpPr>
        <p:sp>
          <p:nvSpPr>
            <p:cNvPr id="177" name="Google Shape;177;p4"/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4"/>
          <p:cNvGrpSpPr/>
          <p:nvPr/>
        </p:nvGrpSpPr>
        <p:grpSpPr>
          <a:xfrm>
            <a:off x="7910025" y="4798756"/>
            <a:ext cx="3150969" cy="1323440"/>
            <a:chOff x="963831" y="4706784"/>
            <a:chExt cx="2802673" cy="1323440"/>
          </a:xfrm>
        </p:grpSpPr>
        <p:sp>
          <p:nvSpPr>
            <p:cNvPr id="180" name="Google Shape;180;p4"/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4"/>
          <p:cNvSpPr>
            <a:spLocks noGrp="1"/>
          </p:cNvSpPr>
          <p:nvPr>
            <p:ph type="pic" idx="2"/>
          </p:nvPr>
        </p:nvSpPr>
        <p:spPr>
          <a:xfrm>
            <a:off x="912658" y="2468896"/>
            <a:ext cx="1728000" cy="21986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3" name="Google Shape;183;p4"/>
          <p:cNvSpPr>
            <a:spLocks noGrp="1"/>
          </p:cNvSpPr>
          <p:nvPr>
            <p:ph type="pic" idx="3"/>
          </p:nvPr>
        </p:nvSpPr>
        <p:spPr>
          <a:xfrm>
            <a:off x="4371718" y="2468896"/>
            <a:ext cx="1728000" cy="21986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4" name="Google Shape;184;p4"/>
          <p:cNvSpPr>
            <a:spLocks noGrp="1"/>
          </p:cNvSpPr>
          <p:nvPr>
            <p:ph type="pic" idx="4"/>
          </p:nvPr>
        </p:nvSpPr>
        <p:spPr>
          <a:xfrm>
            <a:off x="7812544" y="2468896"/>
            <a:ext cx="1728000" cy="21986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0"/>
          <p:cNvSpPr/>
          <p:nvPr/>
        </p:nvSpPr>
        <p:spPr>
          <a:xfrm>
            <a:off x="1" y="4048126"/>
            <a:ext cx="12191999" cy="28098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4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334" name="Google Shape;1334;p40"/>
          <p:cNvSpPr/>
          <p:nvPr/>
        </p:nvSpPr>
        <p:spPr>
          <a:xfrm>
            <a:off x="1191341" y="1920578"/>
            <a:ext cx="1224136" cy="12241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5" name="Google Shape;1335;p40"/>
          <p:cNvCxnSpPr/>
          <p:nvPr/>
        </p:nvCxnSpPr>
        <p:spPr>
          <a:xfrm>
            <a:off x="1803409" y="3141069"/>
            <a:ext cx="0" cy="936000"/>
          </a:xfrm>
          <a:prstGeom prst="straightConnector1">
            <a:avLst/>
          </a:prstGeom>
          <a:noFill/>
          <a:ln w="34925" cap="flat" cmpd="sng">
            <a:solidFill>
              <a:schemeClr val="accent5"/>
            </a:solidFill>
            <a:prstDash val="solid"/>
            <a:miter lim="800000"/>
            <a:headEnd type="none" w="sm" len="sm"/>
            <a:tailEnd type="oval" w="lg" len="lg"/>
          </a:ln>
        </p:spPr>
      </p:cxnSp>
      <p:sp>
        <p:nvSpPr>
          <p:cNvPr id="1336" name="Google Shape;1336;p40"/>
          <p:cNvSpPr/>
          <p:nvPr/>
        </p:nvSpPr>
        <p:spPr>
          <a:xfrm>
            <a:off x="3340121" y="1920578"/>
            <a:ext cx="1224136" cy="12241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40"/>
          <p:cNvSpPr/>
          <p:nvPr/>
        </p:nvSpPr>
        <p:spPr>
          <a:xfrm>
            <a:off x="5488901" y="1920578"/>
            <a:ext cx="1224136" cy="12241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8" name="Google Shape;1338;p40"/>
          <p:cNvCxnSpPr/>
          <p:nvPr/>
        </p:nvCxnSpPr>
        <p:spPr>
          <a:xfrm>
            <a:off x="6100969" y="3141069"/>
            <a:ext cx="0" cy="936000"/>
          </a:xfrm>
          <a:prstGeom prst="straightConnector1">
            <a:avLst/>
          </a:prstGeom>
          <a:noFill/>
          <a:ln w="34925" cap="flat" cmpd="sng">
            <a:solidFill>
              <a:schemeClr val="accent4"/>
            </a:solidFill>
            <a:prstDash val="solid"/>
            <a:miter lim="800000"/>
            <a:headEnd type="none" w="sm" len="sm"/>
            <a:tailEnd type="oval" w="lg" len="lg"/>
          </a:ln>
        </p:spPr>
      </p:cxnSp>
      <p:sp>
        <p:nvSpPr>
          <p:cNvPr id="1339" name="Google Shape;1339;p40"/>
          <p:cNvSpPr/>
          <p:nvPr/>
        </p:nvSpPr>
        <p:spPr>
          <a:xfrm>
            <a:off x="7637681" y="1920578"/>
            <a:ext cx="1224136" cy="12241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40"/>
          <p:cNvSpPr/>
          <p:nvPr/>
        </p:nvSpPr>
        <p:spPr>
          <a:xfrm>
            <a:off x="9786462" y="1920578"/>
            <a:ext cx="1224136" cy="1224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1" name="Google Shape;1341;p40"/>
          <p:cNvCxnSpPr/>
          <p:nvPr/>
        </p:nvCxnSpPr>
        <p:spPr>
          <a:xfrm>
            <a:off x="10398530" y="3141069"/>
            <a:ext cx="0" cy="9360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oval" w="lg" len="lg"/>
          </a:ln>
        </p:spPr>
      </p:cxnSp>
      <p:cxnSp>
        <p:nvCxnSpPr>
          <p:cNvPr id="1342" name="Google Shape;1342;p40"/>
          <p:cNvCxnSpPr/>
          <p:nvPr/>
        </p:nvCxnSpPr>
        <p:spPr>
          <a:xfrm>
            <a:off x="8249749" y="3141069"/>
            <a:ext cx="0" cy="936000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lg" len="lg"/>
          </a:ln>
        </p:spPr>
      </p:cxnSp>
      <p:cxnSp>
        <p:nvCxnSpPr>
          <p:cNvPr id="1343" name="Google Shape;1343;p40"/>
          <p:cNvCxnSpPr/>
          <p:nvPr/>
        </p:nvCxnSpPr>
        <p:spPr>
          <a:xfrm>
            <a:off x="3952189" y="3141069"/>
            <a:ext cx="0" cy="936000"/>
          </a:xfrm>
          <a:prstGeom prst="straightConnector1">
            <a:avLst/>
          </a:prstGeom>
          <a:noFill/>
          <a:ln w="34925" cap="flat" cmpd="sng">
            <a:solidFill>
              <a:schemeClr val="accent3"/>
            </a:solidFill>
            <a:prstDash val="solid"/>
            <a:miter lim="800000"/>
            <a:headEnd type="none" w="sm" len="sm"/>
            <a:tailEnd type="oval" w="lg" len="lg"/>
          </a:ln>
        </p:spPr>
      </p:cxnSp>
      <p:sp>
        <p:nvSpPr>
          <p:cNvPr id="1344" name="Google Shape;1344;p40"/>
          <p:cNvSpPr txBox="1"/>
          <p:nvPr/>
        </p:nvSpPr>
        <p:spPr>
          <a:xfrm>
            <a:off x="933672" y="3439574"/>
            <a:ext cx="1754714" cy="276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40"/>
          <p:cNvSpPr txBox="1"/>
          <p:nvPr/>
        </p:nvSpPr>
        <p:spPr>
          <a:xfrm>
            <a:off x="3073784" y="3439573"/>
            <a:ext cx="1754714" cy="27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40"/>
          <p:cNvSpPr txBox="1"/>
          <p:nvPr/>
        </p:nvSpPr>
        <p:spPr>
          <a:xfrm>
            <a:off x="5213896" y="3439572"/>
            <a:ext cx="1754714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40"/>
          <p:cNvSpPr txBox="1"/>
          <p:nvPr/>
        </p:nvSpPr>
        <p:spPr>
          <a:xfrm>
            <a:off x="7354008" y="3439571"/>
            <a:ext cx="1754714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40"/>
          <p:cNvSpPr txBox="1"/>
          <p:nvPr/>
        </p:nvSpPr>
        <p:spPr>
          <a:xfrm>
            <a:off x="9494122" y="3439570"/>
            <a:ext cx="1754714" cy="276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9" name="Google Shape;1349;p40"/>
          <p:cNvGrpSpPr/>
          <p:nvPr/>
        </p:nvGrpSpPr>
        <p:grpSpPr>
          <a:xfrm>
            <a:off x="924338" y="4503329"/>
            <a:ext cx="1754714" cy="1912777"/>
            <a:chOff x="910640" y="3244764"/>
            <a:chExt cx="1527408" cy="1601045"/>
          </a:xfrm>
        </p:grpSpPr>
        <p:sp>
          <p:nvSpPr>
            <p:cNvPr id="1350" name="Google Shape;1350;p40"/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0"/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 Money and Reputation.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40"/>
          <p:cNvGrpSpPr/>
          <p:nvPr/>
        </p:nvGrpSpPr>
        <p:grpSpPr>
          <a:xfrm>
            <a:off x="3076356" y="4503329"/>
            <a:ext cx="1754714" cy="1912777"/>
            <a:chOff x="910640" y="3244764"/>
            <a:chExt cx="1527408" cy="1601045"/>
          </a:xfrm>
        </p:grpSpPr>
        <p:sp>
          <p:nvSpPr>
            <p:cNvPr id="1353" name="Google Shape;1353;p40"/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0"/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 Money and Reputation.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5" name="Google Shape;1355;p40"/>
          <p:cNvGrpSpPr/>
          <p:nvPr/>
        </p:nvGrpSpPr>
        <p:grpSpPr>
          <a:xfrm>
            <a:off x="5228376" y="4503329"/>
            <a:ext cx="1754714" cy="1912777"/>
            <a:chOff x="910640" y="3244764"/>
            <a:chExt cx="1527408" cy="1601045"/>
          </a:xfrm>
        </p:grpSpPr>
        <p:sp>
          <p:nvSpPr>
            <p:cNvPr id="1356" name="Google Shape;1356;p40"/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0"/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 Money and Reputation.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40"/>
          <p:cNvGrpSpPr/>
          <p:nvPr/>
        </p:nvGrpSpPr>
        <p:grpSpPr>
          <a:xfrm>
            <a:off x="7380394" y="4503329"/>
            <a:ext cx="1754714" cy="1912777"/>
            <a:chOff x="910640" y="3244764"/>
            <a:chExt cx="1527408" cy="1601045"/>
          </a:xfrm>
        </p:grpSpPr>
        <p:sp>
          <p:nvSpPr>
            <p:cNvPr id="1359" name="Google Shape;1359;p40"/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0"/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 Money and Reputation.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p40"/>
          <p:cNvGrpSpPr/>
          <p:nvPr/>
        </p:nvGrpSpPr>
        <p:grpSpPr>
          <a:xfrm>
            <a:off x="9532412" y="4503329"/>
            <a:ext cx="1754714" cy="1912777"/>
            <a:chOff x="910640" y="3244764"/>
            <a:chExt cx="1527408" cy="1601045"/>
          </a:xfrm>
        </p:grpSpPr>
        <p:sp>
          <p:nvSpPr>
            <p:cNvPr id="1362" name="Google Shape;1362;p40"/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0"/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 Money and Reputation.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4" name="Google Shape;1364;p40"/>
          <p:cNvSpPr/>
          <p:nvPr/>
        </p:nvSpPr>
        <p:spPr>
          <a:xfrm flipH="1">
            <a:off x="5888776" y="2366734"/>
            <a:ext cx="414449" cy="415474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40"/>
          <p:cNvSpPr/>
          <p:nvPr/>
        </p:nvSpPr>
        <p:spPr>
          <a:xfrm>
            <a:off x="3751018" y="2271994"/>
            <a:ext cx="402343" cy="480929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40"/>
          <p:cNvSpPr/>
          <p:nvPr/>
        </p:nvSpPr>
        <p:spPr>
          <a:xfrm>
            <a:off x="10176895" y="2294704"/>
            <a:ext cx="465749" cy="469540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40"/>
          <p:cNvSpPr/>
          <p:nvPr/>
        </p:nvSpPr>
        <p:spPr>
          <a:xfrm>
            <a:off x="8090540" y="2281102"/>
            <a:ext cx="334423" cy="483142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40"/>
          <p:cNvSpPr/>
          <p:nvPr/>
        </p:nvSpPr>
        <p:spPr>
          <a:xfrm>
            <a:off x="1585928" y="2325685"/>
            <a:ext cx="434962" cy="456523"/>
          </a:xfrm>
          <a:custGeom>
            <a:avLst/>
            <a:gdLst/>
            <a:ahLst/>
            <a:cxnLst/>
            <a:rect l="l" t="t" r="r" b="b"/>
            <a:pathLst>
              <a:path w="2921968" h="3066808" extrusionOk="0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41"/>
          <p:cNvSpPr/>
          <p:nvPr/>
        </p:nvSpPr>
        <p:spPr>
          <a:xfrm>
            <a:off x="0" y="2604904"/>
            <a:ext cx="12192000" cy="9962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41"/>
          <p:cNvSpPr/>
          <p:nvPr/>
        </p:nvSpPr>
        <p:spPr>
          <a:xfrm>
            <a:off x="309563" y="290513"/>
            <a:ext cx="11572875" cy="6276975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41"/>
          <p:cNvSpPr txBox="1"/>
          <p:nvPr/>
        </p:nvSpPr>
        <p:spPr>
          <a:xfrm>
            <a:off x="522432" y="2464029"/>
            <a:ext cx="3077603" cy="3171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Columns </a:t>
            </a:r>
            <a:endParaRPr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/>
          </a:p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41"/>
          <p:cNvSpPr txBox="1"/>
          <p:nvPr/>
        </p:nvSpPr>
        <p:spPr>
          <a:xfrm>
            <a:off x="6103757" y="2806157"/>
            <a:ext cx="49764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7" name="Google Shape;1377;p41"/>
          <p:cNvGrpSpPr/>
          <p:nvPr/>
        </p:nvGrpSpPr>
        <p:grpSpPr>
          <a:xfrm>
            <a:off x="6101889" y="3744785"/>
            <a:ext cx="5328111" cy="2240328"/>
            <a:chOff x="4067944" y="1934300"/>
            <a:chExt cx="3672408" cy="2240328"/>
          </a:xfrm>
        </p:grpSpPr>
        <p:sp>
          <p:nvSpPr>
            <p:cNvPr id="1378" name="Google Shape;1378;p41"/>
            <p:cNvSpPr txBox="1"/>
            <p:nvPr/>
          </p:nvSpPr>
          <p:spPr>
            <a:xfrm>
              <a:off x="4067944" y="2235636"/>
              <a:ext cx="3672408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1379" name="Google Shape;1379;p41"/>
            <p:cNvSpPr txBox="1"/>
            <p:nvPr/>
          </p:nvSpPr>
          <p:spPr>
            <a:xfrm>
              <a:off x="4067944" y="1934300"/>
              <a:ext cx="36724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42"/>
          <p:cNvSpPr/>
          <p:nvPr/>
        </p:nvSpPr>
        <p:spPr>
          <a:xfrm>
            <a:off x="309563" y="290513"/>
            <a:ext cx="11572875" cy="6276975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42"/>
          <p:cNvSpPr txBox="1"/>
          <p:nvPr/>
        </p:nvSpPr>
        <p:spPr>
          <a:xfrm>
            <a:off x="853613" y="685680"/>
            <a:ext cx="2812140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Columns Style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42"/>
          <p:cNvSpPr txBox="1"/>
          <p:nvPr/>
        </p:nvSpPr>
        <p:spPr>
          <a:xfrm>
            <a:off x="824911" y="3851453"/>
            <a:ext cx="2937464" cy="95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 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42"/>
          <p:cNvSpPr/>
          <p:nvPr/>
        </p:nvSpPr>
        <p:spPr>
          <a:xfrm flipH="1">
            <a:off x="948668" y="3241087"/>
            <a:ext cx="615765" cy="507969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8" name="Google Shape;1388;p42"/>
          <p:cNvGrpSpPr/>
          <p:nvPr/>
        </p:nvGrpSpPr>
        <p:grpSpPr>
          <a:xfrm>
            <a:off x="5886847" y="776413"/>
            <a:ext cx="1345030" cy="437898"/>
            <a:chOff x="5204536" y="1099120"/>
            <a:chExt cx="1345030" cy="437898"/>
          </a:xfrm>
        </p:grpSpPr>
        <p:sp>
          <p:nvSpPr>
            <p:cNvPr id="1389" name="Google Shape;1389;p42"/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2" name="Google Shape;1392;p42"/>
          <p:cNvGrpSpPr/>
          <p:nvPr/>
        </p:nvGrpSpPr>
        <p:grpSpPr>
          <a:xfrm>
            <a:off x="5090630" y="1321272"/>
            <a:ext cx="2926080" cy="3757117"/>
            <a:chOff x="5090630" y="1321272"/>
            <a:chExt cx="2926080" cy="3757117"/>
          </a:xfrm>
        </p:grpSpPr>
        <p:sp>
          <p:nvSpPr>
            <p:cNvPr id="1393" name="Google Shape;1393;p42"/>
            <p:cNvSpPr txBox="1"/>
            <p:nvPr/>
          </p:nvSpPr>
          <p:spPr>
            <a:xfrm>
              <a:off x="5090630" y="1321272"/>
              <a:ext cx="29260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2"/>
            <p:cNvSpPr txBox="1"/>
            <p:nvPr/>
          </p:nvSpPr>
          <p:spPr>
            <a:xfrm>
              <a:off x="5090630" y="1846735"/>
              <a:ext cx="2926080" cy="323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395" name="Google Shape;1395;p42"/>
          <p:cNvGrpSpPr/>
          <p:nvPr/>
        </p:nvGrpSpPr>
        <p:grpSpPr>
          <a:xfrm>
            <a:off x="9232646" y="776413"/>
            <a:ext cx="1345030" cy="437898"/>
            <a:chOff x="5204536" y="1099120"/>
            <a:chExt cx="1345030" cy="437898"/>
          </a:xfrm>
        </p:grpSpPr>
        <p:sp>
          <p:nvSpPr>
            <p:cNvPr id="1396" name="Google Shape;1396;p42"/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42"/>
          <p:cNvGrpSpPr/>
          <p:nvPr/>
        </p:nvGrpSpPr>
        <p:grpSpPr>
          <a:xfrm>
            <a:off x="8442121" y="1321272"/>
            <a:ext cx="2926080" cy="3757117"/>
            <a:chOff x="8156371" y="1321272"/>
            <a:chExt cx="2926080" cy="3757117"/>
          </a:xfrm>
        </p:grpSpPr>
        <p:sp>
          <p:nvSpPr>
            <p:cNvPr id="1400" name="Google Shape;1400;p42"/>
            <p:cNvSpPr txBox="1"/>
            <p:nvPr/>
          </p:nvSpPr>
          <p:spPr>
            <a:xfrm>
              <a:off x="8156371" y="1321272"/>
              <a:ext cx="29260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2"/>
            <p:cNvSpPr txBox="1"/>
            <p:nvPr/>
          </p:nvSpPr>
          <p:spPr>
            <a:xfrm>
              <a:off x="8156371" y="1846735"/>
              <a:ext cx="2926080" cy="323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6" name="Google Shape;1406;p43"/>
          <p:cNvGrpSpPr/>
          <p:nvPr/>
        </p:nvGrpSpPr>
        <p:grpSpPr>
          <a:xfrm>
            <a:off x="2986425" y="1179984"/>
            <a:ext cx="6219150" cy="2534766"/>
            <a:chOff x="3558521" y="1722973"/>
            <a:chExt cx="7608913" cy="3101197"/>
          </a:xfrm>
        </p:grpSpPr>
        <p:sp>
          <p:nvSpPr>
            <p:cNvPr id="1407" name="Google Shape;1407;p43"/>
            <p:cNvSpPr/>
            <p:nvPr/>
          </p:nvSpPr>
          <p:spPr>
            <a:xfrm>
              <a:off x="5546963" y="1722973"/>
              <a:ext cx="3229713" cy="3094277"/>
            </a:xfrm>
            <a:custGeom>
              <a:avLst/>
              <a:gdLst/>
              <a:ahLst/>
              <a:cxnLst/>
              <a:rect l="l" t="t" r="r" b="b"/>
              <a:pathLst>
                <a:path w="3229713" h="3094277" extrusionOk="0">
                  <a:moveTo>
                    <a:pt x="1564352" y="628842"/>
                  </a:moveTo>
                  <a:cubicBezTo>
                    <a:pt x="1549595" y="631609"/>
                    <a:pt x="1532994" y="641754"/>
                    <a:pt x="1513626" y="661122"/>
                  </a:cubicBezTo>
                  <a:cubicBezTo>
                    <a:pt x="1513626" y="665733"/>
                    <a:pt x="1514548" y="669423"/>
                    <a:pt x="1514548" y="674034"/>
                  </a:cubicBezTo>
                  <a:cubicBezTo>
                    <a:pt x="1514548" y="681412"/>
                    <a:pt x="1514548" y="688791"/>
                    <a:pt x="1513626" y="697091"/>
                  </a:cubicBezTo>
                  <a:cubicBezTo>
                    <a:pt x="1491491" y="766263"/>
                    <a:pt x="1429697" y="793932"/>
                    <a:pt x="1372515" y="787476"/>
                  </a:cubicBezTo>
                  <a:cubicBezTo>
                    <a:pt x="1225870" y="771797"/>
                    <a:pt x="1100439" y="834513"/>
                    <a:pt x="966706" y="870482"/>
                  </a:cubicBezTo>
                  <a:cubicBezTo>
                    <a:pt x="950105" y="876016"/>
                    <a:pt x="893846" y="891695"/>
                    <a:pt x="869866" y="905529"/>
                  </a:cubicBezTo>
                  <a:cubicBezTo>
                    <a:pt x="861565" y="949799"/>
                    <a:pt x="815450" y="1000526"/>
                    <a:pt x="750891" y="1014360"/>
                  </a:cubicBezTo>
                  <a:cubicBezTo>
                    <a:pt x="733367" y="1028194"/>
                    <a:pt x="714921" y="1042029"/>
                    <a:pt x="697397" y="1055863"/>
                  </a:cubicBezTo>
                  <a:cubicBezTo>
                    <a:pt x="691864" y="1060014"/>
                    <a:pt x="682641" y="1079612"/>
                    <a:pt x="675839" y="1094254"/>
                  </a:cubicBezTo>
                  <a:lnTo>
                    <a:pt x="668328" y="1109716"/>
                  </a:lnTo>
                  <a:lnTo>
                    <a:pt x="668806" y="1102900"/>
                  </a:lnTo>
                  <a:cubicBezTo>
                    <a:pt x="666731" y="1110740"/>
                    <a:pt x="666789" y="1112238"/>
                    <a:pt x="668215" y="1109947"/>
                  </a:cubicBezTo>
                  <a:lnTo>
                    <a:pt x="668328" y="1109716"/>
                  </a:lnTo>
                  <a:lnTo>
                    <a:pt x="667611" y="1119934"/>
                  </a:lnTo>
                  <a:cubicBezTo>
                    <a:pt x="664541" y="1133163"/>
                    <a:pt x="657970" y="1136795"/>
                    <a:pt x="666961" y="1147170"/>
                  </a:cubicBezTo>
                  <a:cubicBezTo>
                    <a:pt x="673417" y="1155471"/>
                    <a:pt x="706620" y="1178528"/>
                    <a:pt x="715843" y="1183139"/>
                  </a:cubicBezTo>
                  <a:cubicBezTo>
                    <a:pt x="723221" y="1184984"/>
                    <a:pt x="804383" y="1193285"/>
                    <a:pt x="834819" y="1197896"/>
                  </a:cubicBezTo>
                  <a:cubicBezTo>
                    <a:pt x="918747" y="1210808"/>
                    <a:pt x="1005443" y="1197896"/>
                    <a:pt x="1090293" y="1207119"/>
                  </a:cubicBezTo>
                  <a:cubicBezTo>
                    <a:pt x="1107817" y="1208964"/>
                    <a:pt x="1149320" y="1218187"/>
                    <a:pt x="1153009" y="1219109"/>
                  </a:cubicBezTo>
                  <a:cubicBezTo>
                    <a:pt x="1185290" y="1223720"/>
                    <a:pt x="1217570" y="1224643"/>
                    <a:pt x="1250772" y="1225565"/>
                  </a:cubicBezTo>
                  <a:cubicBezTo>
                    <a:pt x="1272907" y="1226487"/>
                    <a:pt x="1295042" y="1226487"/>
                    <a:pt x="1314410" y="1227410"/>
                  </a:cubicBezTo>
                  <a:cubicBezTo>
                    <a:pt x="1319022" y="1227410"/>
                    <a:pt x="1403873" y="1247700"/>
                    <a:pt x="1408484" y="1247700"/>
                  </a:cubicBezTo>
                  <a:cubicBezTo>
                    <a:pt x="1509936" y="1267068"/>
                    <a:pt x="1532071" y="1297504"/>
                    <a:pt x="1631679" y="1273524"/>
                  </a:cubicBezTo>
                  <a:cubicBezTo>
                    <a:pt x="1664881" y="1265223"/>
                    <a:pt x="1698084" y="1248622"/>
                    <a:pt x="1730364" y="1220953"/>
                  </a:cubicBezTo>
                  <a:cubicBezTo>
                    <a:pt x="1731286" y="1220031"/>
                    <a:pt x="1758955" y="1187751"/>
                    <a:pt x="1770945" y="1172072"/>
                  </a:cubicBezTo>
                  <a:cubicBezTo>
                    <a:pt x="1779246" y="1160082"/>
                    <a:pt x="1787546" y="1148092"/>
                    <a:pt x="1794925" y="1135180"/>
                  </a:cubicBezTo>
                  <a:cubicBezTo>
                    <a:pt x="1819827" y="1092755"/>
                    <a:pt x="1836428" y="1046640"/>
                    <a:pt x="1838272" y="993147"/>
                  </a:cubicBezTo>
                  <a:cubicBezTo>
                    <a:pt x="1835505" y="973779"/>
                    <a:pt x="1826283" y="968245"/>
                    <a:pt x="1817982" y="959945"/>
                  </a:cubicBezTo>
                  <a:cubicBezTo>
                    <a:pt x="1793080" y="932276"/>
                    <a:pt x="1774634" y="899996"/>
                    <a:pt x="1748810" y="873249"/>
                  </a:cubicBezTo>
                  <a:cubicBezTo>
                    <a:pt x="1728520" y="852959"/>
                    <a:pt x="1726675" y="839124"/>
                    <a:pt x="1706385" y="822523"/>
                  </a:cubicBezTo>
                  <a:cubicBezTo>
                    <a:pt x="1662115" y="812378"/>
                    <a:pt x="1642746" y="772719"/>
                    <a:pt x="1651969" y="719226"/>
                  </a:cubicBezTo>
                  <a:cubicBezTo>
                    <a:pt x="1640902" y="693402"/>
                    <a:pt x="1634446" y="680490"/>
                    <a:pt x="1621534" y="662044"/>
                  </a:cubicBezTo>
                  <a:cubicBezTo>
                    <a:pt x="1605855" y="638987"/>
                    <a:pt x="1587409" y="625153"/>
                    <a:pt x="1564352" y="628842"/>
                  </a:cubicBezTo>
                  <a:close/>
                  <a:moveTo>
                    <a:pt x="2215548" y="2807"/>
                  </a:moveTo>
                  <a:cubicBezTo>
                    <a:pt x="2246963" y="7044"/>
                    <a:pt x="2278897" y="16209"/>
                    <a:pt x="2311408" y="31196"/>
                  </a:cubicBezTo>
                  <a:cubicBezTo>
                    <a:pt x="2381502" y="63477"/>
                    <a:pt x="2446063" y="104980"/>
                    <a:pt x="2405482" y="200898"/>
                  </a:cubicBezTo>
                  <a:cubicBezTo>
                    <a:pt x="2414705" y="356766"/>
                    <a:pt x="2371357" y="498799"/>
                    <a:pt x="2420239" y="673112"/>
                  </a:cubicBezTo>
                  <a:cubicBezTo>
                    <a:pt x="2458975" y="813300"/>
                    <a:pt x="2361212" y="769952"/>
                    <a:pt x="2342766" y="867715"/>
                  </a:cubicBezTo>
                  <a:cubicBezTo>
                    <a:pt x="2328009" y="945188"/>
                    <a:pt x="2290195" y="1020816"/>
                    <a:pt x="2319709" y="1102900"/>
                  </a:cubicBezTo>
                  <a:cubicBezTo>
                    <a:pt x="2378735" y="1196974"/>
                    <a:pt x="2484799" y="1214497"/>
                    <a:pt x="2590863" y="1280902"/>
                  </a:cubicBezTo>
                  <a:cubicBezTo>
                    <a:pt x="2717217" y="1324250"/>
                    <a:pt x="2814057" y="1325172"/>
                    <a:pt x="2891530" y="1395267"/>
                  </a:cubicBezTo>
                  <a:cubicBezTo>
                    <a:pt x="2959779" y="1435847"/>
                    <a:pt x="2956090" y="1463516"/>
                    <a:pt x="2972691" y="1511476"/>
                  </a:cubicBezTo>
                  <a:cubicBezTo>
                    <a:pt x="3016962" y="1639674"/>
                    <a:pt x="3078755" y="1787241"/>
                    <a:pt x="3087978" y="1924662"/>
                  </a:cubicBezTo>
                  <a:cubicBezTo>
                    <a:pt x="3090745" y="1959709"/>
                    <a:pt x="3115647" y="2049172"/>
                    <a:pt x="3117491" y="2084219"/>
                  </a:cubicBezTo>
                  <a:cubicBezTo>
                    <a:pt x="3117491" y="2084219"/>
                    <a:pt x="3114725" y="2149702"/>
                    <a:pt x="3137782" y="2183827"/>
                  </a:cubicBezTo>
                  <a:cubicBezTo>
                    <a:pt x="3208798" y="2391342"/>
                    <a:pt x="3175596" y="2588713"/>
                    <a:pt x="3202342" y="2801762"/>
                  </a:cubicBezTo>
                  <a:cubicBezTo>
                    <a:pt x="3210643" y="2855255"/>
                    <a:pt x="3218021" y="2909671"/>
                    <a:pt x="3226322" y="2964086"/>
                  </a:cubicBezTo>
                  <a:cubicBezTo>
                    <a:pt x="3229550" y="2975384"/>
                    <a:pt x="3230242" y="2994580"/>
                    <a:pt x="3229363" y="3017666"/>
                  </a:cubicBezTo>
                  <a:lnTo>
                    <a:pt x="3223004" y="3094277"/>
                  </a:lnTo>
                  <a:lnTo>
                    <a:pt x="2797656" y="3094277"/>
                  </a:lnTo>
                  <a:lnTo>
                    <a:pt x="2812213" y="3042481"/>
                  </a:lnTo>
                  <a:cubicBezTo>
                    <a:pt x="2822358" y="3011123"/>
                    <a:pt x="2805757" y="2990832"/>
                    <a:pt x="2813135" y="2971464"/>
                  </a:cubicBezTo>
                  <a:cubicBezTo>
                    <a:pt x="2858327" y="2914282"/>
                    <a:pt x="2864783" y="2879235"/>
                    <a:pt x="2836192" y="2811908"/>
                  </a:cubicBezTo>
                  <a:cubicBezTo>
                    <a:pt x="2820513" y="2775016"/>
                    <a:pt x="2805757" y="2731668"/>
                    <a:pt x="2816824" y="2688321"/>
                  </a:cubicBezTo>
                  <a:cubicBezTo>
                    <a:pt x="2821436" y="2649584"/>
                    <a:pt x="2766098" y="2198583"/>
                    <a:pt x="2762409" y="2179215"/>
                  </a:cubicBezTo>
                  <a:cubicBezTo>
                    <a:pt x="2745808" y="2092520"/>
                    <a:pt x="2720906" y="2231786"/>
                    <a:pt x="2713528" y="2322170"/>
                  </a:cubicBezTo>
                  <a:cubicBezTo>
                    <a:pt x="2720906" y="2413477"/>
                    <a:pt x="2724595" y="2647739"/>
                    <a:pt x="2709838" y="2684631"/>
                  </a:cubicBezTo>
                  <a:cubicBezTo>
                    <a:pt x="2702460" y="2793462"/>
                    <a:pt x="2660957" y="2957630"/>
                    <a:pt x="2691392" y="3064616"/>
                  </a:cubicBezTo>
                  <a:lnTo>
                    <a:pt x="2692927" y="3094277"/>
                  </a:lnTo>
                  <a:lnTo>
                    <a:pt x="1065935" y="3094277"/>
                  </a:lnTo>
                  <a:lnTo>
                    <a:pt x="1062395" y="3031414"/>
                  </a:lnTo>
                  <a:cubicBezTo>
                    <a:pt x="1062164" y="2997289"/>
                    <a:pt x="1064931" y="2963164"/>
                    <a:pt x="1074615" y="2929039"/>
                  </a:cubicBezTo>
                  <a:cubicBezTo>
                    <a:pt x="1080148" y="2917049"/>
                    <a:pt x="1089371" y="2911515"/>
                    <a:pt x="1103206" y="2912437"/>
                  </a:cubicBezTo>
                  <a:cubicBezTo>
                    <a:pt x="1105972" y="2914282"/>
                    <a:pt x="1193590" y="2898603"/>
                    <a:pt x="1202813" y="2896758"/>
                  </a:cubicBezTo>
                  <a:cubicBezTo>
                    <a:pt x="1217570" y="2904137"/>
                    <a:pt x="1234171" y="2911515"/>
                    <a:pt x="1248928" y="2917971"/>
                  </a:cubicBezTo>
                  <a:cubicBezTo>
                    <a:pt x="1262762" y="2928117"/>
                    <a:pt x="1276596" y="2920738"/>
                    <a:pt x="1280286" y="2917971"/>
                  </a:cubicBezTo>
                  <a:cubicBezTo>
                    <a:pt x="1301498" y="2909671"/>
                    <a:pt x="1313488" y="2894914"/>
                    <a:pt x="1302421" y="2874623"/>
                  </a:cubicBezTo>
                  <a:cubicBezTo>
                    <a:pt x="1289509" y="2848799"/>
                    <a:pt x="1296887" y="2817441"/>
                    <a:pt x="1296887" y="2789773"/>
                  </a:cubicBezTo>
                  <a:cubicBezTo>
                    <a:pt x="1295965" y="2648662"/>
                    <a:pt x="1296887" y="2508474"/>
                    <a:pt x="1296887" y="2368285"/>
                  </a:cubicBezTo>
                  <a:cubicBezTo>
                    <a:pt x="1292276" y="2339694"/>
                    <a:pt x="1285819" y="2249309"/>
                    <a:pt x="1276596" y="2220718"/>
                  </a:cubicBezTo>
                  <a:cubicBezTo>
                    <a:pt x="1266451" y="2188438"/>
                    <a:pt x="1299654" y="2073151"/>
                    <a:pt x="1289509" y="1977233"/>
                  </a:cubicBezTo>
                  <a:cubicBezTo>
                    <a:pt x="1279363" y="1886848"/>
                    <a:pt x="1272907" y="1838889"/>
                    <a:pt x="1051557" y="1737437"/>
                  </a:cubicBezTo>
                  <a:cubicBezTo>
                    <a:pt x="751813" y="1659965"/>
                    <a:pt x="422555" y="1592637"/>
                    <a:pt x="170768" y="1388811"/>
                  </a:cubicBezTo>
                  <a:cubicBezTo>
                    <a:pt x="126499" y="1362064"/>
                    <a:pt x="99752" y="1334395"/>
                    <a:pt x="49026" y="1282747"/>
                  </a:cubicBezTo>
                  <a:cubicBezTo>
                    <a:pt x="-6312" y="1235710"/>
                    <a:pt x="-28447" y="1132413"/>
                    <a:pt x="56404" y="1067853"/>
                  </a:cubicBezTo>
                  <a:cubicBezTo>
                    <a:pt x="85917" y="1040184"/>
                    <a:pt x="347848" y="871405"/>
                    <a:pt x="453912" y="813300"/>
                  </a:cubicBezTo>
                  <a:cubicBezTo>
                    <a:pt x="725989" y="662044"/>
                    <a:pt x="998064" y="592872"/>
                    <a:pt x="1239705" y="420404"/>
                  </a:cubicBezTo>
                  <a:cubicBezTo>
                    <a:pt x="1300576" y="376134"/>
                    <a:pt x="1376204" y="355843"/>
                    <a:pt x="1452754" y="353999"/>
                  </a:cubicBezTo>
                  <a:cubicBezTo>
                    <a:pt x="1507169" y="352154"/>
                    <a:pt x="1559740" y="360455"/>
                    <a:pt x="1614155" y="357688"/>
                  </a:cubicBezTo>
                  <a:cubicBezTo>
                    <a:pt x="1627067" y="319874"/>
                    <a:pt x="1655659" y="307884"/>
                    <a:pt x="1688861" y="277448"/>
                  </a:cubicBezTo>
                  <a:cubicBezTo>
                    <a:pt x="1751577" y="179685"/>
                    <a:pt x="1840117" y="116970"/>
                    <a:pt x="1945258" y="73622"/>
                  </a:cubicBezTo>
                  <a:cubicBezTo>
                    <a:pt x="2031724" y="21743"/>
                    <a:pt x="2121301" y="-9903"/>
                    <a:pt x="2215548" y="2807"/>
                  </a:cubicBezTo>
                  <a:close/>
                </a:path>
              </a:pathLst>
            </a:custGeom>
            <a:solidFill>
              <a:srgbClr val="E7F3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4839622" y="2711409"/>
              <a:ext cx="2318055" cy="2105841"/>
            </a:xfrm>
            <a:custGeom>
              <a:avLst/>
              <a:gdLst/>
              <a:ahLst/>
              <a:cxnLst/>
              <a:rect l="l" t="t" r="r" b="b"/>
              <a:pathLst>
                <a:path w="2318055" h="2105841" extrusionOk="0">
                  <a:moveTo>
                    <a:pt x="1113531" y="563306"/>
                  </a:moveTo>
                  <a:cubicBezTo>
                    <a:pt x="1075305" y="567801"/>
                    <a:pt x="1034935" y="601145"/>
                    <a:pt x="1032076" y="603050"/>
                  </a:cubicBezTo>
                  <a:cubicBezTo>
                    <a:pt x="990793" y="620834"/>
                    <a:pt x="979997" y="634807"/>
                    <a:pt x="965388" y="671644"/>
                  </a:cubicBezTo>
                  <a:cubicBezTo>
                    <a:pt x="963483" y="676725"/>
                    <a:pt x="949510" y="684982"/>
                    <a:pt x="933632" y="695778"/>
                  </a:cubicBezTo>
                  <a:cubicBezTo>
                    <a:pt x="927916" y="699590"/>
                    <a:pt x="926645" y="712293"/>
                    <a:pt x="923470" y="717373"/>
                  </a:cubicBezTo>
                  <a:cubicBezTo>
                    <a:pt x="917119" y="724360"/>
                    <a:pt x="900605" y="745953"/>
                    <a:pt x="894254" y="747224"/>
                  </a:cubicBezTo>
                  <a:cubicBezTo>
                    <a:pt x="863134" y="754211"/>
                    <a:pt x="634488" y="928869"/>
                    <a:pt x="663704" y="914897"/>
                  </a:cubicBezTo>
                  <a:cubicBezTo>
                    <a:pt x="743094" y="876789"/>
                    <a:pt x="744365" y="886316"/>
                    <a:pt x="870755" y="834236"/>
                  </a:cubicBezTo>
                  <a:cubicBezTo>
                    <a:pt x="879647" y="829154"/>
                    <a:pt x="920295" y="812642"/>
                    <a:pt x="948875" y="801844"/>
                  </a:cubicBezTo>
                  <a:cubicBezTo>
                    <a:pt x="966658" y="791048"/>
                    <a:pt x="1021280" y="798669"/>
                    <a:pt x="1036522" y="799304"/>
                  </a:cubicBezTo>
                  <a:cubicBezTo>
                    <a:pt x="1058117" y="799939"/>
                    <a:pt x="1068279" y="798034"/>
                    <a:pt x="1078440" y="797399"/>
                  </a:cubicBezTo>
                  <a:cubicBezTo>
                    <a:pt x="1106386" y="796128"/>
                    <a:pt x="1129886" y="791683"/>
                    <a:pt x="1134966" y="784696"/>
                  </a:cubicBezTo>
                  <a:cubicBezTo>
                    <a:pt x="1150844" y="767548"/>
                    <a:pt x="1162912" y="716103"/>
                    <a:pt x="1171804" y="712293"/>
                  </a:cubicBezTo>
                  <a:cubicBezTo>
                    <a:pt x="1177520" y="709751"/>
                    <a:pt x="1183871" y="707846"/>
                    <a:pt x="1190222" y="706576"/>
                  </a:cubicBezTo>
                  <a:cubicBezTo>
                    <a:pt x="1208006" y="651955"/>
                    <a:pt x="1184506" y="609402"/>
                    <a:pt x="1149574" y="570659"/>
                  </a:cubicBezTo>
                  <a:cubicBezTo>
                    <a:pt x="1138777" y="563514"/>
                    <a:pt x="1126273" y="561807"/>
                    <a:pt x="1113531" y="563306"/>
                  </a:cubicBezTo>
                  <a:close/>
                  <a:moveTo>
                    <a:pt x="1361070" y="2858"/>
                  </a:moveTo>
                  <a:cubicBezTo>
                    <a:pt x="1390287" y="-953"/>
                    <a:pt x="1418867" y="-953"/>
                    <a:pt x="1448083" y="2858"/>
                  </a:cubicBezTo>
                  <a:cubicBezTo>
                    <a:pt x="1476028" y="3494"/>
                    <a:pt x="1503338" y="4129"/>
                    <a:pt x="1530649" y="5399"/>
                  </a:cubicBezTo>
                  <a:cubicBezTo>
                    <a:pt x="1589716" y="14291"/>
                    <a:pt x="1642431" y="33979"/>
                    <a:pt x="1676092" y="89235"/>
                  </a:cubicBezTo>
                  <a:cubicBezTo>
                    <a:pt x="1704038" y="148937"/>
                    <a:pt x="1739605" y="206098"/>
                    <a:pt x="1739605" y="275326"/>
                  </a:cubicBezTo>
                  <a:cubicBezTo>
                    <a:pt x="1766915" y="296286"/>
                    <a:pt x="1774537" y="325501"/>
                    <a:pt x="1774537" y="357893"/>
                  </a:cubicBezTo>
                  <a:cubicBezTo>
                    <a:pt x="1777712" y="380757"/>
                    <a:pt x="1781523" y="402986"/>
                    <a:pt x="1783428" y="425216"/>
                  </a:cubicBezTo>
                  <a:cubicBezTo>
                    <a:pt x="1788510" y="489999"/>
                    <a:pt x="1795496" y="620834"/>
                    <a:pt x="1702767" y="568119"/>
                  </a:cubicBezTo>
                  <a:cubicBezTo>
                    <a:pt x="1693242" y="563038"/>
                    <a:pt x="1686254" y="597970"/>
                    <a:pt x="1673552" y="614483"/>
                  </a:cubicBezTo>
                  <a:cubicBezTo>
                    <a:pt x="1643067" y="644333"/>
                    <a:pt x="1641796" y="658942"/>
                    <a:pt x="1641161" y="690698"/>
                  </a:cubicBezTo>
                  <a:cubicBezTo>
                    <a:pt x="1664661" y="698320"/>
                    <a:pt x="1651958" y="742778"/>
                    <a:pt x="1667201" y="759291"/>
                  </a:cubicBezTo>
                  <a:cubicBezTo>
                    <a:pt x="1691971" y="787236"/>
                    <a:pt x="1714200" y="781521"/>
                    <a:pt x="1722457" y="817723"/>
                  </a:cubicBezTo>
                  <a:cubicBezTo>
                    <a:pt x="1801847" y="909181"/>
                    <a:pt x="1929507" y="916802"/>
                    <a:pt x="2013979" y="1001274"/>
                  </a:cubicBezTo>
                  <a:cubicBezTo>
                    <a:pt x="2068599" y="1040017"/>
                    <a:pt x="2128936" y="1071772"/>
                    <a:pt x="2151166" y="1141636"/>
                  </a:cubicBezTo>
                  <a:cubicBezTo>
                    <a:pt x="2181017" y="1252148"/>
                    <a:pt x="2233732" y="1322011"/>
                    <a:pt x="2241353" y="1437604"/>
                  </a:cubicBezTo>
                  <a:cubicBezTo>
                    <a:pt x="2243259" y="1467455"/>
                    <a:pt x="2261677" y="1536683"/>
                    <a:pt x="2263583" y="1566535"/>
                  </a:cubicBezTo>
                  <a:cubicBezTo>
                    <a:pt x="2263583" y="1566535"/>
                    <a:pt x="2254055" y="1628141"/>
                    <a:pt x="2273110" y="1656721"/>
                  </a:cubicBezTo>
                  <a:cubicBezTo>
                    <a:pt x="2317886" y="1787716"/>
                    <a:pt x="2310860" y="1916925"/>
                    <a:pt x="2314194" y="2049169"/>
                  </a:cubicBezTo>
                  <a:lnTo>
                    <a:pt x="2318055" y="2105841"/>
                  </a:lnTo>
                  <a:lnTo>
                    <a:pt x="1998627" y="2105841"/>
                  </a:lnTo>
                  <a:lnTo>
                    <a:pt x="1998736" y="2087336"/>
                  </a:lnTo>
                  <a:cubicBezTo>
                    <a:pt x="2002546" y="2054945"/>
                    <a:pt x="1957453" y="1709437"/>
                    <a:pt x="1954277" y="1692924"/>
                  </a:cubicBezTo>
                  <a:cubicBezTo>
                    <a:pt x="1940304" y="1619885"/>
                    <a:pt x="1926966" y="1749450"/>
                    <a:pt x="1911723" y="1778666"/>
                  </a:cubicBezTo>
                  <a:cubicBezTo>
                    <a:pt x="1892670" y="1806611"/>
                    <a:pt x="1920615" y="2052405"/>
                    <a:pt x="1908548" y="2083525"/>
                  </a:cubicBezTo>
                  <a:lnTo>
                    <a:pt x="1906089" y="2105841"/>
                  </a:lnTo>
                  <a:lnTo>
                    <a:pt x="717055" y="2105841"/>
                  </a:lnTo>
                  <a:lnTo>
                    <a:pt x="717055" y="1815502"/>
                  </a:lnTo>
                  <a:cubicBezTo>
                    <a:pt x="713244" y="1791368"/>
                    <a:pt x="707528" y="1767234"/>
                    <a:pt x="699906" y="1743099"/>
                  </a:cubicBezTo>
                  <a:cubicBezTo>
                    <a:pt x="691015" y="1715788"/>
                    <a:pt x="696731" y="1684668"/>
                    <a:pt x="702446" y="1656086"/>
                  </a:cubicBezTo>
                  <a:cubicBezTo>
                    <a:pt x="703718" y="1596385"/>
                    <a:pt x="719595" y="1550656"/>
                    <a:pt x="692920" y="1496670"/>
                  </a:cubicBezTo>
                  <a:cubicBezTo>
                    <a:pt x="691650" y="1494130"/>
                    <a:pt x="691015" y="1492225"/>
                    <a:pt x="691015" y="1489684"/>
                  </a:cubicBezTo>
                  <a:lnTo>
                    <a:pt x="687839" y="1447766"/>
                  </a:lnTo>
                  <a:cubicBezTo>
                    <a:pt x="685298" y="1439510"/>
                    <a:pt x="675136" y="1448401"/>
                    <a:pt x="593205" y="1452847"/>
                  </a:cubicBezTo>
                  <a:cubicBezTo>
                    <a:pt x="532233" y="1454752"/>
                    <a:pt x="471897" y="1454117"/>
                    <a:pt x="411560" y="1460468"/>
                  </a:cubicBezTo>
                  <a:cubicBezTo>
                    <a:pt x="334074" y="1468725"/>
                    <a:pt x="206415" y="1395686"/>
                    <a:pt x="200698" y="1387429"/>
                  </a:cubicBezTo>
                  <a:cubicBezTo>
                    <a:pt x="189901" y="1375362"/>
                    <a:pt x="145443" y="1356308"/>
                    <a:pt x="111146" y="1326457"/>
                  </a:cubicBezTo>
                  <a:lnTo>
                    <a:pt x="89552" y="1297242"/>
                  </a:lnTo>
                  <a:cubicBezTo>
                    <a:pt x="80660" y="1288349"/>
                    <a:pt x="71768" y="1288984"/>
                    <a:pt x="62877" y="1280093"/>
                  </a:cubicBezTo>
                  <a:cubicBezTo>
                    <a:pt x="48904" y="1269296"/>
                    <a:pt x="2540" y="1212770"/>
                    <a:pt x="0" y="1201338"/>
                  </a:cubicBezTo>
                  <a:cubicBezTo>
                    <a:pt x="0" y="1201338"/>
                    <a:pt x="3175" y="1117501"/>
                    <a:pt x="5715" y="1100988"/>
                  </a:cubicBezTo>
                  <a:cubicBezTo>
                    <a:pt x="8256" y="1081935"/>
                    <a:pt x="17147" y="1026043"/>
                    <a:pt x="17782" y="1014611"/>
                  </a:cubicBezTo>
                  <a:cubicBezTo>
                    <a:pt x="20324" y="994922"/>
                    <a:pt x="88282" y="938396"/>
                    <a:pt x="88282" y="938396"/>
                  </a:cubicBezTo>
                  <a:cubicBezTo>
                    <a:pt x="100984" y="928869"/>
                    <a:pt x="145443" y="880600"/>
                    <a:pt x="155605" y="875519"/>
                  </a:cubicBezTo>
                  <a:cubicBezTo>
                    <a:pt x="161321" y="867262"/>
                    <a:pt x="245793" y="836776"/>
                    <a:pt x="264211" y="824074"/>
                  </a:cubicBezTo>
                  <a:cubicBezTo>
                    <a:pt x="316291" y="791683"/>
                    <a:pt x="369006" y="758656"/>
                    <a:pt x="421087" y="726265"/>
                  </a:cubicBezTo>
                  <a:cubicBezTo>
                    <a:pt x="441411" y="712928"/>
                    <a:pt x="456654" y="702765"/>
                    <a:pt x="498572" y="701495"/>
                  </a:cubicBezTo>
                  <a:cubicBezTo>
                    <a:pt x="513815" y="701495"/>
                    <a:pt x="537315" y="702130"/>
                    <a:pt x="551287" y="699590"/>
                  </a:cubicBezTo>
                  <a:cubicBezTo>
                    <a:pt x="555733" y="698320"/>
                    <a:pt x="572246" y="688793"/>
                    <a:pt x="574152" y="684982"/>
                  </a:cubicBezTo>
                  <a:cubicBezTo>
                    <a:pt x="574152" y="684982"/>
                    <a:pt x="611625" y="653861"/>
                    <a:pt x="612260" y="653226"/>
                  </a:cubicBezTo>
                  <a:cubicBezTo>
                    <a:pt x="648461" y="618929"/>
                    <a:pt x="672596" y="610037"/>
                    <a:pt x="707528" y="606227"/>
                  </a:cubicBezTo>
                  <a:cubicBezTo>
                    <a:pt x="716419" y="606227"/>
                    <a:pt x="802161" y="580187"/>
                    <a:pt x="802161" y="580187"/>
                  </a:cubicBezTo>
                  <a:cubicBezTo>
                    <a:pt x="834552" y="528106"/>
                    <a:pt x="890444" y="480472"/>
                    <a:pt x="957767" y="458877"/>
                  </a:cubicBezTo>
                  <a:cubicBezTo>
                    <a:pt x="1004131" y="422676"/>
                    <a:pt x="1038428" y="402351"/>
                    <a:pt x="1063833" y="342650"/>
                  </a:cubicBezTo>
                  <a:cubicBezTo>
                    <a:pt x="1065103" y="339474"/>
                    <a:pt x="1065739" y="336298"/>
                    <a:pt x="1067643" y="333123"/>
                  </a:cubicBezTo>
                  <a:cubicBezTo>
                    <a:pt x="1075265" y="315339"/>
                    <a:pt x="1083521" y="296921"/>
                    <a:pt x="1091143" y="279137"/>
                  </a:cubicBezTo>
                  <a:cubicBezTo>
                    <a:pt x="1098765" y="244840"/>
                    <a:pt x="1098129" y="207368"/>
                    <a:pt x="1123534" y="178788"/>
                  </a:cubicBezTo>
                  <a:cubicBezTo>
                    <a:pt x="1132427" y="153383"/>
                    <a:pt x="1140683" y="128613"/>
                    <a:pt x="1148939" y="103843"/>
                  </a:cubicBezTo>
                  <a:cubicBezTo>
                    <a:pt x="1161642" y="96222"/>
                    <a:pt x="1173709" y="88600"/>
                    <a:pt x="1186411" y="80979"/>
                  </a:cubicBezTo>
                  <a:cubicBezTo>
                    <a:pt x="1199115" y="57479"/>
                    <a:pt x="1251830" y="36520"/>
                    <a:pt x="1251830" y="30169"/>
                  </a:cubicBezTo>
                  <a:cubicBezTo>
                    <a:pt x="1268977" y="19372"/>
                    <a:pt x="1284856" y="7304"/>
                    <a:pt x="1305815" y="5399"/>
                  </a:cubicBezTo>
                  <a:cubicBezTo>
                    <a:pt x="1324234" y="4129"/>
                    <a:pt x="1342652" y="3494"/>
                    <a:pt x="1361070" y="2858"/>
                  </a:cubicBezTo>
                  <a:close/>
                </a:path>
              </a:pathLst>
            </a:custGeom>
            <a:solidFill>
              <a:srgbClr val="E7F3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09" name="Google Shape;1409;p43"/>
            <p:cNvPicPr preferRelativeResize="0"/>
            <p:nvPr/>
          </p:nvPicPr>
          <p:blipFill rotWithShape="1">
            <a:blip r:embed="rId3">
              <a:alphaModFix/>
            </a:blip>
            <a:srcRect b="64731"/>
            <a:stretch/>
          </p:blipFill>
          <p:spPr>
            <a:xfrm>
              <a:off x="7531304" y="2718329"/>
              <a:ext cx="2403967" cy="2105841"/>
            </a:xfrm>
            <a:custGeom>
              <a:avLst/>
              <a:gdLst/>
              <a:ahLst/>
              <a:cxnLst/>
              <a:rect l="l" t="t" r="r" b="b"/>
              <a:pathLst>
                <a:path w="2403967" h="2105841" extrusionOk="0">
                  <a:moveTo>
                    <a:pt x="0" y="0"/>
                  </a:moveTo>
                  <a:lnTo>
                    <a:pt x="2403967" y="0"/>
                  </a:lnTo>
                  <a:lnTo>
                    <a:pt x="2403967" y="2105841"/>
                  </a:lnTo>
                  <a:lnTo>
                    <a:pt x="0" y="210584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410" name="Google Shape;1410;p43"/>
            <p:cNvPicPr preferRelativeResize="0"/>
            <p:nvPr/>
          </p:nvPicPr>
          <p:blipFill rotWithShape="1">
            <a:blip r:embed="rId3">
              <a:alphaModFix/>
            </a:blip>
            <a:srcRect b="69588"/>
            <a:stretch/>
          </p:blipFill>
          <p:spPr>
            <a:xfrm>
              <a:off x="8763467" y="3008330"/>
              <a:ext cx="2403967" cy="1815840"/>
            </a:xfrm>
            <a:custGeom>
              <a:avLst/>
              <a:gdLst/>
              <a:ahLst/>
              <a:cxnLst/>
              <a:rect l="l" t="t" r="r" b="b"/>
              <a:pathLst>
                <a:path w="2403967" h="1815840" extrusionOk="0">
                  <a:moveTo>
                    <a:pt x="0" y="0"/>
                  </a:moveTo>
                  <a:lnTo>
                    <a:pt x="2403967" y="0"/>
                  </a:lnTo>
                  <a:lnTo>
                    <a:pt x="2403967" y="1815840"/>
                  </a:lnTo>
                  <a:lnTo>
                    <a:pt x="0" y="1815840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1411" name="Google Shape;1411;p43"/>
            <p:cNvSpPr/>
            <p:nvPr/>
          </p:nvSpPr>
          <p:spPr>
            <a:xfrm>
              <a:off x="3558521" y="3001410"/>
              <a:ext cx="2304911" cy="1815840"/>
            </a:xfrm>
            <a:custGeom>
              <a:avLst/>
              <a:gdLst/>
              <a:ahLst/>
              <a:cxnLst/>
              <a:rect l="l" t="t" r="r" b="b"/>
              <a:pathLst>
                <a:path w="2304911" h="1815840" extrusionOk="0">
                  <a:moveTo>
                    <a:pt x="1113532" y="563306"/>
                  </a:moveTo>
                  <a:cubicBezTo>
                    <a:pt x="1075306" y="567801"/>
                    <a:pt x="1034936" y="601145"/>
                    <a:pt x="1032077" y="603051"/>
                  </a:cubicBezTo>
                  <a:cubicBezTo>
                    <a:pt x="990794" y="620834"/>
                    <a:pt x="979998" y="634807"/>
                    <a:pt x="965389" y="671644"/>
                  </a:cubicBezTo>
                  <a:cubicBezTo>
                    <a:pt x="963484" y="676725"/>
                    <a:pt x="949511" y="684982"/>
                    <a:pt x="933633" y="695778"/>
                  </a:cubicBezTo>
                  <a:cubicBezTo>
                    <a:pt x="927917" y="699590"/>
                    <a:pt x="926646" y="712292"/>
                    <a:pt x="923471" y="717373"/>
                  </a:cubicBezTo>
                  <a:cubicBezTo>
                    <a:pt x="917120" y="724360"/>
                    <a:pt x="900606" y="745953"/>
                    <a:pt x="894255" y="747224"/>
                  </a:cubicBezTo>
                  <a:cubicBezTo>
                    <a:pt x="863135" y="754211"/>
                    <a:pt x="634489" y="928869"/>
                    <a:pt x="663705" y="914897"/>
                  </a:cubicBezTo>
                  <a:cubicBezTo>
                    <a:pt x="743095" y="876789"/>
                    <a:pt x="744366" y="886316"/>
                    <a:pt x="870756" y="834236"/>
                  </a:cubicBezTo>
                  <a:cubicBezTo>
                    <a:pt x="879648" y="829154"/>
                    <a:pt x="920296" y="812641"/>
                    <a:pt x="948877" y="801844"/>
                  </a:cubicBezTo>
                  <a:cubicBezTo>
                    <a:pt x="966659" y="791048"/>
                    <a:pt x="1021281" y="798669"/>
                    <a:pt x="1036523" y="799304"/>
                  </a:cubicBezTo>
                  <a:cubicBezTo>
                    <a:pt x="1058117" y="799939"/>
                    <a:pt x="1068280" y="798034"/>
                    <a:pt x="1078442" y="797399"/>
                  </a:cubicBezTo>
                  <a:cubicBezTo>
                    <a:pt x="1106387" y="796128"/>
                    <a:pt x="1129887" y="791683"/>
                    <a:pt x="1134968" y="784696"/>
                  </a:cubicBezTo>
                  <a:cubicBezTo>
                    <a:pt x="1150845" y="767548"/>
                    <a:pt x="1162913" y="716103"/>
                    <a:pt x="1171805" y="712292"/>
                  </a:cubicBezTo>
                  <a:cubicBezTo>
                    <a:pt x="1177520" y="709751"/>
                    <a:pt x="1183872" y="707846"/>
                    <a:pt x="1190223" y="706576"/>
                  </a:cubicBezTo>
                  <a:cubicBezTo>
                    <a:pt x="1208007" y="651955"/>
                    <a:pt x="1184507" y="609402"/>
                    <a:pt x="1149575" y="570660"/>
                  </a:cubicBezTo>
                  <a:cubicBezTo>
                    <a:pt x="1138778" y="563514"/>
                    <a:pt x="1126274" y="561807"/>
                    <a:pt x="1113532" y="563306"/>
                  </a:cubicBezTo>
                  <a:close/>
                  <a:moveTo>
                    <a:pt x="1361071" y="2859"/>
                  </a:moveTo>
                  <a:cubicBezTo>
                    <a:pt x="1390288" y="-953"/>
                    <a:pt x="1418868" y="-953"/>
                    <a:pt x="1448084" y="2859"/>
                  </a:cubicBezTo>
                  <a:cubicBezTo>
                    <a:pt x="1476030" y="3494"/>
                    <a:pt x="1503339" y="4129"/>
                    <a:pt x="1530650" y="5399"/>
                  </a:cubicBezTo>
                  <a:cubicBezTo>
                    <a:pt x="1589717" y="14291"/>
                    <a:pt x="1642432" y="33979"/>
                    <a:pt x="1676094" y="89235"/>
                  </a:cubicBezTo>
                  <a:cubicBezTo>
                    <a:pt x="1704039" y="148937"/>
                    <a:pt x="1739606" y="206098"/>
                    <a:pt x="1739606" y="275326"/>
                  </a:cubicBezTo>
                  <a:cubicBezTo>
                    <a:pt x="1766916" y="296286"/>
                    <a:pt x="1774538" y="325501"/>
                    <a:pt x="1774538" y="357893"/>
                  </a:cubicBezTo>
                  <a:cubicBezTo>
                    <a:pt x="1777713" y="380757"/>
                    <a:pt x="1781524" y="402987"/>
                    <a:pt x="1783429" y="425216"/>
                  </a:cubicBezTo>
                  <a:cubicBezTo>
                    <a:pt x="1788511" y="489999"/>
                    <a:pt x="1795497" y="620834"/>
                    <a:pt x="1702768" y="568119"/>
                  </a:cubicBezTo>
                  <a:cubicBezTo>
                    <a:pt x="1693242" y="563038"/>
                    <a:pt x="1686255" y="597970"/>
                    <a:pt x="1673553" y="614483"/>
                  </a:cubicBezTo>
                  <a:cubicBezTo>
                    <a:pt x="1643067" y="644333"/>
                    <a:pt x="1641797" y="658942"/>
                    <a:pt x="1641162" y="690698"/>
                  </a:cubicBezTo>
                  <a:cubicBezTo>
                    <a:pt x="1664662" y="698320"/>
                    <a:pt x="1651959" y="742778"/>
                    <a:pt x="1667203" y="759291"/>
                  </a:cubicBezTo>
                  <a:cubicBezTo>
                    <a:pt x="1691972" y="787236"/>
                    <a:pt x="1714201" y="781521"/>
                    <a:pt x="1722458" y="817723"/>
                  </a:cubicBezTo>
                  <a:cubicBezTo>
                    <a:pt x="1801848" y="909181"/>
                    <a:pt x="1929508" y="916802"/>
                    <a:pt x="2013980" y="1001274"/>
                  </a:cubicBezTo>
                  <a:cubicBezTo>
                    <a:pt x="2068600" y="1040017"/>
                    <a:pt x="2128937" y="1071772"/>
                    <a:pt x="2151167" y="1141636"/>
                  </a:cubicBezTo>
                  <a:cubicBezTo>
                    <a:pt x="2181018" y="1252148"/>
                    <a:pt x="2233733" y="1322011"/>
                    <a:pt x="2241354" y="1437604"/>
                  </a:cubicBezTo>
                  <a:cubicBezTo>
                    <a:pt x="2243260" y="1467455"/>
                    <a:pt x="2261678" y="1536683"/>
                    <a:pt x="2263584" y="1566535"/>
                  </a:cubicBezTo>
                  <a:cubicBezTo>
                    <a:pt x="2263584" y="1566535"/>
                    <a:pt x="2254056" y="1628141"/>
                    <a:pt x="2273111" y="1656721"/>
                  </a:cubicBezTo>
                  <a:cubicBezTo>
                    <a:pt x="2288036" y="1700386"/>
                    <a:pt x="2297206" y="1743853"/>
                    <a:pt x="2302922" y="1787299"/>
                  </a:cubicBezTo>
                  <a:lnTo>
                    <a:pt x="2304911" y="1815840"/>
                  </a:lnTo>
                  <a:lnTo>
                    <a:pt x="1970669" y="1815840"/>
                  </a:lnTo>
                  <a:lnTo>
                    <a:pt x="1963101" y="1756962"/>
                  </a:lnTo>
                  <a:cubicBezTo>
                    <a:pt x="1958486" y="1721743"/>
                    <a:pt x="1955072" y="1697052"/>
                    <a:pt x="1954278" y="1692924"/>
                  </a:cubicBezTo>
                  <a:cubicBezTo>
                    <a:pt x="1940305" y="1619885"/>
                    <a:pt x="1926967" y="1749450"/>
                    <a:pt x="1911724" y="1778666"/>
                  </a:cubicBezTo>
                  <a:cubicBezTo>
                    <a:pt x="1909343" y="1782159"/>
                    <a:pt x="1907695" y="1789057"/>
                    <a:pt x="1906613" y="1798513"/>
                  </a:cubicBezTo>
                  <a:lnTo>
                    <a:pt x="1905763" y="1815840"/>
                  </a:lnTo>
                  <a:lnTo>
                    <a:pt x="717056" y="1815840"/>
                  </a:lnTo>
                  <a:lnTo>
                    <a:pt x="717056" y="1815502"/>
                  </a:lnTo>
                  <a:cubicBezTo>
                    <a:pt x="713245" y="1791368"/>
                    <a:pt x="707529" y="1767234"/>
                    <a:pt x="699907" y="1743099"/>
                  </a:cubicBezTo>
                  <a:cubicBezTo>
                    <a:pt x="691016" y="1715788"/>
                    <a:pt x="696732" y="1684668"/>
                    <a:pt x="702447" y="1656086"/>
                  </a:cubicBezTo>
                  <a:cubicBezTo>
                    <a:pt x="703719" y="1596385"/>
                    <a:pt x="719596" y="1550656"/>
                    <a:pt x="692921" y="1496670"/>
                  </a:cubicBezTo>
                  <a:cubicBezTo>
                    <a:pt x="691651" y="1494130"/>
                    <a:pt x="691016" y="1492225"/>
                    <a:pt x="691016" y="1489684"/>
                  </a:cubicBezTo>
                  <a:lnTo>
                    <a:pt x="687840" y="1447765"/>
                  </a:lnTo>
                  <a:cubicBezTo>
                    <a:pt x="685300" y="1439509"/>
                    <a:pt x="675137" y="1448401"/>
                    <a:pt x="593206" y="1452847"/>
                  </a:cubicBezTo>
                  <a:cubicBezTo>
                    <a:pt x="532234" y="1454752"/>
                    <a:pt x="471898" y="1454117"/>
                    <a:pt x="411561" y="1460468"/>
                  </a:cubicBezTo>
                  <a:cubicBezTo>
                    <a:pt x="334075" y="1468725"/>
                    <a:pt x="206416" y="1395686"/>
                    <a:pt x="200699" y="1387429"/>
                  </a:cubicBezTo>
                  <a:cubicBezTo>
                    <a:pt x="189902" y="1375362"/>
                    <a:pt x="145444" y="1356308"/>
                    <a:pt x="111147" y="1326457"/>
                  </a:cubicBezTo>
                  <a:lnTo>
                    <a:pt x="89553" y="1297241"/>
                  </a:lnTo>
                  <a:cubicBezTo>
                    <a:pt x="80661" y="1288349"/>
                    <a:pt x="71769" y="1288984"/>
                    <a:pt x="62878" y="1280093"/>
                  </a:cubicBezTo>
                  <a:cubicBezTo>
                    <a:pt x="48905" y="1269296"/>
                    <a:pt x="2541" y="1212770"/>
                    <a:pt x="0" y="1201338"/>
                  </a:cubicBezTo>
                  <a:cubicBezTo>
                    <a:pt x="0" y="1201338"/>
                    <a:pt x="3176" y="1117501"/>
                    <a:pt x="5716" y="1100988"/>
                  </a:cubicBezTo>
                  <a:cubicBezTo>
                    <a:pt x="8257" y="1081935"/>
                    <a:pt x="17148" y="1026043"/>
                    <a:pt x="17783" y="1014611"/>
                  </a:cubicBezTo>
                  <a:cubicBezTo>
                    <a:pt x="20325" y="994922"/>
                    <a:pt x="88283" y="938396"/>
                    <a:pt x="88283" y="938396"/>
                  </a:cubicBezTo>
                  <a:cubicBezTo>
                    <a:pt x="100985" y="928869"/>
                    <a:pt x="145444" y="880600"/>
                    <a:pt x="155606" y="875519"/>
                  </a:cubicBezTo>
                  <a:cubicBezTo>
                    <a:pt x="161322" y="867262"/>
                    <a:pt x="245794" y="836776"/>
                    <a:pt x="264212" y="824074"/>
                  </a:cubicBezTo>
                  <a:cubicBezTo>
                    <a:pt x="316292" y="791683"/>
                    <a:pt x="369007" y="758656"/>
                    <a:pt x="421088" y="726265"/>
                  </a:cubicBezTo>
                  <a:cubicBezTo>
                    <a:pt x="441412" y="712927"/>
                    <a:pt x="456655" y="702765"/>
                    <a:pt x="498573" y="701495"/>
                  </a:cubicBezTo>
                  <a:cubicBezTo>
                    <a:pt x="513816" y="701495"/>
                    <a:pt x="537316" y="702130"/>
                    <a:pt x="551288" y="699590"/>
                  </a:cubicBezTo>
                  <a:cubicBezTo>
                    <a:pt x="555734" y="698320"/>
                    <a:pt x="572247" y="688793"/>
                    <a:pt x="574153" y="684982"/>
                  </a:cubicBezTo>
                  <a:cubicBezTo>
                    <a:pt x="574153" y="684982"/>
                    <a:pt x="611626" y="653860"/>
                    <a:pt x="612261" y="653225"/>
                  </a:cubicBezTo>
                  <a:cubicBezTo>
                    <a:pt x="648462" y="618929"/>
                    <a:pt x="672597" y="610037"/>
                    <a:pt x="707529" y="606227"/>
                  </a:cubicBezTo>
                  <a:cubicBezTo>
                    <a:pt x="716420" y="606227"/>
                    <a:pt x="802162" y="580187"/>
                    <a:pt x="802162" y="580187"/>
                  </a:cubicBezTo>
                  <a:cubicBezTo>
                    <a:pt x="834553" y="528106"/>
                    <a:pt x="890445" y="480472"/>
                    <a:pt x="957768" y="458877"/>
                  </a:cubicBezTo>
                  <a:cubicBezTo>
                    <a:pt x="1004132" y="422676"/>
                    <a:pt x="1038429" y="402352"/>
                    <a:pt x="1063834" y="342650"/>
                  </a:cubicBezTo>
                  <a:cubicBezTo>
                    <a:pt x="1065104" y="339474"/>
                    <a:pt x="1065740" y="336298"/>
                    <a:pt x="1067644" y="333123"/>
                  </a:cubicBezTo>
                  <a:cubicBezTo>
                    <a:pt x="1075266" y="315339"/>
                    <a:pt x="1083522" y="296921"/>
                    <a:pt x="1091144" y="279138"/>
                  </a:cubicBezTo>
                  <a:cubicBezTo>
                    <a:pt x="1098766" y="244840"/>
                    <a:pt x="1098130" y="207368"/>
                    <a:pt x="1123535" y="178788"/>
                  </a:cubicBezTo>
                  <a:cubicBezTo>
                    <a:pt x="1132428" y="153383"/>
                    <a:pt x="1140684" y="128613"/>
                    <a:pt x="1148941" y="103843"/>
                  </a:cubicBezTo>
                  <a:cubicBezTo>
                    <a:pt x="1161643" y="96222"/>
                    <a:pt x="1173710" y="88600"/>
                    <a:pt x="1186412" y="80979"/>
                  </a:cubicBezTo>
                  <a:cubicBezTo>
                    <a:pt x="1199116" y="57479"/>
                    <a:pt x="1251830" y="36520"/>
                    <a:pt x="1251830" y="30169"/>
                  </a:cubicBezTo>
                  <a:cubicBezTo>
                    <a:pt x="1268978" y="19372"/>
                    <a:pt x="1284857" y="7304"/>
                    <a:pt x="1305816" y="5399"/>
                  </a:cubicBezTo>
                  <a:cubicBezTo>
                    <a:pt x="1324235" y="4129"/>
                    <a:pt x="1342654" y="3494"/>
                    <a:pt x="1361071" y="2859"/>
                  </a:cubicBezTo>
                  <a:close/>
                </a:path>
              </a:pathLst>
            </a:custGeom>
            <a:solidFill>
              <a:srgbClr val="E7F3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2" name="Google Shape;1412;p43"/>
          <p:cNvSpPr txBox="1"/>
          <p:nvPr/>
        </p:nvSpPr>
        <p:spPr>
          <a:xfrm>
            <a:off x="3465053" y="3533775"/>
            <a:ext cx="5261810" cy="99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5867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43"/>
          <p:cNvSpPr txBox="1"/>
          <p:nvPr/>
        </p:nvSpPr>
        <p:spPr>
          <a:xfrm>
            <a:off x="3465085" y="4395793"/>
            <a:ext cx="5261746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8" name="Google Shape;1418;p44"/>
          <p:cNvGrpSpPr/>
          <p:nvPr/>
        </p:nvGrpSpPr>
        <p:grpSpPr>
          <a:xfrm>
            <a:off x="1403568" y="1314871"/>
            <a:ext cx="1393914" cy="2601635"/>
            <a:chOff x="3501573" y="3178068"/>
            <a:chExt cx="1340594" cy="2737840"/>
          </a:xfrm>
        </p:grpSpPr>
        <p:sp>
          <p:nvSpPr>
            <p:cNvPr id="1419" name="Google Shape;1419;p44"/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/>
              <a:ahLst/>
              <a:cxnLst/>
              <a:rect l="l" t="t" r="r" b="b"/>
              <a:pathLst>
                <a:path w="19050" h="66675" extrusionOk="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4"/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/>
              <a:ahLst/>
              <a:cxnLst/>
              <a:rect l="l" t="t" r="r" b="b"/>
              <a:pathLst>
                <a:path w="19050" h="66675" extrusionOk="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4"/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/>
              <a:ahLst/>
              <a:cxnLst/>
              <a:rect l="l" t="t" r="r" b="b"/>
              <a:pathLst>
                <a:path w="19050" h="66675" extrusionOk="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/>
              <a:ahLst/>
              <a:cxnLst/>
              <a:rect l="l" t="t" r="r" b="b"/>
              <a:pathLst>
                <a:path w="400050" h="828675" extrusionOk="0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/>
              <a:ahLst/>
              <a:cxnLst/>
              <a:rect l="l" t="t" r="r" b="b"/>
              <a:pathLst>
                <a:path w="390525" h="819150" extrusionOk="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/>
              <a:ahLst/>
              <a:cxnLst/>
              <a:rect l="l" t="t" r="r" b="b"/>
              <a:pathLst>
                <a:path w="333375" h="590550" extrusionOk="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5" name="Google Shape;1425;p44"/>
            <p:cNvGrpSpPr/>
            <p:nvPr/>
          </p:nvGrpSpPr>
          <p:grpSpPr>
            <a:xfrm>
              <a:off x="4098098" y="5646334"/>
              <a:ext cx="137921" cy="150914"/>
              <a:chOff x="6776853" y="6047174"/>
              <a:chExt cx="117910" cy="129018"/>
            </a:xfrm>
          </p:grpSpPr>
          <p:sp>
            <p:nvSpPr>
              <p:cNvPr id="1426" name="Google Shape;1426;p44"/>
              <p:cNvSpPr/>
              <p:nvPr/>
            </p:nvSpPr>
            <p:spPr>
              <a:xfrm>
                <a:off x="6776853" y="6047174"/>
                <a:ext cx="117910" cy="129018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44"/>
              <p:cNvSpPr/>
              <p:nvPr/>
            </p:nvSpPr>
            <p:spPr>
              <a:xfrm>
                <a:off x="6797994" y="6071634"/>
                <a:ext cx="78607" cy="86012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28" name="Google Shape;1428;p44"/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/>
              <a:ahLst/>
              <a:cxnLst/>
              <a:rect l="l" t="t" r="r" b="b"/>
              <a:pathLst>
                <a:path w="1119116" h="2330356" extrusionOk="0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4058661" y="333381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3922825" y="3333812"/>
              <a:ext cx="58393" cy="58393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1" name="Google Shape;1431;p44"/>
          <p:cNvSpPr txBox="1">
            <a:spLocks noGrp="1"/>
          </p:cNvSpPr>
          <p:nvPr>
            <p:ph type="body" idx="1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sp>
        <p:nvSpPr>
          <p:cNvPr id="1432" name="Google Shape;1432;p44"/>
          <p:cNvSpPr/>
          <p:nvPr/>
        </p:nvSpPr>
        <p:spPr>
          <a:xfrm>
            <a:off x="6432174" y="5027333"/>
            <a:ext cx="4982235" cy="1573748"/>
          </a:xfrm>
          <a:custGeom>
            <a:avLst/>
            <a:gdLst/>
            <a:ahLst/>
            <a:cxnLst/>
            <a:rect l="l" t="t" r="r" b="b"/>
            <a:pathLst>
              <a:path w="4982234" h="1573747" extrusionOk="0">
                <a:moveTo>
                  <a:pt x="4985741" y="1146434"/>
                </a:moveTo>
                <a:cubicBezTo>
                  <a:pt x="4887576" y="1173702"/>
                  <a:pt x="4873553" y="1175649"/>
                  <a:pt x="4814342" y="1174091"/>
                </a:cubicBezTo>
                <a:cubicBezTo>
                  <a:pt x="4678003" y="1171364"/>
                  <a:pt x="4547117" y="1140980"/>
                  <a:pt x="4417789" y="1100857"/>
                </a:cubicBezTo>
                <a:cubicBezTo>
                  <a:pt x="4408051" y="1097741"/>
                  <a:pt x="4397923" y="1095014"/>
                  <a:pt x="4387795" y="1092288"/>
                </a:cubicBezTo>
                <a:cubicBezTo>
                  <a:pt x="4355463" y="1082160"/>
                  <a:pt x="4325857" y="1085276"/>
                  <a:pt x="4296642" y="1103974"/>
                </a:cubicBezTo>
                <a:cubicBezTo>
                  <a:pt x="4285735" y="1110986"/>
                  <a:pt x="4269763" y="1114881"/>
                  <a:pt x="4256909" y="1113712"/>
                </a:cubicBezTo>
                <a:cubicBezTo>
                  <a:pt x="4135372" y="1103195"/>
                  <a:pt x="4014224" y="1107869"/>
                  <a:pt x="3893466" y="1120724"/>
                </a:cubicBezTo>
                <a:cubicBezTo>
                  <a:pt x="3829192" y="1127736"/>
                  <a:pt x="3677661" y="1133579"/>
                  <a:pt x="3665195" y="1134748"/>
                </a:cubicBezTo>
                <a:cubicBezTo>
                  <a:pt x="3665195" y="1144097"/>
                  <a:pt x="3665195" y="1152667"/>
                  <a:pt x="3665195" y="1161236"/>
                </a:cubicBezTo>
                <a:cubicBezTo>
                  <a:pt x="3691295" y="1169027"/>
                  <a:pt x="3691295" y="1169027"/>
                  <a:pt x="3687399" y="1195516"/>
                </a:cubicBezTo>
                <a:cubicBezTo>
                  <a:pt x="3667922" y="1197464"/>
                  <a:pt x="3667143" y="1210708"/>
                  <a:pt x="3668312" y="1227069"/>
                </a:cubicBezTo>
                <a:cubicBezTo>
                  <a:pt x="3669870" y="1243430"/>
                  <a:pt x="3668701" y="1260180"/>
                  <a:pt x="3668701" y="1281994"/>
                </a:cubicBezTo>
                <a:cubicBezTo>
                  <a:pt x="3642991" y="1260959"/>
                  <a:pt x="3621177" y="1241872"/>
                  <a:pt x="3598584" y="1224342"/>
                </a:cubicBezTo>
                <a:cubicBezTo>
                  <a:pt x="3585339" y="1214214"/>
                  <a:pt x="3570926" y="1200970"/>
                  <a:pt x="3556124" y="1199022"/>
                </a:cubicBezTo>
                <a:cubicBezTo>
                  <a:pt x="3523013" y="1195127"/>
                  <a:pt x="3489122" y="1197853"/>
                  <a:pt x="3453285" y="1197853"/>
                </a:cubicBezTo>
                <a:cubicBezTo>
                  <a:pt x="3455232" y="1200970"/>
                  <a:pt x="3484838" y="1237587"/>
                  <a:pt x="3480942" y="1260959"/>
                </a:cubicBezTo>
                <a:cubicBezTo>
                  <a:pt x="3476657" y="1285500"/>
                  <a:pt x="3459128" y="1298745"/>
                  <a:pt x="3437313" y="1306146"/>
                </a:cubicBezTo>
                <a:cubicBezTo>
                  <a:pt x="3351614" y="1335361"/>
                  <a:pt x="3263578" y="1353670"/>
                  <a:pt x="3172425" y="1356007"/>
                </a:cubicBezTo>
                <a:cubicBezTo>
                  <a:pt x="3124901" y="1357565"/>
                  <a:pt x="3077767" y="1359513"/>
                  <a:pt x="3030243" y="1361461"/>
                </a:cubicBezTo>
                <a:cubicBezTo>
                  <a:pt x="3023231" y="1361850"/>
                  <a:pt x="3016609" y="1364188"/>
                  <a:pt x="3008818" y="1368472"/>
                </a:cubicBezTo>
                <a:cubicBezTo>
                  <a:pt x="3048551" y="1389118"/>
                  <a:pt x="3072703" y="1419113"/>
                  <a:pt x="3076988" y="1463131"/>
                </a:cubicBezTo>
                <a:cubicBezTo>
                  <a:pt x="3079715" y="1490009"/>
                  <a:pt x="3073871" y="1514940"/>
                  <a:pt x="3057121" y="1536365"/>
                </a:cubicBezTo>
                <a:cubicBezTo>
                  <a:pt x="3022062" y="1581162"/>
                  <a:pt x="2953114" y="1590901"/>
                  <a:pt x="2906369" y="1557790"/>
                </a:cubicBezTo>
                <a:cubicBezTo>
                  <a:pt x="2854560" y="1520783"/>
                  <a:pt x="2849885" y="1460794"/>
                  <a:pt x="2892735" y="1394182"/>
                </a:cubicBezTo>
                <a:cubicBezTo>
                  <a:pt x="2866246" y="1364967"/>
                  <a:pt x="2832745" y="1359903"/>
                  <a:pt x="2794570" y="1360292"/>
                </a:cubicBezTo>
                <a:cubicBezTo>
                  <a:pt x="2692510" y="1362240"/>
                  <a:pt x="2590840" y="1362629"/>
                  <a:pt x="2488780" y="1359903"/>
                </a:cubicBezTo>
                <a:cubicBezTo>
                  <a:pt x="2380098" y="1357176"/>
                  <a:pt x="2272585" y="1343931"/>
                  <a:pt x="2169746" y="1305367"/>
                </a:cubicBezTo>
                <a:cubicBezTo>
                  <a:pt x="2137414" y="1293291"/>
                  <a:pt x="2106640" y="1276541"/>
                  <a:pt x="2073529" y="1261349"/>
                </a:cubicBezTo>
                <a:cubicBezTo>
                  <a:pt x="2082099" y="1252000"/>
                  <a:pt x="2087552" y="1246156"/>
                  <a:pt x="2093396" y="1240313"/>
                </a:cubicBezTo>
                <a:cubicBezTo>
                  <a:pt x="2054052" y="1221615"/>
                  <a:pt x="2016266" y="1203696"/>
                  <a:pt x="1974975" y="1184219"/>
                </a:cubicBezTo>
                <a:cubicBezTo>
                  <a:pt x="1988609" y="1171754"/>
                  <a:pt x="1997958" y="1163574"/>
                  <a:pt x="2006917" y="1155783"/>
                </a:cubicBezTo>
                <a:cubicBezTo>
                  <a:pt x="1934852" y="1134748"/>
                  <a:pt x="1863566" y="1113712"/>
                  <a:pt x="1791501" y="1092288"/>
                </a:cubicBezTo>
                <a:cubicBezTo>
                  <a:pt x="1790722" y="1105142"/>
                  <a:pt x="1789943" y="1117608"/>
                  <a:pt x="1789164" y="1131242"/>
                </a:cubicBezTo>
                <a:cubicBezTo>
                  <a:pt x="1776309" y="1136695"/>
                  <a:pt x="1768908" y="1133579"/>
                  <a:pt x="1768129" y="1119166"/>
                </a:cubicBezTo>
                <a:cubicBezTo>
                  <a:pt x="1767739" y="1112154"/>
                  <a:pt x="1765791" y="1105142"/>
                  <a:pt x="1765791" y="1097741"/>
                </a:cubicBezTo>
                <a:cubicBezTo>
                  <a:pt x="1765791" y="1086834"/>
                  <a:pt x="1760338" y="1083328"/>
                  <a:pt x="1750210" y="1079822"/>
                </a:cubicBezTo>
                <a:cubicBezTo>
                  <a:pt x="1738523" y="1075537"/>
                  <a:pt x="1727616" y="1066967"/>
                  <a:pt x="1719436" y="1057618"/>
                </a:cubicBezTo>
                <a:cubicBezTo>
                  <a:pt x="1716320" y="1054112"/>
                  <a:pt x="1717878" y="1039699"/>
                  <a:pt x="1722163" y="1036583"/>
                </a:cubicBezTo>
                <a:cubicBezTo>
                  <a:pt x="1735017" y="1026845"/>
                  <a:pt x="1749820" y="1020222"/>
                  <a:pt x="1768518" y="1010094"/>
                </a:cubicBezTo>
                <a:cubicBezTo>
                  <a:pt x="1772024" y="1000745"/>
                  <a:pt x="1777088" y="985164"/>
                  <a:pt x="1783710" y="970361"/>
                </a:cubicBezTo>
                <a:cubicBezTo>
                  <a:pt x="1784489" y="968413"/>
                  <a:pt x="1793059" y="969972"/>
                  <a:pt x="1799681" y="969972"/>
                </a:cubicBezTo>
                <a:cubicBezTo>
                  <a:pt x="1798513" y="985553"/>
                  <a:pt x="1797344" y="999577"/>
                  <a:pt x="1796565" y="1011652"/>
                </a:cubicBezTo>
                <a:cubicBezTo>
                  <a:pt x="1893171" y="999187"/>
                  <a:pt x="1988999" y="987111"/>
                  <a:pt x="2083268" y="975036"/>
                </a:cubicBezTo>
                <a:cubicBezTo>
                  <a:pt x="2081320" y="974256"/>
                  <a:pt x="1985493" y="939977"/>
                  <a:pt x="1943033" y="922837"/>
                </a:cubicBezTo>
                <a:cubicBezTo>
                  <a:pt x="1903689" y="906866"/>
                  <a:pt x="1865514" y="901412"/>
                  <a:pt x="1825391" y="921279"/>
                </a:cubicBezTo>
                <a:cubicBezTo>
                  <a:pt x="1756442" y="955558"/>
                  <a:pt x="1686325" y="988280"/>
                  <a:pt x="1616597" y="1021001"/>
                </a:cubicBezTo>
                <a:cubicBezTo>
                  <a:pt x="1605690" y="1026066"/>
                  <a:pt x="1596341" y="1033467"/>
                  <a:pt x="1581149" y="1026845"/>
                </a:cubicBezTo>
                <a:cubicBezTo>
                  <a:pt x="1573747" y="1023728"/>
                  <a:pt x="1540247" y="1046322"/>
                  <a:pt x="1534404" y="1052165"/>
                </a:cubicBezTo>
                <a:cubicBezTo>
                  <a:pt x="1541415" y="1067357"/>
                  <a:pt x="1548817" y="1083328"/>
                  <a:pt x="1555828" y="1098910"/>
                </a:cubicBezTo>
                <a:cubicBezTo>
                  <a:pt x="1537520" y="1100468"/>
                  <a:pt x="1522328" y="1102026"/>
                  <a:pt x="1505967" y="1103195"/>
                </a:cubicBezTo>
                <a:cubicBezTo>
                  <a:pt x="1505188" y="1122282"/>
                  <a:pt x="1508304" y="1137085"/>
                  <a:pt x="1522717" y="1149550"/>
                </a:cubicBezTo>
                <a:cubicBezTo>
                  <a:pt x="1533625" y="1158899"/>
                  <a:pt x="1543363" y="1170196"/>
                  <a:pt x="1538299" y="1187725"/>
                </a:cubicBezTo>
                <a:cubicBezTo>
                  <a:pt x="1536741" y="1192789"/>
                  <a:pt x="1542974" y="1200191"/>
                  <a:pt x="1546479" y="1207981"/>
                </a:cubicBezTo>
                <a:cubicBezTo>
                  <a:pt x="1543753" y="1209540"/>
                  <a:pt x="1540247" y="1211487"/>
                  <a:pt x="1536351" y="1213824"/>
                </a:cubicBezTo>
                <a:cubicBezTo>
                  <a:pt x="1539857" y="1225511"/>
                  <a:pt x="1543753" y="1237197"/>
                  <a:pt x="1546869" y="1248883"/>
                </a:cubicBezTo>
                <a:cubicBezTo>
                  <a:pt x="1555828" y="1281605"/>
                  <a:pt x="1542974" y="1313547"/>
                  <a:pt x="1514537" y="1331466"/>
                </a:cubicBezTo>
                <a:cubicBezTo>
                  <a:pt x="1485321" y="1349385"/>
                  <a:pt x="1449484" y="1346269"/>
                  <a:pt x="1424553" y="1323286"/>
                </a:cubicBezTo>
                <a:cubicBezTo>
                  <a:pt x="1388326" y="1289785"/>
                  <a:pt x="1380924" y="1229406"/>
                  <a:pt x="1409361" y="1196295"/>
                </a:cubicBezTo>
                <a:cubicBezTo>
                  <a:pt x="1411698" y="1193179"/>
                  <a:pt x="1414425" y="1189283"/>
                  <a:pt x="1417541" y="1188115"/>
                </a:cubicBezTo>
                <a:cubicBezTo>
                  <a:pt x="1447925" y="1177987"/>
                  <a:pt x="1444420" y="1152277"/>
                  <a:pt x="1444030" y="1128515"/>
                </a:cubicBezTo>
                <a:cubicBezTo>
                  <a:pt x="1444030" y="1123061"/>
                  <a:pt x="1440914" y="1115271"/>
                  <a:pt x="1437018" y="1113323"/>
                </a:cubicBezTo>
                <a:cubicBezTo>
                  <a:pt x="1432344" y="1110986"/>
                  <a:pt x="1424943" y="1113712"/>
                  <a:pt x="1422995" y="1114102"/>
                </a:cubicBezTo>
                <a:cubicBezTo>
                  <a:pt x="1401570" y="1097741"/>
                  <a:pt x="1297563" y="1026845"/>
                  <a:pt x="1266010" y="1006588"/>
                </a:cubicBezTo>
                <a:cubicBezTo>
                  <a:pt x="1257050" y="1000745"/>
                  <a:pt x="1249259" y="993344"/>
                  <a:pt x="1241079" y="986722"/>
                </a:cubicBezTo>
                <a:cubicBezTo>
                  <a:pt x="1242248" y="985164"/>
                  <a:pt x="1243027" y="983216"/>
                  <a:pt x="1244195" y="981658"/>
                </a:cubicBezTo>
                <a:cubicBezTo>
                  <a:pt x="1250038" y="983995"/>
                  <a:pt x="1256271" y="985553"/>
                  <a:pt x="1261725" y="988670"/>
                </a:cubicBezTo>
                <a:cubicBezTo>
                  <a:pt x="1294057" y="1008147"/>
                  <a:pt x="1384041" y="1062682"/>
                  <a:pt x="1397675" y="1068136"/>
                </a:cubicBezTo>
                <a:cubicBezTo>
                  <a:pt x="1404686" y="1070863"/>
                  <a:pt x="1413646" y="1068915"/>
                  <a:pt x="1421437" y="1068915"/>
                </a:cubicBezTo>
                <a:cubicBezTo>
                  <a:pt x="1421437" y="1061124"/>
                  <a:pt x="1419489" y="998408"/>
                  <a:pt x="1418320" y="972309"/>
                </a:cubicBezTo>
                <a:cubicBezTo>
                  <a:pt x="1409750" y="971140"/>
                  <a:pt x="1266789" y="961402"/>
                  <a:pt x="1203683" y="958285"/>
                </a:cubicBezTo>
                <a:cubicBezTo>
                  <a:pt x="1197840" y="957896"/>
                  <a:pt x="1179921" y="971530"/>
                  <a:pt x="1176805" y="971530"/>
                </a:cubicBezTo>
                <a:cubicBezTo>
                  <a:pt x="1116036" y="968413"/>
                  <a:pt x="1054878" y="964907"/>
                  <a:pt x="994110" y="961402"/>
                </a:cubicBezTo>
                <a:cubicBezTo>
                  <a:pt x="992941" y="961402"/>
                  <a:pt x="991772" y="960233"/>
                  <a:pt x="988656" y="957896"/>
                </a:cubicBezTo>
                <a:cubicBezTo>
                  <a:pt x="990604" y="935302"/>
                  <a:pt x="992552" y="911540"/>
                  <a:pt x="994499" y="887778"/>
                </a:cubicBezTo>
                <a:cubicBezTo>
                  <a:pt x="996057" y="866354"/>
                  <a:pt x="988656" y="856615"/>
                  <a:pt x="968010" y="855057"/>
                </a:cubicBezTo>
                <a:cubicBezTo>
                  <a:pt x="911137" y="851551"/>
                  <a:pt x="779472" y="844539"/>
                  <a:pt x="758827" y="845708"/>
                </a:cubicBezTo>
                <a:cubicBezTo>
                  <a:pt x="763501" y="869470"/>
                  <a:pt x="763501" y="899854"/>
                  <a:pt x="768176" y="922058"/>
                </a:cubicBezTo>
                <a:cubicBezTo>
                  <a:pt x="751425" y="928291"/>
                  <a:pt x="742466" y="923227"/>
                  <a:pt x="737402" y="908034"/>
                </a:cubicBezTo>
                <a:cubicBezTo>
                  <a:pt x="731948" y="891284"/>
                  <a:pt x="724937" y="875313"/>
                  <a:pt x="719483" y="858563"/>
                </a:cubicBezTo>
                <a:cubicBezTo>
                  <a:pt x="714809" y="844539"/>
                  <a:pt x="707407" y="836359"/>
                  <a:pt x="691436" y="837917"/>
                </a:cubicBezTo>
                <a:cubicBezTo>
                  <a:pt x="671569" y="839865"/>
                  <a:pt x="651703" y="839865"/>
                  <a:pt x="631836" y="841812"/>
                </a:cubicBezTo>
                <a:cubicBezTo>
                  <a:pt x="609632" y="844150"/>
                  <a:pt x="588597" y="842981"/>
                  <a:pt x="567172" y="834022"/>
                </a:cubicBezTo>
                <a:cubicBezTo>
                  <a:pt x="549643" y="827010"/>
                  <a:pt x="529387" y="825452"/>
                  <a:pt x="510299" y="823504"/>
                </a:cubicBezTo>
                <a:cubicBezTo>
                  <a:pt x="411745" y="812986"/>
                  <a:pt x="312412" y="806364"/>
                  <a:pt x="214248" y="791172"/>
                </a:cubicBezTo>
                <a:cubicBezTo>
                  <a:pt x="149973" y="781044"/>
                  <a:pt x="91542" y="767020"/>
                  <a:pt x="24931" y="740142"/>
                </a:cubicBezTo>
                <a:cubicBezTo>
                  <a:pt x="15971" y="737415"/>
                  <a:pt x="8180" y="730793"/>
                  <a:pt x="0" y="725729"/>
                </a:cubicBezTo>
                <a:cubicBezTo>
                  <a:pt x="0" y="721834"/>
                  <a:pt x="0" y="717938"/>
                  <a:pt x="0" y="714043"/>
                </a:cubicBezTo>
                <a:cubicBezTo>
                  <a:pt x="30384" y="698461"/>
                  <a:pt x="59600" y="680153"/>
                  <a:pt x="91153" y="667298"/>
                </a:cubicBezTo>
                <a:cubicBezTo>
                  <a:pt x="205678" y="621721"/>
                  <a:pt x="326046" y="599518"/>
                  <a:pt x="447583" y="580820"/>
                </a:cubicBezTo>
                <a:cubicBezTo>
                  <a:pt x="513026" y="570691"/>
                  <a:pt x="578469" y="559005"/>
                  <a:pt x="641575" y="540697"/>
                </a:cubicBezTo>
                <a:cubicBezTo>
                  <a:pt x="668453" y="532906"/>
                  <a:pt x="694942" y="523167"/>
                  <a:pt x="722599" y="517714"/>
                </a:cubicBezTo>
                <a:cubicBezTo>
                  <a:pt x="733896" y="515377"/>
                  <a:pt x="770902" y="521609"/>
                  <a:pt x="777135" y="520830"/>
                </a:cubicBezTo>
                <a:cubicBezTo>
                  <a:pt x="884259" y="513039"/>
                  <a:pt x="981255" y="470190"/>
                  <a:pt x="1081367" y="436300"/>
                </a:cubicBezTo>
                <a:cubicBezTo>
                  <a:pt x="1174078" y="404747"/>
                  <a:pt x="1266399" y="370857"/>
                  <a:pt x="1361447" y="349432"/>
                </a:cubicBezTo>
                <a:cubicBezTo>
                  <a:pt x="1541805" y="308141"/>
                  <a:pt x="1722942" y="317879"/>
                  <a:pt x="1901741" y="362287"/>
                </a:cubicBezTo>
                <a:cubicBezTo>
                  <a:pt x="2007307" y="388386"/>
                  <a:pt x="2110536" y="423834"/>
                  <a:pt x="2214933" y="454608"/>
                </a:cubicBezTo>
                <a:cubicBezTo>
                  <a:pt x="2262067" y="468632"/>
                  <a:pt x="2309202" y="486940"/>
                  <a:pt x="2357505" y="492783"/>
                </a:cubicBezTo>
                <a:cubicBezTo>
                  <a:pt x="2495402" y="509533"/>
                  <a:pt x="2633690" y="520830"/>
                  <a:pt x="2771977" y="534854"/>
                </a:cubicBezTo>
                <a:cubicBezTo>
                  <a:pt x="2795349" y="537191"/>
                  <a:pt x="2816774" y="533296"/>
                  <a:pt x="2838199" y="523947"/>
                </a:cubicBezTo>
                <a:cubicBezTo>
                  <a:pt x="2902863" y="495120"/>
                  <a:pt x="3040371" y="435521"/>
                  <a:pt x="3043487" y="430067"/>
                </a:cubicBezTo>
                <a:cubicBezTo>
                  <a:pt x="3027126" y="429288"/>
                  <a:pt x="2877542" y="431236"/>
                  <a:pt x="2819501" y="429288"/>
                </a:cubicBezTo>
                <a:cubicBezTo>
                  <a:pt x="2794181" y="428509"/>
                  <a:pt x="2768861" y="417991"/>
                  <a:pt x="2743540" y="411759"/>
                </a:cubicBezTo>
                <a:cubicBezTo>
                  <a:pt x="2743540" y="409421"/>
                  <a:pt x="2743540" y="407474"/>
                  <a:pt x="2743540" y="405136"/>
                </a:cubicBezTo>
                <a:cubicBezTo>
                  <a:pt x="2748215" y="402410"/>
                  <a:pt x="2798466" y="392671"/>
                  <a:pt x="2816384" y="392671"/>
                </a:cubicBezTo>
                <a:cubicBezTo>
                  <a:pt x="2821059" y="394619"/>
                  <a:pt x="3006870" y="392281"/>
                  <a:pt x="3080104" y="392671"/>
                </a:cubicBezTo>
                <a:cubicBezTo>
                  <a:pt x="3088284" y="392671"/>
                  <a:pt x="3106982" y="370857"/>
                  <a:pt x="3126849" y="374752"/>
                </a:cubicBezTo>
                <a:cubicBezTo>
                  <a:pt x="3182553" y="385659"/>
                  <a:pt x="3244490" y="401630"/>
                  <a:pt x="3254618" y="401630"/>
                </a:cubicBezTo>
                <a:cubicBezTo>
                  <a:pt x="3355899" y="402410"/>
                  <a:pt x="3576380" y="403578"/>
                  <a:pt x="3588066" y="403578"/>
                </a:cubicBezTo>
                <a:cubicBezTo>
                  <a:pt x="3588066" y="415264"/>
                  <a:pt x="3588066" y="425782"/>
                  <a:pt x="3588066" y="440195"/>
                </a:cubicBezTo>
                <a:cubicBezTo>
                  <a:pt x="3548333" y="440195"/>
                  <a:pt x="3508600" y="440195"/>
                  <a:pt x="3463802" y="440195"/>
                </a:cubicBezTo>
                <a:cubicBezTo>
                  <a:pt x="3498082" y="469021"/>
                  <a:pt x="3527687" y="493952"/>
                  <a:pt x="3557292" y="518493"/>
                </a:cubicBezTo>
                <a:cubicBezTo>
                  <a:pt x="3568199" y="527842"/>
                  <a:pt x="3577159" y="522388"/>
                  <a:pt x="3586118" y="513818"/>
                </a:cubicBezTo>
                <a:cubicBezTo>
                  <a:pt x="3649614" y="449934"/>
                  <a:pt x="3972154" y="124277"/>
                  <a:pt x="4069149" y="24944"/>
                </a:cubicBezTo>
                <a:cubicBezTo>
                  <a:pt x="4087848" y="5856"/>
                  <a:pt x="4106546" y="-1935"/>
                  <a:pt x="4134593" y="403"/>
                </a:cubicBezTo>
                <a:cubicBezTo>
                  <a:pt x="4210164" y="6635"/>
                  <a:pt x="4397533" y="17543"/>
                  <a:pt x="4419347" y="20269"/>
                </a:cubicBezTo>
                <a:cubicBezTo>
                  <a:pt x="4417400" y="30787"/>
                  <a:pt x="4388963" y="116097"/>
                  <a:pt x="4384678" y="126225"/>
                </a:cubicBezTo>
                <a:cubicBezTo>
                  <a:pt x="4386236" y="127393"/>
                  <a:pt x="4399091" y="127783"/>
                  <a:pt x="4416231" y="128562"/>
                </a:cubicBezTo>
                <a:cubicBezTo>
                  <a:pt x="4396364" y="178813"/>
                  <a:pt x="4381562" y="216598"/>
                  <a:pt x="4374161" y="242698"/>
                </a:cubicBezTo>
                <a:cubicBezTo>
                  <a:pt x="4397533" y="244256"/>
                  <a:pt x="4403766" y="243087"/>
                  <a:pt x="4427138" y="244256"/>
                </a:cubicBezTo>
                <a:cubicBezTo>
                  <a:pt x="4418958" y="273082"/>
                  <a:pt x="4414673" y="292559"/>
                  <a:pt x="4410778" y="308141"/>
                </a:cubicBezTo>
                <a:cubicBezTo>
                  <a:pt x="4425970" y="309309"/>
                  <a:pt x="4432592" y="310088"/>
                  <a:pt x="4445057" y="310867"/>
                </a:cubicBezTo>
                <a:cubicBezTo>
                  <a:pt x="4433371" y="336967"/>
                  <a:pt x="4332090" y="603803"/>
                  <a:pt x="4302874" y="701577"/>
                </a:cubicBezTo>
                <a:cubicBezTo>
                  <a:pt x="4299369" y="713653"/>
                  <a:pt x="4301706" y="720275"/>
                  <a:pt x="4314561" y="722223"/>
                </a:cubicBezTo>
                <a:cubicBezTo>
                  <a:pt x="4418958" y="737415"/>
                  <a:pt x="4521797" y="760788"/>
                  <a:pt x="4629310" y="748712"/>
                </a:cubicBezTo>
                <a:cubicBezTo>
                  <a:pt x="4734487" y="737026"/>
                  <a:pt x="4840831" y="737415"/>
                  <a:pt x="4944449" y="765073"/>
                </a:cubicBezTo>
                <a:cubicBezTo>
                  <a:pt x="4954577" y="767800"/>
                  <a:pt x="4964316" y="770916"/>
                  <a:pt x="4975223" y="777928"/>
                </a:cubicBezTo>
                <a:cubicBezTo>
                  <a:pt x="4957694" y="782602"/>
                  <a:pt x="4812395" y="821167"/>
                  <a:pt x="4757080" y="834801"/>
                </a:cubicBezTo>
                <a:cubicBezTo>
                  <a:pt x="4743056" y="838306"/>
                  <a:pt x="4734876" y="844539"/>
                  <a:pt x="4735655" y="859342"/>
                </a:cubicBezTo>
                <a:cubicBezTo>
                  <a:pt x="4737213" y="907255"/>
                  <a:pt x="4737992" y="955169"/>
                  <a:pt x="4741109" y="1003083"/>
                </a:cubicBezTo>
                <a:cubicBezTo>
                  <a:pt x="4741498" y="1010873"/>
                  <a:pt x="4748899" y="1021781"/>
                  <a:pt x="4756301" y="1025676"/>
                </a:cubicBezTo>
                <a:cubicBezTo>
                  <a:pt x="4829535" y="1064630"/>
                  <a:pt x="4985741" y="1144876"/>
                  <a:pt x="4985741" y="1146434"/>
                </a:cubicBezTo>
                <a:close/>
                <a:moveTo>
                  <a:pt x="1739302" y="906087"/>
                </a:moveTo>
                <a:cubicBezTo>
                  <a:pt x="1738913" y="904139"/>
                  <a:pt x="1738134" y="902581"/>
                  <a:pt x="1737744" y="900633"/>
                </a:cubicBezTo>
                <a:cubicBezTo>
                  <a:pt x="1691389" y="897906"/>
                  <a:pt x="1644644" y="895180"/>
                  <a:pt x="1595562" y="892063"/>
                </a:cubicBezTo>
                <a:cubicBezTo>
                  <a:pt x="1602573" y="918162"/>
                  <a:pt x="1608417" y="940756"/>
                  <a:pt x="1615428" y="967245"/>
                </a:cubicBezTo>
                <a:cubicBezTo>
                  <a:pt x="1658278" y="946210"/>
                  <a:pt x="1698790" y="926343"/>
                  <a:pt x="1739302" y="906087"/>
                </a:cubicBezTo>
                <a:close/>
                <a:moveTo>
                  <a:pt x="1499735" y="974646"/>
                </a:moveTo>
                <a:cubicBezTo>
                  <a:pt x="1498955" y="976204"/>
                  <a:pt x="1498176" y="978152"/>
                  <a:pt x="1497787" y="979710"/>
                </a:cubicBezTo>
                <a:cubicBezTo>
                  <a:pt x="1509863" y="989449"/>
                  <a:pt x="1521159" y="999187"/>
                  <a:pt x="1533625" y="1008147"/>
                </a:cubicBezTo>
                <a:cubicBezTo>
                  <a:pt x="1537130" y="1010484"/>
                  <a:pt x="1544532" y="1010873"/>
                  <a:pt x="1548038" y="1008536"/>
                </a:cubicBezTo>
                <a:cubicBezTo>
                  <a:pt x="1560892" y="1000745"/>
                  <a:pt x="1572579" y="991786"/>
                  <a:pt x="1584654" y="982826"/>
                </a:cubicBezTo>
                <a:cubicBezTo>
                  <a:pt x="1586992" y="980879"/>
                  <a:pt x="1589719" y="975815"/>
                  <a:pt x="1588550" y="973477"/>
                </a:cubicBezTo>
                <a:cubicBezTo>
                  <a:pt x="1578422" y="946210"/>
                  <a:pt x="1567515" y="918942"/>
                  <a:pt x="1556608" y="891674"/>
                </a:cubicBezTo>
                <a:cubicBezTo>
                  <a:pt x="1555049" y="892063"/>
                  <a:pt x="1553102" y="892453"/>
                  <a:pt x="1551543" y="892842"/>
                </a:cubicBezTo>
                <a:cubicBezTo>
                  <a:pt x="1549206" y="920110"/>
                  <a:pt x="1547258" y="947378"/>
                  <a:pt x="1544921" y="976594"/>
                </a:cubicBezTo>
                <a:cubicBezTo>
                  <a:pt x="1528950" y="975815"/>
                  <a:pt x="1514147" y="975036"/>
                  <a:pt x="1499735" y="974646"/>
                </a:cubicBezTo>
                <a:close/>
                <a:moveTo>
                  <a:pt x="1495060" y="1097741"/>
                </a:moveTo>
                <a:cubicBezTo>
                  <a:pt x="1484542" y="1108648"/>
                  <a:pt x="1475583" y="1113323"/>
                  <a:pt x="1474025" y="1119945"/>
                </a:cubicBezTo>
                <a:cubicBezTo>
                  <a:pt x="1470908" y="1134358"/>
                  <a:pt x="1469350" y="1149940"/>
                  <a:pt x="1472077" y="1163963"/>
                </a:cubicBezTo>
                <a:cubicBezTo>
                  <a:pt x="1473246" y="1169417"/>
                  <a:pt x="1487269" y="1172533"/>
                  <a:pt x="1495839" y="1176039"/>
                </a:cubicBezTo>
                <a:cubicBezTo>
                  <a:pt x="1498566" y="1177208"/>
                  <a:pt x="1502072" y="1176818"/>
                  <a:pt x="1510642" y="1177597"/>
                </a:cubicBezTo>
                <a:cubicBezTo>
                  <a:pt x="1505188" y="1149940"/>
                  <a:pt x="1500124" y="1124620"/>
                  <a:pt x="1495060" y="10977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44"/>
          <p:cNvSpPr/>
          <p:nvPr/>
        </p:nvSpPr>
        <p:spPr>
          <a:xfrm>
            <a:off x="6228492" y="1439983"/>
            <a:ext cx="3492445" cy="1531870"/>
          </a:xfrm>
          <a:custGeom>
            <a:avLst/>
            <a:gdLst/>
            <a:ahLst/>
            <a:cxnLst/>
            <a:rect l="l" t="t" r="r" b="b"/>
            <a:pathLst>
              <a:path w="12182475" h="5343525" extrusionOk="0">
                <a:moveTo>
                  <a:pt x="12064365" y="15795"/>
                </a:moveTo>
                <a:cubicBezTo>
                  <a:pt x="12006262" y="-8970"/>
                  <a:pt x="11955780" y="-4207"/>
                  <a:pt x="11901487" y="27225"/>
                </a:cubicBezTo>
                <a:cubicBezTo>
                  <a:pt x="11816715" y="76755"/>
                  <a:pt x="11727180" y="117713"/>
                  <a:pt x="11634787" y="152003"/>
                </a:cubicBezTo>
                <a:cubicBezTo>
                  <a:pt x="11325225" y="267255"/>
                  <a:pt x="11027093" y="407273"/>
                  <a:pt x="10728008" y="547290"/>
                </a:cubicBezTo>
                <a:cubicBezTo>
                  <a:pt x="10352723" y="722550"/>
                  <a:pt x="9983152" y="910193"/>
                  <a:pt x="9604058" y="1075928"/>
                </a:cubicBezTo>
                <a:cubicBezTo>
                  <a:pt x="9340215" y="1192133"/>
                  <a:pt x="9072562" y="1302623"/>
                  <a:pt x="8805862" y="1413113"/>
                </a:cubicBezTo>
                <a:cubicBezTo>
                  <a:pt x="8721090" y="1448355"/>
                  <a:pt x="8636317" y="1485503"/>
                  <a:pt x="8551545" y="1519793"/>
                </a:cubicBezTo>
                <a:cubicBezTo>
                  <a:pt x="8537258" y="1525508"/>
                  <a:pt x="8521065" y="1536938"/>
                  <a:pt x="8506778" y="1534080"/>
                </a:cubicBezTo>
                <a:cubicBezTo>
                  <a:pt x="8424862" y="1517888"/>
                  <a:pt x="8361045" y="1567418"/>
                  <a:pt x="8290560" y="1593135"/>
                </a:cubicBezTo>
                <a:cubicBezTo>
                  <a:pt x="8253413" y="1606471"/>
                  <a:pt x="8219123" y="1609328"/>
                  <a:pt x="8180070" y="1601708"/>
                </a:cubicBezTo>
                <a:cubicBezTo>
                  <a:pt x="8049578" y="1575038"/>
                  <a:pt x="7918133" y="1576943"/>
                  <a:pt x="7788593" y="1611233"/>
                </a:cubicBezTo>
                <a:cubicBezTo>
                  <a:pt x="7742873" y="1623615"/>
                  <a:pt x="7698105" y="1640760"/>
                  <a:pt x="7669530" y="1684575"/>
                </a:cubicBezTo>
                <a:cubicBezTo>
                  <a:pt x="7658100" y="1701721"/>
                  <a:pt x="7640955" y="1709340"/>
                  <a:pt x="7620953" y="1709340"/>
                </a:cubicBezTo>
                <a:cubicBezTo>
                  <a:pt x="7557135" y="1710293"/>
                  <a:pt x="7494270" y="1710293"/>
                  <a:pt x="7430453" y="1709340"/>
                </a:cubicBezTo>
                <a:cubicBezTo>
                  <a:pt x="7405688" y="1708388"/>
                  <a:pt x="7387590" y="1690290"/>
                  <a:pt x="7363778" y="1684575"/>
                </a:cubicBezTo>
                <a:cubicBezTo>
                  <a:pt x="7342823" y="1679813"/>
                  <a:pt x="7321868" y="1681718"/>
                  <a:pt x="7300913" y="1681718"/>
                </a:cubicBezTo>
                <a:cubicBezTo>
                  <a:pt x="7299008" y="1677908"/>
                  <a:pt x="7298055" y="1674098"/>
                  <a:pt x="7296150" y="1670288"/>
                </a:cubicBezTo>
                <a:cubicBezTo>
                  <a:pt x="7265670" y="1664573"/>
                  <a:pt x="7238048" y="1675050"/>
                  <a:pt x="7209473" y="1683623"/>
                </a:cubicBezTo>
                <a:cubicBezTo>
                  <a:pt x="7209473" y="1689338"/>
                  <a:pt x="7209473" y="1696005"/>
                  <a:pt x="7209473" y="1701721"/>
                </a:cubicBezTo>
                <a:cubicBezTo>
                  <a:pt x="7209473" y="1701721"/>
                  <a:pt x="7210425" y="1701721"/>
                  <a:pt x="7210425" y="1701721"/>
                </a:cubicBezTo>
                <a:cubicBezTo>
                  <a:pt x="7166610" y="1733153"/>
                  <a:pt x="7118033" y="1731248"/>
                  <a:pt x="7065645" y="1725533"/>
                </a:cubicBezTo>
                <a:cubicBezTo>
                  <a:pt x="6985635" y="1716008"/>
                  <a:pt x="6904673" y="1717913"/>
                  <a:pt x="6823710" y="1713150"/>
                </a:cubicBezTo>
                <a:cubicBezTo>
                  <a:pt x="6615113" y="1699815"/>
                  <a:pt x="6406515" y="1683623"/>
                  <a:pt x="6197918" y="1668383"/>
                </a:cubicBezTo>
                <a:cubicBezTo>
                  <a:pt x="6028373" y="1656000"/>
                  <a:pt x="5859780" y="1638855"/>
                  <a:pt x="5691188" y="1625521"/>
                </a:cubicBezTo>
                <a:cubicBezTo>
                  <a:pt x="5462588" y="1606471"/>
                  <a:pt x="5232083" y="1596946"/>
                  <a:pt x="5003483" y="1581705"/>
                </a:cubicBezTo>
                <a:cubicBezTo>
                  <a:pt x="4871085" y="1573133"/>
                  <a:pt x="4737735" y="1566465"/>
                  <a:pt x="4604385" y="1558846"/>
                </a:cubicBezTo>
                <a:cubicBezTo>
                  <a:pt x="4452938" y="1549321"/>
                  <a:pt x="4300538" y="1545510"/>
                  <a:pt x="4149090" y="1533128"/>
                </a:cubicBezTo>
                <a:cubicBezTo>
                  <a:pt x="4074795" y="1527413"/>
                  <a:pt x="4000500" y="1526460"/>
                  <a:pt x="3926205" y="1524555"/>
                </a:cubicBezTo>
                <a:cubicBezTo>
                  <a:pt x="3815715" y="1520746"/>
                  <a:pt x="3704273" y="1515030"/>
                  <a:pt x="3593783" y="1510268"/>
                </a:cubicBezTo>
                <a:cubicBezTo>
                  <a:pt x="3394710" y="1501696"/>
                  <a:pt x="3194685" y="1497885"/>
                  <a:pt x="2995613" y="1485503"/>
                </a:cubicBezTo>
                <a:cubicBezTo>
                  <a:pt x="2918460" y="1480740"/>
                  <a:pt x="2840355" y="1482646"/>
                  <a:pt x="2762250" y="1484550"/>
                </a:cubicBezTo>
                <a:cubicBezTo>
                  <a:pt x="2714625" y="1485503"/>
                  <a:pt x="2678430" y="1511221"/>
                  <a:pt x="2646045" y="1543605"/>
                </a:cubicBezTo>
                <a:cubicBezTo>
                  <a:pt x="2638425" y="1551225"/>
                  <a:pt x="2629853" y="1560750"/>
                  <a:pt x="2632710" y="1572180"/>
                </a:cubicBezTo>
                <a:cubicBezTo>
                  <a:pt x="2636520" y="1585515"/>
                  <a:pt x="2649855" y="1584563"/>
                  <a:pt x="2660333" y="1585515"/>
                </a:cubicBezTo>
                <a:cubicBezTo>
                  <a:pt x="2674620" y="1587421"/>
                  <a:pt x="2688908" y="1586468"/>
                  <a:pt x="2703195" y="1586468"/>
                </a:cubicBezTo>
                <a:cubicBezTo>
                  <a:pt x="2812733" y="1586468"/>
                  <a:pt x="2922270" y="1585515"/>
                  <a:pt x="3031808" y="1586468"/>
                </a:cubicBezTo>
                <a:cubicBezTo>
                  <a:pt x="3308033" y="1589325"/>
                  <a:pt x="3583305" y="1598850"/>
                  <a:pt x="3858578" y="1607423"/>
                </a:cubicBezTo>
                <a:cubicBezTo>
                  <a:pt x="4026218" y="1612185"/>
                  <a:pt x="4194810" y="1617900"/>
                  <a:pt x="4362450" y="1625521"/>
                </a:cubicBezTo>
                <a:cubicBezTo>
                  <a:pt x="4594860" y="1635998"/>
                  <a:pt x="4828223" y="1641713"/>
                  <a:pt x="5060633" y="1655048"/>
                </a:cubicBezTo>
                <a:cubicBezTo>
                  <a:pt x="5295900" y="1668383"/>
                  <a:pt x="5532120" y="1679813"/>
                  <a:pt x="5768340" y="1693148"/>
                </a:cubicBezTo>
                <a:cubicBezTo>
                  <a:pt x="6148388" y="1714103"/>
                  <a:pt x="6528435" y="1736963"/>
                  <a:pt x="6905625" y="1785540"/>
                </a:cubicBezTo>
                <a:cubicBezTo>
                  <a:pt x="7009448" y="1798875"/>
                  <a:pt x="7115175" y="1793160"/>
                  <a:pt x="7218998" y="1805543"/>
                </a:cubicBezTo>
                <a:cubicBezTo>
                  <a:pt x="7244715" y="1808400"/>
                  <a:pt x="7267575" y="1812210"/>
                  <a:pt x="7284720" y="1836023"/>
                </a:cubicBezTo>
                <a:cubicBezTo>
                  <a:pt x="7305675" y="1863646"/>
                  <a:pt x="7339013" y="1859835"/>
                  <a:pt x="7368540" y="1858883"/>
                </a:cubicBezTo>
                <a:cubicBezTo>
                  <a:pt x="7459028" y="1854121"/>
                  <a:pt x="7548563" y="1871265"/>
                  <a:pt x="7639050" y="1876980"/>
                </a:cubicBezTo>
                <a:cubicBezTo>
                  <a:pt x="7709535" y="1880790"/>
                  <a:pt x="7722870" y="1939846"/>
                  <a:pt x="7736205" y="1995090"/>
                </a:cubicBezTo>
                <a:cubicBezTo>
                  <a:pt x="7736205" y="1996996"/>
                  <a:pt x="7762875" y="2112248"/>
                  <a:pt x="7764780" y="2118915"/>
                </a:cubicBezTo>
                <a:cubicBezTo>
                  <a:pt x="7775258" y="2157015"/>
                  <a:pt x="7786688" y="2189401"/>
                  <a:pt x="7788593" y="2226548"/>
                </a:cubicBezTo>
                <a:cubicBezTo>
                  <a:pt x="7791450" y="2260838"/>
                  <a:pt x="7775258" y="2281793"/>
                  <a:pt x="7739063" y="2280840"/>
                </a:cubicBezTo>
                <a:cubicBezTo>
                  <a:pt x="7631430" y="2278935"/>
                  <a:pt x="7521893" y="2297033"/>
                  <a:pt x="7416165" y="2286556"/>
                </a:cubicBezTo>
                <a:cubicBezTo>
                  <a:pt x="7342823" y="2278935"/>
                  <a:pt x="7273290" y="2278935"/>
                  <a:pt x="7200900" y="2289413"/>
                </a:cubicBezTo>
                <a:cubicBezTo>
                  <a:pt x="7045643" y="2311321"/>
                  <a:pt x="6886575" y="2301796"/>
                  <a:pt x="6734175" y="2344658"/>
                </a:cubicBezTo>
                <a:cubicBezTo>
                  <a:pt x="6713220" y="2350373"/>
                  <a:pt x="6691313" y="2356088"/>
                  <a:pt x="6670358" y="2364660"/>
                </a:cubicBezTo>
                <a:cubicBezTo>
                  <a:pt x="6637973" y="2378948"/>
                  <a:pt x="6617970" y="2398951"/>
                  <a:pt x="6631305" y="2438956"/>
                </a:cubicBezTo>
                <a:cubicBezTo>
                  <a:pt x="6642735" y="2474198"/>
                  <a:pt x="6628448" y="2503725"/>
                  <a:pt x="6606540" y="2531348"/>
                </a:cubicBezTo>
                <a:cubicBezTo>
                  <a:pt x="6565583" y="2580878"/>
                  <a:pt x="6514148" y="2623740"/>
                  <a:pt x="6495098" y="2689463"/>
                </a:cubicBezTo>
                <a:cubicBezTo>
                  <a:pt x="6491288" y="2703750"/>
                  <a:pt x="6478905" y="2715181"/>
                  <a:pt x="6462713" y="2712323"/>
                </a:cubicBezTo>
                <a:cubicBezTo>
                  <a:pt x="6407468" y="2701846"/>
                  <a:pt x="6351270" y="2710418"/>
                  <a:pt x="6296025" y="2683748"/>
                </a:cubicBezTo>
                <a:cubicBezTo>
                  <a:pt x="6203633" y="2638981"/>
                  <a:pt x="6107430" y="2601833"/>
                  <a:pt x="5999798" y="2614215"/>
                </a:cubicBezTo>
                <a:cubicBezTo>
                  <a:pt x="5951220" y="2619931"/>
                  <a:pt x="5901690" y="2614215"/>
                  <a:pt x="5852160" y="2616121"/>
                </a:cubicBezTo>
                <a:cubicBezTo>
                  <a:pt x="5819775" y="2617073"/>
                  <a:pt x="5805488" y="2632313"/>
                  <a:pt x="5811203" y="2664698"/>
                </a:cubicBezTo>
                <a:cubicBezTo>
                  <a:pt x="5826443" y="2743756"/>
                  <a:pt x="5856923" y="2816146"/>
                  <a:pt x="5895975" y="2886631"/>
                </a:cubicBezTo>
                <a:cubicBezTo>
                  <a:pt x="5909310" y="2911396"/>
                  <a:pt x="5934075" y="2912348"/>
                  <a:pt x="5957888" y="2912348"/>
                </a:cubicBezTo>
                <a:cubicBezTo>
                  <a:pt x="6027420" y="2912348"/>
                  <a:pt x="6097905" y="2909490"/>
                  <a:pt x="6166485" y="2923778"/>
                </a:cubicBezTo>
                <a:cubicBezTo>
                  <a:pt x="6195060" y="2929493"/>
                  <a:pt x="6235065" y="2928540"/>
                  <a:pt x="6240780" y="2963783"/>
                </a:cubicBezTo>
                <a:cubicBezTo>
                  <a:pt x="6246495" y="3002836"/>
                  <a:pt x="6205538" y="3013313"/>
                  <a:pt x="6176963" y="3022838"/>
                </a:cubicBezTo>
                <a:cubicBezTo>
                  <a:pt x="6094095" y="3051413"/>
                  <a:pt x="6005513" y="3056175"/>
                  <a:pt x="5918835" y="3061890"/>
                </a:cubicBezTo>
                <a:cubicBezTo>
                  <a:pt x="5713095" y="3076178"/>
                  <a:pt x="5506403" y="3068558"/>
                  <a:pt x="5300663" y="3081893"/>
                </a:cubicBezTo>
                <a:cubicBezTo>
                  <a:pt x="5089208" y="3096181"/>
                  <a:pt x="4876800" y="3104753"/>
                  <a:pt x="4664393" y="3119040"/>
                </a:cubicBezTo>
                <a:cubicBezTo>
                  <a:pt x="4621530" y="3121898"/>
                  <a:pt x="4586288" y="3147615"/>
                  <a:pt x="4541520" y="3151425"/>
                </a:cubicBezTo>
                <a:cubicBezTo>
                  <a:pt x="4467225" y="3157140"/>
                  <a:pt x="4392930" y="3160950"/>
                  <a:pt x="4318635" y="3164761"/>
                </a:cubicBezTo>
                <a:cubicBezTo>
                  <a:pt x="4124325" y="3174286"/>
                  <a:pt x="3929063" y="3186668"/>
                  <a:pt x="3734753" y="3197146"/>
                </a:cubicBezTo>
                <a:cubicBezTo>
                  <a:pt x="3605213" y="3204765"/>
                  <a:pt x="3474720" y="3207623"/>
                  <a:pt x="3346133" y="3222863"/>
                </a:cubicBezTo>
                <a:cubicBezTo>
                  <a:pt x="3327083" y="3224768"/>
                  <a:pt x="3308033" y="3223815"/>
                  <a:pt x="3288983" y="3223815"/>
                </a:cubicBezTo>
                <a:cubicBezTo>
                  <a:pt x="3262313" y="3222863"/>
                  <a:pt x="3242310" y="3214290"/>
                  <a:pt x="3237548" y="3184763"/>
                </a:cubicBezTo>
                <a:cubicBezTo>
                  <a:pt x="3233738" y="3157140"/>
                  <a:pt x="3216593" y="3146663"/>
                  <a:pt x="3190875" y="3148568"/>
                </a:cubicBezTo>
                <a:cubicBezTo>
                  <a:pt x="3056573" y="3158093"/>
                  <a:pt x="2922270" y="3163808"/>
                  <a:pt x="2787015" y="3168571"/>
                </a:cubicBezTo>
                <a:cubicBezTo>
                  <a:pt x="2758440" y="3169523"/>
                  <a:pt x="2743200" y="3186668"/>
                  <a:pt x="2741295" y="3213338"/>
                </a:cubicBezTo>
                <a:cubicBezTo>
                  <a:pt x="2739390" y="3258106"/>
                  <a:pt x="2715578" y="3271440"/>
                  <a:pt x="2672715" y="3272393"/>
                </a:cubicBezTo>
                <a:cubicBezTo>
                  <a:pt x="2479358" y="3279061"/>
                  <a:pt x="2286953" y="3296206"/>
                  <a:pt x="2093595" y="3308588"/>
                </a:cubicBezTo>
                <a:cubicBezTo>
                  <a:pt x="2050733" y="3311446"/>
                  <a:pt x="2007870" y="3317161"/>
                  <a:pt x="1976438" y="3275250"/>
                </a:cubicBezTo>
                <a:cubicBezTo>
                  <a:pt x="1964055" y="3259058"/>
                  <a:pt x="1941195" y="3262868"/>
                  <a:pt x="1922145" y="3261915"/>
                </a:cubicBezTo>
                <a:cubicBezTo>
                  <a:pt x="1848803" y="3260963"/>
                  <a:pt x="1776413" y="3277156"/>
                  <a:pt x="1704023" y="3271440"/>
                </a:cubicBezTo>
                <a:cubicBezTo>
                  <a:pt x="1680210" y="3269536"/>
                  <a:pt x="1649730" y="3279061"/>
                  <a:pt x="1642110" y="3242865"/>
                </a:cubicBezTo>
                <a:cubicBezTo>
                  <a:pt x="1636395" y="3216196"/>
                  <a:pt x="1667828" y="3177143"/>
                  <a:pt x="1700213" y="3171428"/>
                </a:cubicBezTo>
                <a:cubicBezTo>
                  <a:pt x="1727835" y="3166665"/>
                  <a:pt x="1756410" y="3159998"/>
                  <a:pt x="1784985" y="3160950"/>
                </a:cubicBezTo>
                <a:cubicBezTo>
                  <a:pt x="1848803" y="3162856"/>
                  <a:pt x="1902143" y="3139043"/>
                  <a:pt x="1952625" y="3103800"/>
                </a:cubicBezTo>
                <a:cubicBezTo>
                  <a:pt x="2061210" y="3029506"/>
                  <a:pt x="2172653" y="2958068"/>
                  <a:pt x="2276475" y="2878058"/>
                </a:cubicBezTo>
                <a:cubicBezTo>
                  <a:pt x="2296478" y="2862818"/>
                  <a:pt x="2314575" y="2844721"/>
                  <a:pt x="2330768" y="2824718"/>
                </a:cubicBezTo>
                <a:cubicBezTo>
                  <a:pt x="2390775" y="2745661"/>
                  <a:pt x="2390775" y="2717086"/>
                  <a:pt x="2326005" y="2641838"/>
                </a:cubicBezTo>
                <a:cubicBezTo>
                  <a:pt x="2295525" y="2606596"/>
                  <a:pt x="2285048" y="2604690"/>
                  <a:pt x="2247900" y="2635171"/>
                </a:cubicBezTo>
                <a:cubicBezTo>
                  <a:pt x="2169795" y="2699940"/>
                  <a:pt x="2091690" y="2764711"/>
                  <a:pt x="2015490" y="2831386"/>
                </a:cubicBezTo>
                <a:cubicBezTo>
                  <a:pt x="1911668" y="2921873"/>
                  <a:pt x="1795463" y="2998073"/>
                  <a:pt x="1692593" y="3091418"/>
                </a:cubicBezTo>
                <a:cubicBezTo>
                  <a:pt x="1663065" y="3118088"/>
                  <a:pt x="1630680" y="3130471"/>
                  <a:pt x="1587818" y="3116183"/>
                </a:cubicBezTo>
                <a:cubicBezTo>
                  <a:pt x="1545908" y="3102848"/>
                  <a:pt x="1531620" y="3117136"/>
                  <a:pt x="1532573" y="3162856"/>
                </a:cubicBezTo>
                <a:cubicBezTo>
                  <a:pt x="1532573" y="3178096"/>
                  <a:pt x="1530668" y="3190478"/>
                  <a:pt x="1521143" y="3202861"/>
                </a:cubicBezTo>
                <a:cubicBezTo>
                  <a:pt x="1459230" y="3280013"/>
                  <a:pt x="1308735" y="3289538"/>
                  <a:pt x="1242060" y="3217148"/>
                </a:cubicBezTo>
                <a:cubicBezTo>
                  <a:pt x="1166813" y="3135233"/>
                  <a:pt x="1098233" y="3047603"/>
                  <a:pt x="1028700" y="2960925"/>
                </a:cubicBezTo>
                <a:cubicBezTo>
                  <a:pt x="809625" y="2687558"/>
                  <a:pt x="585788" y="2417048"/>
                  <a:pt x="364808" y="2143681"/>
                </a:cubicBezTo>
                <a:cubicBezTo>
                  <a:pt x="334328" y="2106533"/>
                  <a:pt x="299085" y="2086530"/>
                  <a:pt x="249555" y="2090340"/>
                </a:cubicBezTo>
                <a:cubicBezTo>
                  <a:pt x="182880" y="2096055"/>
                  <a:pt x="117158" y="2102723"/>
                  <a:pt x="51435" y="2114153"/>
                </a:cubicBezTo>
                <a:cubicBezTo>
                  <a:pt x="34290" y="2117010"/>
                  <a:pt x="17145" y="2123678"/>
                  <a:pt x="0" y="2115106"/>
                </a:cubicBezTo>
                <a:cubicBezTo>
                  <a:pt x="0" y="2121773"/>
                  <a:pt x="0" y="2127488"/>
                  <a:pt x="0" y="2134156"/>
                </a:cubicBezTo>
                <a:cubicBezTo>
                  <a:pt x="10478" y="2153206"/>
                  <a:pt x="20003" y="2172256"/>
                  <a:pt x="31433" y="2191306"/>
                </a:cubicBezTo>
                <a:cubicBezTo>
                  <a:pt x="274320" y="2597071"/>
                  <a:pt x="517208" y="3002836"/>
                  <a:pt x="760095" y="3408600"/>
                </a:cubicBezTo>
                <a:cubicBezTo>
                  <a:pt x="774383" y="3432413"/>
                  <a:pt x="785813" y="3459083"/>
                  <a:pt x="809625" y="3477181"/>
                </a:cubicBezTo>
                <a:cubicBezTo>
                  <a:pt x="823913" y="3489563"/>
                  <a:pt x="842010" y="3483848"/>
                  <a:pt x="858203" y="3482896"/>
                </a:cubicBezTo>
                <a:cubicBezTo>
                  <a:pt x="843915" y="3484800"/>
                  <a:pt x="830580" y="3485753"/>
                  <a:pt x="818198" y="3494325"/>
                </a:cubicBezTo>
                <a:cubicBezTo>
                  <a:pt x="742950" y="3507661"/>
                  <a:pt x="665798" y="3509565"/>
                  <a:pt x="590550" y="3505756"/>
                </a:cubicBezTo>
                <a:cubicBezTo>
                  <a:pt x="541973" y="3502898"/>
                  <a:pt x="500063" y="3514328"/>
                  <a:pt x="458153" y="3533378"/>
                </a:cubicBezTo>
                <a:cubicBezTo>
                  <a:pt x="429578" y="3546713"/>
                  <a:pt x="426720" y="3572431"/>
                  <a:pt x="446723" y="3589575"/>
                </a:cubicBezTo>
                <a:cubicBezTo>
                  <a:pt x="477203" y="3616246"/>
                  <a:pt x="516255" y="3631486"/>
                  <a:pt x="559118" y="3628628"/>
                </a:cubicBezTo>
                <a:cubicBezTo>
                  <a:pt x="633413" y="3624818"/>
                  <a:pt x="707708" y="3628628"/>
                  <a:pt x="782955" y="3634343"/>
                </a:cubicBezTo>
                <a:cubicBezTo>
                  <a:pt x="793433" y="3635296"/>
                  <a:pt x="807720" y="3634343"/>
                  <a:pt x="811530" y="3646725"/>
                </a:cubicBezTo>
                <a:cubicBezTo>
                  <a:pt x="817245" y="3661965"/>
                  <a:pt x="803910" y="3674348"/>
                  <a:pt x="794385" y="3677206"/>
                </a:cubicBezTo>
                <a:cubicBezTo>
                  <a:pt x="741045" y="3691493"/>
                  <a:pt x="768668" y="3720068"/>
                  <a:pt x="786765" y="3737213"/>
                </a:cubicBezTo>
                <a:cubicBezTo>
                  <a:pt x="826770" y="3774361"/>
                  <a:pt x="830580" y="3818175"/>
                  <a:pt x="828675" y="3869611"/>
                </a:cubicBezTo>
                <a:cubicBezTo>
                  <a:pt x="824865" y="3981053"/>
                  <a:pt x="820103" y="4091543"/>
                  <a:pt x="806768" y="4202033"/>
                </a:cubicBezTo>
                <a:cubicBezTo>
                  <a:pt x="802005" y="4240133"/>
                  <a:pt x="803910" y="4275376"/>
                  <a:pt x="847725" y="4292521"/>
                </a:cubicBezTo>
                <a:cubicBezTo>
                  <a:pt x="893445" y="4309666"/>
                  <a:pt x="938213" y="4330621"/>
                  <a:pt x="984885" y="4346813"/>
                </a:cubicBezTo>
                <a:cubicBezTo>
                  <a:pt x="1084898" y="4381103"/>
                  <a:pt x="1193483" y="4329668"/>
                  <a:pt x="1233488" y="4233466"/>
                </a:cubicBezTo>
                <a:cubicBezTo>
                  <a:pt x="1299210" y="4075350"/>
                  <a:pt x="1368743" y="3919140"/>
                  <a:pt x="1430655" y="3760073"/>
                </a:cubicBezTo>
                <a:cubicBezTo>
                  <a:pt x="1455420" y="3696256"/>
                  <a:pt x="1493520" y="3676253"/>
                  <a:pt x="1559243" y="3680063"/>
                </a:cubicBezTo>
                <a:cubicBezTo>
                  <a:pt x="1848803" y="3698161"/>
                  <a:pt x="2138363" y="3713400"/>
                  <a:pt x="2428875" y="3729593"/>
                </a:cubicBezTo>
                <a:cubicBezTo>
                  <a:pt x="2493645" y="3733403"/>
                  <a:pt x="2558415" y="3740071"/>
                  <a:pt x="2623185" y="3741023"/>
                </a:cubicBezTo>
                <a:cubicBezTo>
                  <a:pt x="2665095" y="3741023"/>
                  <a:pt x="2668905" y="3761025"/>
                  <a:pt x="2664143" y="3793411"/>
                </a:cubicBezTo>
                <a:cubicBezTo>
                  <a:pt x="2657475" y="3837225"/>
                  <a:pt x="2653665" y="3881993"/>
                  <a:pt x="2647950" y="3925808"/>
                </a:cubicBezTo>
                <a:cubicBezTo>
                  <a:pt x="2646045" y="3943906"/>
                  <a:pt x="2644140" y="3959146"/>
                  <a:pt x="2670810" y="3963908"/>
                </a:cubicBezTo>
                <a:cubicBezTo>
                  <a:pt x="2786063" y="3985815"/>
                  <a:pt x="2902268" y="4012486"/>
                  <a:pt x="3020378" y="3994388"/>
                </a:cubicBezTo>
                <a:cubicBezTo>
                  <a:pt x="3176588" y="3970575"/>
                  <a:pt x="3161348" y="3970575"/>
                  <a:pt x="3169920" y="3829606"/>
                </a:cubicBezTo>
                <a:cubicBezTo>
                  <a:pt x="3169920" y="3826748"/>
                  <a:pt x="3170873" y="3822938"/>
                  <a:pt x="3169920" y="3820081"/>
                </a:cubicBezTo>
                <a:cubicBezTo>
                  <a:pt x="3158490" y="3772456"/>
                  <a:pt x="3186113" y="3767693"/>
                  <a:pt x="3222308" y="3770550"/>
                </a:cubicBezTo>
                <a:cubicBezTo>
                  <a:pt x="3239453" y="3771503"/>
                  <a:pt x="3257550" y="3772456"/>
                  <a:pt x="3274695" y="3773408"/>
                </a:cubicBezTo>
                <a:cubicBezTo>
                  <a:pt x="3475673" y="3785790"/>
                  <a:pt x="3676650" y="3799125"/>
                  <a:pt x="3878580" y="3810556"/>
                </a:cubicBezTo>
                <a:cubicBezTo>
                  <a:pt x="4263390" y="3831511"/>
                  <a:pt x="4649153" y="3848656"/>
                  <a:pt x="5033963" y="3869611"/>
                </a:cubicBezTo>
                <a:cubicBezTo>
                  <a:pt x="5337810" y="3885803"/>
                  <a:pt x="5641658" y="3906758"/>
                  <a:pt x="5945505" y="3923903"/>
                </a:cubicBezTo>
                <a:cubicBezTo>
                  <a:pt x="6223635" y="3939143"/>
                  <a:pt x="6499860" y="3957240"/>
                  <a:pt x="6764655" y="4065825"/>
                </a:cubicBezTo>
                <a:cubicBezTo>
                  <a:pt x="6916103" y="4127738"/>
                  <a:pt x="7079933" y="4162028"/>
                  <a:pt x="7237095" y="4209653"/>
                </a:cubicBezTo>
                <a:cubicBezTo>
                  <a:pt x="7304723" y="4230608"/>
                  <a:pt x="7326630" y="4262993"/>
                  <a:pt x="7325678" y="4333478"/>
                </a:cubicBezTo>
                <a:cubicBezTo>
                  <a:pt x="7324725" y="4390628"/>
                  <a:pt x="7325678" y="4447778"/>
                  <a:pt x="7325678" y="4504928"/>
                </a:cubicBezTo>
                <a:cubicBezTo>
                  <a:pt x="7325678" y="4563031"/>
                  <a:pt x="7292340" y="4606846"/>
                  <a:pt x="7237095" y="4618276"/>
                </a:cubicBezTo>
                <a:cubicBezTo>
                  <a:pt x="7153275" y="4634468"/>
                  <a:pt x="7070408" y="4657328"/>
                  <a:pt x="6984683" y="4666853"/>
                </a:cubicBezTo>
                <a:cubicBezTo>
                  <a:pt x="6978015" y="4667806"/>
                  <a:pt x="6967538" y="4664948"/>
                  <a:pt x="6965633" y="4675426"/>
                </a:cubicBezTo>
                <a:cubicBezTo>
                  <a:pt x="6964680" y="4689713"/>
                  <a:pt x="6977063" y="4688761"/>
                  <a:pt x="6985635" y="4689713"/>
                </a:cubicBezTo>
                <a:cubicBezTo>
                  <a:pt x="6993255" y="4690666"/>
                  <a:pt x="7000875" y="4689713"/>
                  <a:pt x="7009448" y="4687808"/>
                </a:cubicBezTo>
                <a:cubicBezTo>
                  <a:pt x="7095173" y="4672568"/>
                  <a:pt x="7180898" y="4658281"/>
                  <a:pt x="7266623" y="4641136"/>
                </a:cubicBezTo>
                <a:cubicBezTo>
                  <a:pt x="7330440" y="4628753"/>
                  <a:pt x="7337108" y="4633516"/>
                  <a:pt x="7323773" y="4700191"/>
                </a:cubicBezTo>
                <a:cubicBezTo>
                  <a:pt x="7288530" y="4696381"/>
                  <a:pt x="7258050" y="4663996"/>
                  <a:pt x="7217093" y="4678283"/>
                </a:cubicBezTo>
                <a:cubicBezTo>
                  <a:pt x="7229475" y="4703048"/>
                  <a:pt x="7249478" y="4707811"/>
                  <a:pt x="7268528" y="4714478"/>
                </a:cubicBezTo>
                <a:cubicBezTo>
                  <a:pt x="7309485" y="4729718"/>
                  <a:pt x="7332345" y="4760198"/>
                  <a:pt x="7335203" y="4803061"/>
                </a:cubicBezTo>
                <a:cubicBezTo>
                  <a:pt x="7341870" y="4905931"/>
                  <a:pt x="7346633" y="5008801"/>
                  <a:pt x="7349490" y="5112623"/>
                </a:cubicBezTo>
                <a:cubicBezTo>
                  <a:pt x="7351395" y="5190728"/>
                  <a:pt x="7329488" y="5209778"/>
                  <a:pt x="7252335" y="5222161"/>
                </a:cubicBezTo>
                <a:cubicBezTo>
                  <a:pt x="7226618" y="5225970"/>
                  <a:pt x="7194233" y="5232638"/>
                  <a:pt x="7182803" y="5260261"/>
                </a:cubicBezTo>
                <a:cubicBezTo>
                  <a:pt x="7172325" y="5285026"/>
                  <a:pt x="7156133" y="5285978"/>
                  <a:pt x="7135178" y="5288836"/>
                </a:cubicBezTo>
                <a:cubicBezTo>
                  <a:pt x="7045643" y="5301218"/>
                  <a:pt x="6956108" y="5314553"/>
                  <a:pt x="6860858" y="5327888"/>
                </a:cubicBezTo>
                <a:cubicBezTo>
                  <a:pt x="6888480" y="5356463"/>
                  <a:pt x="6916103" y="5342176"/>
                  <a:pt x="6940868" y="5339318"/>
                </a:cubicBezTo>
                <a:cubicBezTo>
                  <a:pt x="7054215" y="5327888"/>
                  <a:pt x="7165658" y="5301218"/>
                  <a:pt x="7279958" y="5296456"/>
                </a:cubicBezTo>
                <a:cubicBezTo>
                  <a:pt x="7988618" y="5265023"/>
                  <a:pt x="8697278" y="5231686"/>
                  <a:pt x="9405937" y="5200253"/>
                </a:cubicBezTo>
                <a:cubicBezTo>
                  <a:pt x="9538335" y="5194538"/>
                  <a:pt x="9660255" y="5156438"/>
                  <a:pt x="9777412" y="5094526"/>
                </a:cubicBezTo>
                <a:cubicBezTo>
                  <a:pt x="9903143" y="5027851"/>
                  <a:pt x="10018395" y="4942126"/>
                  <a:pt x="10155555" y="4896406"/>
                </a:cubicBezTo>
                <a:cubicBezTo>
                  <a:pt x="10173652" y="4890691"/>
                  <a:pt x="10182225" y="4876403"/>
                  <a:pt x="10191750" y="4861163"/>
                </a:cubicBezTo>
                <a:cubicBezTo>
                  <a:pt x="10217468" y="4819253"/>
                  <a:pt x="10228898" y="4763056"/>
                  <a:pt x="10299383" y="4766866"/>
                </a:cubicBezTo>
                <a:cubicBezTo>
                  <a:pt x="10323195" y="4767818"/>
                  <a:pt x="10336530" y="4732576"/>
                  <a:pt x="10334625" y="4711621"/>
                </a:cubicBezTo>
                <a:cubicBezTo>
                  <a:pt x="10332720" y="4690666"/>
                  <a:pt x="10306050" y="4702096"/>
                  <a:pt x="10291762" y="4703048"/>
                </a:cubicBezTo>
                <a:cubicBezTo>
                  <a:pt x="10207943" y="4706858"/>
                  <a:pt x="10124123" y="4712573"/>
                  <a:pt x="10040302" y="4716383"/>
                </a:cubicBezTo>
                <a:cubicBezTo>
                  <a:pt x="9660255" y="4736386"/>
                  <a:pt x="9279255" y="4756388"/>
                  <a:pt x="8899208" y="4777343"/>
                </a:cubicBezTo>
                <a:cubicBezTo>
                  <a:pt x="8876348" y="4778296"/>
                  <a:pt x="8867775" y="4773533"/>
                  <a:pt x="8867775" y="4749721"/>
                </a:cubicBezTo>
                <a:cubicBezTo>
                  <a:pt x="8868728" y="4697333"/>
                  <a:pt x="8868728" y="4644946"/>
                  <a:pt x="8865870" y="4592558"/>
                </a:cubicBezTo>
                <a:cubicBezTo>
                  <a:pt x="8863965" y="4563983"/>
                  <a:pt x="8871585" y="4554458"/>
                  <a:pt x="8902065" y="4553506"/>
                </a:cubicBezTo>
                <a:cubicBezTo>
                  <a:pt x="9044940" y="4548743"/>
                  <a:pt x="9187815" y="4540171"/>
                  <a:pt x="9329737" y="4534456"/>
                </a:cubicBezTo>
                <a:cubicBezTo>
                  <a:pt x="9518333" y="4526836"/>
                  <a:pt x="9708833" y="4527788"/>
                  <a:pt x="9879330" y="4427776"/>
                </a:cubicBezTo>
                <a:cubicBezTo>
                  <a:pt x="9943148" y="4389676"/>
                  <a:pt x="10008870" y="4355386"/>
                  <a:pt x="10074593" y="4318238"/>
                </a:cubicBezTo>
                <a:cubicBezTo>
                  <a:pt x="10122218" y="4291568"/>
                  <a:pt x="10166033" y="4256326"/>
                  <a:pt x="10226993" y="4274423"/>
                </a:cubicBezTo>
                <a:cubicBezTo>
                  <a:pt x="10236518" y="4277281"/>
                  <a:pt x="10248900" y="4272518"/>
                  <a:pt x="10259377" y="4270613"/>
                </a:cubicBezTo>
                <a:cubicBezTo>
                  <a:pt x="10429875" y="4241086"/>
                  <a:pt x="10599420" y="4207748"/>
                  <a:pt x="10765155" y="4159171"/>
                </a:cubicBezTo>
                <a:cubicBezTo>
                  <a:pt x="11005185" y="4089638"/>
                  <a:pt x="11229975" y="3992483"/>
                  <a:pt x="11420475" y="3824843"/>
                </a:cubicBezTo>
                <a:cubicBezTo>
                  <a:pt x="11513820" y="3742928"/>
                  <a:pt x="11532870" y="3662918"/>
                  <a:pt x="11482387" y="3548618"/>
                </a:cubicBezTo>
                <a:cubicBezTo>
                  <a:pt x="11462385" y="3502898"/>
                  <a:pt x="11434762" y="3462893"/>
                  <a:pt x="11401425" y="3425746"/>
                </a:cubicBezTo>
                <a:cubicBezTo>
                  <a:pt x="11349037" y="3367643"/>
                  <a:pt x="11287125" y="3320971"/>
                  <a:pt x="11221402" y="3279061"/>
                </a:cubicBezTo>
                <a:cubicBezTo>
                  <a:pt x="11209973" y="3271440"/>
                  <a:pt x="11189018" y="3267631"/>
                  <a:pt x="11190923" y="3252390"/>
                </a:cubicBezTo>
                <a:cubicBezTo>
                  <a:pt x="11194733" y="3216196"/>
                  <a:pt x="11166158" y="3211433"/>
                  <a:pt x="11145202" y="3200956"/>
                </a:cubicBezTo>
                <a:cubicBezTo>
                  <a:pt x="11108055" y="3182858"/>
                  <a:pt x="11070908" y="3164761"/>
                  <a:pt x="11031855" y="3151425"/>
                </a:cubicBezTo>
                <a:cubicBezTo>
                  <a:pt x="10760393" y="3059033"/>
                  <a:pt x="10530840" y="2896156"/>
                  <a:pt x="10307955" y="2720896"/>
                </a:cubicBezTo>
                <a:cubicBezTo>
                  <a:pt x="10289858" y="2706608"/>
                  <a:pt x="10266998" y="2693273"/>
                  <a:pt x="10266998" y="2665650"/>
                </a:cubicBezTo>
                <a:cubicBezTo>
                  <a:pt x="10267950" y="2633265"/>
                  <a:pt x="10246995" y="2617073"/>
                  <a:pt x="10224135" y="2601833"/>
                </a:cubicBezTo>
                <a:cubicBezTo>
                  <a:pt x="10162223" y="2561828"/>
                  <a:pt x="10097452" y="2529443"/>
                  <a:pt x="10025062" y="2513250"/>
                </a:cubicBezTo>
                <a:cubicBezTo>
                  <a:pt x="9896475" y="2484675"/>
                  <a:pt x="9765030" y="2469436"/>
                  <a:pt x="9633585" y="2467531"/>
                </a:cubicBezTo>
                <a:cubicBezTo>
                  <a:pt x="9412605" y="2464673"/>
                  <a:pt x="9192578" y="2476103"/>
                  <a:pt x="8973503" y="2499915"/>
                </a:cubicBezTo>
                <a:cubicBezTo>
                  <a:pt x="8941117" y="2503725"/>
                  <a:pt x="8914448" y="2500868"/>
                  <a:pt x="8897303" y="2468483"/>
                </a:cubicBezTo>
                <a:cubicBezTo>
                  <a:pt x="8888730" y="2453243"/>
                  <a:pt x="8874442" y="2441813"/>
                  <a:pt x="8864917" y="2427526"/>
                </a:cubicBezTo>
                <a:cubicBezTo>
                  <a:pt x="8785860" y="2309415"/>
                  <a:pt x="8673465" y="2260838"/>
                  <a:pt x="8533448" y="2276078"/>
                </a:cubicBezTo>
                <a:cubicBezTo>
                  <a:pt x="8477250" y="2282746"/>
                  <a:pt x="8437245" y="2256076"/>
                  <a:pt x="8405812" y="2217976"/>
                </a:cubicBezTo>
                <a:cubicBezTo>
                  <a:pt x="8355330" y="2156063"/>
                  <a:pt x="8301038" y="2098913"/>
                  <a:pt x="8244840" y="2042715"/>
                </a:cubicBezTo>
                <a:cubicBezTo>
                  <a:pt x="8208645" y="2006521"/>
                  <a:pt x="8201978" y="1967468"/>
                  <a:pt x="8218170" y="1921748"/>
                </a:cubicBezTo>
                <a:cubicBezTo>
                  <a:pt x="8221980" y="1911271"/>
                  <a:pt x="8233410" y="1899840"/>
                  <a:pt x="8218170" y="1888410"/>
                </a:cubicBezTo>
                <a:cubicBezTo>
                  <a:pt x="8203883" y="1876980"/>
                  <a:pt x="8196263" y="1885553"/>
                  <a:pt x="8187690" y="1896030"/>
                </a:cubicBezTo>
                <a:cubicBezTo>
                  <a:pt x="8179118" y="1906508"/>
                  <a:pt x="8168640" y="1907460"/>
                  <a:pt x="8159115" y="1897935"/>
                </a:cubicBezTo>
                <a:cubicBezTo>
                  <a:pt x="8148638" y="1887458"/>
                  <a:pt x="8148638" y="1874123"/>
                  <a:pt x="8158163" y="1863646"/>
                </a:cubicBezTo>
                <a:cubicBezTo>
                  <a:pt x="8168640" y="1852215"/>
                  <a:pt x="8181023" y="1839833"/>
                  <a:pt x="8194358" y="1834118"/>
                </a:cubicBezTo>
                <a:cubicBezTo>
                  <a:pt x="8277225" y="1798875"/>
                  <a:pt x="8355330" y="1752203"/>
                  <a:pt x="8441055" y="1723628"/>
                </a:cubicBezTo>
                <a:cubicBezTo>
                  <a:pt x="8478203" y="1711246"/>
                  <a:pt x="8519160" y="1700768"/>
                  <a:pt x="8525828" y="1651238"/>
                </a:cubicBezTo>
                <a:cubicBezTo>
                  <a:pt x="8526780" y="1640760"/>
                  <a:pt x="8537258" y="1636950"/>
                  <a:pt x="8545830" y="1633140"/>
                </a:cubicBezTo>
                <a:cubicBezTo>
                  <a:pt x="8713470" y="1554083"/>
                  <a:pt x="8877300" y="1467405"/>
                  <a:pt x="9067800" y="1452165"/>
                </a:cubicBezTo>
                <a:cubicBezTo>
                  <a:pt x="9148762" y="1445498"/>
                  <a:pt x="9233535" y="1444546"/>
                  <a:pt x="9309735" y="1408350"/>
                </a:cubicBezTo>
                <a:cubicBezTo>
                  <a:pt x="9375458" y="1377871"/>
                  <a:pt x="9442133" y="1348343"/>
                  <a:pt x="9508808" y="1317863"/>
                </a:cubicBezTo>
                <a:cubicBezTo>
                  <a:pt x="10224135" y="984488"/>
                  <a:pt x="10928985" y="630158"/>
                  <a:pt x="11656695" y="324405"/>
                </a:cubicBezTo>
                <a:cubicBezTo>
                  <a:pt x="11838623" y="247253"/>
                  <a:pt x="12018645" y="165338"/>
                  <a:pt x="12190095" y="65325"/>
                </a:cubicBezTo>
                <a:cubicBezTo>
                  <a:pt x="12190095" y="58658"/>
                  <a:pt x="12190095" y="52943"/>
                  <a:pt x="12190095" y="46275"/>
                </a:cubicBezTo>
                <a:cubicBezTo>
                  <a:pt x="12147233" y="57705"/>
                  <a:pt x="12106275" y="33893"/>
                  <a:pt x="12064365" y="15795"/>
                </a:cubicBezTo>
                <a:close/>
                <a:moveTo>
                  <a:pt x="7232333" y="1703625"/>
                </a:moveTo>
                <a:cubicBezTo>
                  <a:pt x="7216140" y="1698863"/>
                  <a:pt x="7226618" y="1693148"/>
                  <a:pt x="7233285" y="1687433"/>
                </a:cubicBezTo>
                <a:cubicBezTo>
                  <a:pt x="7246620" y="1684575"/>
                  <a:pt x="7259955" y="1678860"/>
                  <a:pt x="7273290" y="1686480"/>
                </a:cubicBezTo>
                <a:cubicBezTo>
                  <a:pt x="7261860" y="1703625"/>
                  <a:pt x="7247573" y="1707435"/>
                  <a:pt x="7232333" y="1703625"/>
                </a:cubicBezTo>
                <a:close/>
                <a:moveTo>
                  <a:pt x="7655243" y="1839833"/>
                </a:moveTo>
                <a:cubicBezTo>
                  <a:pt x="7635240" y="1843643"/>
                  <a:pt x="7612380" y="1842690"/>
                  <a:pt x="7591425" y="1833165"/>
                </a:cubicBezTo>
                <a:cubicBezTo>
                  <a:pt x="7562850" y="1830308"/>
                  <a:pt x="7535228" y="1828403"/>
                  <a:pt x="7506653" y="1825546"/>
                </a:cubicBezTo>
                <a:cubicBezTo>
                  <a:pt x="7499033" y="1824593"/>
                  <a:pt x="7489508" y="1824593"/>
                  <a:pt x="7489508" y="1814115"/>
                </a:cubicBezTo>
                <a:cubicBezTo>
                  <a:pt x="7489508" y="1798875"/>
                  <a:pt x="7501890" y="1802685"/>
                  <a:pt x="7510463" y="1803638"/>
                </a:cubicBezTo>
                <a:cubicBezTo>
                  <a:pt x="7557135" y="1810305"/>
                  <a:pt x="7604760" y="1816973"/>
                  <a:pt x="7651433" y="1823640"/>
                </a:cubicBezTo>
                <a:cubicBezTo>
                  <a:pt x="7668578" y="1825546"/>
                  <a:pt x="7671435" y="1836975"/>
                  <a:pt x="7655243" y="1839833"/>
                </a:cubicBezTo>
                <a:close/>
                <a:moveTo>
                  <a:pt x="10062210" y="4816396"/>
                </a:moveTo>
                <a:cubicBezTo>
                  <a:pt x="10063162" y="4802108"/>
                  <a:pt x="10073640" y="4798298"/>
                  <a:pt x="10085070" y="4797346"/>
                </a:cubicBezTo>
                <a:cubicBezTo>
                  <a:pt x="10119360" y="4793536"/>
                  <a:pt x="10153650" y="4789726"/>
                  <a:pt x="10188893" y="4794488"/>
                </a:cubicBezTo>
                <a:cubicBezTo>
                  <a:pt x="10174605" y="4831636"/>
                  <a:pt x="10089833" y="4858306"/>
                  <a:pt x="10066020" y="4834493"/>
                </a:cubicBezTo>
                <a:cubicBezTo>
                  <a:pt x="10062210" y="4830683"/>
                  <a:pt x="10062210" y="4822111"/>
                  <a:pt x="10062210" y="4816396"/>
                </a:cubicBezTo>
                <a:close/>
                <a:moveTo>
                  <a:pt x="8892540" y="4861163"/>
                </a:moveTo>
                <a:cubicBezTo>
                  <a:pt x="8899208" y="4839256"/>
                  <a:pt x="8919210" y="4846876"/>
                  <a:pt x="8932545" y="4845923"/>
                </a:cubicBezTo>
                <a:cubicBezTo>
                  <a:pt x="9116378" y="4834493"/>
                  <a:pt x="9300210" y="4824968"/>
                  <a:pt x="9484042" y="4815443"/>
                </a:cubicBezTo>
                <a:cubicBezTo>
                  <a:pt x="9517380" y="4813538"/>
                  <a:pt x="9550717" y="4815443"/>
                  <a:pt x="9584055" y="4815443"/>
                </a:cubicBezTo>
                <a:cubicBezTo>
                  <a:pt x="9584055" y="4813538"/>
                  <a:pt x="9584055" y="4812586"/>
                  <a:pt x="9584055" y="4810681"/>
                </a:cubicBezTo>
                <a:cubicBezTo>
                  <a:pt x="9660255" y="4806871"/>
                  <a:pt x="9736455" y="4804966"/>
                  <a:pt x="9812655" y="4798298"/>
                </a:cubicBezTo>
                <a:cubicBezTo>
                  <a:pt x="9868852" y="4793536"/>
                  <a:pt x="9923145" y="4796393"/>
                  <a:pt x="9973627" y="4824016"/>
                </a:cubicBezTo>
                <a:cubicBezTo>
                  <a:pt x="9985058" y="4830683"/>
                  <a:pt x="10005060" y="4827826"/>
                  <a:pt x="10006965" y="4845923"/>
                </a:cubicBezTo>
                <a:cubicBezTo>
                  <a:pt x="10008870" y="4865926"/>
                  <a:pt x="10000298" y="4883070"/>
                  <a:pt x="9982200" y="4894501"/>
                </a:cubicBezTo>
                <a:cubicBezTo>
                  <a:pt x="9938385" y="4920218"/>
                  <a:pt x="9894570" y="4945936"/>
                  <a:pt x="9851708" y="4972606"/>
                </a:cubicBezTo>
                <a:cubicBezTo>
                  <a:pt x="9744075" y="5036423"/>
                  <a:pt x="9636442" y="5103098"/>
                  <a:pt x="9507855" y="5116433"/>
                </a:cubicBezTo>
                <a:cubicBezTo>
                  <a:pt x="9402128" y="5126911"/>
                  <a:pt x="9295448" y="5131673"/>
                  <a:pt x="9189720" y="5137388"/>
                </a:cubicBezTo>
                <a:cubicBezTo>
                  <a:pt x="9113520" y="5141198"/>
                  <a:pt x="9037320" y="5142151"/>
                  <a:pt x="8961120" y="5146913"/>
                </a:cubicBezTo>
                <a:cubicBezTo>
                  <a:pt x="8929687" y="5148818"/>
                  <a:pt x="8910637" y="5138341"/>
                  <a:pt x="8901112" y="5106908"/>
                </a:cubicBezTo>
                <a:cubicBezTo>
                  <a:pt x="8874442" y="5024041"/>
                  <a:pt x="8866823" y="4943078"/>
                  <a:pt x="8892540" y="4861163"/>
                </a:cubicBezTo>
                <a:close/>
                <a:moveTo>
                  <a:pt x="10426065" y="2900918"/>
                </a:moveTo>
                <a:cubicBezTo>
                  <a:pt x="10449877" y="2917111"/>
                  <a:pt x="10476548" y="2933303"/>
                  <a:pt x="10502265" y="2953306"/>
                </a:cubicBezTo>
                <a:cubicBezTo>
                  <a:pt x="10519410" y="2966640"/>
                  <a:pt x="10553700" y="2967593"/>
                  <a:pt x="10552748" y="2989500"/>
                </a:cubicBezTo>
                <a:cubicBezTo>
                  <a:pt x="10551795" y="3029506"/>
                  <a:pt x="10540365" y="3069511"/>
                  <a:pt x="10531793" y="3109515"/>
                </a:cubicBezTo>
                <a:cubicBezTo>
                  <a:pt x="10528935" y="3122850"/>
                  <a:pt x="10517505" y="3119040"/>
                  <a:pt x="10510837" y="3110468"/>
                </a:cubicBezTo>
                <a:cubicBezTo>
                  <a:pt x="10477500" y="3063796"/>
                  <a:pt x="10444162" y="3019028"/>
                  <a:pt x="10413683" y="2970450"/>
                </a:cubicBezTo>
                <a:cubicBezTo>
                  <a:pt x="10403205" y="2953306"/>
                  <a:pt x="10434637" y="2929493"/>
                  <a:pt x="10409873" y="2909490"/>
                </a:cubicBezTo>
                <a:cubicBezTo>
                  <a:pt x="10408920" y="2908538"/>
                  <a:pt x="10415587" y="2899013"/>
                  <a:pt x="10426065" y="2900918"/>
                </a:cubicBezTo>
                <a:close/>
                <a:moveTo>
                  <a:pt x="10119360" y="2975213"/>
                </a:moveTo>
                <a:cubicBezTo>
                  <a:pt x="10119360" y="2975213"/>
                  <a:pt x="10119360" y="2975213"/>
                  <a:pt x="10119360" y="2975213"/>
                </a:cubicBezTo>
                <a:cubicBezTo>
                  <a:pt x="10128885" y="2968546"/>
                  <a:pt x="10139362" y="2960925"/>
                  <a:pt x="10148887" y="2954258"/>
                </a:cubicBezTo>
                <a:cubicBezTo>
                  <a:pt x="10148887" y="2954258"/>
                  <a:pt x="10148887" y="2954258"/>
                  <a:pt x="10148887" y="2954258"/>
                </a:cubicBezTo>
                <a:cubicBezTo>
                  <a:pt x="10148887" y="2954258"/>
                  <a:pt x="10148887" y="2954258"/>
                  <a:pt x="10148887" y="2954258"/>
                </a:cubicBezTo>
                <a:cubicBezTo>
                  <a:pt x="10151745" y="2944733"/>
                  <a:pt x="10153650" y="2932350"/>
                  <a:pt x="10165080" y="2929493"/>
                </a:cubicBezTo>
                <a:cubicBezTo>
                  <a:pt x="10174605" y="2927588"/>
                  <a:pt x="10175558" y="2938065"/>
                  <a:pt x="10178415" y="2944733"/>
                </a:cubicBezTo>
                <a:cubicBezTo>
                  <a:pt x="10184130" y="2951400"/>
                  <a:pt x="10189845" y="2958068"/>
                  <a:pt x="10194608" y="2964736"/>
                </a:cubicBezTo>
                <a:cubicBezTo>
                  <a:pt x="10214610" y="2989500"/>
                  <a:pt x="10212705" y="3002836"/>
                  <a:pt x="10177462" y="3000931"/>
                </a:cubicBezTo>
                <a:cubicBezTo>
                  <a:pt x="10158412" y="2999978"/>
                  <a:pt x="10139362" y="3002836"/>
                  <a:pt x="10121265" y="2999978"/>
                </a:cubicBezTo>
                <a:cubicBezTo>
                  <a:pt x="10096500" y="2996168"/>
                  <a:pt x="10113645" y="2983786"/>
                  <a:pt x="10119360" y="2975213"/>
                </a:cubicBezTo>
                <a:close/>
                <a:moveTo>
                  <a:pt x="10213658" y="3041888"/>
                </a:moveTo>
                <a:cubicBezTo>
                  <a:pt x="10226040" y="3041888"/>
                  <a:pt x="10240327" y="3036173"/>
                  <a:pt x="10250805" y="3039983"/>
                </a:cubicBezTo>
                <a:cubicBezTo>
                  <a:pt x="10269855" y="3046650"/>
                  <a:pt x="10266998" y="2987596"/>
                  <a:pt x="10292715" y="3026648"/>
                </a:cubicBezTo>
                <a:cubicBezTo>
                  <a:pt x="10321290" y="3069511"/>
                  <a:pt x="10360343" y="3108563"/>
                  <a:pt x="10345102" y="3167618"/>
                </a:cubicBezTo>
                <a:cubicBezTo>
                  <a:pt x="10341293" y="3180953"/>
                  <a:pt x="10327005" y="3183811"/>
                  <a:pt x="10315575" y="3187621"/>
                </a:cubicBezTo>
                <a:cubicBezTo>
                  <a:pt x="10233660" y="3215243"/>
                  <a:pt x="10155555" y="3185715"/>
                  <a:pt x="10112693" y="3111421"/>
                </a:cubicBezTo>
                <a:cubicBezTo>
                  <a:pt x="10101262" y="3091418"/>
                  <a:pt x="10091737" y="3070463"/>
                  <a:pt x="10076498" y="3041888"/>
                </a:cubicBezTo>
                <a:cubicBezTo>
                  <a:pt x="10127933" y="3041888"/>
                  <a:pt x="10170795" y="3041888"/>
                  <a:pt x="10213658" y="3041888"/>
                </a:cubicBezTo>
                <a:close/>
                <a:moveTo>
                  <a:pt x="9607867" y="4424918"/>
                </a:moveTo>
                <a:cubicBezTo>
                  <a:pt x="9608820" y="4409678"/>
                  <a:pt x="9619298" y="4395391"/>
                  <a:pt x="9637395" y="4391581"/>
                </a:cubicBezTo>
                <a:cubicBezTo>
                  <a:pt x="9669780" y="4385866"/>
                  <a:pt x="9702165" y="4380151"/>
                  <a:pt x="9734550" y="4373483"/>
                </a:cubicBezTo>
                <a:cubicBezTo>
                  <a:pt x="9750742" y="4369673"/>
                  <a:pt x="9772650" y="4371578"/>
                  <a:pt x="9781223" y="4356338"/>
                </a:cubicBezTo>
                <a:cubicBezTo>
                  <a:pt x="9795510" y="4333478"/>
                  <a:pt x="9802177" y="4353481"/>
                  <a:pt x="9807893" y="4360148"/>
                </a:cubicBezTo>
                <a:cubicBezTo>
                  <a:pt x="9821227" y="4372531"/>
                  <a:pt x="9808845" y="4379198"/>
                  <a:pt x="9798368" y="4383961"/>
                </a:cubicBezTo>
                <a:cubicBezTo>
                  <a:pt x="9745028" y="4407773"/>
                  <a:pt x="9689783" y="4425871"/>
                  <a:pt x="9633585" y="4434443"/>
                </a:cubicBezTo>
                <a:cubicBezTo>
                  <a:pt x="9624060" y="4433491"/>
                  <a:pt x="9606915" y="4443968"/>
                  <a:pt x="9607867" y="4424918"/>
                </a:cubicBezTo>
                <a:close/>
                <a:moveTo>
                  <a:pt x="9068753" y="4430633"/>
                </a:moveTo>
                <a:cubicBezTo>
                  <a:pt x="9212580" y="4421108"/>
                  <a:pt x="9356408" y="4419203"/>
                  <a:pt x="9500235" y="4402058"/>
                </a:cubicBezTo>
                <a:cubicBezTo>
                  <a:pt x="9533573" y="4398248"/>
                  <a:pt x="9556433" y="4412536"/>
                  <a:pt x="9582150" y="4443016"/>
                </a:cubicBezTo>
                <a:cubicBezTo>
                  <a:pt x="9496425" y="4446826"/>
                  <a:pt x="9418320" y="4449683"/>
                  <a:pt x="9339262" y="4453493"/>
                </a:cubicBezTo>
                <a:cubicBezTo>
                  <a:pt x="9247823" y="4458256"/>
                  <a:pt x="9155430" y="4463018"/>
                  <a:pt x="9063990" y="4467781"/>
                </a:cubicBezTo>
                <a:cubicBezTo>
                  <a:pt x="9042083" y="4468733"/>
                  <a:pt x="9023033" y="4468733"/>
                  <a:pt x="9014460" y="4442063"/>
                </a:cubicBezTo>
                <a:cubicBezTo>
                  <a:pt x="9030653" y="4428728"/>
                  <a:pt x="9050655" y="4432538"/>
                  <a:pt x="9068753" y="4430633"/>
                </a:cubicBezTo>
                <a:close/>
                <a:moveTo>
                  <a:pt x="8871585" y="4465876"/>
                </a:moveTo>
                <a:cubicBezTo>
                  <a:pt x="8874442" y="4446826"/>
                  <a:pt x="8877300" y="4427776"/>
                  <a:pt x="8902065" y="4425871"/>
                </a:cubicBezTo>
                <a:cubicBezTo>
                  <a:pt x="8914448" y="4423013"/>
                  <a:pt x="8921115" y="4426823"/>
                  <a:pt x="8920162" y="4439206"/>
                </a:cubicBezTo>
                <a:cubicBezTo>
                  <a:pt x="8919210" y="4462066"/>
                  <a:pt x="8906828" y="4472543"/>
                  <a:pt x="8885873" y="4476353"/>
                </a:cubicBezTo>
                <a:cubicBezTo>
                  <a:pt x="8876348" y="4479211"/>
                  <a:pt x="8870633" y="4475401"/>
                  <a:pt x="8871585" y="4465876"/>
                </a:cubicBezTo>
                <a:close/>
                <a:moveTo>
                  <a:pt x="8097203" y="2091293"/>
                </a:moveTo>
                <a:cubicBezTo>
                  <a:pt x="8131493" y="2093198"/>
                  <a:pt x="8148638" y="2109390"/>
                  <a:pt x="8148638" y="2141776"/>
                </a:cubicBezTo>
                <a:cubicBezTo>
                  <a:pt x="8148638" y="2159873"/>
                  <a:pt x="8138160" y="2177018"/>
                  <a:pt x="8121015" y="2170351"/>
                </a:cubicBezTo>
                <a:cubicBezTo>
                  <a:pt x="8093393" y="2159873"/>
                  <a:pt x="8079105" y="2133203"/>
                  <a:pt x="8073390" y="2104628"/>
                </a:cubicBezTo>
                <a:cubicBezTo>
                  <a:pt x="8068628" y="2084625"/>
                  <a:pt x="8088630" y="2092246"/>
                  <a:pt x="8097203" y="2091293"/>
                </a:cubicBezTo>
                <a:close/>
                <a:moveTo>
                  <a:pt x="7761923" y="2070338"/>
                </a:moveTo>
                <a:cubicBezTo>
                  <a:pt x="7757160" y="2047478"/>
                  <a:pt x="7748588" y="2011283"/>
                  <a:pt x="7743825" y="1994138"/>
                </a:cubicBezTo>
                <a:cubicBezTo>
                  <a:pt x="7738110" y="1963658"/>
                  <a:pt x="7739063" y="1956990"/>
                  <a:pt x="7781925" y="1956038"/>
                </a:cubicBezTo>
                <a:cubicBezTo>
                  <a:pt x="7808595" y="1956038"/>
                  <a:pt x="7827645" y="1954133"/>
                  <a:pt x="7853363" y="1951275"/>
                </a:cubicBezTo>
                <a:cubicBezTo>
                  <a:pt x="7856220" y="1975088"/>
                  <a:pt x="7874318" y="1991280"/>
                  <a:pt x="7920990" y="1991280"/>
                </a:cubicBezTo>
                <a:cubicBezTo>
                  <a:pt x="7921943" y="1992233"/>
                  <a:pt x="7924800" y="1992233"/>
                  <a:pt x="7924800" y="1991280"/>
                </a:cubicBezTo>
                <a:cubicBezTo>
                  <a:pt x="7902893" y="1981755"/>
                  <a:pt x="7868603" y="1974135"/>
                  <a:pt x="7866698" y="1949371"/>
                </a:cubicBezTo>
                <a:cubicBezTo>
                  <a:pt x="7867650" y="1937940"/>
                  <a:pt x="7883843" y="1929368"/>
                  <a:pt x="7909560" y="1933178"/>
                </a:cubicBezTo>
                <a:cubicBezTo>
                  <a:pt x="7940993" y="1936988"/>
                  <a:pt x="7937183" y="1959848"/>
                  <a:pt x="7936230" y="1978898"/>
                </a:cubicBezTo>
                <a:cubicBezTo>
                  <a:pt x="7936230" y="1991280"/>
                  <a:pt x="7939088" y="2016046"/>
                  <a:pt x="7932420" y="2020808"/>
                </a:cubicBezTo>
                <a:cubicBezTo>
                  <a:pt x="7884795" y="2043668"/>
                  <a:pt x="7843838" y="2065575"/>
                  <a:pt x="7789545" y="2088435"/>
                </a:cubicBezTo>
                <a:cubicBezTo>
                  <a:pt x="7772400" y="2094150"/>
                  <a:pt x="7765733" y="2088435"/>
                  <a:pt x="7761923" y="2070338"/>
                </a:cubicBezTo>
                <a:close/>
                <a:moveTo>
                  <a:pt x="7904798" y="2105581"/>
                </a:moveTo>
                <a:cubicBezTo>
                  <a:pt x="7896225" y="2133203"/>
                  <a:pt x="7894320" y="2164635"/>
                  <a:pt x="7864793" y="2184638"/>
                </a:cubicBezTo>
                <a:cubicBezTo>
                  <a:pt x="7858125" y="2154158"/>
                  <a:pt x="7867650" y="2128440"/>
                  <a:pt x="7869555" y="2101771"/>
                </a:cubicBezTo>
                <a:cubicBezTo>
                  <a:pt x="7870508" y="2088435"/>
                  <a:pt x="7878128" y="2086530"/>
                  <a:pt x="7888605" y="2088435"/>
                </a:cubicBezTo>
                <a:cubicBezTo>
                  <a:pt x="7897178" y="2090340"/>
                  <a:pt x="7908608" y="2092246"/>
                  <a:pt x="7904798" y="2105581"/>
                </a:cubicBezTo>
                <a:close/>
                <a:moveTo>
                  <a:pt x="7850505" y="2123678"/>
                </a:moveTo>
                <a:cubicBezTo>
                  <a:pt x="7847648" y="2138918"/>
                  <a:pt x="7838123" y="2149396"/>
                  <a:pt x="7823835" y="2153206"/>
                </a:cubicBezTo>
                <a:cubicBezTo>
                  <a:pt x="7809548" y="2157015"/>
                  <a:pt x="7802880" y="2146538"/>
                  <a:pt x="7802880" y="2135108"/>
                </a:cubicBezTo>
                <a:cubicBezTo>
                  <a:pt x="7802880" y="2117010"/>
                  <a:pt x="7819073" y="2114153"/>
                  <a:pt x="7831455" y="2109390"/>
                </a:cubicBezTo>
                <a:cubicBezTo>
                  <a:pt x="7842885" y="2104628"/>
                  <a:pt x="7850505" y="2116058"/>
                  <a:pt x="7850505" y="2123678"/>
                </a:cubicBezTo>
                <a:close/>
                <a:moveTo>
                  <a:pt x="7782878" y="2145585"/>
                </a:moveTo>
                <a:cubicBezTo>
                  <a:pt x="7816215" y="2167493"/>
                  <a:pt x="7844790" y="2180828"/>
                  <a:pt x="7837170" y="2217976"/>
                </a:cubicBezTo>
                <a:cubicBezTo>
                  <a:pt x="7835265" y="2225596"/>
                  <a:pt x="7854315" y="2232263"/>
                  <a:pt x="7838123" y="2239883"/>
                </a:cubicBezTo>
                <a:cubicBezTo>
                  <a:pt x="7827645" y="2244646"/>
                  <a:pt x="7820978" y="2237978"/>
                  <a:pt x="7813358" y="2230358"/>
                </a:cubicBezTo>
                <a:cubicBezTo>
                  <a:pt x="7791450" y="2209403"/>
                  <a:pt x="7788593" y="2181781"/>
                  <a:pt x="7782878" y="2145585"/>
                </a:cubicBezTo>
                <a:close/>
                <a:moveTo>
                  <a:pt x="7385685" y="4424918"/>
                </a:moveTo>
                <a:cubicBezTo>
                  <a:pt x="7391400" y="4376341"/>
                  <a:pt x="7376160" y="4327763"/>
                  <a:pt x="7402830" y="4282996"/>
                </a:cubicBezTo>
                <a:cubicBezTo>
                  <a:pt x="7408545" y="4274423"/>
                  <a:pt x="7410450" y="4259183"/>
                  <a:pt x="7423785" y="4260136"/>
                </a:cubicBezTo>
                <a:cubicBezTo>
                  <a:pt x="7439978" y="4262041"/>
                  <a:pt x="7433310" y="4277281"/>
                  <a:pt x="7434263" y="4286806"/>
                </a:cubicBezTo>
                <a:cubicBezTo>
                  <a:pt x="7440930" y="4359196"/>
                  <a:pt x="7449503" y="4431586"/>
                  <a:pt x="7437120" y="4504928"/>
                </a:cubicBezTo>
                <a:cubicBezTo>
                  <a:pt x="7434263" y="4523978"/>
                  <a:pt x="7431405" y="4545886"/>
                  <a:pt x="7405688" y="4543981"/>
                </a:cubicBezTo>
                <a:cubicBezTo>
                  <a:pt x="7379018" y="4542076"/>
                  <a:pt x="7387590" y="4518263"/>
                  <a:pt x="7386638" y="4503023"/>
                </a:cubicBezTo>
                <a:cubicBezTo>
                  <a:pt x="7384733" y="4477306"/>
                  <a:pt x="7385685" y="4449683"/>
                  <a:pt x="7385685" y="4424918"/>
                </a:cubicBezTo>
                <a:close/>
                <a:moveTo>
                  <a:pt x="8822055" y="4950698"/>
                </a:moveTo>
                <a:cubicBezTo>
                  <a:pt x="8823960" y="4995466"/>
                  <a:pt x="8824912" y="5039281"/>
                  <a:pt x="8816340" y="5083095"/>
                </a:cubicBezTo>
                <a:cubicBezTo>
                  <a:pt x="8807767" y="5128816"/>
                  <a:pt x="8786812" y="5150723"/>
                  <a:pt x="8738235" y="5152628"/>
                </a:cubicBezTo>
                <a:cubicBezTo>
                  <a:pt x="8571548" y="5158343"/>
                  <a:pt x="8405812" y="5166916"/>
                  <a:pt x="8239125" y="5175488"/>
                </a:cubicBezTo>
                <a:cubicBezTo>
                  <a:pt x="8004810" y="5186918"/>
                  <a:pt x="7770495" y="5199301"/>
                  <a:pt x="7535228" y="5212636"/>
                </a:cubicBezTo>
                <a:cubicBezTo>
                  <a:pt x="7435215" y="5218351"/>
                  <a:pt x="7414260" y="5204063"/>
                  <a:pt x="7406640" y="5102145"/>
                </a:cubicBezTo>
                <a:cubicBezTo>
                  <a:pt x="7398068" y="4996418"/>
                  <a:pt x="7392353" y="4889738"/>
                  <a:pt x="7394258" y="4783058"/>
                </a:cubicBezTo>
                <a:cubicBezTo>
                  <a:pt x="7394258" y="4768771"/>
                  <a:pt x="7394258" y="4756388"/>
                  <a:pt x="7404735" y="4744006"/>
                </a:cubicBezTo>
                <a:cubicBezTo>
                  <a:pt x="7419975" y="4726861"/>
                  <a:pt x="7420928" y="4706858"/>
                  <a:pt x="7398068" y="4692571"/>
                </a:cubicBezTo>
                <a:cubicBezTo>
                  <a:pt x="7377113" y="4679236"/>
                  <a:pt x="7383780" y="4658281"/>
                  <a:pt x="7386638" y="4641136"/>
                </a:cubicBezTo>
                <a:cubicBezTo>
                  <a:pt x="7389495" y="4624943"/>
                  <a:pt x="7407593" y="4631611"/>
                  <a:pt x="7419023" y="4631611"/>
                </a:cubicBezTo>
                <a:cubicBezTo>
                  <a:pt x="7867650" y="4609703"/>
                  <a:pt x="8316278" y="4587796"/>
                  <a:pt x="8763953" y="4563983"/>
                </a:cubicBezTo>
                <a:cubicBezTo>
                  <a:pt x="8806815" y="4562078"/>
                  <a:pt x="8819198" y="4572556"/>
                  <a:pt x="8815387" y="4613513"/>
                </a:cubicBezTo>
                <a:cubicBezTo>
                  <a:pt x="8811578" y="4654471"/>
                  <a:pt x="8812530" y="4696381"/>
                  <a:pt x="8816340" y="4737338"/>
                </a:cubicBezTo>
                <a:cubicBezTo>
                  <a:pt x="8820150" y="4774486"/>
                  <a:pt x="8811578" y="4794488"/>
                  <a:pt x="8769667" y="4787821"/>
                </a:cubicBezTo>
                <a:cubicBezTo>
                  <a:pt x="8757285" y="4785916"/>
                  <a:pt x="8744903" y="4788773"/>
                  <a:pt x="8731567" y="4789726"/>
                </a:cubicBezTo>
                <a:cubicBezTo>
                  <a:pt x="8731567" y="4845923"/>
                  <a:pt x="8789670" y="4856401"/>
                  <a:pt x="8803005" y="4902120"/>
                </a:cubicBezTo>
                <a:cubicBezTo>
                  <a:pt x="8808720" y="4916408"/>
                  <a:pt x="8821103" y="4932601"/>
                  <a:pt x="8822055" y="4950698"/>
                </a:cubicBezTo>
                <a:close/>
                <a:moveTo>
                  <a:pt x="8423910" y="4409678"/>
                </a:moveTo>
                <a:cubicBezTo>
                  <a:pt x="8500110" y="4414441"/>
                  <a:pt x="8576310" y="4411583"/>
                  <a:pt x="8652510" y="4412536"/>
                </a:cubicBezTo>
                <a:cubicBezTo>
                  <a:pt x="8695373" y="4412536"/>
                  <a:pt x="8738235" y="4412536"/>
                  <a:pt x="8780145" y="4420156"/>
                </a:cubicBezTo>
                <a:cubicBezTo>
                  <a:pt x="8809673" y="4424918"/>
                  <a:pt x="8817292" y="4443968"/>
                  <a:pt x="8817292" y="4465876"/>
                </a:cubicBezTo>
                <a:cubicBezTo>
                  <a:pt x="8818245" y="4495403"/>
                  <a:pt x="8792528" y="4483973"/>
                  <a:pt x="8778240" y="4484926"/>
                </a:cubicBezTo>
                <a:cubicBezTo>
                  <a:pt x="8446770" y="4500166"/>
                  <a:pt x="8116253" y="4514453"/>
                  <a:pt x="7784783" y="4528741"/>
                </a:cubicBezTo>
                <a:cubicBezTo>
                  <a:pt x="7712393" y="4531598"/>
                  <a:pt x="7639050" y="4534456"/>
                  <a:pt x="7565708" y="4537313"/>
                </a:cubicBezTo>
                <a:cubicBezTo>
                  <a:pt x="7541895" y="4538266"/>
                  <a:pt x="7530465" y="4528741"/>
                  <a:pt x="7519988" y="4506833"/>
                </a:cubicBezTo>
                <a:cubicBezTo>
                  <a:pt x="7487603" y="4436348"/>
                  <a:pt x="7495223" y="4361101"/>
                  <a:pt x="7487603" y="4282043"/>
                </a:cubicBezTo>
                <a:cubicBezTo>
                  <a:pt x="7801928" y="4355386"/>
                  <a:pt x="8112443" y="4388723"/>
                  <a:pt x="8423910" y="44096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44"/>
          <p:cNvSpPr/>
          <p:nvPr/>
        </p:nvSpPr>
        <p:spPr>
          <a:xfrm>
            <a:off x="3601345" y="3347591"/>
            <a:ext cx="2899285" cy="814039"/>
          </a:xfrm>
          <a:custGeom>
            <a:avLst/>
            <a:gdLst/>
            <a:ahLst/>
            <a:cxnLst/>
            <a:rect l="l" t="t" r="r" b="b"/>
            <a:pathLst>
              <a:path w="11839575" h="3324225" extrusionOk="0">
                <a:moveTo>
                  <a:pt x="4668391" y="2915993"/>
                </a:moveTo>
                <a:cubicBezTo>
                  <a:pt x="4615051" y="2895990"/>
                  <a:pt x="4572189" y="2882655"/>
                  <a:pt x="4530279" y="2864558"/>
                </a:cubicBezTo>
                <a:cubicBezTo>
                  <a:pt x="4498846" y="2851223"/>
                  <a:pt x="4453126" y="2840745"/>
                  <a:pt x="4455984" y="2798835"/>
                </a:cubicBezTo>
                <a:cubicBezTo>
                  <a:pt x="4458841" y="2762640"/>
                  <a:pt x="4494084" y="2755020"/>
                  <a:pt x="4526469" y="2735970"/>
                </a:cubicBezTo>
                <a:cubicBezTo>
                  <a:pt x="4450269" y="2735970"/>
                  <a:pt x="4405501" y="2733113"/>
                  <a:pt x="4350256" y="2718825"/>
                </a:cubicBezTo>
                <a:cubicBezTo>
                  <a:pt x="4327396" y="2712158"/>
                  <a:pt x="4302631" y="2708348"/>
                  <a:pt x="4283581" y="2694060"/>
                </a:cubicBezTo>
                <a:cubicBezTo>
                  <a:pt x="4175949" y="2621670"/>
                  <a:pt x="4131181" y="2634053"/>
                  <a:pt x="4048314" y="2634053"/>
                </a:cubicBezTo>
                <a:cubicBezTo>
                  <a:pt x="3593018" y="2634053"/>
                  <a:pt x="2576701" y="2631195"/>
                  <a:pt x="2525266" y="2633100"/>
                </a:cubicBezTo>
                <a:cubicBezTo>
                  <a:pt x="2456686" y="2634053"/>
                  <a:pt x="2455733" y="2624528"/>
                  <a:pt x="2452876" y="2709300"/>
                </a:cubicBezTo>
                <a:cubicBezTo>
                  <a:pt x="2451924" y="2731208"/>
                  <a:pt x="2448114" y="2748353"/>
                  <a:pt x="2422396" y="2748353"/>
                </a:cubicBezTo>
                <a:cubicBezTo>
                  <a:pt x="2397631" y="2748353"/>
                  <a:pt x="2390964" y="2730255"/>
                  <a:pt x="2390964" y="2707395"/>
                </a:cubicBezTo>
                <a:cubicBezTo>
                  <a:pt x="2390964" y="2632148"/>
                  <a:pt x="2396679" y="2633100"/>
                  <a:pt x="2310954" y="2632148"/>
                </a:cubicBezTo>
                <a:cubicBezTo>
                  <a:pt x="2130931" y="2637863"/>
                  <a:pt x="1631821" y="2634053"/>
                  <a:pt x="1540381" y="2631195"/>
                </a:cubicBezTo>
                <a:cubicBezTo>
                  <a:pt x="1516569" y="2630243"/>
                  <a:pt x="1477516" y="2630243"/>
                  <a:pt x="1453703" y="2633100"/>
                </a:cubicBezTo>
                <a:cubicBezTo>
                  <a:pt x="1433701" y="2634053"/>
                  <a:pt x="1428939" y="2655960"/>
                  <a:pt x="1427033" y="2694060"/>
                </a:cubicBezTo>
                <a:cubicBezTo>
                  <a:pt x="1425128" y="2718825"/>
                  <a:pt x="1430844" y="2734065"/>
                  <a:pt x="1417508" y="2740733"/>
                </a:cubicBezTo>
                <a:cubicBezTo>
                  <a:pt x="1407983" y="2746448"/>
                  <a:pt x="1397506" y="2745495"/>
                  <a:pt x="1386076" y="2740733"/>
                </a:cubicBezTo>
                <a:cubicBezTo>
                  <a:pt x="1374646" y="2735970"/>
                  <a:pt x="1375598" y="2712158"/>
                  <a:pt x="1376551" y="2696918"/>
                </a:cubicBezTo>
                <a:cubicBezTo>
                  <a:pt x="1379408" y="2633100"/>
                  <a:pt x="1388933" y="2629290"/>
                  <a:pt x="1316544" y="2630243"/>
                </a:cubicBezTo>
                <a:cubicBezTo>
                  <a:pt x="1206053" y="2627385"/>
                  <a:pt x="1094611" y="2636910"/>
                  <a:pt x="983168" y="2632148"/>
                </a:cubicBezTo>
                <a:cubicBezTo>
                  <a:pt x="694561" y="2619765"/>
                  <a:pt x="434528" y="2600715"/>
                  <a:pt x="159256" y="2513085"/>
                </a:cubicBezTo>
                <a:cubicBezTo>
                  <a:pt x="121156" y="2500703"/>
                  <a:pt x="62101" y="2461650"/>
                  <a:pt x="27811" y="2440695"/>
                </a:cubicBezTo>
                <a:cubicBezTo>
                  <a:pt x="-4574" y="2420693"/>
                  <a:pt x="-10289" y="2398785"/>
                  <a:pt x="19238" y="2369258"/>
                </a:cubicBezTo>
                <a:cubicBezTo>
                  <a:pt x="76388" y="2314013"/>
                  <a:pt x="144968" y="2278770"/>
                  <a:pt x="217358" y="2249243"/>
                </a:cubicBezTo>
                <a:cubicBezTo>
                  <a:pt x="496441" y="2134943"/>
                  <a:pt x="786953" y="2056838"/>
                  <a:pt x="1079371" y="1983495"/>
                </a:cubicBezTo>
                <a:cubicBezTo>
                  <a:pt x="1215578" y="1949205"/>
                  <a:pt x="1351786" y="1912058"/>
                  <a:pt x="1489898" y="1881578"/>
                </a:cubicBezTo>
                <a:cubicBezTo>
                  <a:pt x="1670873" y="1841573"/>
                  <a:pt x="1832798" y="1763468"/>
                  <a:pt x="1983294" y="1656788"/>
                </a:cubicBezTo>
                <a:cubicBezTo>
                  <a:pt x="2172841" y="1524390"/>
                  <a:pt x="2376676" y="1419615"/>
                  <a:pt x="2601466" y="1361513"/>
                </a:cubicBezTo>
                <a:cubicBezTo>
                  <a:pt x="2791014" y="1311983"/>
                  <a:pt x="2984371" y="1310078"/>
                  <a:pt x="3177729" y="1321508"/>
                </a:cubicBezTo>
                <a:cubicBezTo>
                  <a:pt x="3602543" y="1345320"/>
                  <a:pt x="4014976" y="1437713"/>
                  <a:pt x="4421694" y="1557728"/>
                </a:cubicBezTo>
                <a:cubicBezTo>
                  <a:pt x="4569331" y="1601543"/>
                  <a:pt x="4721731" y="1622498"/>
                  <a:pt x="4873179" y="1648215"/>
                </a:cubicBezTo>
                <a:cubicBezTo>
                  <a:pt x="4926519" y="1653930"/>
                  <a:pt x="4920804" y="1651073"/>
                  <a:pt x="4927471" y="1599638"/>
                </a:cubicBezTo>
                <a:cubicBezTo>
                  <a:pt x="4926519" y="1584398"/>
                  <a:pt x="4927471" y="1560585"/>
                  <a:pt x="4955094" y="1562490"/>
                </a:cubicBezTo>
                <a:cubicBezTo>
                  <a:pt x="4978906" y="1564395"/>
                  <a:pt x="4972238" y="1582493"/>
                  <a:pt x="4971286" y="1604400"/>
                </a:cubicBezTo>
                <a:cubicBezTo>
                  <a:pt x="4965571" y="1665360"/>
                  <a:pt x="4977001" y="1658693"/>
                  <a:pt x="5022721" y="1665360"/>
                </a:cubicBezTo>
                <a:cubicBezTo>
                  <a:pt x="5434201" y="1698698"/>
                  <a:pt x="5844729" y="1731083"/>
                  <a:pt x="6256209" y="1767278"/>
                </a:cubicBezTo>
                <a:cubicBezTo>
                  <a:pt x="6498144" y="1788233"/>
                  <a:pt x="6739126" y="1815855"/>
                  <a:pt x="6981061" y="1837763"/>
                </a:cubicBezTo>
                <a:cubicBezTo>
                  <a:pt x="7158226" y="1853955"/>
                  <a:pt x="7336344" y="1850145"/>
                  <a:pt x="7513509" y="1836810"/>
                </a:cubicBezTo>
                <a:cubicBezTo>
                  <a:pt x="7882126" y="1809188"/>
                  <a:pt x="8250744" y="1782518"/>
                  <a:pt x="8621266" y="1778708"/>
                </a:cubicBezTo>
                <a:cubicBezTo>
                  <a:pt x="8692704" y="1777755"/>
                  <a:pt x="8731756" y="1735845"/>
                  <a:pt x="8763188" y="1683458"/>
                </a:cubicBezTo>
                <a:cubicBezTo>
                  <a:pt x="8847009" y="1543440"/>
                  <a:pt x="9746168" y="264233"/>
                  <a:pt x="9762361" y="240420"/>
                </a:cubicBezTo>
                <a:cubicBezTo>
                  <a:pt x="9638536" y="240420"/>
                  <a:pt x="9525188" y="240420"/>
                  <a:pt x="9410888" y="240420"/>
                </a:cubicBezTo>
                <a:cubicBezTo>
                  <a:pt x="9410888" y="235658"/>
                  <a:pt x="9413746" y="215655"/>
                  <a:pt x="9413746" y="210893"/>
                </a:cubicBezTo>
                <a:cubicBezTo>
                  <a:pt x="9473754" y="210893"/>
                  <a:pt x="9886186" y="204225"/>
                  <a:pt x="10067161" y="207083"/>
                </a:cubicBezTo>
                <a:cubicBezTo>
                  <a:pt x="10175746" y="207083"/>
                  <a:pt x="10176698" y="201368"/>
                  <a:pt x="10205273" y="108975"/>
                </a:cubicBezTo>
                <a:cubicBezTo>
                  <a:pt x="10131931" y="108975"/>
                  <a:pt x="9902378" y="102308"/>
                  <a:pt x="9859515" y="89925"/>
                </a:cubicBezTo>
                <a:cubicBezTo>
                  <a:pt x="9840465" y="84210"/>
                  <a:pt x="9820463" y="76590"/>
                  <a:pt x="9819511" y="54683"/>
                </a:cubicBezTo>
                <a:cubicBezTo>
                  <a:pt x="9818559" y="30870"/>
                  <a:pt x="9838561" y="20393"/>
                  <a:pt x="9858563" y="12773"/>
                </a:cubicBezTo>
                <a:cubicBezTo>
                  <a:pt x="9890948" y="390"/>
                  <a:pt x="9924286" y="2295"/>
                  <a:pt x="9957623" y="2295"/>
                </a:cubicBezTo>
                <a:cubicBezTo>
                  <a:pt x="10217656" y="5153"/>
                  <a:pt x="10478640" y="6105"/>
                  <a:pt x="10738673" y="390"/>
                </a:cubicBezTo>
                <a:cubicBezTo>
                  <a:pt x="10770106" y="-562"/>
                  <a:pt x="10802490" y="-562"/>
                  <a:pt x="10832971" y="9915"/>
                </a:cubicBezTo>
                <a:cubicBezTo>
                  <a:pt x="10855831" y="17535"/>
                  <a:pt x="10872023" y="30870"/>
                  <a:pt x="10872023" y="57540"/>
                </a:cubicBezTo>
                <a:cubicBezTo>
                  <a:pt x="10872023" y="82305"/>
                  <a:pt x="10858688" y="94688"/>
                  <a:pt x="10837734" y="103260"/>
                </a:cubicBezTo>
                <a:cubicBezTo>
                  <a:pt x="10821540" y="109928"/>
                  <a:pt x="10803444" y="113738"/>
                  <a:pt x="10797728" y="132788"/>
                </a:cubicBezTo>
                <a:cubicBezTo>
                  <a:pt x="10805348" y="148028"/>
                  <a:pt x="10819636" y="141360"/>
                  <a:pt x="10831065" y="144218"/>
                </a:cubicBezTo>
                <a:cubicBezTo>
                  <a:pt x="10844401" y="148028"/>
                  <a:pt x="10863451" y="144218"/>
                  <a:pt x="10861546" y="165173"/>
                </a:cubicBezTo>
                <a:cubicBezTo>
                  <a:pt x="10859640" y="183270"/>
                  <a:pt x="10843448" y="185175"/>
                  <a:pt x="10829161" y="185175"/>
                </a:cubicBezTo>
                <a:cubicBezTo>
                  <a:pt x="10814873" y="185175"/>
                  <a:pt x="10796776" y="184223"/>
                  <a:pt x="10791061" y="198510"/>
                </a:cubicBezTo>
                <a:cubicBezTo>
                  <a:pt x="10782488" y="220418"/>
                  <a:pt x="10806301" y="216608"/>
                  <a:pt x="10815826" y="225180"/>
                </a:cubicBezTo>
                <a:cubicBezTo>
                  <a:pt x="10832971" y="240420"/>
                  <a:pt x="10832019" y="253755"/>
                  <a:pt x="10809159" y="257565"/>
                </a:cubicBezTo>
                <a:cubicBezTo>
                  <a:pt x="10790109" y="260423"/>
                  <a:pt x="10785346" y="267090"/>
                  <a:pt x="10787251" y="285188"/>
                </a:cubicBezTo>
                <a:cubicBezTo>
                  <a:pt x="10804396" y="401393"/>
                  <a:pt x="10701526" y="1656788"/>
                  <a:pt x="10701526" y="1938728"/>
                </a:cubicBezTo>
                <a:cubicBezTo>
                  <a:pt x="10701526" y="2005403"/>
                  <a:pt x="10702478" y="2001593"/>
                  <a:pt x="10765344" y="2015880"/>
                </a:cubicBezTo>
                <a:cubicBezTo>
                  <a:pt x="10884406" y="2041598"/>
                  <a:pt x="11178728" y="2114940"/>
                  <a:pt x="11204446" y="2133990"/>
                </a:cubicBezTo>
                <a:cubicBezTo>
                  <a:pt x="11239688" y="2161613"/>
                  <a:pt x="11239688" y="2193998"/>
                  <a:pt x="11200636" y="2216858"/>
                </a:cubicBezTo>
                <a:cubicBezTo>
                  <a:pt x="11153011" y="2243528"/>
                  <a:pt x="11018709" y="2266388"/>
                  <a:pt x="10994896" y="2270198"/>
                </a:cubicBezTo>
                <a:cubicBezTo>
                  <a:pt x="11012994" y="2280675"/>
                  <a:pt x="11691173" y="2595000"/>
                  <a:pt x="11843573" y="2675963"/>
                </a:cubicBezTo>
                <a:cubicBezTo>
                  <a:pt x="11723559" y="2690250"/>
                  <a:pt x="11612115" y="2707395"/>
                  <a:pt x="11512103" y="2672153"/>
                </a:cubicBezTo>
                <a:cubicBezTo>
                  <a:pt x="11240640" y="2590238"/>
                  <a:pt x="10986323" y="2466413"/>
                  <a:pt x="10739626" y="2328300"/>
                </a:cubicBezTo>
                <a:cubicBezTo>
                  <a:pt x="10654853" y="2280675"/>
                  <a:pt x="10569128" y="2288295"/>
                  <a:pt x="10481498" y="2311155"/>
                </a:cubicBezTo>
                <a:cubicBezTo>
                  <a:pt x="10445303" y="2320680"/>
                  <a:pt x="10446256" y="2342588"/>
                  <a:pt x="10470069" y="2366400"/>
                </a:cubicBezTo>
                <a:cubicBezTo>
                  <a:pt x="10497690" y="2394975"/>
                  <a:pt x="10531028" y="2416883"/>
                  <a:pt x="10566271" y="2436885"/>
                </a:cubicBezTo>
                <a:cubicBezTo>
                  <a:pt x="10607228" y="2459745"/>
                  <a:pt x="10620563" y="2457840"/>
                  <a:pt x="10593894" y="2499750"/>
                </a:cubicBezTo>
                <a:cubicBezTo>
                  <a:pt x="10559603" y="2554995"/>
                  <a:pt x="10571986" y="2560710"/>
                  <a:pt x="10509121" y="2533088"/>
                </a:cubicBezTo>
                <a:cubicBezTo>
                  <a:pt x="10454828" y="2504513"/>
                  <a:pt x="10412919" y="2480700"/>
                  <a:pt x="10341481" y="2455935"/>
                </a:cubicBezTo>
                <a:cubicBezTo>
                  <a:pt x="10244326" y="2428313"/>
                  <a:pt x="10133836" y="2387355"/>
                  <a:pt x="10037634" y="2455935"/>
                </a:cubicBezTo>
                <a:cubicBezTo>
                  <a:pt x="9950956" y="2517848"/>
                  <a:pt x="9854753" y="2514038"/>
                  <a:pt x="9760456" y="2526420"/>
                </a:cubicBezTo>
                <a:cubicBezTo>
                  <a:pt x="9546143" y="2553090"/>
                  <a:pt x="8681273" y="2633100"/>
                  <a:pt x="8463151" y="2651198"/>
                </a:cubicBezTo>
                <a:cubicBezTo>
                  <a:pt x="8441243" y="2653103"/>
                  <a:pt x="8406001" y="2650245"/>
                  <a:pt x="8401238" y="2682630"/>
                </a:cubicBezTo>
                <a:cubicBezTo>
                  <a:pt x="8397429" y="2713110"/>
                  <a:pt x="8426004" y="2724540"/>
                  <a:pt x="8450768" y="2734065"/>
                </a:cubicBezTo>
                <a:cubicBezTo>
                  <a:pt x="8483154" y="2746448"/>
                  <a:pt x="8515538" y="2759783"/>
                  <a:pt x="8546971" y="2775023"/>
                </a:cubicBezTo>
                <a:cubicBezTo>
                  <a:pt x="8572688" y="2788358"/>
                  <a:pt x="8574593" y="2807408"/>
                  <a:pt x="8552686" y="2828363"/>
                </a:cubicBezTo>
                <a:cubicBezTo>
                  <a:pt x="8524111" y="2855033"/>
                  <a:pt x="8489821" y="2870273"/>
                  <a:pt x="8453626" y="2882655"/>
                </a:cubicBezTo>
                <a:cubicBezTo>
                  <a:pt x="8297416" y="2936948"/>
                  <a:pt x="7954516" y="3011243"/>
                  <a:pt x="7944038" y="3014100"/>
                </a:cubicBezTo>
                <a:cubicBezTo>
                  <a:pt x="7946896" y="3018863"/>
                  <a:pt x="7998331" y="3036960"/>
                  <a:pt x="7999284" y="3062678"/>
                </a:cubicBezTo>
                <a:cubicBezTo>
                  <a:pt x="8000236" y="3089348"/>
                  <a:pt x="7972613" y="3099825"/>
                  <a:pt x="7952611" y="3111255"/>
                </a:cubicBezTo>
                <a:cubicBezTo>
                  <a:pt x="7845931" y="3174120"/>
                  <a:pt x="7724963" y="3196980"/>
                  <a:pt x="7605901" y="3223650"/>
                </a:cubicBezTo>
                <a:cubicBezTo>
                  <a:pt x="7153463" y="3324615"/>
                  <a:pt x="6694359" y="3338903"/>
                  <a:pt x="6233349" y="3332235"/>
                </a:cubicBezTo>
                <a:cubicBezTo>
                  <a:pt x="5936169" y="3330330"/>
                  <a:pt x="5693281" y="3335093"/>
                  <a:pt x="5423724" y="3318900"/>
                </a:cubicBezTo>
                <a:cubicBezTo>
                  <a:pt x="4936996" y="3293183"/>
                  <a:pt x="4428361" y="3162690"/>
                  <a:pt x="4315966" y="3116018"/>
                </a:cubicBezTo>
                <a:cubicBezTo>
                  <a:pt x="4292154" y="3106493"/>
                  <a:pt x="4258816" y="3095063"/>
                  <a:pt x="4262626" y="3062678"/>
                </a:cubicBezTo>
                <a:cubicBezTo>
                  <a:pt x="4265484" y="3033150"/>
                  <a:pt x="4296916" y="3023625"/>
                  <a:pt x="4321681" y="3014100"/>
                </a:cubicBezTo>
                <a:cubicBezTo>
                  <a:pt x="4394071" y="2986478"/>
                  <a:pt x="4468366" y="2962665"/>
                  <a:pt x="4544566" y="2946473"/>
                </a:cubicBezTo>
                <a:cubicBezTo>
                  <a:pt x="4581714" y="2935995"/>
                  <a:pt x="4619814" y="2927423"/>
                  <a:pt x="4668391" y="29159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44"/>
          <p:cNvSpPr/>
          <p:nvPr/>
        </p:nvSpPr>
        <p:spPr>
          <a:xfrm>
            <a:off x="3847595" y="1362330"/>
            <a:ext cx="2140736" cy="1398032"/>
          </a:xfrm>
          <a:custGeom>
            <a:avLst/>
            <a:gdLst/>
            <a:ahLst/>
            <a:cxnLst/>
            <a:rect l="l" t="t" r="r" b="b"/>
            <a:pathLst>
              <a:path w="10488706" h="6849767" extrusionOk="0">
                <a:moveTo>
                  <a:pt x="10434369" y="4223475"/>
                </a:moveTo>
                <a:cubicBezTo>
                  <a:pt x="10397321" y="4205362"/>
                  <a:pt x="10362743" y="4183133"/>
                  <a:pt x="10326518" y="4164198"/>
                </a:cubicBezTo>
                <a:cubicBezTo>
                  <a:pt x="10298526" y="4150202"/>
                  <a:pt x="10277944" y="4128796"/>
                  <a:pt x="10270534" y="4096688"/>
                </a:cubicBezTo>
                <a:cubicBezTo>
                  <a:pt x="10263124" y="4066226"/>
                  <a:pt x="10243366" y="4047290"/>
                  <a:pt x="10215374" y="4034941"/>
                </a:cubicBezTo>
                <a:cubicBezTo>
                  <a:pt x="10020254" y="3955082"/>
                  <a:pt x="9825135" y="3872753"/>
                  <a:pt x="9630839" y="3793717"/>
                </a:cubicBezTo>
                <a:cubicBezTo>
                  <a:pt x="9657184" y="3787131"/>
                  <a:pt x="9685176" y="3786308"/>
                  <a:pt x="9713168" y="3786308"/>
                </a:cubicBezTo>
                <a:cubicBezTo>
                  <a:pt x="9737043" y="3786308"/>
                  <a:pt x="9757625" y="3778075"/>
                  <a:pt x="9765858" y="3754199"/>
                </a:cubicBezTo>
                <a:cubicBezTo>
                  <a:pt x="9804553" y="3642232"/>
                  <a:pt x="9843247" y="3445466"/>
                  <a:pt x="9843247" y="3441349"/>
                </a:cubicBezTo>
                <a:cubicBezTo>
                  <a:pt x="9847363" y="3401008"/>
                  <a:pt x="9830074" y="3376310"/>
                  <a:pt x="9793026" y="3357374"/>
                </a:cubicBezTo>
                <a:cubicBezTo>
                  <a:pt x="9698348" y="3308800"/>
                  <a:pt x="9606140" y="3256109"/>
                  <a:pt x="9517224" y="3211652"/>
                </a:cubicBezTo>
                <a:cubicBezTo>
                  <a:pt x="9648128" y="3205066"/>
                  <a:pt x="9705758" y="3210828"/>
                  <a:pt x="9848187" y="3202596"/>
                </a:cubicBezTo>
                <a:cubicBezTo>
                  <a:pt x="9895114" y="3200126"/>
                  <a:pt x="9922283" y="3187776"/>
                  <a:pt x="9943689" y="3144142"/>
                </a:cubicBezTo>
                <a:cubicBezTo>
                  <a:pt x="10022724" y="2981131"/>
                  <a:pt x="10310876" y="2380953"/>
                  <a:pt x="10376739" y="2243463"/>
                </a:cubicBezTo>
                <a:cubicBezTo>
                  <a:pt x="10394028" y="2207239"/>
                  <a:pt x="10389911" y="2182540"/>
                  <a:pt x="10361919" y="2157018"/>
                </a:cubicBezTo>
                <a:cubicBezTo>
                  <a:pt x="10303466" y="2103504"/>
                  <a:pt x="10073768" y="1872160"/>
                  <a:pt x="10007905" y="1819469"/>
                </a:cubicBezTo>
                <a:cubicBezTo>
                  <a:pt x="9984030" y="1800534"/>
                  <a:pt x="9965094" y="1797241"/>
                  <a:pt x="9937925" y="1812060"/>
                </a:cubicBezTo>
                <a:cubicBezTo>
                  <a:pt x="9684353" y="1947903"/>
                  <a:pt x="9078412" y="2280511"/>
                  <a:pt x="9026544" y="2305210"/>
                </a:cubicBezTo>
                <a:cubicBezTo>
                  <a:pt x="9001845" y="2316736"/>
                  <a:pt x="8981263" y="2317559"/>
                  <a:pt x="8968914" y="2287921"/>
                </a:cubicBezTo>
                <a:cubicBezTo>
                  <a:pt x="8959858" y="2265692"/>
                  <a:pt x="8940099" y="2256636"/>
                  <a:pt x="8920340" y="2245933"/>
                </a:cubicBezTo>
                <a:cubicBezTo>
                  <a:pt x="8828132" y="2197359"/>
                  <a:pt x="8730983" y="2157841"/>
                  <a:pt x="8638775" y="2109267"/>
                </a:cubicBezTo>
                <a:cubicBezTo>
                  <a:pt x="8611606" y="2095271"/>
                  <a:pt x="8585261" y="2092802"/>
                  <a:pt x="8555623" y="2101035"/>
                </a:cubicBezTo>
                <a:cubicBezTo>
                  <a:pt x="8455181" y="2127380"/>
                  <a:pt x="8223014" y="2191596"/>
                  <a:pt x="8207372" y="2181717"/>
                </a:cubicBezTo>
                <a:cubicBezTo>
                  <a:pt x="8207372" y="2168544"/>
                  <a:pt x="9191202" y="649575"/>
                  <a:pt x="9327045" y="440460"/>
                </a:cubicBezTo>
                <a:cubicBezTo>
                  <a:pt x="9362447" y="386946"/>
                  <a:pt x="9355037" y="367187"/>
                  <a:pt x="9294113" y="349898"/>
                </a:cubicBezTo>
                <a:cubicBezTo>
                  <a:pt x="8989496" y="261806"/>
                  <a:pt x="8052593" y="13996"/>
                  <a:pt x="7881349" y="3293"/>
                </a:cubicBezTo>
                <a:cubicBezTo>
                  <a:pt x="7841831" y="823"/>
                  <a:pt x="7802313" y="0"/>
                  <a:pt x="7756209" y="0"/>
                </a:cubicBezTo>
                <a:cubicBezTo>
                  <a:pt x="7739743" y="0"/>
                  <a:pt x="7724924" y="0"/>
                  <a:pt x="7705988" y="3293"/>
                </a:cubicBezTo>
                <a:cubicBezTo>
                  <a:pt x="7705988" y="27169"/>
                  <a:pt x="7718337" y="37048"/>
                  <a:pt x="7739743" y="46927"/>
                </a:cubicBezTo>
                <a:cubicBezTo>
                  <a:pt x="7874762" y="105381"/>
                  <a:pt x="8321809" y="195943"/>
                  <a:pt x="8404961" y="214055"/>
                </a:cubicBezTo>
                <a:cubicBezTo>
                  <a:pt x="8397551" y="232991"/>
                  <a:pt x="6468584" y="1351018"/>
                  <a:pt x="5517685" y="1906738"/>
                </a:cubicBezTo>
                <a:cubicBezTo>
                  <a:pt x="5469935" y="1934730"/>
                  <a:pt x="5423007" y="1951196"/>
                  <a:pt x="5367023" y="1951196"/>
                </a:cubicBezTo>
                <a:cubicBezTo>
                  <a:pt x="5292927" y="1950372"/>
                  <a:pt x="5225417" y="1948726"/>
                  <a:pt x="5151321" y="1951196"/>
                </a:cubicBezTo>
                <a:cubicBezTo>
                  <a:pt x="5073109" y="1953666"/>
                  <a:pt x="4999837" y="1947903"/>
                  <a:pt x="4925740" y="1980011"/>
                </a:cubicBezTo>
                <a:cubicBezTo>
                  <a:pt x="4910921" y="1986597"/>
                  <a:pt x="4896102" y="1985774"/>
                  <a:pt x="4881283" y="1982481"/>
                </a:cubicBezTo>
                <a:cubicBezTo>
                  <a:pt x="4770962" y="1961075"/>
                  <a:pt x="4665581" y="1961898"/>
                  <a:pt x="4556083" y="1989067"/>
                </a:cubicBezTo>
                <a:cubicBezTo>
                  <a:pt x="4525622" y="1996477"/>
                  <a:pt x="4478694" y="2015412"/>
                  <a:pt x="4446586" y="2013766"/>
                </a:cubicBezTo>
                <a:cubicBezTo>
                  <a:pt x="4051407" y="1993183"/>
                  <a:pt x="3653758" y="1994830"/>
                  <a:pt x="3261872" y="1923204"/>
                </a:cubicBezTo>
                <a:cubicBezTo>
                  <a:pt x="3191070" y="1910031"/>
                  <a:pt x="3202596" y="1916618"/>
                  <a:pt x="3194363" y="1890272"/>
                </a:cubicBezTo>
                <a:cubicBezTo>
                  <a:pt x="3178720" y="1835935"/>
                  <a:pt x="3042878" y="1817823"/>
                  <a:pt x="2958902" y="1813706"/>
                </a:cubicBezTo>
                <a:cubicBezTo>
                  <a:pt x="3000066" y="1834289"/>
                  <a:pt x="3055227" y="1851578"/>
                  <a:pt x="3100508" y="1865574"/>
                </a:cubicBezTo>
                <a:cubicBezTo>
                  <a:pt x="3128500" y="1876276"/>
                  <a:pt x="3119443" y="1899329"/>
                  <a:pt x="3080749" y="1897682"/>
                </a:cubicBezTo>
                <a:cubicBezTo>
                  <a:pt x="3060166" y="1896859"/>
                  <a:pt x="3039584" y="1897682"/>
                  <a:pt x="3018179" y="1893565"/>
                </a:cubicBezTo>
                <a:cubicBezTo>
                  <a:pt x="2929263" y="1878746"/>
                  <a:pt x="2839525" y="1863104"/>
                  <a:pt x="2749787" y="1849931"/>
                </a:cubicBezTo>
                <a:cubicBezTo>
                  <a:pt x="2571133" y="1822763"/>
                  <a:pt x="2428704" y="1798064"/>
                  <a:pt x="2240994" y="1779128"/>
                </a:cubicBezTo>
                <a:cubicBezTo>
                  <a:pt x="1958605" y="1751960"/>
                  <a:pt x="1713265" y="1722321"/>
                  <a:pt x="1437463" y="1691860"/>
                </a:cubicBezTo>
                <a:cubicBezTo>
                  <a:pt x="1243167" y="1670454"/>
                  <a:pt x="1076862" y="1658105"/>
                  <a:pt x="841402" y="1667161"/>
                </a:cubicBezTo>
                <a:cubicBezTo>
                  <a:pt x="743430" y="1669631"/>
                  <a:pt x="597708" y="1679510"/>
                  <a:pt x="486564" y="1709149"/>
                </a:cubicBezTo>
                <a:cubicBezTo>
                  <a:pt x="428934" y="1724791"/>
                  <a:pt x="354014" y="1725614"/>
                  <a:pt x="294738" y="1723968"/>
                </a:cubicBezTo>
                <a:cubicBezTo>
                  <a:pt x="186887" y="1721498"/>
                  <a:pt x="80682" y="1715735"/>
                  <a:pt x="0" y="1723145"/>
                </a:cubicBezTo>
                <a:cubicBezTo>
                  <a:pt x="77389" y="1747020"/>
                  <a:pt x="183594" y="1768425"/>
                  <a:pt x="275802" y="1789831"/>
                </a:cubicBezTo>
                <a:cubicBezTo>
                  <a:pt x="311203" y="1798064"/>
                  <a:pt x="372950" y="1821939"/>
                  <a:pt x="403412" y="1840875"/>
                </a:cubicBezTo>
                <a:cubicBezTo>
                  <a:pt x="553250" y="1931437"/>
                  <a:pt x="675097" y="2021175"/>
                  <a:pt x="824936" y="2101035"/>
                </a:cubicBezTo>
                <a:cubicBezTo>
                  <a:pt x="844695" y="2111737"/>
                  <a:pt x="863631" y="2121617"/>
                  <a:pt x="885036" y="2127380"/>
                </a:cubicBezTo>
                <a:cubicBezTo>
                  <a:pt x="1041461" y="2183363"/>
                  <a:pt x="1334552" y="2261576"/>
                  <a:pt x="1559310" y="2325792"/>
                </a:cubicBezTo>
                <a:cubicBezTo>
                  <a:pt x="1705856" y="2367780"/>
                  <a:pt x="1858987" y="2398242"/>
                  <a:pt x="1999770" y="2455872"/>
                </a:cubicBezTo>
                <a:cubicBezTo>
                  <a:pt x="2395772" y="2617237"/>
                  <a:pt x="2787658" y="2772839"/>
                  <a:pt x="3181190" y="2939966"/>
                </a:cubicBezTo>
                <a:cubicBezTo>
                  <a:pt x="3439703" y="3049464"/>
                  <a:pt x="3707272" y="3139202"/>
                  <a:pt x="3946849" y="3290688"/>
                </a:cubicBezTo>
                <a:cubicBezTo>
                  <a:pt x="4001186" y="3325266"/>
                  <a:pt x="4059640" y="3353258"/>
                  <a:pt x="4113977" y="3387836"/>
                </a:cubicBezTo>
                <a:cubicBezTo>
                  <a:pt x="4177370" y="3428177"/>
                  <a:pt x="4243233" y="3460285"/>
                  <a:pt x="4319799" y="3461108"/>
                </a:cubicBezTo>
                <a:cubicBezTo>
                  <a:pt x="4341205" y="3461108"/>
                  <a:pt x="4352731" y="3471811"/>
                  <a:pt x="4353554" y="3493217"/>
                </a:cubicBezTo>
                <a:cubicBezTo>
                  <a:pt x="4354377" y="3525325"/>
                  <a:pt x="4539618" y="3652112"/>
                  <a:pt x="4607127" y="3700686"/>
                </a:cubicBezTo>
                <a:cubicBezTo>
                  <a:pt x="4647468" y="3728677"/>
                  <a:pt x="4688633" y="3750906"/>
                  <a:pt x="4738030" y="3753376"/>
                </a:cubicBezTo>
                <a:cubicBezTo>
                  <a:pt x="4778371" y="3755023"/>
                  <a:pt x="4814596" y="3761609"/>
                  <a:pt x="4809656" y="3816769"/>
                </a:cubicBezTo>
                <a:cubicBezTo>
                  <a:pt x="4808833" y="3828295"/>
                  <a:pt x="5362907" y="4969375"/>
                  <a:pt x="5477344" y="5202365"/>
                </a:cubicBezTo>
                <a:cubicBezTo>
                  <a:pt x="5490517" y="5228711"/>
                  <a:pt x="5485577" y="5252586"/>
                  <a:pt x="5485577" y="5278931"/>
                </a:cubicBezTo>
                <a:cubicBezTo>
                  <a:pt x="5485577" y="5295397"/>
                  <a:pt x="5526742" y="5307746"/>
                  <a:pt x="5540737" y="5336561"/>
                </a:cubicBezTo>
                <a:cubicBezTo>
                  <a:pt x="5651058" y="5560496"/>
                  <a:pt x="5887342" y="6033888"/>
                  <a:pt x="5894752" y="6047060"/>
                </a:cubicBezTo>
                <a:cubicBezTo>
                  <a:pt x="5907101" y="6068466"/>
                  <a:pt x="5900515" y="6086578"/>
                  <a:pt x="5887342" y="6104691"/>
                </a:cubicBezTo>
                <a:cubicBezTo>
                  <a:pt x="5904631" y="6116216"/>
                  <a:pt x="5925213" y="6118686"/>
                  <a:pt x="5935916" y="6143385"/>
                </a:cubicBezTo>
                <a:cubicBezTo>
                  <a:pt x="5995193" y="6271818"/>
                  <a:pt x="6127743" y="6539387"/>
                  <a:pt x="6120333" y="6550913"/>
                </a:cubicBezTo>
                <a:cubicBezTo>
                  <a:pt x="6107161" y="6548443"/>
                  <a:pt x="5663408" y="6460351"/>
                  <a:pt x="5456762" y="6419187"/>
                </a:cubicBezTo>
                <a:cubicBezTo>
                  <a:pt x="5446059" y="6416717"/>
                  <a:pt x="5427947" y="6404368"/>
                  <a:pt x="5423007" y="6424950"/>
                </a:cubicBezTo>
                <a:cubicBezTo>
                  <a:pt x="5419714" y="6440593"/>
                  <a:pt x="5430417" y="6452118"/>
                  <a:pt x="5446883" y="6457882"/>
                </a:cubicBezTo>
                <a:cubicBezTo>
                  <a:pt x="5822302" y="6601134"/>
                  <a:pt x="6978201" y="6858000"/>
                  <a:pt x="7044887" y="6851414"/>
                </a:cubicBezTo>
                <a:cubicBezTo>
                  <a:pt x="7076172" y="6856354"/>
                  <a:pt x="7088521" y="6851414"/>
                  <a:pt x="7090991" y="6808603"/>
                </a:cubicBezTo>
                <a:cubicBezTo>
                  <a:pt x="7095931" y="6729567"/>
                  <a:pt x="7236713" y="4831885"/>
                  <a:pt x="7246593" y="4694396"/>
                </a:cubicBezTo>
                <a:cubicBezTo>
                  <a:pt x="7249063" y="4666404"/>
                  <a:pt x="7240830" y="4631003"/>
                  <a:pt x="7270468" y="4616183"/>
                </a:cubicBezTo>
                <a:cubicBezTo>
                  <a:pt x="7302576" y="4599717"/>
                  <a:pt x="7326452" y="4628533"/>
                  <a:pt x="7350328" y="4645822"/>
                </a:cubicBezTo>
                <a:cubicBezTo>
                  <a:pt x="7458178" y="4724034"/>
                  <a:pt x="7564383" y="4803894"/>
                  <a:pt x="7672233" y="4882106"/>
                </a:cubicBezTo>
                <a:cubicBezTo>
                  <a:pt x="7707635" y="4907628"/>
                  <a:pt x="7733980" y="4938913"/>
                  <a:pt x="7756209" y="4975961"/>
                </a:cubicBezTo>
                <a:cubicBezTo>
                  <a:pt x="7971087" y="5352204"/>
                  <a:pt x="8185143" y="5729270"/>
                  <a:pt x="8401667" y="6104691"/>
                </a:cubicBezTo>
                <a:cubicBezTo>
                  <a:pt x="8437892" y="6168084"/>
                  <a:pt x="8446125" y="6171377"/>
                  <a:pt x="8516928" y="6150795"/>
                </a:cubicBezTo>
                <a:cubicBezTo>
                  <a:pt x="8656887" y="6110453"/>
                  <a:pt x="8795200" y="6067643"/>
                  <a:pt x="8935982" y="6028948"/>
                </a:cubicBezTo>
                <a:cubicBezTo>
                  <a:pt x="8978793" y="6017422"/>
                  <a:pt x="8999375" y="5995193"/>
                  <a:pt x="9009255" y="5953205"/>
                </a:cubicBezTo>
                <a:cubicBezTo>
                  <a:pt x="9075942" y="5677403"/>
                  <a:pt x="9224957" y="5053350"/>
                  <a:pt x="9222487" y="5015479"/>
                </a:cubicBezTo>
                <a:cubicBezTo>
                  <a:pt x="9220840" y="4991603"/>
                  <a:pt x="9211784" y="4974314"/>
                  <a:pt x="9190379" y="4961965"/>
                </a:cubicBezTo>
                <a:cubicBezTo>
                  <a:pt x="9112990" y="4919977"/>
                  <a:pt x="9036423" y="4875519"/>
                  <a:pt x="8957388" y="4835179"/>
                </a:cubicBezTo>
                <a:cubicBezTo>
                  <a:pt x="9085821" y="4842588"/>
                  <a:pt x="9214255" y="4844234"/>
                  <a:pt x="9342687" y="4852467"/>
                </a:cubicBezTo>
                <a:cubicBezTo>
                  <a:pt x="9371503" y="4854114"/>
                  <a:pt x="9388791" y="4838471"/>
                  <a:pt x="9399495" y="4813773"/>
                </a:cubicBezTo>
                <a:cubicBezTo>
                  <a:pt x="9419253" y="4766846"/>
                  <a:pt x="9478530" y="4565140"/>
                  <a:pt x="9478530" y="4509979"/>
                </a:cubicBezTo>
                <a:cubicBezTo>
                  <a:pt x="9478530" y="4478694"/>
                  <a:pt x="9464534" y="4458112"/>
                  <a:pt x="9438189" y="4443292"/>
                </a:cubicBezTo>
                <a:cubicBezTo>
                  <a:pt x="9309756" y="4372490"/>
                  <a:pt x="9182146" y="4300040"/>
                  <a:pt x="9051243" y="4227591"/>
                </a:cubicBezTo>
                <a:cubicBezTo>
                  <a:pt x="9071002" y="4234177"/>
                  <a:pt x="9959331" y="4379076"/>
                  <a:pt x="10143747" y="4411185"/>
                </a:cubicBezTo>
                <a:cubicBezTo>
                  <a:pt x="10164330" y="4414477"/>
                  <a:pt x="10184912" y="4416948"/>
                  <a:pt x="10202202" y="4401305"/>
                </a:cubicBezTo>
                <a:cubicBezTo>
                  <a:pt x="10246659" y="4359317"/>
                  <a:pt x="10300172" y="4346144"/>
                  <a:pt x="10359450" y="4341205"/>
                </a:cubicBezTo>
                <a:cubicBezTo>
                  <a:pt x="10403084" y="4337088"/>
                  <a:pt x="10474710" y="4348614"/>
                  <a:pt x="10487060" y="4307450"/>
                </a:cubicBezTo>
                <a:cubicBezTo>
                  <a:pt x="10499409" y="4256406"/>
                  <a:pt x="10460714" y="4236647"/>
                  <a:pt x="10434369" y="4223475"/>
                </a:cubicBezTo>
                <a:close/>
                <a:moveTo>
                  <a:pt x="8954094" y="4837648"/>
                </a:moveTo>
                <a:cubicBezTo>
                  <a:pt x="8954094" y="4837648"/>
                  <a:pt x="8954094" y="4837648"/>
                  <a:pt x="8954094" y="4837648"/>
                </a:cubicBezTo>
                <a:cubicBezTo>
                  <a:pt x="8954094" y="4842588"/>
                  <a:pt x="8950802" y="4836825"/>
                  <a:pt x="8954094" y="4837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44"/>
          <p:cNvSpPr/>
          <p:nvPr/>
        </p:nvSpPr>
        <p:spPr>
          <a:xfrm flipH="1">
            <a:off x="9878963" y="3740399"/>
            <a:ext cx="2022174" cy="741608"/>
          </a:xfrm>
          <a:custGeom>
            <a:avLst/>
            <a:gdLst/>
            <a:ahLst/>
            <a:cxnLst/>
            <a:rect l="l" t="t" r="r" b="b"/>
            <a:pathLst>
              <a:path w="2978150" h="1092200" extrusionOk="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44"/>
          <p:cNvSpPr/>
          <p:nvPr/>
        </p:nvSpPr>
        <p:spPr>
          <a:xfrm rot="517664" flipH="1">
            <a:off x="3732681" y="4600045"/>
            <a:ext cx="2611132" cy="1947959"/>
          </a:xfrm>
          <a:custGeom>
            <a:avLst/>
            <a:gdLst/>
            <a:ahLst/>
            <a:cxnLst/>
            <a:rect l="l" t="t" r="r" b="b"/>
            <a:pathLst>
              <a:path w="7838693" h="5847828" extrusionOk="0">
                <a:moveTo>
                  <a:pt x="5981779" y="2626689"/>
                </a:moveTo>
                <a:cubicBezTo>
                  <a:pt x="6161425" y="2697843"/>
                  <a:pt x="6529991" y="2987094"/>
                  <a:pt x="6616745" y="3050738"/>
                </a:cubicBezTo>
                <a:cubicBezTo>
                  <a:pt x="6587491" y="3046240"/>
                  <a:pt x="6558764" y="3029520"/>
                  <a:pt x="6502305" y="3008551"/>
                </a:cubicBezTo>
                <a:lnTo>
                  <a:pt x="6277993" y="2924922"/>
                </a:lnTo>
                <a:cubicBezTo>
                  <a:pt x="6263143" y="2919451"/>
                  <a:pt x="6242041" y="2914761"/>
                  <a:pt x="6237351" y="2903820"/>
                </a:cubicBezTo>
                <a:cubicBezTo>
                  <a:pt x="6202962" y="2826443"/>
                  <a:pt x="6128712" y="2820191"/>
                  <a:pt x="6062279" y="2807686"/>
                </a:cubicBezTo>
                <a:cubicBezTo>
                  <a:pt x="5958329" y="2787365"/>
                  <a:pt x="5887675" y="2713275"/>
                  <a:pt x="5815301" y="2650589"/>
                </a:cubicBezTo>
                <a:cubicBezTo>
                  <a:pt x="5771360" y="2602314"/>
                  <a:pt x="5895399" y="2578561"/>
                  <a:pt x="5981779" y="2626689"/>
                </a:cubicBezTo>
                <a:close/>
                <a:moveTo>
                  <a:pt x="7827805" y="1265"/>
                </a:moveTo>
                <a:cubicBezTo>
                  <a:pt x="7733569" y="-26805"/>
                  <a:pt x="7059896" y="418167"/>
                  <a:pt x="6659114" y="740719"/>
                </a:cubicBezTo>
                <a:cubicBezTo>
                  <a:pt x="6231613" y="1084774"/>
                  <a:pt x="5610611" y="1770325"/>
                  <a:pt x="5273669" y="2077695"/>
                </a:cubicBezTo>
                <a:cubicBezTo>
                  <a:pt x="4936728" y="2385064"/>
                  <a:pt x="4850838" y="2417680"/>
                  <a:pt x="4637467" y="2584937"/>
                </a:cubicBezTo>
                <a:cubicBezTo>
                  <a:pt x="4589792" y="2622453"/>
                  <a:pt x="4538989" y="2653715"/>
                  <a:pt x="4520231" y="2717023"/>
                </a:cubicBezTo>
                <a:cubicBezTo>
                  <a:pt x="4517105" y="2726402"/>
                  <a:pt x="4501474" y="2739689"/>
                  <a:pt x="4491313" y="2739689"/>
                </a:cubicBezTo>
                <a:lnTo>
                  <a:pt x="4259966" y="2740471"/>
                </a:lnTo>
                <a:cubicBezTo>
                  <a:pt x="4245117" y="2628705"/>
                  <a:pt x="4230267" y="2527100"/>
                  <a:pt x="4218543" y="2424714"/>
                </a:cubicBezTo>
                <a:cubicBezTo>
                  <a:pt x="4213072" y="2374693"/>
                  <a:pt x="4191188" y="2353590"/>
                  <a:pt x="4138822" y="2359844"/>
                </a:cubicBezTo>
                <a:cubicBezTo>
                  <a:pt x="4002829" y="2375475"/>
                  <a:pt x="3877777" y="2418461"/>
                  <a:pt x="3769138" y="2504434"/>
                </a:cubicBezTo>
                <a:cubicBezTo>
                  <a:pt x="3721461" y="2541169"/>
                  <a:pt x="3674567" y="2580247"/>
                  <a:pt x="3626890" y="2616981"/>
                </a:cubicBezTo>
                <a:cubicBezTo>
                  <a:pt x="3584686" y="2649808"/>
                  <a:pt x="3545607" y="2651371"/>
                  <a:pt x="3502621" y="2610729"/>
                </a:cubicBezTo>
                <a:cubicBezTo>
                  <a:pt x="3392417" y="2506779"/>
                  <a:pt x="3281435" y="2404393"/>
                  <a:pt x="3167325" y="2304351"/>
                </a:cubicBezTo>
                <a:cubicBezTo>
                  <a:pt x="3040709" y="2194149"/>
                  <a:pt x="2906279" y="2092545"/>
                  <a:pt x="2785135" y="1976871"/>
                </a:cubicBezTo>
                <a:cubicBezTo>
                  <a:pt x="2674932" y="1872140"/>
                  <a:pt x="2546754" y="1901840"/>
                  <a:pt x="2411541" y="1890117"/>
                </a:cubicBezTo>
                <a:cubicBezTo>
                  <a:pt x="2420921" y="1912001"/>
                  <a:pt x="2424828" y="1922161"/>
                  <a:pt x="2430299" y="1931540"/>
                </a:cubicBezTo>
                <a:cubicBezTo>
                  <a:pt x="2595211" y="2207436"/>
                  <a:pt x="2764032" y="2481769"/>
                  <a:pt x="2923472" y="2760792"/>
                </a:cubicBezTo>
                <a:cubicBezTo>
                  <a:pt x="2966459" y="2835822"/>
                  <a:pt x="3006321" y="2888188"/>
                  <a:pt x="3100109" y="2877246"/>
                </a:cubicBezTo>
                <a:cubicBezTo>
                  <a:pt x="3114958" y="2874901"/>
                  <a:pt x="3132154" y="2888969"/>
                  <a:pt x="3147785" y="2896004"/>
                </a:cubicBezTo>
                <a:cubicBezTo>
                  <a:pt x="3135280" y="2909290"/>
                  <a:pt x="3122774" y="2921796"/>
                  <a:pt x="3110270" y="2935083"/>
                </a:cubicBezTo>
                <a:cubicBezTo>
                  <a:pt x="3062594" y="2985885"/>
                  <a:pt x="2994597" y="3030435"/>
                  <a:pt x="2973494" y="3091398"/>
                </a:cubicBezTo>
                <a:cubicBezTo>
                  <a:pt x="2947702" y="3167992"/>
                  <a:pt x="2917221" y="3211760"/>
                  <a:pt x="2836718" y="3215668"/>
                </a:cubicBezTo>
                <a:cubicBezTo>
                  <a:pt x="2830466" y="3215668"/>
                  <a:pt x="2824995" y="3218794"/>
                  <a:pt x="2819524" y="3220357"/>
                </a:cubicBezTo>
                <a:cubicBezTo>
                  <a:pt x="2733551" y="3247713"/>
                  <a:pt x="2654611" y="3249275"/>
                  <a:pt x="2580362" y="3182060"/>
                </a:cubicBezTo>
                <a:cubicBezTo>
                  <a:pt x="2520181" y="3127350"/>
                  <a:pt x="2447494" y="3085927"/>
                  <a:pt x="2382624" y="3035905"/>
                </a:cubicBezTo>
                <a:cubicBezTo>
                  <a:pt x="2294304" y="2967908"/>
                  <a:pt x="2210677" y="2891314"/>
                  <a:pt x="2118450" y="2828788"/>
                </a:cubicBezTo>
                <a:cubicBezTo>
                  <a:pt x="2013720" y="2758447"/>
                  <a:pt x="1901955" y="2699047"/>
                  <a:pt x="1792534" y="2634957"/>
                </a:cubicBezTo>
                <a:cubicBezTo>
                  <a:pt x="1787845" y="2631831"/>
                  <a:pt x="1781592" y="2630268"/>
                  <a:pt x="1776121" y="2630268"/>
                </a:cubicBezTo>
                <a:lnTo>
                  <a:pt x="1480686" y="2630268"/>
                </a:lnTo>
                <a:cubicBezTo>
                  <a:pt x="1505696" y="2667784"/>
                  <a:pt x="1522110" y="2698265"/>
                  <a:pt x="1543212" y="2725620"/>
                </a:cubicBezTo>
                <a:cubicBezTo>
                  <a:pt x="1719066" y="2949932"/>
                  <a:pt x="1898829" y="3171118"/>
                  <a:pt x="2070775" y="3397775"/>
                </a:cubicBezTo>
                <a:cubicBezTo>
                  <a:pt x="2132520" y="3479059"/>
                  <a:pt x="2198172" y="3536114"/>
                  <a:pt x="2305247" y="3529861"/>
                </a:cubicBezTo>
                <a:cubicBezTo>
                  <a:pt x="2306811" y="3529861"/>
                  <a:pt x="2308374" y="3535332"/>
                  <a:pt x="2306028" y="3531424"/>
                </a:cubicBezTo>
                <a:cubicBezTo>
                  <a:pt x="2281800" y="3565814"/>
                  <a:pt x="2259916" y="3597858"/>
                  <a:pt x="2235686" y="3628339"/>
                </a:cubicBezTo>
                <a:cubicBezTo>
                  <a:pt x="2227871" y="3637719"/>
                  <a:pt x="2213803" y="3647879"/>
                  <a:pt x="2202080" y="3647879"/>
                </a:cubicBezTo>
                <a:cubicBezTo>
                  <a:pt x="2155967" y="3647879"/>
                  <a:pt x="2148932" y="3676797"/>
                  <a:pt x="2146588" y="3713531"/>
                </a:cubicBezTo>
                <a:cubicBezTo>
                  <a:pt x="2145025" y="3742450"/>
                  <a:pt x="2137209" y="3771368"/>
                  <a:pt x="2135645" y="3800286"/>
                </a:cubicBezTo>
                <a:cubicBezTo>
                  <a:pt x="2134081" y="3837802"/>
                  <a:pt x="2118450" y="3859686"/>
                  <a:pt x="2081717" y="3872973"/>
                </a:cubicBezTo>
                <a:cubicBezTo>
                  <a:pt x="2012157" y="3898765"/>
                  <a:pt x="1937907" y="3919867"/>
                  <a:pt x="1878508" y="3960509"/>
                </a:cubicBezTo>
                <a:cubicBezTo>
                  <a:pt x="1673735" y="4100411"/>
                  <a:pt x="1474433" y="4247347"/>
                  <a:pt x="1274349" y="4393502"/>
                </a:cubicBezTo>
                <a:cubicBezTo>
                  <a:pt x="1232145" y="4423983"/>
                  <a:pt x="1215731" y="4467751"/>
                  <a:pt x="1226674" y="4534967"/>
                </a:cubicBezTo>
                <a:cubicBezTo>
                  <a:pt x="1302487" y="4517772"/>
                  <a:pt x="1375954" y="4508393"/>
                  <a:pt x="1443952" y="4483382"/>
                </a:cubicBezTo>
                <a:lnTo>
                  <a:pt x="2484228" y="4096503"/>
                </a:lnTo>
                <a:cubicBezTo>
                  <a:pt x="2538939" y="4076964"/>
                  <a:pt x="2595994" y="4062114"/>
                  <a:pt x="2651485" y="4044919"/>
                </a:cubicBezTo>
                <a:cubicBezTo>
                  <a:pt x="2653829" y="4050390"/>
                  <a:pt x="2656956" y="4056642"/>
                  <a:pt x="2659301" y="4062114"/>
                </a:cubicBezTo>
                <a:lnTo>
                  <a:pt x="0" y="5847828"/>
                </a:lnTo>
                <a:cubicBezTo>
                  <a:pt x="318109" y="5770154"/>
                  <a:pt x="442586" y="5672962"/>
                  <a:pt x="729488" y="5528140"/>
                </a:cubicBezTo>
                <a:cubicBezTo>
                  <a:pt x="944775" y="5423065"/>
                  <a:pt x="1317580" y="5203439"/>
                  <a:pt x="1721411" y="4978901"/>
                </a:cubicBezTo>
                <a:lnTo>
                  <a:pt x="3152475" y="4180913"/>
                </a:lnTo>
                <a:cubicBezTo>
                  <a:pt x="3181392" y="4164500"/>
                  <a:pt x="3218127" y="4151213"/>
                  <a:pt x="3250172" y="4154340"/>
                </a:cubicBezTo>
                <a:cubicBezTo>
                  <a:pt x="3382258" y="4167626"/>
                  <a:pt x="3515126" y="4179350"/>
                  <a:pt x="3644085" y="4206705"/>
                </a:cubicBezTo>
                <a:cubicBezTo>
                  <a:pt x="3841824" y="4248128"/>
                  <a:pt x="4038781" y="4278610"/>
                  <a:pt x="4241209" y="4257507"/>
                </a:cubicBezTo>
                <a:cubicBezTo>
                  <a:pt x="4392834" y="4241876"/>
                  <a:pt x="4544460" y="4230934"/>
                  <a:pt x="4694522" y="4208268"/>
                </a:cubicBezTo>
                <a:cubicBezTo>
                  <a:pt x="4775024" y="4196544"/>
                  <a:pt x="4832862" y="4143397"/>
                  <a:pt x="4866469" y="4063677"/>
                </a:cubicBezTo>
                <a:lnTo>
                  <a:pt x="4706246" y="3966761"/>
                </a:lnTo>
                <a:cubicBezTo>
                  <a:pt x="4759393" y="3944096"/>
                  <a:pt x="4796909" y="3924556"/>
                  <a:pt x="4836769" y="3910488"/>
                </a:cubicBezTo>
                <a:cubicBezTo>
                  <a:pt x="4899295" y="3889385"/>
                  <a:pt x="4944626" y="3857341"/>
                  <a:pt x="4944626" y="3783873"/>
                </a:cubicBezTo>
                <a:cubicBezTo>
                  <a:pt x="4943845" y="3747139"/>
                  <a:pt x="4968073" y="3737760"/>
                  <a:pt x="4998555" y="3736979"/>
                </a:cubicBezTo>
                <a:lnTo>
                  <a:pt x="5542531" y="3726818"/>
                </a:lnTo>
                <a:cubicBezTo>
                  <a:pt x="5686341" y="3723692"/>
                  <a:pt x="5835622" y="3761989"/>
                  <a:pt x="5970053" y="3676015"/>
                </a:cubicBezTo>
                <a:cubicBezTo>
                  <a:pt x="5979432" y="3669763"/>
                  <a:pt x="5992718" y="3669763"/>
                  <a:pt x="6004442" y="3668982"/>
                </a:cubicBezTo>
                <a:cubicBezTo>
                  <a:pt x="6210778" y="3659602"/>
                  <a:pt x="6417114" y="3643190"/>
                  <a:pt x="6623449" y="3645534"/>
                </a:cubicBezTo>
                <a:cubicBezTo>
                  <a:pt x="6728962" y="3646316"/>
                  <a:pt x="6832912" y="3681486"/>
                  <a:pt x="6936079" y="3701026"/>
                </a:cubicBezTo>
                <a:cubicBezTo>
                  <a:pt x="6993916" y="3644753"/>
                  <a:pt x="7022834" y="3566595"/>
                  <a:pt x="7111152" y="3540022"/>
                </a:cubicBezTo>
                <a:cubicBezTo>
                  <a:pt x="7179931" y="3519701"/>
                  <a:pt x="7240112" y="3471243"/>
                  <a:pt x="7316706" y="3428256"/>
                </a:cubicBezTo>
                <a:cubicBezTo>
                  <a:pt x="7230733" y="3367293"/>
                  <a:pt x="7158047" y="3307894"/>
                  <a:pt x="7078326" y="3260999"/>
                </a:cubicBezTo>
                <a:cubicBezTo>
                  <a:pt x="7022053" y="3227392"/>
                  <a:pt x="6989227" y="3194565"/>
                  <a:pt x="6995479" y="3125005"/>
                </a:cubicBezTo>
                <a:cubicBezTo>
                  <a:pt x="6999387" y="3077329"/>
                  <a:pt x="6986882" y="3028090"/>
                  <a:pt x="6982192" y="2980414"/>
                </a:cubicBezTo>
                <a:cubicBezTo>
                  <a:pt x="6868082" y="2928830"/>
                  <a:pt x="6766478" y="2932738"/>
                  <a:pt x="6684412" y="3045285"/>
                </a:cubicBezTo>
                <a:cubicBezTo>
                  <a:pt x="6562675" y="2951037"/>
                  <a:pt x="6275525" y="2719296"/>
                  <a:pt x="6112046" y="2636319"/>
                </a:cubicBezTo>
                <a:cubicBezTo>
                  <a:pt x="5986619" y="2554589"/>
                  <a:pt x="5816033" y="2549877"/>
                  <a:pt x="5703536" y="2547422"/>
                </a:cubicBezTo>
                <a:cubicBezTo>
                  <a:pt x="5665459" y="2554333"/>
                  <a:pt x="5630068" y="2529445"/>
                  <a:pt x="5619125" y="2507561"/>
                </a:cubicBezTo>
                <a:cubicBezTo>
                  <a:pt x="5609747" y="2488803"/>
                  <a:pt x="5633975" y="2446598"/>
                  <a:pt x="5653515" y="2423932"/>
                </a:cubicBezTo>
                <a:cubicBezTo>
                  <a:pt x="5742614" y="2321546"/>
                  <a:pt x="5835622" y="2221504"/>
                  <a:pt x="5927066" y="2121463"/>
                </a:cubicBezTo>
                <a:lnTo>
                  <a:pt x="6433527" y="1568889"/>
                </a:lnTo>
                <a:lnTo>
                  <a:pt x="6794614" y="1168723"/>
                </a:lnTo>
                <a:cubicBezTo>
                  <a:pt x="7028805" y="909469"/>
                  <a:pt x="7843363" y="46189"/>
                  <a:pt x="7838673" y="13363"/>
                </a:cubicBezTo>
                <a:cubicBezTo>
                  <a:pt x="7837794" y="7110"/>
                  <a:pt x="7834087" y="3137"/>
                  <a:pt x="7827805" y="12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44"/>
          <p:cNvSpPr/>
          <p:nvPr/>
        </p:nvSpPr>
        <p:spPr>
          <a:xfrm>
            <a:off x="6278324" y="3094007"/>
            <a:ext cx="3600639" cy="1584281"/>
          </a:xfrm>
          <a:custGeom>
            <a:avLst/>
            <a:gdLst/>
            <a:ahLst/>
            <a:cxnLst/>
            <a:rect l="l" t="t" r="r" b="b"/>
            <a:pathLst>
              <a:path w="3333750" h="1466850" extrusionOk="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44"/>
          <p:cNvSpPr/>
          <p:nvPr/>
        </p:nvSpPr>
        <p:spPr>
          <a:xfrm>
            <a:off x="10427250" y="802528"/>
            <a:ext cx="1317800" cy="2453173"/>
          </a:xfrm>
          <a:custGeom>
            <a:avLst/>
            <a:gdLst/>
            <a:ahLst/>
            <a:cxnLst/>
            <a:rect l="l" t="t" r="r" b="b"/>
            <a:pathLst>
              <a:path w="3683994" h="6858000" extrusionOk="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0" name="Google Shape;1440;p44"/>
          <p:cNvGrpSpPr/>
          <p:nvPr/>
        </p:nvGrpSpPr>
        <p:grpSpPr>
          <a:xfrm>
            <a:off x="160224" y="4345432"/>
            <a:ext cx="3770017" cy="2071369"/>
            <a:chOff x="-548507" y="477868"/>
            <a:chExt cx="11570450" cy="6357177"/>
          </a:xfrm>
        </p:grpSpPr>
        <p:sp>
          <p:nvSpPr>
            <p:cNvPr id="1441" name="Google Shape;1441;p44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46" name="Google Shape;1446;p44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47" name="Google Shape;1447;p44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44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9" name="Google Shape;1449;p44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450" name="Google Shape;1450;p44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44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52" name="Google Shape;1452;p44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45"/>
          <p:cNvSpPr txBox="1">
            <a:spLocks noGrp="1"/>
          </p:cNvSpPr>
          <p:nvPr>
            <p:ph type="body" idx="1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sp>
        <p:nvSpPr>
          <p:cNvPr id="1458" name="Google Shape;1458;p45"/>
          <p:cNvSpPr/>
          <p:nvPr/>
        </p:nvSpPr>
        <p:spPr>
          <a:xfrm>
            <a:off x="7539434" y="2486024"/>
            <a:ext cx="4652566" cy="4371975"/>
          </a:xfrm>
          <a:custGeom>
            <a:avLst/>
            <a:gdLst/>
            <a:ahLst/>
            <a:cxnLst/>
            <a:rect l="l" t="t" r="r" b="b"/>
            <a:pathLst>
              <a:path w="7298142" h="6858000" extrusionOk="0">
                <a:moveTo>
                  <a:pt x="4467281" y="2059082"/>
                </a:moveTo>
                <a:lnTo>
                  <a:pt x="4436133" y="2111826"/>
                </a:lnTo>
                <a:cubicBezTo>
                  <a:pt x="4408829" y="2155078"/>
                  <a:pt x="4381256" y="2197250"/>
                  <a:pt x="4378012" y="2223202"/>
                </a:cubicBezTo>
                <a:cubicBezTo>
                  <a:pt x="4250414" y="2500024"/>
                  <a:pt x="4068750" y="2605995"/>
                  <a:pt x="3865459" y="2757381"/>
                </a:cubicBezTo>
                <a:cubicBezTo>
                  <a:pt x="3867622" y="2763869"/>
                  <a:pt x="3560523" y="2939045"/>
                  <a:pt x="3554035" y="2939045"/>
                </a:cubicBezTo>
                <a:cubicBezTo>
                  <a:pt x="3400485" y="3101245"/>
                  <a:pt x="3175568" y="3023389"/>
                  <a:pt x="3104201" y="3295885"/>
                </a:cubicBezTo>
                <a:cubicBezTo>
                  <a:pt x="3071761" y="3451596"/>
                  <a:pt x="2864145" y="3488362"/>
                  <a:pt x="2773312" y="3596496"/>
                </a:cubicBezTo>
                <a:cubicBezTo>
                  <a:pt x="2695457" y="3687329"/>
                  <a:pt x="2539744" y="3819250"/>
                  <a:pt x="2513792" y="3814925"/>
                </a:cubicBezTo>
                <a:cubicBezTo>
                  <a:pt x="2472701" y="3808436"/>
                  <a:pt x="2280225" y="3953334"/>
                  <a:pt x="2223995" y="4003076"/>
                </a:cubicBezTo>
                <a:cubicBezTo>
                  <a:pt x="2206693" y="4018215"/>
                  <a:pt x="2059631" y="4176091"/>
                  <a:pt x="2048818" y="4171765"/>
                </a:cubicBezTo>
                <a:cubicBezTo>
                  <a:pt x="2239133" y="4245296"/>
                  <a:pt x="2420797" y="4048492"/>
                  <a:pt x="2539744" y="4245296"/>
                </a:cubicBezTo>
                <a:cubicBezTo>
                  <a:pt x="2673830" y="4416145"/>
                  <a:pt x="2888349" y="4302338"/>
                  <a:pt x="3042772" y="4299823"/>
                </a:cubicBezTo>
                <a:cubicBezTo>
                  <a:pt x="3197195" y="4297308"/>
                  <a:pt x="3338183" y="4274615"/>
                  <a:pt x="3466286" y="4230204"/>
                </a:cubicBezTo>
                <a:cubicBezTo>
                  <a:pt x="3594389" y="4185792"/>
                  <a:pt x="3725040" y="4093195"/>
                  <a:pt x="3811393" y="4033354"/>
                </a:cubicBezTo>
                <a:cubicBezTo>
                  <a:pt x="3897746" y="3973512"/>
                  <a:pt x="3913038" y="3897106"/>
                  <a:pt x="3984406" y="3871155"/>
                </a:cubicBezTo>
                <a:cubicBezTo>
                  <a:pt x="4062262" y="3845202"/>
                  <a:pt x="4166070" y="3879806"/>
                  <a:pt x="4235276" y="3914407"/>
                </a:cubicBezTo>
                <a:cubicBezTo>
                  <a:pt x="4296101" y="3945495"/>
                  <a:pt x="4477732" y="3960533"/>
                  <a:pt x="4618600" y="3945792"/>
                </a:cubicBezTo>
                <a:lnTo>
                  <a:pt x="4690182" y="3934344"/>
                </a:lnTo>
                <a:lnTo>
                  <a:pt x="4686736" y="3932474"/>
                </a:lnTo>
                <a:lnTo>
                  <a:pt x="4815162" y="3844539"/>
                </a:lnTo>
                <a:lnTo>
                  <a:pt x="4980646" y="3555647"/>
                </a:lnTo>
                <a:lnTo>
                  <a:pt x="5109904" y="3546693"/>
                </a:lnTo>
                <a:cubicBezTo>
                  <a:pt x="5188144" y="3413398"/>
                  <a:pt x="5180668" y="3308271"/>
                  <a:pt x="5186462" y="3140204"/>
                </a:cubicBezTo>
                <a:cubicBezTo>
                  <a:pt x="5177772" y="3079349"/>
                  <a:pt x="5109034" y="2853241"/>
                  <a:pt x="5082952" y="2827165"/>
                </a:cubicBezTo>
                <a:cubicBezTo>
                  <a:pt x="5004718" y="2740235"/>
                  <a:pt x="4926884" y="2628874"/>
                  <a:pt x="4845753" y="2544840"/>
                </a:cubicBezTo>
                <a:cubicBezTo>
                  <a:pt x="4682612" y="2550663"/>
                  <a:pt x="4577428" y="2427691"/>
                  <a:pt x="4533553" y="2315891"/>
                </a:cubicBezTo>
                <a:cubicBezTo>
                  <a:pt x="4456968" y="2009825"/>
                  <a:pt x="4607652" y="2167577"/>
                  <a:pt x="4565133" y="2099928"/>
                </a:cubicBezTo>
                <a:close/>
                <a:moveTo>
                  <a:pt x="6205068" y="115"/>
                </a:moveTo>
                <a:cubicBezTo>
                  <a:pt x="6350746" y="-2093"/>
                  <a:pt x="6499887" y="27382"/>
                  <a:pt x="6653104" y="98013"/>
                </a:cubicBezTo>
                <a:cubicBezTo>
                  <a:pt x="6873328" y="199433"/>
                  <a:pt x="7076170" y="329832"/>
                  <a:pt x="6948673" y="631195"/>
                </a:cubicBezTo>
                <a:cubicBezTo>
                  <a:pt x="6995440" y="908064"/>
                  <a:pt x="6911072" y="1614659"/>
                  <a:pt x="6913828" y="1838739"/>
                </a:cubicBezTo>
                <a:cubicBezTo>
                  <a:pt x="6916586" y="2062818"/>
                  <a:pt x="6985623" y="1983471"/>
                  <a:pt x="7024850" y="2134700"/>
                </a:cubicBezTo>
                <a:cubicBezTo>
                  <a:pt x="7007411" y="2465823"/>
                  <a:pt x="6740016" y="2438961"/>
                  <a:pt x="6711874" y="2577152"/>
                </a:cubicBezTo>
                <a:cubicBezTo>
                  <a:pt x="6658584" y="2715012"/>
                  <a:pt x="6591286" y="2823801"/>
                  <a:pt x="6565961" y="2981740"/>
                </a:cubicBezTo>
                <a:cubicBezTo>
                  <a:pt x="6540636" y="3139679"/>
                  <a:pt x="6619552" y="3344225"/>
                  <a:pt x="6659308" y="3445273"/>
                </a:cubicBezTo>
                <a:cubicBezTo>
                  <a:pt x="6699064" y="3546321"/>
                  <a:pt x="6693841" y="3437610"/>
                  <a:pt x="6794558" y="3508513"/>
                </a:cubicBezTo>
                <a:cubicBezTo>
                  <a:pt x="6895276" y="3579416"/>
                  <a:pt x="6962456" y="3779072"/>
                  <a:pt x="7044953" y="3830937"/>
                </a:cubicBezTo>
                <a:lnTo>
                  <a:pt x="7298142" y="3893023"/>
                </a:lnTo>
                <a:lnTo>
                  <a:pt x="7298142" y="6858000"/>
                </a:lnTo>
                <a:lnTo>
                  <a:pt x="3771436" y="6858000"/>
                </a:lnTo>
                <a:lnTo>
                  <a:pt x="3728704" y="6776055"/>
                </a:lnTo>
                <a:cubicBezTo>
                  <a:pt x="3711910" y="6742500"/>
                  <a:pt x="3697312" y="6711276"/>
                  <a:pt x="3688120" y="6686946"/>
                </a:cubicBezTo>
                <a:cubicBezTo>
                  <a:pt x="3653517" y="6596116"/>
                  <a:pt x="3478342" y="6289016"/>
                  <a:pt x="3411299" y="6224137"/>
                </a:cubicBezTo>
                <a:cubicBezTo>
                  <a:pt x="3285864" y="6103027"/>
                  <a:pt x="3182056" y="5962454"/>
                  <a:pt x="3004717" y="5914874"/>
                </a:cubicBezTo>
                <a:cubicBezTo>
                  <a:pt x="2954976" y="5901898"/>
                  <a:pt x="2663016" y="5977593"/>
                  <a:pt x="2561371" y="5953803"/>
                </a:cubicBezTo>
                <a:cubicBezTo>
                  <a:pt x="2438099" y="5925689"/>
                  <a:pt x="2074770" y="5733211"/>
                  <a:pt x="1988264" y="5713746"/>
                </a:cubicBezTo>
                <a:cubicBezTo>
                  <a:pt x="1901757" y="5694283"/>
                  <a:pt x="1410832" y="5592637"/>
                  <a:pt x="1332976" y="5568849"/>
                </a:cubicBezTo>
                <a:cubicBezTo>
                  <a:pt x="1201053" y="5527757"/>
                  <a:pt x="1066967" y="5490994"/>
                  <a:pt x="937207" y="5443415"/>
                </a:cubicBezTo>
                <a:cubicBezTo>
                  <a:pt x="813935" y="5397998"/>
                  <a:pt x="372750" y="5201195"/>
                  <a:pt x="279756" y="5134152"/>
                </a:cubicBezTo>
                <a:cubicBezTo>
                  <a:pt x="201901" y="5075761"/>
                  <a:pt x="139183" y="4991417"/>
                  <a:pt x="89442" y="4907072"/>
                </a:cubicBezTo>
                <a:cubicBezTo>
                  <a:pt x="20235" y="4792452"/>
                  <a:pt x="-10042" y="4656203"/>
                  <a:pt x="2935" y="4522118"/>
                </a:cubicBezTo>
                <a:cubicBezTo>
                  <a:pt x="33212" y="4217180"/>
                  <a:pt x="288406" y="3918734"/>
                  <a:pt x="534951" y="3756533"/>
                </a:cubicBezTo>
                <a:cubicBezTo>
                  <a:pt x="701476" y="3648401"/>
                  <a:pt x="868002" y="3613796"/>
                  <a:pt x="941532" y="3406180"/>
                </a:cubicBezTo>
                <a:cubicBezTo>
                  <a:pt x="978297" y="3302373"/>
                  <a:pt x="1030202" y="3207214"/>
                  <a:pt x="1140498" y="3163962"/>
                </a:cubicBezTo>
                <a:cubicBezTo>
                  <a:pt x="1257282" y="3118546"/>
                  <a:pt x="1391367" y="3129361"/>
                  <a:pt x="1490850" y="3045015"/>
                </a:cubicBezTo>
                <a:cubicBezTo>
                  <a:pt x="1622773" y="2932557"/>
                  <a:pt x="1698467" y="2776845"/>
                  <a:pt x="1869317" y="2711963"/>
                </a:cubicBezTo>
                <a:cubicBezTo>
                  <a:pt x="1893107" y="2703313"/>
                  <a:pt x="2044493" y="2383240"/>
                  <a:pt x="2249947" y="2530301"/>
                </a:cubicBezTo>
                <a:cubicBezTo>
                  <a:pt x="2425122" y="2677362"/>
                  <a:pt x="2615437" y="2644923"/>
                  <a:pt x="2812240" y="2588694"/>
                </a:cubicBezTo>
                <a:cubicBezTo>
                  <a:pt x="2874958" y="2567067"/>
                  <a:pt x="3149616" y="2305382"/>
                  <a:pt x="3339930" y="2242665"/>
                </a:cubicBezTo>
                <a:cubicBezTo>
                  <a:pt x="3385347" y="2216714"/>
                  <a:pt x="3428600" y="2188599"/>
                  <a:pt x="3474016" y="2164809"/>
                </a:cubicBezTo>
                <a:cubicBezTo>
                  <a:pt x="3647030" y="2056678"/>
                  <a:pt x="3701096" y="1926917"/>
                  <a:pt x="3867622" y="1896639"/>
                </a:cubicBezTo>
                <a:cubicBezTo>
                  <a:pt x="3915200" y="1892314"/>
                  <a:pt x="4010358" y="1868524"/>
                  <a:pt x="4053611" y="1829596"/>
                </a:cubicBezTo>
                <a:cubicBezTo>
                  <a:pt x="4141199" y="1740387"/>
                  <a:pt x="4205674" y="1704702"/>
                  <a:pt x="4284443" y="1676926"/>
                </a:cubicBezTo>
                <a:lnTo>
                  <a:pt x="4345232" y="1657720"/>
                </a:lnTo>
                <a:lnTo>
                  <a:pt x="4462440" y="1123805"/>
                </a:lnTo>
                <a:cubicBezTo>
                  <a:pt x="4503006" y="1005000"/>
                  <a:pt x="4592834" y="967332"/>
                  <a:pt x="4697156" y="871705"/>
                </a:cubicBezTo>
                <a:cubicBezTo>
                  <a:pt x="4894196" y="564547"/>
                  <a:pt x="5172374" y="367501"/>
                  <a:pt x="5502717" y="231308"/>
                </a:cubicBezTo>
                <a:cubicBezTo>
                  <a:pt x="5729100" y="95481"/>
                  <a:pt x="5962272" y="3795"/>
                  <a:pt x="6205068" y="1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9" name="Google Shape;1459;p45"/>
          <p:cNvGrpSpPr/>
          <p:nvPr/>
        </p:nvGrpSpPr>
        <p:grpSpPr>
          <a:xfrm>
            <a:off x="4471062" y="1370574"/>
            <a:ext cx="4305102" cy="1754649"/>
            <a:chOff x="3558521" y="1722973"/>
            <a:chExt cx="7608913" cy="3101197"/>
          </a:xfrm>
        </p:grpSpPr>
        <p:sp>
          <p:nvSpPr>
            <p:cNvPr id="1460" name="Google Shape;1460;p45"/>
            <p:cNvSpPr/>
            <p:nvPr/>
          </p:nvSpPr>
          <p:spPr>
            <a:xfrm>
              <a:off x="5546963" y="1722973"/>
              <a:ext cx="3229713" cy="3094277"/>
            </a:xfrm>
            <a:custGeom>
              <a:avLst/>
              <a:gdLst/>
              <a:ahLst/>
              <a:cxnLst/>
              <a:rect l="l" t="t" r="r" b="b"/>
              <a:pathLst>
                <a:path w="3229713" h="3094277" extrusionOk="0">
                  <a:moveTo>
                    <a:pt x="1564352" y="628842"/>
                  </a:moveTo>
                  <a:cubicBezTo>
                    <a:pt x="1549595" y="631609"/>
                    <a:pt x="1532994" y="641754"/>
                    <a:pt x="1513626" y="661122"/>
                  </a:cubicBezTo>
                  <a:cubicBezTo>
                    <a:pt x="1513626" y="665733"/>
                    <a:pt x="1514548" y="669423"/>
                    <a:pt x="1514548" y="674034"/>
                  </a:cubicBezTo>
                  <a:cubicBezTo>
                    <a:pt x="1514548" y="681412"/>
                    <a:pt x="1514548" y="688791"/>
                    <a:pt x="1513626" y="697091"/>
                  </a:cubicBezTo>
                  <a:cubicBezTo>
                    <a:pt x="1491491" y="766263"/>
                    <a:pt x="1429697" y="793932"/>
                    <a:pt x="1372515" y="787476"/>
                  </a:cubicBezTo>
                  <a:cubicBezTo>
                    <a:pt x="1225870" y="771797"/>
                    <a:pt x="1100439" y="834513"/>
                    <a:pt x="966706" y="870482"/>
                  </a:cubicBezTo>
                  <a:cubicBezTo>
                    <a:pt x="950105" y="876016"/>
                    <a:pt x="893846" y="891695"/>
                    <a:pt x="869866" y="905529"/>
                  </a:cubicBezTo>
                  <a:cubicBezTo>
                    <a:pt x="861565" y="949799"/>
                    <a:pt x="815450" y="1000526"/>
                    <a:pt x="750891" y="1014360"/>
                  </a:cubicBezTo>
                  <a:cubicBezTo>
                    <a:pt x="733367" y="1028194"/>
                    <a:pt x="714921" y="1042029"/>
                    <a:pt x="697397" y="1055863"/>
                  </a:cubicBezTo>
                  <a:cubicBezTo>
                    <a:pt x="691864" y="1060014"/>
                    <a:pt x="682641" y="1079612"/>
                    <a:pt x="675839" y="1094254"/>
                  </a:cubicBezTo>
                  <a:lnTo>
                    <a:pt x="668328" y="1109716"/>
                  </a:lnTo>
                  <a:lnTo>
                    <a:pt x="668806" y="1102900"/>
                  </a:lnTo>
                  <a:cubicBezTo>
                    <a:pt x="666731" y="1110740"/>
                    <a:pt x="666789" y="1112238"/>
                    <a:pt x="668215" y="1109947"/>
                  </a:cubicBezTo>
                  <a:lnTo>
                    <a:pt x="668328" y="1109716"/>
                  </a:lnTo>
                  <a:lnTo>
                    <a:pt x="667611" y="1119934"/>
                  </a:lnTo>
                  <a:cubicBezTo>
                    <a:pt x="664541" y="1133163"/>
                    <a:pt x="657970" y="1136795"/>
                    <a:pt x="666961" y="1147170"/>
                  </a:cubicBezTo>
                  <a:cubicBezTo>
                    <a:pt x="673417" y="1155471"/>
                    <a:pt x="706620" y="1178528"/>
                    <a:pt x="715843" y="1183139"/>
                  </a:cubicBezTo>
                  <a:cubicBezTo>
                    <a:pt x="723221" y="1184984"/>
                    <a:pt x="804383" y="1193285"/>
                    <a:pt x="834819" y="1197896"/>
                  </a:cubicBezTo>
                  <a:cubicBezTo>
                    <a:pt x="918747" y="1210808"/>
                    <a:pt x="1005443" y="1197896"/>
                    <a:pt x="1090293" y="1207119"/>
                  </a:cubicBezTo>
                  <a:cubicBezTo>
                    <a:pt x="1107817" y="1208964"/>
                    <a:pt x="1149320" y="1218187"/>
                    <a:pt x="1153009" y="1219109"/>
                  </a:cubicBezTo>
                  <a:cubicBezTo>
                    <a:pt x="1185290" y="1223720"/>
                    <a:pt x="1217570" y="1224643"/>
                    <a:pt x="1250772" y="1225565"/>
                  </a:cubicBezTo>
                  <a:cubicBezTo>
                    <a:pt x="1272907" y="1226487"/>
                    <a:pt x="1295042" y="1226487"/>
                    <a:pt x="1314410" y="1227410"/>
                  </a:cubicBezTo>
                  <a:cubicBezTo>
                    <a:pt x="1319022" y="1227410"/>
                    <a:pt x="1403873" y="1247700"/>
                    <a:pt x="1408484" y="1247700"/>
                  </a:cubicBezTo>
                  <a:cubicBezTo>
                    <a:pt x="1509936" y="1267068"/>
                    <a:pt x="1532071" y="1297504"/>
                    <a:pt x="1631679" y="1273524"/>
                  </a:cubicBezTo>
                  <a:cubicBezTo>
                    <a:pt x="1664881" y="1265223"/>
                    <a:pt x="1698084" y="1248622"/>
                    <a:pt x="1730364" y="1220953"/>
                  </a:cubicBezTo>
                  <a:cubicBezTo>
                    <a:pt x="1731286" y="1220031"/>
                    <a:pt x="1758955" y="1187751"/>
                    <a:pt x="1770945" y="1172072"/>
                  </a:cubicBezTo>
                  <a:cubicBezTo>
                    <a:pt x="1779246" y="1160082"/>
                    <a:pt x="1787546" y="1148092"/>
                    <a:pt x="1794925" y="1135180"/>
                  </a:cubicBezTo>
                  <a:cubicBezTo>
                    <a:pt x="1819827" y="1092755"/>
                    <a:pt x="1836428" y="1046640"/>
                    <a:pt x="1838272" y="993147"/>
                  </a:cubicBezTo>
                  <a:cubicBezTo>
                    <a:pt x="1835505" y="973779"/>
                    <a:pt x="1826283" y="968245"/>
                    <a:pt x="1817982" y="959945"/>
                  </a:cubicBezTo>
                  <a:cubicBezTo>
                    <a:pt x="1793080" y="932276"/>
                    <a:pt x="1774634" y="899996"/>
                    <a:pt x="1748810" y="873249"/>
                  </a:cubicBezTo>
                  <a:cubicBezTo>
                    <a:pt x="1728520" y="852959"/>
                    <a:pt x="1726675" y="839124"/>
                    <a:pt x="1706385" y="822523"/>
                  </a:cubicBezTo>
                  <a:cubicBezTo>
                    <a:pt x="1662115" y="812378"/>
                    <a:pt x="1642746" y="772719"/>
                    <a:pt x="1651969" y="719226"/>
                  </a:cubicBezTo>
                  <a:cubicBezTo>
                    <a:pt x="1640902" y="693402"/>
                    <a:pt x="1634446" y="680490"/>
                    <a:pt x="1621534" y="662044"/>
                  </a:cubicBezTo>
                  <a:cubicBezTo>
                    <a:pt x="1605855" y="638987"/>
                    <a:pt x="1587409" y="625153"/>
                    <a:pt x="1564352" y="628842"/>
                  </a:cubicBezTo>
                  <a:close/>
                  <a:moveTo>
                    <a:pt x="2215548" y="2807"/>
                  </a:moveTo>
                  <a:cubicBezTo>
                    <a:pt x="2246963" y="7044"/>
                    <a:pt x="2278897" y="16209"/>
                    <a:pt x="2311408" y="31196"/>
                  </a:cubicBezTo>
                  <a:cubicBezTo>
                    <a:pt x="2381502" y="63477"/>
                    <a:pt x="2446063" y="104980"/>
                    <a:pt x="2405482" y="200898"/>
                  </a:cubicBezTo>
                  <a:cubicBezTo>
                    <a:pt x="2414705" y="356766"/>
                    <a:pt x="2371357" y="498799"/>
                    <a:pt x="2420239" y="673112"/>
                  </a:cubicBezTo>
                  <a:cubicBezTo>
                    <a:pt x="2458975" y="813300"/>
                    <a:pt x="2361212" y="769952"/>
                    <a:pt x="2342766" y="867715"/>
                  </a:cubicBezTo>
                  <a:cubicBezTo>
                    <a:pt x="2328009" y="945188"/>
                    <a:pt x="2290195" y="1020816"/>
                    <a:pt x="2319709" y="1102900"/>
                  </a:cubicBezTo>
                  <a:cubicBezTo>
                    <a:pt x="2378735" y="1196974"/>
                    <a:pt x="2484799" y="1214497"/>
                    <a:pt x="2590863" y="1280902"/>
                  </a:cubicBezTo>
                  <a:cubicBezTo>
                    <a:pt x="2717217" y="1324250"/>
                    <a:pt x="2814057" y="1325172"/>
                    <a:pt x="2891530" y="1395267"/>
                  </a:cubicBezTo>
                  <a:cubicBezTo>
                    <a:pt x="2959779" y="1435847"/>
                    <a:pt x="2956090" y="1463516"/>
                    <a:pt x="2972691" y="1511476"/>
                  </a:cubicBezTo>
                  <a:cubicBezTo>
                    <a:pt x="3016962" y="1639674"/>
                    <a:pt x="3078755" y="1787241"/>
                    <a:pt x="3087978" y="1924662"/>
                  </a:cubicBezTo>
                  <a:cubicBezTo>
                    <a:pt x="3090745" y="1959709"/>
                    <a:pt x="3115647" y="2049172"/>
                    <a:pt x="3117491" y="2084219"/>
                  </a:cubicBezTo>
                  <a:cubicBezTo>
                    <a:pt x="3117491" y="2084219"/>
                    <a:pt x="3114725" y="2149702"/>
                    <a:pt x="3137782" y="2183827"/>
                  </a:cubicBezTo>
                  <a:cubicBezTo>
                    <a:pt x="3208798" y="2391342"/>
                    <a:pt x="3175596" y="2588713"/>
                    <a:pt x="3202342" y="2801762"/>
                  </a:cubicBezTo>
                  <a:cubicBezTo>
                    <a:pt x="3210643" y="2855255"/>
                    <a:pt x="3218021" y="2909671"/>
                    <a:pt x="3226322" y="2964086"/>
                  </a:cubicBezTo>
                  <a:cubicBezTo>
                    <a:pt x="3229550" y="2975384"/>
                    <a:pt x="3230242" y="2994580"/>
                    <a:pt x="3229363" y="3017666"/>
                  </a:cubicBezTo>
                  <a:lnTo>
                    <a:pt x="3223004" y="3094277"/>
                  </a:lnTo>
                  <a:lnTo>
                    <a:pt x="2797656" y="3094277"/>
                  </a:lnTo>
                  <a:lnTo>
                    <a:pt x="2812213" y="3042481"/>
                  </a:lnTo>
                  <a:cubicBezTo>
                    <a:pt x="2822358" y="3011123"/>
                    <a:pt x="2805757" y="2990832"/>
                    <a:pt x="2813135" y="2971464"/>
                  </a:cubicBezTo>
                  <a:cubicBezTo>
                    <a:pt x="2858327" y="2914282"/>
                    <a:pt x="2864783" y="2879235"/>
                    <a:pt x="2836192" y="2811908"/>
                  </a:cubicBezTo>
                  <a:cubicBezTo>
                    <a:pt x="2820513" y="2775016"/>
                    <a:pt x="2805757" y="2731668"/>
                    <a:pt x="2816824" y="2688321"/>
                  </a:cubicBezTo>
                  <a:cubicBezTo>
                    <a:pt x="2821436" y="2649584"/>
                    <a:pt x="2766098" y="2198583"/>
                    <a:pt x="2762409" y="2179215"/>
                  </a:cubicBezTo>
                  <a:cubicBezTo>
                    <a:pt x="2745808" y="2092520"/>
                    <a:pt x="2720906" y="2231786"/>
                    <a:pt x="2713528" y="2322170"/>
                  </a:cubicBezTo>
                  <a:cubicBezTo>
                    <a:pt x="2720906" y="2413477"/>
                    <a:pt x="2724595" y="2647739"/>
                    <a:pt x="2709838" y="2684631"/>
                  </a:cubicBezTo>
                  <a:cubicBezTo>
                    <a:pt x="2702460" y="2793462"/>
                    <a:pt x="2660957" y="2957630"/>
                    <a:pt x="2691392" y="3064616"/>
                  </a:cubicBezTo>
                  <a:lnTo>
                    <a:pt x="2692927" y="3094277"/>
                  </a:lnTo>
                  <a:lnTo>
                    <a:pt x="1065935" y="3094277"/>
                  </a:lnTo>
                  <a:lnTo>
                    <a:pt x="1062395" y="3031414"/>
                  </a:lnTo>
                  <a:cubicBezTo>
                    <a:pt x="1062164" y="2997289"/>
                    <a:pt x="1064931" y="2963164"/>
                    <a:pt x="1074615" y="2929039"/>
                  </a:cubicBezTo>
                  <a:cubicBezTo>
                    <a:pt x="1080148" y="2917049"/>
                    <a:pt x="1089371" y="2911515"/>
                    <a:pt x="1103206" y="2912437"/>
                  </a:cubicBezTo>
                  <a:cubicBezTo>
                    <a:pt x="1105972" y="2914282"/>
                    <a:pt x="1193590" y="2898603"/>
                    <a:pt x="1202813" y="2896758"/>
                  </a:cubicBezTo>
                  <a:cubicBezTo>
                    <a:pt x="1217570" y="2904137"/>
                    <a:pt x="1234171" y="2911515"/>
                    <a:pt x="1248928" y="2917971"/>
                  </a:cubicBezTo>
                  <a:cubicBezTo>
                    <a:pt x="1262762" y="2928117"/>
                    <a:pt x="1276596" y="2920738"/>
                    <a:pt x="1280286" y="2917971"/>
                  </a:cubicBezTo>
                  <a:cubicBezTo>
                    <a:pt x="1301498" y="2909671"/>
                    <a:pt x="1313488" y="2894914"/>
                    <a:pt x="1302421" y="2874623"/>
                  </a:cubicBezTo>
                  <a:cubicBezTo>
                    <a:pt x="1289509" y="2848799"/>
                    <a:pt x="1296887" y="2817441"/>
                    <a:pt x="1296887" y="2789773"/>
                  </a:cubicBezTo>
                  <a:cubicBezTo>
                    <a:pt x="1295965" y="2648662"/>
                    <a:pt x="1296887" y="2508474"/>
                    <a:pt x="1296887" y="2368285"/>
                  </a:cubicBezTo>
                  <a:cubicBezTo>
                    <a:pt x="1292276" y="2339694"/>
                    <a:pt x="1285819" y="2249309"/>
                    <a:pt x="1276596" y="2220718"/>
                  </a:cubicBezTo>
                  <a:cubicBezTo>
                    <a:pt x="1266451" y="2188438"/>
                    <a:pt x="1299654" y="2073151"/>
                    <a:pt x="1289509" y="1977233"/>
                  </a:cubicBezTo>
                  <a:cubicBezTo>
                    <a:pt x="1279363" y="1886848"/>
                    <a:pt x="1272907" y="1838889"/>
                    <a:pt x="1051557" y="1737437"/>
                  </a:cubicBezTo>
                  <a:cubicBezTo>
                    <a:pt x="751813" y="1659965"/>
                    <a:pt x="422555" y="1592637"/>
                    <a:pt x="170768" y="1388811"/>
                  </a:cubicBezTo>
                  <a:cubicBezTo>
                    <a:pt x="126499" y="1362064"/>
                    <a:pt x="99752" y="1334395"/>
                    <a:pt x="49026" y="1282747"/>
                  </a:cubicBezTo>
                  <a:cubicBezTo>
                    <a:pt x="-6312" y="1235710"/>
                    <a:pt x="-28447" y="1132413"/>
                    <a:pt x="56404" y="1067853"/>
                  </a:cubicBezTo>
                  <a:cubicBezTo>
                    <a:pt x="85917" y="1040184"/>
                    <a:pt x="347848" y="871405"/>
                    <a:pt x="453912" y="813300"/>
                  </a:cubicBezTo>
                  <a:cubicBezTo>
                    <a:pt x="725989" y="662044"/>
                    <a:pt x="998064" y="592872"/>
                    <a:pt x="1239705" y="420404"/>
                  </a:cubicBezTo>
                  <a:cubicBezTo>
                    <a:pt x="1300576" y="376134"/>
                    <a:pt x="1376204" y="355843"/>
                    <a:pt x="1452754" y="353999"/>
                  </a:cubicBezTo>
                  <a:cubicBezTo>
                    <a:pt x="1507169" y="352154"/>
                    <a:pt x="1559740" y="360455"/>
                    <a:pt x="1614155" y="357688"/>
                  </a:cubicBezTo>
                  <a:cubicBezTo>
                    <a:pt x="1627067" y="319874"/>
                    <a:pt x="1655659" y="307884"/>
                    <a:pt x="1688861" y="277448"/>
                  </a:cubicBezTo>
                  <a:cubicBezTo>
                    <a:pt x="1751577" y="179685"/>
                    <a:pt x="1840117" y="116970"/>
                    <a:pt x="1945258" y="73622"/>
                  </a:cubicBezTo>
                  <a:cubicBezTo>
                    <a:pt x="2031724" y="21743"/>
                    <a:pt x="2121301" y="-9903"/>
                    <a:pt x="2215548" y="28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4839622" y="2711409"/>
              <a:ext cx="2318055" cy="2105841"/>
            </a:xfrm>
            <a:custGeom>
              <a:avLst/>
              <a:gdLst/>
              <a:ahLst/>
              <a:cxnLst/>
              <a:rect l="l" t="t" r="r" b="b"/>
              <a:pathLst>
                <a:path w="2318055" h="2105841" extrusionOk="0">
                  <a:moveTo>
                    <a:pt x="1113531" y="563306"/>
                  </a:moveTo>
                  <a:cubicBezTo>
                    <a:pt x="1075305" y="567801"/>
                    <a:pt x="1034935" y="601145"/>
                    <a:pt x="1032076" y="603050"/>
                  </a:cubicBezTo>
                  <a:cubicBezTo>
                    <a:pt x="990793" y="620834"/>
                    <a:pt x="979997" y="634807"/>
                    <a:pt x="965388" y="671644"/>
                  </a:cubicBezTo>
                  <a:cubicBezTo>
                    <a:pt x="963483" y="676725"/>
                    <a:pt x="949510" y="684982"/>
                    <a:pt x="933632" y="695778"/>
                  </a:cubicBezTo>
                  <a:cubicBezTo>
                    <a:pt x="927916" y="699590"/>
                    <a:pt x="926645" y="712293"/>
                    <a:pt x="923470" y="717373"/>
                  </a:cubicBezTo>
                  <a:cubicBezTo>
                    <a:pt x="917119" y="724360"/>
                    <a:pt x="900605" y="745953"/>
                    <a:pt x="894254" y="747224"/>
                  </a:cubicBezTo>
                  <a:cubicBezTo>
                    <a:pt x="863134" y="754211"/>
                    <a:pt x="634488" y="928869"/>
                    <a:pt x="663704" y="914897"/>
                  </a:cubicBezTo>
                  <a:cubicBezTo>
                    <a:pt x="743094" y="876789"/>
                    <a:pt x="744365" y="886316"/>
                    <a:pt x="870755" y="834236"/>
                  </a:cubicBezTo>
                  <a:cubicBezTo>
                    <a:pt x="879647" y="829154"/>
                    <a:pt x="920295" y="812642"/>
                    <a:pt x="948875" y="801844"/>
                  </a:cubicBezTo>
                  <a:cubicBezTo>
                    <a:pt x="966658" y="791048"/>
                    <a:pt x="1021280" y="798669"/>
                    <a:pt x="1036522" y="799304"/>
                  </a:cubicBezTo>
                  <a:cubicBezTo>
                    <a:pt x="1058117" y="799939"/>
                    <a:pt x="1068279" y="798034"/>
                    <a:pt x="1078440" y="797399"/>
                  </a:cubicBezTo>
                  <a:cubicBezTo>
                    <a:pt x="1106386" y="796128"/>
                    <a:pt x="1129886" y="791683"/>
                    <a:pt x="1134966" y="784696"/>
                  </a:cubicBezTo>
                  <a:cubicBezTo>
                    <a:pt x="1150844" y="767548"/>
                    <a:pt x="1162912" y="716103"/>
                    <a:pt x="1171804" y="712293"/>
                  </a:cubicBezTo>
                  <a:cubicBezTo>
                    <a:pt x="1177520" y="709751"/>
                    <a:pt x="1183871" y="707846"/>
                    <a:pt x="1190222" y="706576"/>
                  </a:cubicBezTo>
                  <a:cubicBezTo>
                    <a:pt x="1208006" y="651955"/>
                    <a:pt x="1184506" y="609402"/>
                    <a:pt x="1149574" y="570659"/>
                  </a:cubicBezTo>
                  <a:cubicBezTo>
                    <a:pt x="1138777" y="563514"/>
                    <a:pt x="1126273" y="561807"/>
                    <a:pt x="1113531" y="563306"/>
                  </a:cubicBezTo>
                  <a:close/>
                  <a:moveTo>
                    <a:pt x="1361070" y="2858"/>
                  </a:moveTo>
                  <a:cubicBezTo>
                    <a:pt x="1390287" y="-953"/>
                    <a:pt x="1418867" y="-953"/>
                    <a:pt x="1448083" y="2858"/>
                  </a:cubicBezTo>
                  <a:cubicBezTo>
                    <a:pt x="1476028" y="3494"/>
                    <a:pt x="1503338" y="4129"/>
                    <a:pt x="1530649" y="5399"/>
                  </a:cubicBezTo>
                  <a:cubicBezTo>
                    <a:pt x="1589716" y="14291"/>
                    <a:pt x="1642431" y="33979"/>
                    <a:pt x="1676092" y="89235"/>
                  </a:cubicBezTo>
                  <a:cubicBezTo>
                    <a:pt x="1704038" y="148937"/>
                    <a:pt x="1739605" y="206098"/>
                    <a:pt x="1739605" y="275326"/>
                  </a:cubicBezTo>
                  <a:cubicBezTo>
                    <a:pt x="1766915" y="296286"/>
                    <a:pt x="1774537" y="325501"/>
                    <a:pt x="1774537" y="357893"/>
                  </a:cubicBezTo>
                  <a:cubicBezTo>
                    <a:pt x="1777712" y="380757"/>
                    <a:pt x="1781523" y="402986"/>
                    <a:pt x="1783428" y="425216"/>
                  </a:cubicBezTo>
                  <a:cubicBezTo>
                    <a:pt x="1788510" y="489999"/>
                    <a:pt x="1795496" y="620834"/>
                    <a:pt x="1702767" y="568119"/>
                  </a:cubicBezTo>
                  <a:cubicBezTo>
                    <a:pt x="1693242" y="563038"/>
                    <a:pt x="1686254" y="597970"/>
                    <a:pt x="1673552" y="614483"/>
                  </a:cubicBezTo>
                  <a:cubicBezTo>
                    <a:pt x="1643067" y="644333"/>
                    <a:pt x="1641796" y="658942"/>
                    <a:pt x="1641161" y="690698"/>
                  </a:cubicBezTo>
                  <a:cubicBezTo>
                    <a:pt x="1664661" y="698320"/>
                    <a:pt x="1651958" y="742778"/>
                    <a:pt x="1667201" y="759291"/>
                  </a:cubicBezTo>
                  <a:cubicBezTo>
                    <a:pt x="1691971" y="787236"/>
                    <a:pt x="1714200" y="781521"/>
                    <a:pt x="1722457" y="817723"/>
                  </a:cubicBezTo>
                  <a:cubicBezTo>
                    <a:pt x="1801847" y="909181"/>
                    <a:pt x="1929507" y="916802"/>
                    <a:pt x="2013979" y="1001274"/>
                  </a:cubicBezTo>
                  <a:cubicBezTo>
                    <a:pt x="2068599" y="1040017"/>
                    <a:pt x="2128936" y="1071772"/>
                    <a:pt x="2151166" y="1141636"/>
                  </a:cubicBezTo>
                  <a:cubicBezTo>
                    <a:pt x="2181017" y="1252148"/>
                    <a:pt x="2233732" y="1322011"/>
                    <a:pt x="2241353" y="1437604"/>
                  </a:cubicBezTo>
                  <a:cubicBezTo>
                    <a:pt x="2243259" y="1467455"/>
                    <a:pt x="2261677" y="1536683"/>
                    <a:pt x="2263583" y="1566535"/>
                  </a:cubicBezTo>
                  <a:cubicBezTo>
                    <a:pt x="2263583" y="1566535"/>
                    <a:pt x="2254055" y="1628141"/>
                    <a:pt x="2273110" y="1656721"/>
                  </a:cubicBezTo>
                  <a:cubicBezTo>
                    <a:pt x="2317886" y="1787716"/>
                    <a:pt x="2310860" y="1916925"/>
                    <a:pt x="2314194" y="2049169"/>
                  </a:cubicBezTo>
                  <a:lnTo>
                    <a:pt x="2318055" y="2105841"/>
                  </a:lnTo>
                  <a:lnTo>
                    <a:pt x="1998627" y="2105841"/>
                  </a:lnTo>
                  <a:lnTo>
                    <a:pt x="1998736" y="2087336"/>
                  </a:lnTo>
                  <a:cubicBezTo>
                    <a:pt x="2002546" y="2054945"/>
                    <a:pt x="1957453" y="1709437"/>
                    <a:pt x="1954277" y="1692924"/>
                  </a:cubicBezTo>
                  <a:cubicBezTo>
                    <a:pt x="1940304" y="1619885"/>
                    <a:pt x="1926966" y="1749450"/>
                    <a:pt x="1911723" y="1778666"/>
                  </a:cubicBezTo>
                  <a:cubicBezTo>
                    <a:pt x="1892670" y="1806611"/>
                    <a:pt x="1920615" y="2052405"/>
                    <a:pt x="1908548" y="2083525"/>
                  </a:cubicBezTo>
                  <a:lnTo>
                    <a:pt x="1906089" y="2105841"/>
                  </a:lnTo>
                  <a:lnTo>
                    <a:pt x="717055" y="2105841"/>
                  </a:lnTo>
                  <a:lnTo>
                    <a:pt x="717055" y="1815502"/>
                  </a:lnTo>
                  <a:cubicBezTo>
                    <a:pt x="713244" y="1791368"/>
                    <a:pt x="707528" y="1767234"/>
                    <a:pt x="699906" y="1743099"/>
                  </a:cubicBezTo>
                  <a:cubicBezTo>
                    <a:pt x="691015" y="1715788"/>
                    <a:pt x="696731" y="1684668"/>
                    <a:pt x="702446" y="1656086"/>
                  </a:cubicBezTo>
                  <a:cubicBezTo>
                    <a:pt x="703718" y="1596385"/>
                    <a:pt x="719595" y="1550656"/>
                    <a:pt x="692920" y="1496670"/>
                  </a:cubicBezTo>
                  <a:cubicBezTo>
                    <a:pt x="691650" y="1494130"/>
                    <a:pt x="691015" y="1492225"/>
                    <a:pt x="691015" y="1489684"/>
                  </a:cubicBezTo>
                  <a:lnTo>
                    <a:pt x="687839" y="1447766"/>
                  </a:lnTo>
                  <a:cubicBezTo>
                    <a:pt x="685298" y="1439510"/>
                    <a:pt x="675136" y="1448401"/>
                    <a:pt x="593205" y="1452847"/>
                  </a:cubicBezTo>
                  <a:cubicBezTo>
                    <a:pt x="532233" y="1454752"/>
                    <a:pt x="471897" y="1454117"/>
                    <a:pt x="411560" y="1460468"/>
                  </a:cubicBezTo>
                  <a:cubicBezTo>
                    <a:pt x="334074" y="1468725"/>
                    <a:pt x="206415" y="1395686"/>
                    <a:pt x="200698" y="1387429"/>
                  </a:cubicBezTo>
                  <a:cubicBezTo>
                    <a:pt x="189901" y="1375362"/>
                    <a:pt x="145443" y="1356308"/>
                    <a:pt x="111146" y="1326457"/>
                  </a:cubicBezTo>
                  <a:lnTo>
                    <a:pt x="89552" y="1297242"/>
                  </a:lnTo>
                  <a:cubicBezTo>
                    <a:pt x="80660" y="1288349"/>
                    <a:pt x="71768" y="1288984"/>
                    <a:pt x="62877" y="1280093"/>
                  </a:cubicBezTo>
                  <a:cubicBezTo>
                    <a:pt x="48904" y="1269296"/>
                    <a:pt x="2540" y="1212770"/>
                    <a:pt x="0" y="1201338"/>
                  </a:cubicBezTo>
                  <a:cubicBezTo>
                    <a:pt x="0" y="1201338"/>
                    <a:pt x="3175" y="1117501"/>
                    <a:pt x="5715" y="1100988"/>
                  </a:cubicBezTo>
                  <a:cubicBezTo>
                    <a:pt x="8256" y="1081935"/>
                    <a:pt x="17147" y="1026043"/>
                    <a:pt x="17782" y="1014611"/>
                  </a:cubicBezTo>
                  <a:cubicBezTo>
                    <a:pt x="20324" y="994922"/>
                    <a:pt x="88282" y="938396"/>
                    <a:pt x="88282" y="938396"/>
                  </a:cubicBezTo>
                  <a:cubicBezTo>
                    <a:pt x="100984" y="928869"/>
                    <a:pt x="145443" y="880600"/>
                    <a:pt x="155605" y="875519"/>
                  </a:cubicBezTo>
                  <a:cubicBezTo>
                    <a:pt x="161321" y="867262"/>
                    <a:pt x="245793" y="836776"/>
                    <a:pt x="264211" y="824074"/>
                  </a:cubicBezTo>
                  <a:cubicBezTo>
                    <a:pt x="316291" y="791683"/>
                    <a:pt x="369006" y="758656"/>
                    <a:pt x="421087" y="726265"/>
                  </a:cubicBezTo>
                  <a:cubicBezTo>
                    <a:pt x="441411" y="712928"/>
                    <a:pt x="456654" y="702765"/>
                    <a:pt x="498572" y="701495"/>
                  </a:cubicBezTo>
                  <a:cubicBezTo>
                    <a:pt x="513815" y="701495"/>
                    <a:pt x="537315" y="702130"/>
                    <a:pt x="551287" y="699590"/>
                  </a:cubicBezTo>
                  <a:cubicBezTo>
                    <a:pt x="555733" y="698320"/>
                    <a:pt x="572246" y="688793"/>
                    <a:pt x="574152" y="684982"/>
                  </a:cubicBezTo>
                  <a:cubicBezTo>
                    <a:pt x="574152" y="684982"/>
                    <a:pt x="611625" y="653861"/>
                    <a:pt x="612260" y="653226"/>
                  </a:cubicBezTo>
                  <a:cubicBezTo>
                    <a:pt x="648461" y="618929"/>
                    <a:pt x="672596" y="610037"/>
                    <a:pt x="707528" y="606227"/>
                  </a:cubicBezTo>
                  <a:cubicBezTo>
                    <a:pt x="716419" y="606227"/>
                    <a:pt x="802161" y="580187"/>
                    <a:pt x="802161" y="580187"/>
                  </a:cubicBezTo>
                  <a:cubicBezTo>
                    <a:pt x="834552" y="528106"/>
                    <a:pt x="890444" y="480472"/>
                    <a:pt x="957767" y="458877"/>
                  </a:cubicBezTo>
                  <a:cubicBezTo>
                    <a:pt x="1004131" y="422676"/>
                    <a:pt x="1038428" y="402351"/>
                    <a:pt x="1063833" y="342650"/>
                  </a:cubicBezTo>
                  <a:cubicBezTo>
                    <a:pt x="1065103" y="339474"/>
                    <a:pt x="1065739" y="336298"/>
                    <a:pt x="1067643" y="333123"/>
                  </a:cubicBezTo>
                  <a:cubicBezTo>
                    <a:pt x="1075265" y="315339"/>
                    <a:pt x="1083521" y="296921"/>
                    <a:pt x="1091143" y="279137"/>
                  </a:cubicBezTo>
                  <a:cubicBezTo>
                    <a:pt x="1098765" y="244840"/>
                    <a:pt x="1098129" y="207368"/>
                    <a:pt x="1123534" y="178788"/>
                  </a:cubicBezTo>
                  <a:cubicBezTo>
                    <a:pt x="1132427" y="153383"/>
                    <a:pt x="1140683" y="128613"/>
                    <a:pt x="1148939" y="103843"/>
                  </a:cubicBezTo>
                  <a:cubicBezTo>
                    <a:pt x="1161642" y="96222"/>
                    <a:pt x="1173709" y="88600"/>
                    <a:pt x="1186411" y="80979"/>
                  </a:cubicBezTo>
                  <a:cubicBezTo>
                    <a:pt x="1199115" y="57479"/>
                    <a:pt x="1251830" y="36520"/>
                    <a:pt x="1251830" y="30169"/>
                  </a:cubicBezTo>
                  <a:cubicBezTo>
                    <a:pt x="1268977" y="19372"/>
                    <a:pt x="1284856" y="7304"/>
                    <a:pt x="1305815" y="5399"/>
                  </a:cubicBezTo>
                  <a:cubicBezTo>
                    <a:pt x="1324234" y="4129"/>
                    <a:pt x="1342652" y="3494"/>
                    <a:pt x="1361070" y="28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62" name="Google Shape;1462;p45"/>
            <p:cNvPicPr preferRelativeResize="0"/>
            <p:nvPr/>
          </p:nvPicPr>
          <p:blipFill rotWithShape="1">
            <a:blip r:embed="rId3">
              <a:alphaModFix/>
            </a:blip>
            <a:srcRect b="64731"/>
            <a:stretch/>
          </p:blipFill>
          <p:spPr>
            <a:xfrm>
              <a:off x="7531304" y="2718329"/>
              <a:ext cx="2403967" cy="2105841"/>
            </a:xfrm>
            <a:custGeom>
              <a:avLst/>
              <a:gdLst/>
              <a:ahLst/>
              <a:cxnLst/>
              <a:rect l="l" t="t" r="r" b="b"/>
              <a:pathLst>
                <a:path w="2403967" h="2105841" extrusionOk="0">
                  <a:moveTo>
                    <a:pt x="0" y="0"/>
                  </a:moveTo>
                  <a:lnTo>
                    <a:pt x="2403967" y="0"/>
                  </a:lnTo>
                  <a:lnTo>
                    <a:pt x="2403967" y="2105841"/>
                  </a:lnTo>
                  <a:lnTo>
                    <a:pt x="0" y="210584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463" name="Google Shape;1463;p45"/>
            <p:cNvPicPr preferRelativeResize="0"/>
            <p:nvPr/>
          </p:nvPicPr>
          <p:blipFill rotWithShape="1">
            <a:blip r:embed="rId3">
              <a:alphaModFix/>
            </a:blip>
            <a:srcRect b="69588"/>
            <a:stretch/>
          </p:blipFill>
          <p:spPr>
            <a:xfrm>
              <a:off x="8763467" y="3008330"/>
              <a:ext cx="2403967" cy="1815840"/>
            </a:xfrm>
            <a:custGeom>
              <a:avLst/>
              <a:gdLst/>
              <a:ahLst/>
              <a:cxnLst/>
              <a:rect l="l" t="t" r="r" b="b"/>
              <a:pathLst>
                <a:path w="2403967" h="1815840" extrusionOk="0">
                  <a:moveTo>
                    <a:pt x="0" y="0"/>
                  </a:moveTo>
                  <a:lnTo>
                    <a:pt x="2403967" y="0"/>
                  </a:lnTo>
                  <a:lnTo>
                    <a:pt x="2403967" y="1815840"/>
                  </a:lnTo>
                  <a:lnTo>
                    <a:pt x="0" y="1815840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1464" name="Google Shape;1464;p45"/>
            <p:cNvSpPr/>
            <p:nvPr/>
          </p:nvSpPr>
          <p:spPr>
            <a:xfrm>
              <a:off x="3558521" y="3001410"/>
              <a:ext cx="2304911" cy="1815840"/>
            </a:xfrm>
            <a:custGeom>
              <a:avLst/>
              <a:gdLst/>
              <a:ahLst/>
              <a:cxnLst/>
              <a:rect l="l" t="t" r="r" b="b"/>
              <a:pathLst>
                <a:path w="2304911" h="1815840" extrusionOk="0">
                  <a:moveTo>
                    <a:pt x="1113532" y="563306"/>
                  </a:moveTo>
                  <a:cubicBezTo>
                    <a:pt x="1075306" y="567801"/>
                    <a:pt x="1034936" y="601145"/>
                    <a:pt x="1032077" y="603051"/>
                  </a:cubicBezTo>
                  <a:cubicBezTo>
                    <a:pt x="990794" y="620834"/>
                    <a:pt x="979998" y="634807"/>
                    <a:pt x="965389" y="671644"/>
                  </a:cubicBezTo>
                  <a:cubicBezTo>
                    <a:pt x="963484" y="676725"/>
                    <a:pt x="949511" y="684982"/>
                    <a:pt x="933633" y="695778"/>
                  </a:cubicBezTo>
                  <a:cubicBezTo>
                    <a:pt x="927917" y="699590"/>
                    <a:pt x="926646" y="712292"/>
                    <a:pt x="923471" y="717373"/>
                  </a:cubicBezTo>
                  <a:cubicBezTo>
                    <a:pt x="917120" y="724360"/>
                    <a:pt x="900606" y="745953"/>
                    <a:pt x="894255" y="747224"/>
                  </a:cubicBezTo>
                  <a:cubicBezTo>
                    <a:pt x="863135" y="754211"/>
                    <a:pt x="634489" y="928869"/>
                    <a:pt x="663705" y="914897"/>
                  </a:cubicBezTo>
                  <a:cubicBezTo>
                    <a:pt x="743095" y="876789"/>
                    <a:pt x="744366" y="886316"/>
                    <a:pt x="870756" y="834236"/>
                  </a:cubicBezTo>
                  <a:cubicBezTo>
                    <a:pt x="879648" y="829154"/>
                    <a:pt x="920296" y="812641"/>
                    <a:pt x="948877" y="801844"/>
                  </a:cubicBezTo>
                  <a:cubicBezTo>
                    <a:pt x="966659" y="791048"/>
                    <a:pt x="1021281" y="798669"/>
                    <a:pt x="1036523" y="799304"/>
                  </a:cubicBezTo>
                  <a:cubicBezTo>
                    <a:pt x="1058117" y="799939"/>
                    <a:pt x="1068280" y="798034"/>
                    <a:pt x="1078442" y="797399"/>
                  </a:cubicBezTo>
                  <a:cubicBezTo>
                    <a:pt x="1106387" y="796128"/>
                    <a:pt x="1129887" y="791683"/>
                    <a:pt x="1134968" y="784696"/>
                  </a:cubicBezTo>
                  <a:cubicBezTo>
                    <a:pt x="1150845" y="767548"/>
                    <a:pt x="1162913" y="716103"/>
                    <a:pt x="1171805" y="712292"/>
                  </a:cubicBezTo>
                  <a:cubicBezTo>
                    <a:pt x="1177520" y="709751"/>
                    <a:pt x="1183872" y="707846"/>
                    <a:pt x="1190223" y="706576"/>
                  </a:cubicBezTo>
                  <a:cubicBezTo>
                    <a:pt x="1208007" y="651955"/>
                    <a:pt x="1184507" y="609402"/>
                    <a:pt x="1149575" y="570660"/>
                  </a:cubicBezTo>
                  <a:cubicBezTo>
                    <a:pt x="1138778" y="563514"/>
                    <a:pt x="1126274" y="561807"/>
                    <a:pt x="1113532" y="563306"/>
                  </a:cubicBezTo>
                  <a:close/>
                  <a:moveTo>
                    <a:pt x="1361071" y="2859"/>
                  </a:moveTo>
                  <a:cubicBezTo>
                    <a:pt x="1390288" y="-953"/>
                    <a:pt x="1418868" y="-953"/>
                    <a:pt x="1448084" y="2859"/>
                  </a:cubicBezTo>
                  <a:cubicBezTo>
                    <a:pt x="1476030" y="3494"/>
                    <a:pt x="1503339" y="4129"/>
                    <a:pt x="1530650" y="5399"/>
                  </a:cubicBezTo>
                  <a:cubicBezTo>
                    <a:pt x="1589717" y="14291"/>
                    <a:pt x="1642432" y="33979"/>
                    <a:pt x="1676094" y="89235"/>
                  </a:cubicBezTo>
                  <a:cubicBezTo>
                    <a:pt x="1704039" y="148937"/>
                    <a:pt x="1739606" y="206098"/>
                    <a:pt x="1739606" y="275326"/>
                  </a:cubicBezTo>
                  <a:cubicBezTo>
                    <a:pt x="1766916" y="296286"/>
                    <a:pt x="1774538" y="325501"/>
                    <a:pt x="1774538" y="357893"/>
                  </a:cubicBezTo>
                  <a:cubicBezTo>
                    <a:pt x="1777713" y="380757"/>
                    <a:pt x="1781524" y="402987"/>
                    <a:pt x="1783429" y="425216"/>
                  </a:cubicBezTo>
                  <a:cubicBezTo>
                    <a:pt x="1788511" y="489999"/>
                    <a:pt x="1795497" y="620834"/>
                    <a:pt x="1702768" y="568119"/>
                  </a:cubicBezTo>
                  <a:cubicBezTo>
                    <a:pt x="1693242" y="563038"/>
                    <a:pt x="1686255" y="597970"/>
                    <a:pt x="1673553" y="614483"/>
                  </a:cubicBezTo>
                  <a:cubicBezTo>
                    <a:pt x="1643067" y="644333"/>
                    <a:pt x="1641797" y="658942"/>
                    <a:pt x="1641162" y="690698"/>
                  </a:cubicBezTo>
                  <a:cubicBezTo>
                    <a:pt x="1664662" y="698320"/>
                    <a:pt x="1651959" y="742778"/>
                    <a:pt x="1667203" y="759291"/>
                  </a:cubicBezTo>
                  <a:cubicBezTo>
                    <a:pt x="1691972" y="787236"/>
                    <a:pt x="1714201" y="781521"/>
                    <a:pt x="1722458" y="817723"/>
                  </a:cubicBezTo>
                  <a:cubicBezTo>
                    <a:pt x="1801848" y="909181"/>
                    <a:pt x="1929508" y="916802"/>
                    <a:pt x="2013980" y="1001274"/>
                  </a:cubicBezTo>
                  <a:cubicBezTo>
                    <a:pt x="2068600" y="1040017"/>
                    <a:pt x="2128937" y="1071772"/>
                    <a:pt x="2151167" y="1141636"/>
                  </a:cubicBezTo>
                  <a:cubicBezTo>
                    <a:pt x="2181018" y="1252148"/>
                    <a:pt x="2233733" y="1322011"/>
                    <a:pt x="2241354" y="1437604"/>
                  </a:cubicBezTo>
                  <a:cubicBezTo>
                    <a:pt x="2243260" y="1467455"/>
                    <a:pt x="2261678" y="1536683"/>
                    <a:pt x="2263584" y="1566535"/>
                  </a:cubicBezTo>
                  <a:cubicBezTo>
                    <a:pt x="2263584" y="1566535"/>
                    <a:pt x="2254056" y="1628141"/>
                    <a:pt x="2273111" y="1656721"/>
                  </a:cubicBezTo>
                  <a:cubicBezTo>
                    <a:pt x="2288036" y="1700386"/>
                    <a:pt x="2297206" y="1743853"/>
                    <a:pt x="2302922" y="1787299"/>
                  </a:cubicBezTo>
                  <a:lnTo>
                    <a:pt x="2304911" y="1815840"/>
                  </a:lnTo>
                  <a:lnTo>
                    <a:pt x="1970669" y="1815840"/>
                  </a:lnTo>
                  <a:lnTo>
                    <a:pt x="1963101" y="1756962"/>
                  </a:lnTo>
                  <a:cubicBezTo>
                    <a:pt x="1958486" y="1721743"/>
                    <a:pt x="1955072" y="1697052"/>
                    <a:pt x="1954278" y="1692924"/>
                  </a:cubicBezTo>
                  <a:cubicBezTo>
                    <a:pt x="1940305" y="1619885"/>
                    <a:pt x="1926967" y="1749450"/>
                    <a:pt x="1911724" y="1778666"/>
                  </a:cubicBezTo>
                  <a:cubicBezTo>
                    <a:pt x="1909343" y="1782159"/>
                    <a:pt x="1907695" y="1789057"/>
                    <a:pt x="1906613" y="1798513"/>
                  </a:cubicBezTo>
                  <a:lnTo>
                    <a:pt x="1905763" y="1815840"/>
                  </a:lnTo>
                  <a:lnTo>
                    <a:pt x="717056" y="1815840"/>
                  </a:lnTo>
                  <a:lnTo>
                    <a:pt x="717056" y="1815502"/>
                  </a:lnTo>
                  <a:cubicBezTo>
                    <a:pt x="713245" y="1791368"/>
                    <a:pt x="707529" y="1767234"/>
                    <a:pt x="699907" y="1743099"/>
                  </a:cubicBezTo>
                  <a:cubicBezTo>
                    <a:pt x="691016" y="1715788"/>
                    <a:pt x="696732" y="1684668"/>
                    <a:pt x="702447" y="1656086"/>
                  </a:cubicBezTo>
                  <a:cubicBezTo>
                    <a:pt x="703719" y="1596385"/>
                    <a:pt x="719596" y="1550656"/>
                    <a:pt x="692921" y="1496670"/>
                  </a:cubicBezTo>
                  <a:cubicBezTo>
                    <a:pt x="691651" y="1494130"/>
                    <a:pt x="691016" y="1492225"/>
                    <a:pt x="691016" y="1489684"/>
                  </a:cubicBezTo>
                  <a:lnTo>
                    <a:pt x="687840" y="1447765"/>
                  </a:lnTo>
                  <a:cubicBezTo>
                    <a:pt x="685300" y="1439509"/>
                    <a:pt x="675137" y="1448401"/>
                    <a:pt x="593206" y="1452847"/>
                  </a:cubicBezTo>
                  <a:cubicBezTo>
                    <a:pt x="532234" y="1454752"/>
                    <a:pt x="471898" y="1454117"/>
                    <a:pt x="411561" y="1460468"/>
                  </a:cubicBezTo>
                  <a:cubicBezTo>
                    <a:pt x="334075" y="1468725"/>
                    <a:pt x="206416" y="1395686"/>
                    <a:pt x="200699" y="1387429"/>
                  </a:cubicBezTo>
                  <a:cubicBezTo>
                    <a:pt x="189902" y="1375362"/>
                    <a:pt x="145444" y="1356308"/>
                    <a:pt x="111147" y="1326457"/>
                  </a:cubicBezTo>
                  <a:lnTo>
                    <a:pt x="89553" y="1297241"/>
                  </a:lnTo>
                  <a:cubicBezTo>
                    <a:pt x="80661" y="1288349"/>
                    <a:pt x="71769" y="1288984"/>
                    <a:pt x="62878" y="1280093"/>
                  </a:cubicBezTo>
                  <a:cubicBezTo>
                    <a:pt x="48905" y="1269296"/>
                    <a:pt x="2541" y="1212770"/>
                    <a:pt x="0" y="1201338"/>
                  </a:cubicBezTo>
                  <a:cubicBezTo>
                    <a:pt x="0" y="1201338"/>
                    <a:pt x="3176" y="1117501"/>
                    <a:pt x="5716" y="1100988"/>
                  </a:cubicBezTo>
                  <a:cubicBezTo>
                    <a:pt x="8257" y="1081935"/>
                    <a:pt x="17148" y="1026043"/>
                    <a:pt x="17783" y="1014611"/>
                  </a:cubicBezTo>
                  <a:cubicBezTo>
                    <a:pt x="20325" y="994922"/>
                    <a:pt x="88283" y="938396"/>
                    <a:pt x="88283" y="938396"/>
                  </a:cubicBezTo>
                  <a:cubicBezTo>
                    <a:pt x="100985" y="928869"/>
                    <a:pt x="145444" y="880600"/>
                    <a:pt x="155606" y="875519"/>
                  </a:cubicBezTo>
                  <a:cubicBezTo>
                    <a:pt x="161322" y="867262"/>
                    <a:pt x="245794" y="836776"/>
                    <a:pt x="264212" y="824074"/>
                  </a:cubicBezTo>
                  <a:cubicBezTo>
                    <a:pt x="316292" y="791683"/>
                    <a:pt x="369007" y="758656"/>
                    <a:pt x="421088" y="726265"/>
                  </a:cubicBezTo>
                  <a:cubicBezTo>
                    <a:pt x="441412" y="712927"/>
                    <a:pt x="456655" y="702765"/>
                    <a:pt x="498573" y="701495"/>
                  </a:cubicBezTo>
                  <a:cubicBezTo>
                    <a:pt x="513816" y="701495"/>
                    <a:pt x="537316" y="702130"/>
                    <a:pt x="551288" y="699590"/>
                  </a:cubicBezTo>
                  <a:cubicBezTo>
                    <a:pt x="555734" y="698320"/>
                    <a:pt x="572247" y="688793"/>
                    <a:pt x="574153" y="684982"/>
                  </a:cubicBezTo>
                  <a:cubicBezTo>
                    <a:pt x="574153" y="684982"/>
                    <a:pt x="611626" y="653860"/>
                    <a:pt x="612261" y="653225"/>
                  </a:cubicBezTo>
                  <a:cubicBezTo>
                    <a:pt x="648462" y="618929"/>
                    <a:pt x="672597" y="610037"/>
                    <a:pt x="707529" y="606227"/>
                  </a:cubicBezTo>
                  <a:cubicBezTo>
                    <a:pt x="716420" y="606227"/>
                    <a:pt x="802162" y="580187"/>
                    <a:pt x="802162" y="580187"/>
                  </a:cubicBezTo>
                  <a:cubicBezTo>
                    <a:pt x="834553" y="528106"/>
                    <a:pt x="890445" y="480472"/>
                    <a:pt x="957768" y="458877"/>
                  </a:cubicBezTo>
                  <a:cubicBezTo>
                    <a:pt x="1004132" y="422676"/>
                    <a:pt x="1038429" y="402352"/>
                    <a:pt x="1063834" y="342650"/>
                  </a:cubicBezTo>
                  <a:cubicBezTo>
                    <a:pt x="1065104" y="339474"/>
                    <a:pt x="1065740" y="336298"/>
                    <a:pt x="1067644" y="333123"/>
                  </a:cubicBezTo>
                  <a:cubicBezTo>
                    <a:pt x="1075266" y="315339"/>
                    <a:pt x="1083522" y="296921"/>
                    <a:pt x="1091144" y="279138"/>
                  </a:cubicBezTo>
                  <a:cubicBezTo>
                    <a:pt x="1098766" y="244840"/>
                    <a:pt x="1098130" y="207368"/>
                    <a:pt x="1123535" y="178788"/>
                  </a:cubicBezTo>
                  <a:cubicBezTo>
                    <a:pt x="1132428" y="153383"/>
                    <a:pt x="1140684" y="128613"/>
                    <a:pt x="1148941" y="103843"/>
                  </a:cubicBezTo>
                  <a:cubicBezTo>
                    <a:pt x="1161643" y="96222"/>
                    <a:pt x="1173710" y="88600"/>
                    <a:pt x="1186412" y="80979"/>
                  </a:cubicBezTo>
                  <a:cubicBezTo>
                    <a:pt x="1199116" y="57479"/>
                    <a:pt x="1251830" y="36520"/>
                    <a:pt x="1251830" y="30169"/>
                  </a:cubicBezTo>
                  <a:cubicBezTo>
                    <a:pt x="1268978" y="19372"/>
                    <a:pt x="1284857" y="7304"/>
                    <a:pt x="1305816" y="5399"/>
                  </a:cubicBezTo>
                  <a:cubicBezTo>
                    <a:pt x="1324235" y="4129"/>
                    <a:pt x="1342654" y="3494"/>
                    <a:pt x="1361071" y="28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65" name="Google Shape;146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1561" y="2756151"/>
            <a:ext cx="7365238" cy="1358527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Google Shape;1466;p45"/>
          <p:cNvSpPr/>
          <p:nvPr/>
        </p:nvSpPr>
        <p:spPr>
          <a:xfrm>
            <a:off x="435334" y="771293"/>
            <a:ext cx="2487031" cy="5585162"/>
          </a:xfrm>
          <a:custGeom>
            <a:avLst/>
            <a:gdLst/>
            <a:ahLst/>
            <a:cxnLst/>
            <a:rect l="l" t="t" r="r" b="b"/>
            <a:pathLst>
              <a:path w="1684095" h="3781997" extrusionOk="0">
                <a:moveTo>
                  <a:pt x="1672141" y="1681124"/>
                </a:moveTo>
                <a:cubicBezTo>
                  <a:pt x="1675509" y="1659472"/>
                  <a:pt x="1689944" y="1569974"/>
                  <a:pt x="1683208" y="1546397"/>
                </a:cubicBezTo>
                <a:cubicBezTo>
                  <a:pt x="1678877" y="1518008"/>
                  <a:pt x="1675028" y="1489618"/>
                  <a:pt x="1670698" y="1461711"/>
                </a:cubicBezTo>
                <a:cubicBezTo>
                  <a:pt x="1656744" y="1350560"/>
                  <a:pt x="1674066" y="1247590"/>
                  <a:pt x="1637016" y="1139327"/>
                </a:cubicBezTo>
                <a:cubicBezTo>
                  <a:pt x="1624986" y="1121523"/>
                  <a:pt x="1626430" y="1087360"/>
                  <a:pt x="1626430" y="1087360"/>
                </a:cubicBezTo>
                <a:cubicBezTo>
                  <a:pt x="1625468" y="1069076"/>
                  <a:pt x="1612476" y="1022402"/>
                  <a:pt x="1611032" y="1004118"/>
                </a:cubicBezTo>
                <a:cubicBezTo>
                  <a:pt x="1606221" y="932423"/>
                  <a:pt x="1573982" y="855436"/>
                  <a:pt x="1550886" y="788554"/>
                </a:cubicBezTo>
                <a:cubicBezTo>
                  <a:pt x="1542225" y="763533"/>
                  <a:pt x="1544150" y="749098"/>
                  <a:pt x="1508543" y="727926"/>
                </a:cubicBezTo>
                <a:cubicBezTo>
                  <a:pt x="1508543" y="727926"/>
                  <a:pt x="1508543" y="727926"/>
                  <a:pt x="1508543" y="727926"/>
                </a:cubicBezTo>
                <a:cubicBezTo>
                  <a:pt x="1468125" y="691357"/>
                  <a:pt x="1417602" y="690876"/>
                  <a:pt x="1351682" y="668261"/>
                </a:cubicBezTo>
                <a:cubicBezTo>
                  <a:pt x="1296347" y="633617"/>
                  <a:pt x="1241013" y="624475"/>
                  <a:pt x="1210218" y="575395"/>
                </a:cubicBezTo>
                <a:cubicBezTo>
                  <a:pt x="1194820" y="532571"/>
                  <a:pt x="1214548" y="493115"/>
                  <a:pt x="1222247" y="452697"/>
                </a:cubicBezTo>
                <a:cubicBezTo>
                  <a:pt x="1231871" y="401693"/>
                  <a:pt x="1282875" y="424308"/>
                  <a:pt x="1262665" y="351170"/>
                </a:cubicBezTo>
                <a:cubicBezTo>
                  <a:pt x="1237163" y="260229"/>
                  <a:pt x="1259778" y="186129"/>
                  <a:pt x="1254967" y="104811"/>
                </a:cubicBezTo>
                <a:cubicBezTo>
                  <a:pt x="1276138" y="54769"/>
                  <a:pt x="1242456" y="33116"/>
                  <a:pt x="1205887" y="16275"/>
                </a:cubicBezTo>
                <a:cubicBezTo>
                  <a:pt x="1138042" y="-15001"/>
                  <a:pt x="1075009" y="2322"/>
                  <a:pt x="1014863" y="38409"/>
                </a:cubicBezTo>
                <a:cubicBezTo>
                  <a:pt x="960009" y="61024"/>
                  <a:pt x="913817" y="93744"/>
                  <a:pt x="881098" y="144748"/>
                </a:cubicBezTo>
                <a:cubicBezTo>
                  <a:pt x="863775" y="160627"/>
                  <a:pt x="848859" y="166882"/>
                  <a:pt x="842123" y="186610"/>
                </a:cubicBezTo>
                <a:cubicBezTo>
                  <a:pt x="813734" y="188053"/>
                  <a:pt x="786307" y="183723"/>
                  <a:pt x="757918" y="184685"/>
                </a:cubicBezTo>
                <a:cubicBezTo>
                  <a:pt x="717981" y="185647"/>
                  <a:pt x="678525" y="196233"/>
                  <a:pt x="646768" y="219329"/>
                </a:cubicBezTo>
                <a:cubicBezTo>
                  <a:pt x="520701" y="309308"/>
                  <a:pt x="378756" y="345396"/>
                  <a:pt x="236811" y="424308"/>
                </a:cubicBezTo>
                <a:cubicBezTo>
                  <a:pt x="181476" y="454621"/>
                  <a:pt x="44824" y="542676"/>
                  <a:pt x="29427" y="557111"/>
                </a:cubicBezTo>
                <a:cubicBezTo>
                  <a:pt x="29427" y="557111"/>
                  <a:pt x="29427" y="557111"/>
                  <a:pt x="29427" y="557111"/>
                </a:cubicBezTo>
                <a:cubicBezTo>
                  <a:pt x="-14841" y="590793"/>
                  <a:pt x="-3293" y="644684"/>
                  <a:pt x="25577" y="669223"/>
                </a:cubicBezTo>
                <a:cubicBezTo>
                  <a:pt x="52042" y="696169"/>
                  <a:pt x="65996" y="710604"/>
                  <a:pt x="89092" y="724558"/>
                </a:cubicBezTo>
                <a:cubicBezTo>
                  <a:pt x="220451" y="830897"/>
                  <a:pt x="392229" y="866022"/>
                  <a:pt x="548609" y="906440"/>
                </a:cubicBezTo>
                <a:cubicBezTo>
                  <a:pt x="664090" y="959369"/>
                  <a:pt x="667458" y="984390"/>
                  <a:pt x="672751" y="1031545"/>
                </a:cubicBezTo>
                <a:cubicBezTo>
                  <a:pt x="678044" y="1081586"/>
                  <a:pt x="660722" y="1141733"/>
                  <a:pt x="666015" y="1158573"/>
                </a:cubicBezTo>
                <a:cubicBezTo>
                  <a:pt x="670826" y="1173490"/>
                  <a:pt x="674195" y="1220644"/>
                  <a:pt x="676600" y="1235561"/>
                </a:cubicBezTo>
                <a:cubicBezTo>
                  <a:pt x="676600" y="1308699"/>
                  <a:pt x="676119" y="1381836"/>
                  <a:pt x="676600" y="1455456"/>
                </a:cubicBezTo>
                <a:cubicBezTo>
                  <a:pt x="676600" y="1469891"/>
                  <a:pt x="672751" y="1486250"/>
                  <a:pt x="679487" y="1499723"/>
                </a:cubicBezTo>
                <a:cubicBezTo>
                  <a:pt x="685261" y="1510309"/>
                  <a:pt x="679006" y="1518008"/>
                  <a:pt x="667939" y="1522338"/>
                </a:cubicBezTo>
                <a:cubicBezTo>
                  <a:pt x="666015" y="1523782"/>
                  <a:pt x="658797" y="1527631"/>
                  <a:pt x="651579" y="1522338"/>
                </a:cubicBezTo>
                <a:cubicBezTo>
                  <a:pt x="643881" y="1518970"/>
                  <a:pt x="635220" y="1515121"/>
                  <a:pt x="627521" y="1511271"/>
                </a:cubicBezTo>
                <a:cubicBezTo>
                  <a:pt x="622709" y="1512234"/>
                  <a:pt x="576998" y="1520413"/>
                  <a:pt x="575555" y="1519451"/>
                </a:cubicBezTo>
                <a:cubicBezTo>
                  <a:pt x="568337" y="1518970"/>
                  <a:pt x="563525" y="1521857"/>
                  <a:pt x="560638" y="1528112"/>
                </a:cubicBezTo>
                <a:cubicBezTo>
                  <a:pt x="550534" y="1563719"/>
                  <a:pt x="554864" y="1599325"/>
                  <a:pt x="557270" y="1634932"/>
                </a:cubicBezTo>
                <a:cubicBezTo>
                  <a:pt x="559676" y="1652254"/>
                  <a:pt x="566894" y="1671020"/>
                  <a:pt x="566894" y="1686417"/>
                </a:cubicBezTo>
                <a:cubicBezTo>
                  <a:pt x="564969" y="1722024"/>
                  <a:pt x="563044" y="1758111"/>
                  <a:pt x="600575" y="1786501"/>
                </a:cubicBezTo>
                <a:cubicBezTo>
                  <a:pt x="612605" y="1795643"/>
                  <a:pt x="605387" y="1827881"/>
                  <a:pt x="609718" y="1849053"/>
                </a:cubicBezTo>
                <a:cubicBezTo>
                  <a:pt x="614529" y="1870705"/>
                  <a:pt x="603944" y="1899094"/>
                  <a:pt x="630889" y="1912086"/>
                </a:cubicBezTo>
                <a:cubicBezTo>
                  <a:pt x="630889" y="1913048"/>
                  <a:pt x="647730" y="1948174"/>
                  <a:pt x="652061" y="1952504"/>
                </a:cubicBezTo>
                <a:cubicBezTo>
                  <a:pt x="660722" y="1965015"/>
                  <a:pt x="659759" y="1994366"/>
                  <a:pt x="658797" y="2016019"/>
                </a:cubicBezTo>
                <a:cubicBezTo>
                  <a:pt x="654467" y="2094931"/>
                  <a:pt x="657354" y="2175286"/>
                  <a:pt x="671307" y="2253717"/>
                </a:cubicBezTo>
                <a:cubicBezTo>
                  <a:pt x="675638" y="2267671"/>
                  <a:pt x="671307" y="2315307"/>
                  <a:pt x="677563" y="2347064"/>
                </a:cubicBezTo>
                <a:cubicBezTo>
                  <a:pt x="679006" y="2361980"/>
                  <a:pt x="707876" y="2481791"/>
                  <a:pt x="713650" y="2495745"/>
                </a:cubicBezTo>
                <a:cubicBezTo>
                  <a:pt x="736265" y="2547230"/>
                  <a:pt x="702102" y="2610264"/>
                  <a:pt x="724236" y="2656456"/>
                </a:cubicBezTo>
                <a:cubicBezTo>
                  <a:pt x="730491" y="2674259"/>
                  <a:pt x="724717" y="2694469"/>
                  <a:pt x="724236" y="2714678"/>
                </a:cubicBezTo>
                <a:cubicBezTo>
                  <a:pt x="725680" y="2750284"/>
                  <a:pt x="724236" y="2867209"/>
                  <a:pt x="729529" y="2882606"/>
                </a:cubicBezTo>
                <a:cubicBezTo>
                  <a:pt x="738671" y="2907627"/>
                  <a:pt x="742039" y="2942271"/>
                  <a:pt x="741077" y="2959112"/>
                </a:cubicBezTo>
                <a:cubicBezTo>
                  <a:pt x="740115" y="2975472"/>
                  <a:pt x="733378" y="2999049"/>
                  <a:pt x="731935" y="3011560"/>
                </a:cubicBezTo>
                <a:cubicBezTo>
                  <a:pt x="729048" y="3031288"/>
                  <a:pt x="735784" y="3054865"/>
                  <a:pt x="735303" y="3066413"/>
                </a:cubicBezTo>
                <a:cubicBezTo>
                  <a:pt x="734822" y="3075074"/>
                  <a:pt x="733860" y="3114530"/>
                  <a:pt x="724236" y="3138589"/>
                </a:cubicBezTo>
                <a:cubicBezTo>
                  <a:pt x="718462" y="3153986"/>
                  <a:pt x="737709" y="3219425"/>
                  <a:pt x="749257" y="3236747"/>
                </a:cubicBezTo>
                <a:cubicBezTo>
                  <a:pt x="758880" y="3251183"/>
                  <a:pt x="765136" y="3263693"/>
                  <a:pt x="761286" y="3281015"/>
                </a:cubicBezTo>
                <a:cubicBezTo>
                  <a:pt x="756475" y="3298337"/>
                  <a:pt x="758399" y="3319990"/>
                  <a:pt x="762249" y="3334425"/>
                </a:cubicBezTo>
                <a:cubicBezTo>
                  <a:pt x="766098" y="3347898"/>
                  <a:pt x="781977" y="3357040"/>
                  <a:pt x="779090" y="3372919"/>
                </a:cubicBezTo>
                <a:cubicBezTo>
                  <a:pt x="768985" y="3422479"/>
                  <a:pt x="806035" y="3470115"/>
                  <a:pt x="786788" y="3520157"/>
                </a:cubicBezTo>
                <a:cubicBezTo>
                  <a:pt x="782458" y="3536997"/>
                  <a:pt x="782458" y="3562981"/>
                  <a:pt x="773315" y="3570679"/>
                </a:cubicBezTo>
                <a:cubicBezTo>
                  <a:pt x="773315" y="3570679"/>
                  <a:pt x="748776" y="3599550"/>
                  <a:pt x="739634" y="3604361"/>
                </a:cubicBezTo>
                <a:cubicBezTo>
                  <a:pt x="730010" y="3610135"/>
                  <a:pt x="709801" y="3635156"/>
                  <a:pt x="709801" y="3635156"/>
                </a:cubicBezTo>
                <a:cubicBezTo>
                  <a:pt x="707876" y="3637562"/>
                  <a:pt x="661203" y="3682311"/>
                  <a:pt x="649655" y="3707332"/>
                </a:cubicBezTo>
                <a:cubicBezTo>
                  <a:pt x="646768" y="3713587"/>
                  <a:pt x="636663" y="3729466"/>
                  <a:pt x="642437" y="3745344"/>
                </a:cubicBezTo>
                <a:cubicBezTo>
                  <a:pt x="642437" y="3757373"/>
                  <a:pt x="697291" y="3785281"/>
                  <a:pt x="717500" y="3784800"/>
                </a:cubicBezTo>
                <a:cubicBezTo>
                  <a:pt x="730491" y="3785762"/>
                  <a:pt x="781977" y="3785281"/>
                  <a:pt x="792562" y="3781913"/>
                </a:cubicBezTo>
                <a:cubicBezTo>
                  <a:pt x="813253" y="3771808"/>
                  <a:pt x="840679" y="3767959"/>
                  <a:pt x="858001" y="3749675"/>
                </a:cubicBezTo>
                <a:cubicBezTo>
                  <a:pt x="862813" y="3746306"/>
                  <a:pt x="918148" y="3691934"/>
                  <a:pt x="928252" y="3686160"/>
                </a:cubicBezTo>
                <a:cubicBezTo>
                  <a:pt x="939319" y="3679905"/>
                  <a:pt x="956160" y="3666913"/>
                  <a:pt x="970114" y="3667395"/>
                </a:cubicBezTo>
                <a:cubicBezTo>
                  <a:pt x="989842" y="3661139"/>
                  <a:pt x="1004758" y="3633232"/>
                  <a:pt x="1004758" y="3633232"/>
                </a:cubicBezTo>
                <a:cubicBezTo>
                  <a:pt x="1008126" y="3628901"/>
                  <a:pt x="1011014" y="3616391"/>
                  <a:pt x="1011976" y="3610616"/>
                </a:cubicBezTo>
                <a:cubicBezTo>
                  <a:pt x="1012938" y="3600031"/>
                  <a:pt x="1006683" y="3594738"/>
                  <a:pt x="999947" y="3586077"/>
                </a:cubicBezTo>
                <a:cubicBezTo>
                  <a:pt x="999465" y="3585596"/>
                  <a:pt x="985993" y="3562018"/>
                  <a:pt x="985030" y="3556726"/>
                </a:cubicBezTo>
                <a:cubicBezTo>
                  <a:pt x="982143" y="3541328"/>
                  <a:pt x="998984" y="3527855"/>
                  <a:pt x="984068" y="3503797"/>
                </a:cubicBezTo>
                <a:cubicBezTo>
                  <a:pt x="980700" y="3495617"/>
                  <a:pt x="985993" y="3484550"/>
                  <a:pt x="989361" y="3478295"/>
                </a:cubicBezTo>
                <a:cubicBezTo>
                  <a:pt x="1017269" y="3421998"/>
                  <a:pt x="1007164" y="3334906"/>
                  <a:pt x="1004277" y="3315659"/>
                </a:cubicBezTo>
                <a:cubicBezTo>
                  <a:pt x="1001871" y="3293044"/>
                  <a:pt x="1023043" y="3178526"/>
                  <a:pt x="1016306" y="3142438"/>
                </a:cubicBezTo>
                <a:cubicBezTo>
                  <a:pt x="1013900" y="3131371"/>
                  <a:pt x="1008608" y="3123191"/>
                  <a:pt x="1018231" y="3112605"/>
                </a:cubicBezTo>
                <a:cubicBezTo>
                  <a:pt x="1021599" y="3106832"/>
                  <a:pt x="1024486" y="3090472"/>
                  <a:pt x="1017269" y="3079405"/>
                </a:cubicBezTo>
                <a:lnTo>
                  <a:pt x="1007164" y="3063045"/>
                </a:lnTo>
                <a:cubicBezTo>
                  <a:pt x="985993" y="3037062"/>
                  <a:pt x="1003315" y="3001936"/>
                  <a:pt x="1005721" y="2997125"/>
                </a:cubicBezTo>
                <a:cubicBezTo>
                  <a:pt x="1024005" y="2974510"/>
                  <a:pt x="1013419" y="2947083"/>
                  <a:pt x="1019675" y="2922543"/>
                </a:cubicBezTo>
                <a:cubicBezTo>
                  <a:pt x="1024005" y="2902334"/>
                  <a:pt x="1028817" y="2846037"/>
                  <a:pt x="1027373" y="2838338"/>
                </a:cubicBezTo>
                <a:cubicBezTo>
                  <a:pt x="1028336" y="2798401"/>
                  <a:pt x="1028336" y="2740180"/>
                  <a:pt x="1023043" y="2713234"/>
                </a:cubicBezTo>
                <a:cubicBezTo>
                  <a:pt x="1018231" y="2698318"/>
                  <a:pt x="1010532" y="2683883"/>
                  <a:pt x="1017750" y="2667523"/>
                </a:cubicBezTo>
                <a:cubicBezTo>
                  <a:pt x="1039884" y="2629511"/>
                  <a:pt x="1021118" y="2584281"/>
                  <a:pt x="1049507" y="2534720"/>
                </a:cubicBezTo>
                <a:cubicBezTo>
                  <a:pt x="1062980" y="2591979"/>
                  <a:pt x="1061055" y="2615557"/>
                  <a:pt x="1063461" y="2654532"/>
                </a:cubicBezTo>
                <a:cubicBezTo>
                  <a:pt x="1062499" y="2663193"/>
                  <a:pt x="1064905" y="2670891"/>
                  <a:pt x="1064905" y="2671373"/>
                </a:cubicBezTo>
                <a:cubicBezTo>
                  <a:pt x="1064423" y="2682920"/>
                  <a:pt x="1062018" y="2683402"/>
                  <a:pt x="1066348" y="2694950"/>
                </a:cubicBezTo>
                <a:cubicBezTo>
                  <a:pt x="1090888" y="2733443"/>
                  <a:pt x="1050951" y="2778192"/>
                  <a:pt x="1074528" y="2800807"/>
                </a:cubicBezTo>
                <a:cubicBezTo>
                  <a:pt x="1103398" y="2819092"/>
                  <a:pt x="1059612" y="2834008"/>
                  <a:pt x="1064905" y="2851330"/>
                </a:cubicBezTo>
                <a:cubicBezTo>
                  <a:pt x="1070197" y="2868171"/>
                  <a:pt x="1068273" y="2870577"/>
                  <a:pt x="1064423" y="2876351"/>
                </a:cubicBezTo>
                <a:cubicBezTo>
                  <a:pt x="1059131" y="2889343"/>
                  <a:pt x="1078377" y="2901372"/>
                  <a:pt x="1078377" y="2911958"/>
                </a:cubicBezTo>
                <a:cubicBezTo>
                  <a:pt x="1073566" y="2930242"/>
                  <a:pt x="1064423" y="3037543"/>
                  <a:pt x="1064423" y="3037543"/>
                </a:cubicBezTo>
                <a:cubicBezTo>
                  <a:pt x="1063461" y="3046685"/>
                  <a:pt x="1074047" y="3101538"/>
                  <a:pt x="1073084" y="3115974"/>
                </a:cubicBezTo>
                <a:cubicBezTo>
                  <a:pt x="1072603" y="3128003"/>
                  <a:pt x="1061055" y="3278609"/>
                  <a:pt x="1050469" y="3291601"/>
                </a:cubicBezTo>
                <a:cubicBezTo>
                  <a:pt x="1044695" y="3298337"/>
                  <a:pt x="1047101" y="3312291"/>
                  <a:pt x="1050469" y="3319990"/>
                </a:cubicBezTo>
                <a:cubicBezTo>
                  <a:pt x="1053838" y="3329613"/>
                  <a:pt x="1052394" y="3439801"/>
                  <a:pt x="1042771" y="3500910"/>
                </a:cubicBezTo>
                <a:cubicBezTo>
                  <a:pt x="1040365" y="3508609"/>
                  <a:pt x="1050469" y="3515826"/>
                  <a:pt x="1047101" y="3519194"/>
                </a:cubicBezTo>
                <a:cubicBezTo>
                  <a:pt x="1044695" y="3522562"/>
                  <a:pt x="1043252" y="3549989"/>
                  <a:pt x="1039403" y="3552876"/>
                </a:cubicBezTo>
                <a:cubicBezTo>
                  <a:pt x="1034591" y="3560094"/>
                  <a:pt x="1042290" y="3567792"/>
                  <a:pt x="1047582" y="3574048"/>
                </a:cubicBezTo>
                <a:cubicBezTo>
                  <a:pt x="1055281" y="3585114"/>
                  <a:pt x="1041808" y="3598106"/>
                  <a:pt x="1041808" y="3598106"/>
                </a:cubicBezTo>
                <a:cubicBezTo>
                  <a:pt x="1035072" y="3604843"/>
                  <a:pt x="1040846" y="3634675"/>
                  <a:pt x="1040846" y="3634675"/>
                </a:cubicBezTo>
                <a:cubicBezTo>
                  <a:pt x="1041808" y="3644298"/>
                  <a:pt x="1047101" y="3648629"/>
                  <a:pt x="1053838" y="3653922"/>
                </a:cubicBezTo>
                <a:cubicBezTo>
                  <a:pt x="1080783" y="3675574"/>
                  <a:pt x="1118314" y="3660177"/>
                  <a:pt x="1141411" y="3693859"/>
                </a:cubicBezTo>
                <a:cubicBezTo>
                  <a:pt x="1155846" y="3719842"/>
                  <a:pt x="1194339" y="3752562"/>
                  <a:pt x="1203963" y="3756892"/>
                </a:cubicBezTo>
                <a:cubicBezTo>
                  <a:pt x="1243900" y="3775658"/>
                  <a:pt x="1307414" y="3805490"/>
                  <a:pt x="1366117" y="3770365"/>
                </a:cubicBezTo>
                <a:cubicBezTo>
                  <a:pt x="1388732" y="3748712"/>
                  <a:pt x="1380552" y="3728984"/>
                  <a:pt x="1370447" y="3706850"/>
                </a:cubicBezTo>
                <a:cubicBezTo>
                  <a:pt x="1367561" y="3699152"/>
                  <a:pt x="1360343" y="3687123"/>
                  <a:pt x="1354088" y="3681349"/>
                </a:cubicBezTo>
                <a:cubicBezTo>
                  <a:pt x="1349757" y="3677018"/>
                  <a:pt x="1347351" y="3674131"/>
                  <a:pt x="1343021" y="3669801"/>
                </a:cubicBezTo>
                <a:cubicBezTo>
                  <a:pt x="1325699" y="3654403"/>
                  <a:pt x="1292979" y="3623127"/>
                  <a:pt x="1278544" y="3609173"/>
                </a:cubicBezTo>
                <a:cubicBezTo>
                  <a:pt x="1272770" y="3603880"/>
                  <a:pt x="1266515" y="3598587"/>
                  <a:pt x="1260260" y="3593294"/>
                </a:cubicBezTo>
                <a:cubicBezTo>
                  <a:pt x="1253523" y="3587520"/>
                  <a:pt x="1250636" y="3565387"/>
                  <a:pt x="1250636" y="3565387"/>
                </a:cubicBezTo>
                <a:cubicBezTo>
                  <a:pt x="1250155" y="3553357"/>
                  <a:pt x="1231871" y="3549027"/>
                  <a:pt x="1231871" y="3539885"/>
                </a:cubicBezTo>
                <a:cubicBezTo>
                  <a:pt x="1226578" y="3473964"/>
                  <a:pt x="1252080" y="3416705"/>
                  <a:pt x="1270845" y="3349341"/>
                </a:cubicBezTo>
                <a:cubicBezTo>
                  <a:pt x="1272770" y="3336349"/>
                  <a:pt x="1284799" y="3291601"/>
                  <a:pt x="1314151" y="3275722"/>
                </a:cubicBezTo>
                <a:cubicBezTo>
                  <a:pt x="1345427" y="3259362"/>
                  <a:pt x="1349276" y="3165053"/>
                  <a:pt x="1352163" y="3144844"/>
                </a:cubicBezTo>
                <a:cubicBezTo>
                  <a:pt x="1353125" y="3128484"/>
                  <a:pt x="1379109" y="3104426"/>
                  <a:pt x="1378146" y="3081329"/>
                </a:cubicBezTo>
                <a:cubicBezTo>
                  <a:pt x="1368042" y="3008192"/>
                  <a:pt x="1381514" y="2950451"/>
                  <a:pt x="1359862" y="2890305"/>
                </a:cubicBezTo>
                <a:cubicBezTo>
                  <a:pt x="1345908" y="2859029"/>
                  <a:pt x="1356012" y="2836414"/>
                  <a:pt x="1367561" y="2813799"/>
                </a:cubicBezTo>
                <a:cubicBezTo>
                  <a:pt x="1396431" y="2756058"/>
                  <a:pt x="1393062" y="2693987"/>
                  <a:pt x="1390657" y="2632398"/>
                </a:cubicBezTo>
                <a:cubicBezTo>
                  <a:pt x="1385364" y="2583800"/>
                  <a:pt x="1395468" y="2521728"/>
                  <a:pt x="1403167" y="2466875"/>
                </a:cubicBezTo>
                <a:cubicBezTo>
                  <a:pt x="1406535" y="2463988"/>
                  <a:pt x="1418564" y="2369679"/>
                  <a:pt x="1426263" y="2347064"/>
                </a:cubicBezTo>
                <a:cubicBezTo>
                  <a:pt x="1435887" y="2310495"/>
                  <a:pt x="1421451" y="2272964"/>
                  <a:pt x="1439255" y="2240244"/>
                </a:cubicBezTo>
                <a:cubicBezTo>
                  <a:pt x="1451765" y="2196939"/>
                  <a:pt x="1450322" y="2154596"/>
                  <a:pt x="1462832" y="2111290"/>
                </a:cubicBezTo>
                <a:cubicBezTo>
                  <a:pt x="1464276" y="2095893"/>
                  <a:pt x="1487853" y="1978969"/>
                  <a:pt x="1487853" y="1978969"/>
                </a:cubicBezTo>
                <a:cubicBezTo>
                  <a:pt x="1504213" y="1947211"/>
                  <a:pt x="1568690" y="1905350"/>
                  <a:pt x="1594192" y="1875517"/>
                </a:cubicBezTo>
                <a:cubicBezTo>
                  <a:pt x="1623543" y="1845203"/>
                  <a:pt x="1606221" y="1823551"/>
                  <a:pt x="1623062" y="1819220"/>
                </a:cubicBezTo>
                <a:cubicBezTo>
                  <a:pt x="1701492" y="1792756"/>
                  <a:pt x="1663480" y="1728760"/>
                  <a:pt x="1672141" y="1681124"/>
                </a:cubicBezTo>
                <a:close/>
                <a:moveTo>
                  <a:pt x="652542" y="639391"/>
                </a:moveTo>
                <a:cubicBezTo>
                  <a:pt x="635220" y="638910"/>
                  <a:pt x="618379" y="638428"/>
                  <a:pt x="601538" y="636023"/>
                </a:cubicBezTo>
                <a:cubicBezTo>
                  <a:pt x="599613" y="635542"/>
                  <a:pt x="577960" y="630730"/>
                  <a:pt x="568818" y="629767"/>
                </a:cubicBezTo>
                <a:cubicBezTo>
                  <a:pt x="524551" y="624956"/>
                  <a:pt x="479321" y="631692"/>
                  <a:pt x="435534" y="624956"/>
                </a:cubicBezTo>
                <a:cubicBezTo>
                  <a:pt x="419656" y="622550"/>
                  <a:pt x="377313" y="618219"/>
                  <a:pt x="373463" y="617257"/>
                </a:cubicBezTo>
                <a:cubicBezTo>
                  <a:pt x="368652" y="614851"/>
                  <a:pt x="351329" y="602822"/>
                  <a:pt x="347961" y="598491"/>
                </a:cubicBezTo>
                <a:cubicBezTo>
                  <a:pt x="341706" y="591274"/>
                  <a:pt x="349886" y="590312"/>
                  <a:pt x="348924" y="575395"/>
                </a:cubicBezTo>
                <a:cubicBezTo>
                  <a:pt x="344593" y="591755"/>
                  <a:pt x="358066" y="555186"/>
                  <a:pt x="363840" y="550856"/>
                </a:cubicBezTo>
                <a:cubicBezTo>
                  <a:pt x="372982" y="543638"/>
                  <a:pt x="382605" y="536420"/>
                  <a:pt x="391748" y="529203"/>
                </a:cubicBezTo>
                <a:cubicBezTo>
                  <a:pt x="425430" y="521985"/>
                  <a:pt x="449488" y="495521"/>
                  <a:pt x="453819" y="472425"/>
                </a:cubicBezTo>
                <a:cubicBezTo>
                  <a:pt x="466329" y="465207"/>
                  <a:pt x="495680" y="457027"/>
                  <a:pt x="504341" y="454140"/>
                </a:cubicBezTo>
                <a:cubicBezTo>
                  <a:pt x="574111" y="435375"/>
                  <a:pt x="639550" y="402655"/>
                  <a:pt x="716056" y="410835"/>
                </a:cubicBezTo>
                <a:cubicBezTo>
                  <a:pt x="745889" y="414203"/>
                  <a:pt x="778127" y="399768"/>
                  <a:pt x="789675" y="363680"/>
                </a:cubicBezTo>
                <a:cubicBezTo>
                  <a:pt x="790156" y="359350"/>
                  <a:pt x="790156" y="355500"/>
                  <a:pt x="790156" y="351651"/>
                </a:cubicBezTo>
                <a:cubicBezTo>
                  <a:pt x="790156" y="349245"/>
                  <a:pt x="789675" y="347321"/>
                  <a:pt x="789675" y="344915"/>
                </a:cubicBezTo>
                <a:cubicBezTo>
                  <a:pt x="799780" y="334810"/>
                  <a:pt x="808441" y="329517"/>
                  <a:pt x="816140" y="328074"/>
                </a:cubicBezTo>
                <a:cubicBezTo>
                  <a:pt x="828169" y="326149"/>
                  <a:pt x="837792" y="333367"/>
                  <a:pt x="845972" y="345396"/>
                </a:cubicBezTo>
                <a:cubicBezTo>
                  <a:pt x="852709" y="355019"/>
                  <a:pt x="856077" y="361756"/>
                  <a:pt x="861851" y="375228"/>
                </a:cubicBezTo>
                <a:cubicBezTo>
                  <a:pt x="857039" y="403136"/>
                  <a:pt x="867144" y="423827"/>
                  <a:pt x="890240" y="429119"/>
                </a:cubicBezTo>
                <a:cubicBezTo>
                  <a:pt x="900826" y="437781"/>
                  <a:pt x="901788" y="444998"/>
                  <a:pt x="912374" y="455584"/>
                </a:cubicBezTo>
                <a:cubicBezTo>
                  <a:pt x="925846" y="469538"/>
                  <a:pt x="935470" y="486379"/>
                  <a:pt x="948461" y="500814"/>
                </a:cubicBezTo>
                <a:cubicBezTo>
                  <a:pt x="952792" y="505144"/>
                  <a:pt x="957604" y="508031"/>
                  <a:pt x="959047" y="518136"/>
                </a:cubicBezTo>
                <a:cubicBezTo>
                  <a:pt x="958085" y="546044"/>
                  <a:pt x="949424" y="570102"/>
                  <a:pt x="936432" y="592236"/>
                </a:cubicBezTo>
                <a:cubicBezTo>
                  <a:pt x="932583" y="598973"/>
                  <a:pt x="928252" y="605228"/>
                  <a:pt x="923922" y="611483"/>
                </a:cubicBezTo>
                <a:cubicBezTo>
                  <a:pt x="917666" y="619663"/>
                  <a:pt x="903231" y="636504"/>
                  <a:pt x="902750" y="636985"/>
                </a:cubicBezTo>
                <a:cubicBezTo>
                  <a:pt x="885909" y="651420"/>
                  <a:pt x="868587" y="660081"/>
                  <a:pt x="851265" y="664412"/>
                </a:cubicBezTo>
                <a:cubicBezTo>
                  <a:pt x="799299" y="676922"/>
                  <a:pt x="787751" y="661044"/>
                  <a:pt x="734822" y="650939"/>
                </a:cubicBezTo>
                <a:cubicBezTo>
                  <a:pt x="732416" y="650939"/>
                  <a:pt x="688148" y="640353"/>
                  <a:pt x="685743" y="640353"/>
                </a:cubicBezTo>
                <a:cubicBezTo>
                  <a:pt x="675638" y="639872"/>
                  <a:pt x="664090" y="639872"/>
                  <a:pt x="652542" y="639391"/>
                </a:cubicBezTo>
                <a:close/>
                <a:moveTo>
                  <a:pt x="1467163" y="1587296"/>
                </a:moveTo>
                <a:cubicBezTo>
                  <a:pt x="1454652" y="1631564"/>
                  <a:pt x="1445991" y="1663321"/>
                  <a:pt x="1433481" y="1707589"/>
                </a:cubicBezTo>
                <a:cubicBezTo>
                  <a:pt x="1433481" y="1728760"/>
                  <a:pt x="1432518" y="1732609"/>
                  <a:pt x="1431075" y="1753781"/>
                </a:cubicBezTo>
                <a:cubicBezTo>
                  <a:pt x="1429150" y="1775915"/>
                  <a:pt x="1424820" y="1789388"/>
                  <a:pt x="1411347" y="1779283"/>
                </a:cubicBezTo>
                <a:cubicBezTo>
                  <a:pt x="1397393" y="1758593"/>
                  <a:pt x="1389694" y="1747526"/>
                  <a:pt x="1396431" y="1726835"/>
                </a:cubicBezTo>
                <a:cubicBezTo>
                  <a:pt x="1395950" y="1719137"/>
                  <a:pt x="1407498" y="1686417"/>
                  <a:pt x="1408460" y="1682568"/>
                </a:cubicBezTo>
                <a:cubicBezTo>
                  <a:pt x="1407016" y="1654660"/>
                  <a:pt x="1405573" y="1626752"/>
                  <a:pt x="1404129" y="1598844"/>
                </a:cubicBezTo>
                <a:cubicBezTo>
                  <a:pt x="1388251" y="1543028"/>
                  <a:pt x="1409903" y="1457380"/>
                  <a:pt x="1413753" y="1400602"/>
                </a:cubicBezTo>
                <a:cubicBezTo>
                  <a:pt x="1421451" y="1381355"/>
                  <a:pt x="1419527" y="1259138"/>
                  <a:pt x="1415678" y="1211502"/>
                </a:cubicBezTo>
                <a:cubicBezTo>
                  <a:pt x="1419527" y="1164347"/>
                  <a:pt x="1432518" y="1091691"/>
                  <a:pt x="1441179" y="1136921"/>
                </a:cubicBezTo>
                <a:cubicBezTo>
                  <a:pt x="1443104" y="1147025"/>
                  <a:pt x="1471974" y="1382318"/>
                  <a:pt x="1469568" y="1402527"/>
                </a:cubicBezTo>
                <a:cubicBezTo>
                  <a:pt x="1463795" y="1425142"/>
                  <a:pt x="1471493" y="1447757"/>
                  <a:pt x="1479673" y="1467004"/>
                </a:cubicBezTo>
                <a:cubicBezTo>
                  <a:pt x="1494589" y="1502129"/>
                  <a:pt x="1491221" y="1520413"/>
                  <a:pt x="1467644" y="1550246"/>
                </a:cubicBezTo>
                <a:cubicBezTo>
                  <a:pt x="1463795" y="1560351"/>
                  <a:pt x="1472456" y="1570936"/>
                  <a:pt x="1467163" y="1587296"/>
                </a:cubicBezTo>
                <a:close/>
              </a:path>
            </a:pathLst>
          </a:custGeom>
          <a:solidFill>
            <a:srgbClr val="506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46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472" name="Google Shape;1472;p46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 extrusionOk="0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46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46"/>
          <p:cNvSpPr/>
          <p:nvPr/>
        </p:nvSpPr>
        <p:spPr>
          <a:xfrm>
            <a:off x="6114156" y="4520206"/>
            <a:ext cx="313133" cy="707899"/>
          </a:xfrm>
          <a:custGeom>
            <a:avLst/>
            <a:gdLst/>
            <a:ahLst/>
            <a:cxnLst/>
            <a:rect l="l" t="t" r="r" b="b"/>
            <a:pathLst>
              <a:path w="1346449" h="3166775" extrusionOk="0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46"/>
          <p:cNvSpPr/>
          <p:nvPr/>
        </p:nvSpPr>
        <p:spPr>
          <a:xfrm rot="-27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46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46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46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46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46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46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46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46"/>
          <p:cNvSpPr/>
          <p:nvPr/>
        </p:nvSpPr>
        <p:spPr>
          <a:xfrm rot="-54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46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46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46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 extrusionOk="0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46"/>
          <p:cNvSpPr/>
          <p:nvPr/>
        </p:nvSpPr>
        <p:spPr>
          <a:xfrm rot="-54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46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 extrusionOk="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4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46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46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46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46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46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46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46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 extrusionOk="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46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4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46"/>
          <p:cNvSpPr/>
          <p:nvPr/>
        </p:nvSpPr>
        <p:spPr>
          <a:xfrm rot="-9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46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 extrusionOk="0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46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46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46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46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46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4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46"/>
          <p:cNvSpPr/>
          <p:nvPr/>
        </p:nvSpPr>
        <p:spPr>
          <a:xfrm>
            <a:off x="4401174" y="3545247"/>
            <a:ext cx="527335" cy="49363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4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46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46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46"/>
          <p:cNvSpPr/>
          <p:nvPr/>
        </p:nvSpPr>
        <p:spPr>
          <a:xfrm rot="-2794009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46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46"/>
          <p:cNvSpPr/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46"/>
          <p:cNvSpPr/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46"/>
          <p:cNvSpPr/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46"/>
          <p:cNvSpPr/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47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1522" name="Google Shape;1522;p47"/>
          <p:cNvSpPr/>
          <p:nvPr/>
        </p:nvSpPr>
        <p:spPr>
          <a:xfrm>
            <a:off x="4430860" y="1410562"/>
            <a:ext cx="530134" cy="529812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47"/>
          <p:cNvSpPr/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47"/>
          <p:cNvSpPr/>
          <p:nvPr/>
        </p:nvSpPr>
        <p:spPr>
          <a:xfrm>
            <a:off x="6995432" y="1440016"/>
            <a:ext cx="470907" cy="470907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47"/>
          <p:cNvSpPr/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47"/>
          <p:cNvSpPr/>
          <p:nvPr/>
        </p:nvSpPr>
        <p:spPr>
          <a:xfrm rot="-27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47"/>
          <p:cNvSpPr/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47"/>
          <p:cNvSpPr/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47"/>
          <p:cNvSpPr/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47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47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2" name="Google Shape;1532;p47"/>
          <p:cNvGrpSpPr/>
          <p:nvPr/>
        </p:nvGrpSpPr>
        <p:grpSpPr>
          <a:xfrm>
            <a:off x="8688594" y="2429101"/>
            <a:ext cx="344634" cy="584984"/>
            <a:chOff x="1960331" y="2060848"/>
            <a:chExt cx="2028872" cy="3463828"/>
          </a:xfrm>
        </p:grpSpPr>
        <p:sp>
          <p:nvSpPr>
            <p:cNvPr id="1533" name="Google Shape;1533;p47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7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7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7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7" name="Google Shape;1537;p47"/>
          <p:cNvSpPr/>
          <p:nvPr/>
        </p:nvSpPr>
        <p:spPr>
          <a:xfrm>
            <a:off x="9618682" y="2429101"/>
            <a:ext cx="169894" cy="529812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47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47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0" name="Google Shape;1540;p47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7" cy="3462028"/>
          </a:xfrm>
        </p:grpSpPr>
        <p:sp>
          <p:nvSpPr>
            <p:cNvPr id="1541" name="Google Shape;1541;p47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3" name="Google Shape;1543;p47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47"/>
          <p:cNvSpPr/>
          <p:nvPr/>
        </p:nvSpPr>
        <p:spPr>
          <a:xfrm>
            <a:off x="10267646" y="2429101"/>
            <a:ext cx="549379" cy="529812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47"/>
          <p:cNvSpPr/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47"/>
          <p:cNvSpPr/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47"/>
          <p:cNvSpPr/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4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47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47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47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47"/>
          <p:cNvSpPr/>
          <p:nvPr/>
        </p:nvSpPr>
        <p:spPr>
          <a:xfrm rot="-2675106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47"/>
          <p:cNvSpPr/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47"/>
          <p:cNvSpPr/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47"/>
          <p:cNvSpPr/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47"/>
          <p:cNvSpPr/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47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47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47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47"/>
          <p:cNvSpPr/>
          <p:nvPr/>
        </p:nvSpPr>
        <p:spPr>
          <a:xfrm rot="-54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47"/>
          <p:cNvSpPr/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47"/>
          <p:cNvSpPr/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47"/>
          <p:cNvSpPr/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47"/>
          <p:cNvSpPr/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47"/>
          <p:cNvSpPr/>
          <p:nvPr/>
        </p:nvSpPr>
        <p:spPr>
          <a:xfrm>
            <a:off x="5283276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47"/>
          <p:cNvSpPr/>
          <p:nvPr/>
        </p:nvSpPr>
        <p:spPr>
          <a:xfrm>
            <a:off x="4436267" y="5634756"/>
            <a:ext cx="519323" cy="519265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47"/>
          <p:cNvSpPr/>
          <p:nvPr/>
        </p:nvSpPr>
        <p:spPr>
          <a:xfrm>
            <a:off x="697125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47"/>
          <p:cNvSpPr/>
          <p:nvPr/>
        </p:nvSpPr>
        <p:spPr>
          <a:xfrm>
            <a:off x="612126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47"/>
          <p:cNvSpPr/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47"/>
          <p:cNvSpPr/>
          <p:nvPr/>
        </p:nvSpPr>
        <p:spPr>
          <a:xfrm>
            <a:off x="8626102" y="5660698"/>
            <a:ext cx="488516" cy="493322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47"/>
          <p:cNvSpPr/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47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48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1578" name="Google Shape;1578;p4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48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48"/>
          <p:cNvSpPr/>
          <p:nvPr/>
        </p:nvSpPr>
        <p:spPr>
          <a:xfrm rot="-54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4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4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48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48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48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48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 extrusionOk="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48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48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48"/>
          <p:cNvSpPr/>
          <p:nvPr/>
        </p:nvSpPr>
        <p:spPr>
          <a:xfrm>
            <a:off x="8766358" y="3640606"/>
            <a:ext cx="417857" cy="517071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48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48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48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48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48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48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48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48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48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48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48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4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 extrusionOk="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4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48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48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48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48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48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48"/>
          <p:cNvSpPr/>
          <p:nvPr/>
        </p:nvSpPr>
        <p:spPr>
          <a:xfrm rot="-27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48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4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48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48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 extrusionOk="0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48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 extrusionOk="0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48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 extrusionOk="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48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48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48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48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48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48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48"/>
          <p:cNvSpPr/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48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 extrusionOk="0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Timeline Style</a:t>
            </a:r>
            <a:endParaRPr/>
          </a:p>
        </p:txBody>
      </p:sp>
      <p:sp>
        <p:nvSpPr>
          <p:cNvPr id="190" name="Google Shape;190;p5"/>
          <p:cNvSpPr/>
          <p:nvPr/>
        </p:nvSpPr>
        <p:spPr>
          <a:xfrm>
            <a:off x="9178462" y="2056891"/>
            <a:ext cx="2477806" cy="908706"/>
          </a:xfrm>
          <a:custGeom>
            <a:avLst/>
            <a:gdLst/>
            <a:ahLst/>
            <a:cxnLst/>
            <a:rect l="l" t="t" r="r" b="b"/>
            <a:pathLst>
              <a:path w="2978150" h="1092200" extrusionOk="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5"/>
          <p:cNvCxnSpPr/>
          <p:nvPr/>
        </p:nvCxnSpPr>
        <p:spPr>
          <a:xfrm>
            <a:off x="0" y="2638254"/>
            <a:ext cx="9548893" cy="767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p5"/>
          <p:cNvSpPr/>
          <p:nvPr/>
        </p:nvSpPr>
        <p:spPr>
          <a:xfrm rot="-2700000">
            <a:off x="1357974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1471473" y="2534524"/>
            <a:ext cx="201216" cy="2012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"/>
          <p:cNvSpPr/>
          <p:nvPr/>
        </p:nvSpPr>
        <p:spPr>
          <a:xfrm rot="-2700000">
            <a:off x="3077216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1022308" y="2926318"/>
            <a:ext cx="10969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3190715" y="2534524"/>
            <a:ext cx="201216" cy="2012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"/>
          <p:cNvSpPr/>
          <p:nvPr/>
        </p:nvSpPr>
        <p:spPr>
          <a:xfrm rot="-2700000">
            <a:off x="4796458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2741550" y="2926318"/>
            <a:ext cx="10969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4909957" y="2534524"/>
            <a:ext cx="201216" cy="2012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"/>
          <p:cNvSpPr/>
          <p:nvPr/>
        </p:nvSpPr>
        <p:spPr>
          <a:xfrm rot="-2700000">
            <a:off x="6515700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5"/>
          <p:cNvSpPr txBox="1"/>
          <p:nvPr/>
        </p:nvSpPr>
        <p:spPr>
          <a:xfrm>
            <a:off x="4460792" y="2926318"/>
            <a:ext cx="10969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629199" y="2534524"/>
            <a:ext cx="201216" cy="2012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"/>
          <p:cNvSpPr/>
          <p:nvPr/>
        </p:nvSpPr>
        <p:spPr>
          <a:xfrm rot="-2700000">
            <a:off x="8234942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 txBox="1"/>
          <p:nvPr/>
        </p:nvSpPr>
        <p:spPr>
          <a:xfrm>
            <a:off x="6180034" y="2926318"/>
            <a:ext cx="10969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8348441" y="2534524"/>
            <a:ext cx="201216" cy="2012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"/>
          <p:cNvSpPr txBox="1"/>
          <p:nvPr/>
        </p:nvSpPr>
        <p:spPr>
          <a:xfrm>
            <a:off x="7899278" y="2926318"/>
            <a:ext cx="10969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5"/>
          <p:cNvGrpSpPr/>
          <p:nvPr/>
        </p:nvGrpSpPr>
        <p:grpSpPr>
          <a:xfrm>
            <a:off x="814701" y="3652427"/>
            <a:ext cx="1512168" cy="1992115"/>
            <a:chOff x="270023" y="1671304"/>
            <a:chExt cx="1709689" cy="2012037"/>
          </a:xfrm>
        </p:grpSpPr>
        <p:sp>
          <p:nvSpPr>
            <p:cNvPr id="208" name="Google Shape;208;p5"/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"/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5"/>
          <p:cNvGrpSpPr/>
          <p:nvPr/>
        </p:nvGrpSpPr>
        <p:grpSpPr>
          <a:xfrm>
            <a:off x="2533943" y="3652427"/>
            <a:ext cx="1512168" cy="1992115"/>
            <a:chOff x="270023" y="1671304"/>
            <a:chExt cx="1709689" cy="2012037"/>
          </a:xfrm>
        </p:grpSpPr>
        <p:sp>
          <p:nvSpPr>
            <p:cNvPr id="211" name="Google Shape;211;p5"/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5"/>
          <p:cNvGrpSpPr/>
          <p:nvPr/>
        </p:nvGrpSpPr>
        <p:grpSpPr>
          <a:xfrm>
            <a:off x="4253185" y="3652427"/>
            <a:ext cx="1512168" cy="1992115"/>
            <a:chOff x="270023" y="1671304"/>
            <a:chExt cx="1709689" cy="2012037"/>
          </a:xfrm>
        </p:grpSpPr>
        <p:sp>
          <p:nvSpPr>
            <p:cNvPr id="214" name="Google Shape;214;p5"/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16;p5"/>
          <p:cNvGrpSpPr/>
          <p:nvPr/>
        </p:nvGrpSpPr>
        <p:grpSpPr>
          <a:xfrm>
            <a:off x="5972427" y="3652427"/>
            <a:ext cx="1512168" cy="1992115"/>
            <a:chOff x="270023" y="1671304"/>
            <a:chExt cx="1709689" cy="2012037"/>
          </a:xfrm>
        </p:grpSpPr>
        <p:sp>
          <p:nvSpPr>
            <p:cNvPr id="217" name="Google Shape;217;p5"/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"/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5"/>
          <p:cNvGrpSpPr/>
          <p:nvPr/>
        </p:nvGrpSpPr>
        <p:grpSpPr>
          <a:xfrm>
            <a:off x="7691668" y="3652427"/>
            <a:ext cx="1512168" cy="1992115"/>
            <a:chOff x="270023" y="1671304"/>
            <a:chExt cx="1709689" cy="2012037"/>
          </a:xfrm>
        </p:grpSpPr>
        <p:sp>
          <p:nvSpPr>
            <p:cNvPr id="220" name="Google Shape;220;p5"/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"/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27" name="Google Shape;227;p6"/>
          <p:cNvSpPr/>
          <p:nvPr/>
        </p:nvSpPr>
        <p:spPr>
          <a:xfrm>
            <a:off x="7434412" y="3547943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6720950" y="3214567"/>
            <a:ext cx="180000" cy="31272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6007489" y="2890717"/>
            <a:ext cx="180000" cy="347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5294028" y="3214567"/>
            <a:ext cx="180000" cy="31272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4580567" y="3547943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-36456" y="6350187"/>
            <a:ext cx="4793814" cy="507302"/>
          </a:xfrm>
          <a:custGeom>
            <a:avLst/>
            <a:gdLst/>
            <a:ahLst/>
            <a:cxnLst/>
            <a:rect l="l" t="t" r="r" b="b"/>
            <a:pathLst>
              <a:path w="3481437" h="507302" extrusionOk="0">
                <a:moveTo>
                  <a:pt x="3355970" y="0"/>
                </a:moveTo>
                <a:lnTo>
                  <a:pt x="0" y="504648"/>
                </a:lnTo>
                <a:lnTo>
                  <a:pt x="995420" y="507302"/>
                </a:lnTo>
                <a:lnTo>
                  <a:pt x="3481437" y="3830"/>
                </a:lnTo>
                <a:lnTo>
                  <a:pt x="3355970" y="0"/>
                </a:lnTo>
                <a:close/>
              </a:path>
            </a:pathLst>
          </a:custGeom>
          <a:gradFill>
            <a:gsLst>
              <a:gs pos="0">
                <a:srgbClr val="2F717E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2689299" y="6343355"/>
            <a:ext cx="2793196" cy="519462"/>
          </a:xfrm>
          <a:custGeom>
            <a:avLst/>
            <a:gdLst/>
            <a:ahLst/>
            <a:cxnLst/>
            <a:rect l="l" t="t" r="r" b="b"/>
            <a:pathLst>
              <a:path w="2133399" h="519462" extrusionOk="0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gradFill>
            <a:gsLst>
              <a:gs pos="0">
                <a:srgbClr val="173A44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5412345" y="6353251"/>
            <a:ext cx="1378755" cy="504749"/>
          </a:xfrm>
          <a:custGeom>
            <a:avLst/>
            <a:gdLst/>
            <a:ahLst/>
            <a:cxnLst/>
            <a:rect l="l" t="t" r="r" b="b"/>
            <a:pathLst>
              <a:path w="1378755" h="504749" extrusionOk="0">
                <a:moveTo>
                  <a:pt x="599788" y="15"/>
                </a:moveTo>
                <a:lnTo>
                  <a:pt x="0" y="504734"/>
                </a:lnTo>
                <a:lnTo>
                  <a:pt x="1378755" y="504749"/>
                </a:lnTo>
                <a:lnTo>
                  <a:pt x="760722" y="0"/>
                </a:lnTo>
                <a:lnTo>
                  <a:pt x="599788" y="15"/>
                </a:lnTo>
                <a:close/>
              </a:path>
            </a:pathLst>
          </a:custGeom>
          <a:gradFill>
            <a:gsLst>
              <a:gs pos="0">
                <a:srgbClr val="A77108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6720950" y="6343355"/>
            <a:ext cx="2793196" cy="533405"/>
          </a:xfrm>
          <a:custGeom>
            <a:avLst/>
            <a:gdLst/>
            <a:ahLst/>
            <a:cxnLst/>
            <a:rect l="l" t="t" r="r" b="b"/>
            <a:pathLst>
              <a:path w="2164463" h="502399" extrusionOk="0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41D07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7418281" y="6343355"/>
            <a:ext cx="4876851" cy="514134"/>
          </a:xfrm>
          <a:custGeom>
            <a:avLst/>
            <a:gdLst/>
            <a:ahLst/>
            <a:cxnLst/>
            <a:rect l="l" t="t" r="r" b="b"/>
            <a:pathLst>
              <a:path w="3573841" h="514134" extrusionOk="0">
                <a:moveTo>
                  <a:pt x="142609" y="0"/>
                </a:moveTo>
                <a:lnTo>
                  <a:pt x="3573841" y="506606"/>
                </a:lnTo>
                <a:lnTo>
                  <a:pt x="2519650" y="514134"/>
                </a:lnTo>
                <a:lnTo>
                  <a:pt x="0" y="5386"/>
                </a:lnTo>
                <a:lnTo>
                  <a:pt x="142609" y="0"/>
                </a:lnTo>
                <a:close/>
              </a:path>
            </a:pathLst>
          </a:custGeom>
          <a:gradFill>
            <a:gsLst>
              <a:gs pos="0">
                <a:srgbClr val="5E6263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4348789" y="2475276"/>
            <a:ext cx="651835" cy="1213435"/>
          </a:xfrm>
          <a:custGeom>
            <a:avLst/>
            <a:gdLst/>
            <a:ahLst/>
            <a:cxnLst/>
            <a:rect l="l" t="t" r="r" b="b"/>
            <a:pathLst>
              <a:path w="3683994" h="6858000" extrusionOk="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rgbClr val="4AA8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5066499" y="2154541"/>
            <a:ext cx="651835" cy="1213435"/>
          </a:xfrm>
          <a:custGeom>
            <a:avLst/>
            <a:gdLst/>
            <a:ahLst/>
            <a:cxnLst/>
            <a:rect l="l" t="t" r="r" b="b"/>
            <a:pathLst>
              <a:path w="3683994" h="6858000" extrusionOk="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rgbClr val="235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5784209" y="1833806"/>
            <a:ext cx="651835" cy="1213435"/>
          </a:xfrm>
          <a:custGeom>
            <a:avLst/>
            <a:gdLst/>
            <a:ahLst/>
            <a:cxnLst/>
            <a:rect l="l" t="t" r="r" b="b"/>
            <a:pathLst>
              <a:path w="3683994" h="6858000" extrusionOk="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rgbClr val="F2A7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6491352" y="2154541"/>
            <a:ext cx="651835" cy="1213435"/>
          </a:xfrm>
          <a:custGeom>
            <a:avLst/>
            <a:gdLst/>
            <a:ahLst/>
            <a:cxnLst/>
            <a:rect l="l" t="t" r="r" b="b"/>
            <a:pathLst>
              <a:path w="3683994" h="6858000" extrusionOk="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rgbClr val="AE2B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7198494" y="2475276"/>
            <a:ext cx="651835" cy="1213435"/>
          </a:xfrm>
          <a:custGeom>
            <a:avLst/>
            <a:gdLst/>
            <a:ahLst/>
            <a:cxnLst/>
            <a:rect l="l" t="t" r="r" b="b"/>
            <a:pathLst>
              <a:path w="3683994" h="6858000" extrusionOk="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rgbClr val="8F92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6"/>
          <p:cNvGrpSpPr/>
          <p:nvPr/>
        </p:nvGrpSpPr>
        <p:grpSpPr>
          <a:xfrm>
            <a:off x="8259596" y="3356892"/>
            <a:ext cx="2981793" cy="693327"/>
            <a:chOff x="5940152" y="4092461"/>
            <a:chExt cx="3074193" cy="693327"/>
          </a:xfrm>
        </p:grpSpPr>
        <p:sp>
          <p:nvSpPr>
            <p:cNvPr id="243" name="Google Shape;243;p6"/>
            <p:cNvSpPr txBox="1"/>
            <p:nvPr/>
          </p:nvSpPr>
          <p:spPr>
            <a:xfrm>
              <a:off x="5940152" y="4324123"/>
              <a:ext cx="30741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6"/>
            <p:cNvSpPr txBox="1"/>
            <p:nvPr/>
          </p:nvSpPr>
          <p:spPr>
            <a:xfrm>
              <a:off x="5940152" y="4092461"/>
              <a:ext cx="30741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6"/>
          <p:cNvGrpSpPr/>
          <p:nvPr/>
        </p:nvGrpSpPr>
        <p:grpSpPr>
          <a:xfrm>
            <a:off x="957729" y="2552044"/>
            <a:ext cx="2981793" cy="693327"/>
            <a:chOff x="4427984" y="4812541"/>
            <a:chExt cx="3074193" cy="693327"/>
          </a:xfrm>
        </p:grpSpPr>
        <p:sp>
          <p:nvSpPr>
            <p:cNvPr id="246" name="Google Shape;246;p6"/>
            <p:cNvSpPr txBox="1"/>
            <p:nvPr/>
          </p:nvSpPr>
          <p:spPr>
            <a:xfrm>
              <a:off x="4427984" y="5044203"/>
              <a:ext cx="30741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"/>
            <p:cNvSpPr txBox="1"/>
            <p:nvPr/>
          </p:nvSpPr>
          <p:spPr>
            <a:xfrm>
              <a:off x="4427984" y="4812541"/>
              <a:ext cx="30741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6"/>
          <p:cNvGrpSpPr/>
          <p:nvPr/>
        </p:nvGrpSpPr>
        <p:grpSpPr>
          <a:xfrm>
            <a:off x="323529" y="4161740"/>
            <a:ext cx="3074193" cy="693327"/>
            <a:chOff x="2865959" y="5604629"/>
            <a:chExt cx="3074193" cy="693327"/>
          </a:xfrm>
        </p:grpSpPr>
        <p:sp>
          <p:nvSpPr>
            <p:cNvPr id="249" name="Google Shape;249;p6"/>
            <p:cNvSpPr txBox="1"/>
            <p:nvPr/>
          </p:nvSpPr>
          <p:spPr>
            <a:xfrm>
              <a:off x="2865959" y="5836291"/>
              <a:ext cx="30741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"/>
            <p:cNvSpPr txBox="1"/>
            <p:nvPr/>
          </p:nvSpPr>
          <p:spPr>
            <a:xfrm>
              <a:off x="2865959" y="5604629"/>
              <a:ext cx="30741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6"/>
          <p:cNvGrpSpPr/>
          <p:nvPr/>
        </p:nvGrpSpPr>
        <p:grpSpPr>
          <a:xfrm>
            <a:off x="8812381" y="4966588"/>
            <a:ext cx="2970645" cy="693327"/>
            <a:chOff x="2304494" y="1893901"/>
            <a:chExt cx="3074193" cy="693327"/>
          </a:xfrm>
        </p:grpSpPr>
        <p:sp>
          <p:nvSpPr>
            <p:cNvPr id="252" name="Google Shape;252;p6"/>
            <p:cNvSpPr txBox="1"/>
            <p:nvPr/>
          </p:nvSpPr>
          <p:spPr>
            <a:xfrm>
              <a:off x="2304494" y="2125563"/>
              <a:ext cx="30741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6"/>
            <p:cNvSpPr txBox="1"/>
            <p:nvPr/>
          </p:nvSpPr>
          <p:spPr>
            <a:xfrm>
              <a:off x="2304494" y="1893901"/>
              <a:ext cx="30741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6"/>
          <p:cNvGrpSpPr/>
          <p:nvPr/>
        </p:nvGrpSpPr>
        <p:grpSpPr>
          <a:xfrm>
            <a:off x="7614412" y="1747196"/>
            <a:ext cx="3074193" cy="693327"/>
            <a:chOff x="251520" y="2657504"/>
            <a:chExt cx="3074193" cy="693327"/>
          </a:xfrm>
        </p:grpSpPr>
        <p:sp>
          <p:nvSpPr>
            <p:cNvPr id="255" name="Google Shape;255;p6"/>
            <p:cNvSpPr txBox="1"/>
            <p:nvPr/>
          </p:nvSpPr>
          <p:spPr>
            <a:xfrm>
              <a:off x="251520" y="2889166"/>
              <a:ext cx="30741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"/>
            <p:cNvSpPr txBox="1"/>
            <p:nvPr/>
          </p:nvSpPr>
          <p:spPr>
            <a:xfrm>
              <a:off x="251520" y="2657504"/>
              <a:ext cx="30741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"/>
          <p:cNvSpPr txBox="1"/>
          <p:nvPr/>
        </p:nvSpPr>
        <p:spPr>
          <a:xfrm>
            <a:off x="1139133" y="335864"/>
            <a:ext cx="541237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7"/>
          <p:cNvGrpSpPr/>
          <p:nvPr/>
        </p:nvGrpSpPr>
        <p:grpSpPr>
          <a:xfrm>
            <a:off x="4374200" y="2210848"/>
            <a:ext cx="4512637" cy="1106575"/>
            <a:chOff x="4932040" y="2183693"/>
            <a:chExt cx="4029507" cy="1106575"/>
          </a:xfrm>
        </p:grpSpPr>
        <p:sp>
          <p:nvSpPr>
            <p:cNvPr id="263" name="Google Shape;263;p7"/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A</a:t>
              </a:r>
              <a:endParaRPr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7"/>
          <p:cNvGrpSpPr/>
          <p:nvPr/>
        </p:nvGrpSpPr>
        <p:grpSpPr>
          <a:xfrm>
            <a:off x="4388865" y="3506993"/>
            <a:ext cx="4498711" cy="1106575"/>
            <a:chOff x="4947415" y="3479837"/>
            <a:chExt cx="4017073" cy="1106575"/>
          </a:xfrm>
        </p:grpSpPr>
        <p:sp>
          <p:nvSpPr>
            <p:cNvPr id="266" name="Google Shape;266;p7"/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B</a:t>
              </a:r>
              <a:endParaRPr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7"/>
          <p:cNvGrpSpPr/>
          <p:nvPr/>
        </p:nvGrpSpPr>
        <p:grpSpPr>
          <a:xfrm>
            <a:off x="4405268" y="4731128"/>
            <a:ext cx="4462350" cy="1106575"/>
            <a:chOff x="4962790" y="4703973"/>
            <a:chExt cx="3984605" cy="1106575"/>
          </a:xfrm>
        </p:grpSpPr>
        <p:sp>
          <p:nvSpPr>
            <p:cNvPr id="269" name="Google Shape;269;p7"/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C</a:t>
              </a:r>
              <a:endParaRPr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76" name="Google Shape;276;p8"/>
          <p:cNvSpPr/>
          <p:nvPr/>
        </p:nvSpPr>
        <p:spPr>
          <a:xfrm rot="10800000" flipH="1">
            <a:off x="1156262" y="3964050"/>
            <a:ext cx="7903879" cy="2008900"/>
          </a:xfrm>
          <a:custGeom>
            <a:avLst/>
            <a:gdLst/>
            <a:ahLst/>
            <a:cxnLst/>
            <a:rect l="l" t="t" r="r" b="b"/>
            <a:pathLst>
              <a:path w="7903879" h="2008900" extrusionOk="0">
                <a:moveTo>
                  <a:pt x="1008112" y="0"/>
                </a:moveTo>
                <a:cubicBezTo>
                  <a:pt x="1562433" y="0"/>
                  <a:pt x="2012259" y="447393"/>
                  <a:pt x="2015854" y="1000788"/>
                </a:cubicBezTo>
                <a:lnTo>
                  <a:pt x="2017300" y="1000788"/>
                </a:lnTo>
                <a:cubicBezTo>
                  <a:pt x="2017300" y="1527632"/>
                  <a:pt x="2444392" y="1954724"/>
                  <a:pt x="2971236" y="1954724"/>
                </a:cubicBezTo>
                <a:cubicBezTo>
                  <a:pt x="3495636" y="1954724"/>
                  <a:pt x="3921207" y="1531586"/>
                  <a:pt x="3924802" y="1008112"/>
                </a:cubicBezTo>
                <a:lnTo>
                  <a:pt x="3924531" y="1008112"/>
                </a:lnTo>
                <a:cubicBezTo>
                  <a:pt x="3924531" y="451347"/>
                  <a:pt x="4375878" y="0"/>
                  <a:pt x="4932643" y="0"/>
                </a:cubicBezTo>
                <a:cubicBezTo>
                  <a:pt x="5486964" y="0"/>
                  <a:pt x="5936790" y="447393"/>
                  <a:pt x="5940385" y="1000788"/>
                </a:cubicBezTo>
                <a:lnTo>
                  <a:pt x="5941831" y="1000788"/>
                </a:lnTo>
                <a:cubicBezTo>
                  <a:pt x="5941831" y="1527632"/>
                  <a:pt x="6368923" y="1954724"/>
                  <a:pt x="6895767" y="1954724"/>
                </a:cubicBezTo>
                <a:cubicBezTo>
                  <a:pt x="7422611" y="1954724"/>
                  <a:pt x="7849703" y="1527632"/>
                  <a:pt x="7849703" y="1000788"/>
                </a:cubicBezTo>
                <a:lnTo>
                  <a:pt x="7903879" y="1000788"/>
                </a:lnTo>
                <a:cubicBezTo>
                  <a:pt x="7903879" y="1557553"/>
                  <a:pt x="7452532" y="2008900"/>
                  <a:pt x="6895767" y="2008900"/>
                </a:cubicBezTo>
                <a:cubicBezTo>
                  <a:pt x="6341446" y="2008900"/>
                  <a:pt x="5891620" y="1561507"/>
                  <a:pt x="5888025" y="1008112"/>
                </a:cubicBezTo>
                <a:lnTo>
                  <a:pt x="5886579" y="1008112"/>
                </a:lnTo>
                <a:cubicBezTo>
                  <a:pt x="5886579" y="481268"/>
                  <a:pt x="5459487" y="54176"/>
                  <a:pt x="4932643" y="54176"/>
                </a:cubicBezTo>
                <a:cubicBezTo>
                  <a:pt x="4408244" y="54176"/>
                  <a:pt x="3982672" y="477314"/>
                  <a:pt x="3979077" y="1000788"/>
                </a:cubicBezTo>
                <a:lnTo>
                  <a:pt x="3979348" y="1000788"/>
                </a:lnTo>
                <a:cubicBezTo>
                  <a:pt x="3979348" y="1557553"/>
                  <a:pt x="3528001" y="2008900"/>
                  <a:pt x="2971236" y="2008900"/>
                </a:cubicBezTo>
                <a:cubicBezTo>
                  <a:pt x="2416915" y="2008900"/>
                  <a:pt x="1967089" y="1561507"/>
                  <a:pt x="1963494" y="1008112"/>
                </a:cubicBezTo>
                <a:lnTo>
                  <a:pt x="1962048" y="1008112"/>
                </a:lnTo>
                <a:cubicBezTo>
                  <a:pt x="1962048" y="481268"/>
                  <a:pt x="1534956" y="54176"/>
                  <a:pt x="1008112" y="54176"/>
                </a:cubicBezTo>
                <a:cubicBezTo>
                  <a:pt x="481268" y="54176"/>
                  <a:pt x="54176" y="481268"/>
                  <a:pt x="54176" y="1008112"/>
                </a:cubicBez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1869207" y="3182653"/>
            <a:ext cx="549176" cy="549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3870573" y="3182653"/>
            <a:ext cx="549176" cy="5491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5810596" y="3182653"/>
            <a:ext cx="549176" cy="549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7811963" y="3182653"/>
            <a:ext cx="549176" cy="5491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1157614" y="3964050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8"/>
          <p:cNvSpPr/>
          <p:nvPr/>
        </p:nvSpPr>
        <p:spPr>
          <a:xfrm rot="10800000">
            <a:off x="3122807" y="3964050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5088000" y="3964050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"/>
          <p:cNvSpPr/>
          <p:nvPr/>
        </p:nvSpPr>
        <p:spPr>
          <a:xfrm rot="10800000">
            <a:off x="7053192" y="3964050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Google Shape;285;p8"/>
          <p:cNvGrpSpPr/>
          <p:nvPr/>
        </p:nvGrpSpPr>
        <p:grpSpPr>
          <a:xfrm>
            <a:off x="7711479" y="4596978"/>
            <a:ext cx="750144" cy="750144"/>
            <a:chOff x="1475656" y="1654935"/>
            <a:chExt cx="288032" cy="288032"/>
          </a:xfrm>
        </p:grpSpPr>
        <p:sp>
          <p:nvSpPr>
            <p:cNvPr id="286" name="Google Shape;286;p8"/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Google Shape;288;p8"/>
          <p:cNvGrpSpPr/>
          <p:nvPr/>
        </p:nvGrpSpPr>
        <p:grpSpPr>
          <a:xfrm>
            <a:off x="1768723" y="4596978"/>
            <a:ext cx="750144" cy="750144"/>
            <a:chOff x="1475656" y="1654935"/>
            <a:chExt cx="288032" cy="288032"/>
          </a:xfrm>
        </p:grpSpPr>
        <p:sp>
          <p:nvSpPr>
            <p:cNvPr id="289" name="Google Shape;289;p8"/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8"/>
          <p:cNvGrpSpPr/>
          <p:nvPr/>
        </p:nvGrpSpPr>
        <p:grpSpPr>
          <a:xfrm>
            <a:off x="3770089" y="4596978"/>
            <a:ext cx="750144" cy="750144"/>
            <a:chOff x="1475656" y="1654935"/>
            <a:chExt cx="288032" cy="288032"/>
          </a:xfrm>
        </p:grpSpPr>
        <p:sp>
          <p:nvSpPr>
            <p:cNvPr id="292" name="Google Shape;292;p8"/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" name="Google Shape;294;p8"/>
          <p:cNvGrpSpPr/>
          <p:nvPr/>
        </p:nvGrpSpPr>
        <p:grpSpPr>
          <a:xfrm>
            <a:off x="5710112" y="4596978"/>
            <a:ext cx="750144" cy="750144"/>
            <a:chOff x="1475656" y="1654935"/>
            <a:chExt cx="288032" cy="288032"/>
          </a:xfrm>
        </p:grpSpPr>
        <p:sp>
          <p:nvSpPr>
            <p:cNvPr id="295" name="Google Shape;295;p8"/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" name="Google Shape;297;p8"/>
          <p:cNvSpPr/>
          <p:nvPr/>
        </p:nvSpPr>
        <p:spPr>
          <a:xfrm>
            <a:off x="9731028" y="3182653"/>
            <a:ext cx="549176" cy="5491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"/>
          <p:cNvSpPr/>
          <p:nvPr/>
        </p:nvSpPr>
        <p:spPr>
          <a:xfrm>
            <a:off x="9008432" y="3964050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8"/>
          <p:cNvGrpSpPr/>
          <p:nvPr/>
        </p:nvGrpSpPr>
        <p:grpSpPr>
          <a:xfrm>
            <a:off x="9630544" y="4596978"/>
            <a:ext cx="750144" cy="750144"/>
            <a:chOff x="1475656" y="1654935"/>
            <a:chExt cx="288032" cy="288032"/>
          </a:xfrm>
        </p:grpSpPr>
        <p:sp>
          <p:nvSpPr>
            <p:cNvPr id="300" name="Google Shape;300;p8"/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8"/>
          <p:cNvSpPr/>
          <p:nvPr/>
        </p:nvSpPr>
        <p:spPr>
          <a:xfrm>
            <a:off x="2038241" y="3368701"/>
            <a:ext cx="211108" cy="15480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8"/>
          <p:cNvSpPr/>
          <p:nvPr/>
        </p:nvSpPr>
        <p:spPr>
          <a:xfrm>
            <a:off x="4035501" y="3358902"/>
            <a:ext cx="219320" cy="222980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8"/>
          <p:cNvSpPr/>
          <p:nvPr/>
        </p:nvSpPr>
        <p:spPr>
          <a:xfrm rot="-2794009">
            <a:off x="5965742" y="3337431"/>
            <a:ext cx="238884" cy="236392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"/>
          <p:cNvSpPr/>
          <p:nvPr/>
        </p:nvSpPr>
        <p:spPr>
          <a:xfrm>
            <a:off x="7976765" y="3350845"/>
            <a:ext cx="219572" cy="168660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8"/>
          <p:cNvSpPr/>
          <p:nvPr/>
        </p:nvSpPr>
        <p:spPr>
          <a:xfrm>
            <a:off x="9893998" y="3350143"/>
            <a:ext cx="223236" cy="192650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" name="Google Shape;307;p8"/>
          <p:cNvGrpSpPr/>
          <p:nvPr/>
        </p:nvGrpSpPr>
        <p:grpSpPr>
          <a:xfrm>
            <a:off x="1228726" y="1810794"/>
            <a:ext cx="1861888" cy="1305428"/>
            <a:chOff x="575693" y="4105536"/>
            <a:chExt cx="1625933" cy="1305428"/>
          </a:xfrm>
        </p:grpSpPr>
        <p:sp>
          <p:nvSpPr>
            <p:cNvPr id="308" name="Google Shape;308;p8"/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8"/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p8"/>
          <p:cNvGrpSpPr/>
          <p:nvPr/>
        </p:nvGrpSpPr>
        <p:grpSpPr>
          <a:xfrm>
            <a:off x="3198290" y="1810794"/>
            <a:ext cx="1861888" cy="1305428"/>
            <a:chOff x="575693" y="4105536"/>
            <a:chExt cx="1625933" cy="1305428"/>
          </a:xfrm>
        </p:grpSpPr>
        <p:sp>
          <p:nvSpPr>
            <p:cNvPr id="311" name="Google Shape;311;p8"/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8"/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8"/>
          <p:cNvGrpSpPr/>
          <p:nvPr/>
        </p:nvGrpSpPr>
        <p:grpSpPr>
          <a:xfrm>
            <a:off x="5167854" y="1810794"/>
            <a:ext cx="1861888" cy="1305428"/>
            <a:chOff x="575693" y="4105536"/>
            <a:chExt cx="1625933" cy="1305428"/>
          </a:xfrm>
        </p:grpSpPr>
        <p:sp>
          <p:nvSpPr>
            <p:cNvPr id="314" name="Google Shape;314;p8"/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8"/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8"/>
          <p:cNvGrpSpPr/>
          <p:nvPr/>
        </p:nvGrpSpPr>
        <p:grpSpPr>
          <a:xfrm>
            <a:off x="7137418" y="1810794"/>
            <a:ext cx="1861888" cy="1305428"/>
            <a:chOff x="575693" y="4105536"/>
            <a:chExt cx="1625933" cy="1305428"/>
          </a:xfrm>
        </p:grpSpPr>
        <p:sp>
          <p:nvSpPr>
            <p:cNvPr id="317" name="Google Shape;317;p8"/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8"/>
          <p:cNvGrpSpPr/>
          <p:nvPr/>
        </p:nvGrpSpPr>
        <p:grpSpPr>
          <a:xfrm>
            <a:off x="9106982" y="1810794"/>
            <a:ext cx="1861888" cy="1305428"/>
            <a:chOff x="575693" y="4105536"/>
            <a:chExt cx="1625933" cy="1305428"/>
          </a:xfrm>
        </p:grpSpPr>
        <p:sp>
          <p:nvSpPr>
            <p:cNvPr id="320" name="Google Shape;320;p8"/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327" name="Google Shape;327;p9"/>
          <p:cNvSpPr/>
          <p:nvPr/>
        </p:nvSpPr>
        <p:spPr>
          <a:xfrm>
            <a:off x="3515375" y="2543380"/>
            <a:ext cx="5177126" cy="2270812"/>
          </a:xfrm>
          <a:custGeom>
            <a:avLst/>
            <a:gdLst/>
            <a:ahLst/>
            <a:cxnLst/>
            <a:rect l="l" t="t" r="r" b="b"/>
            <a:pathLst>
              <a:path w="12182475" h="5343525" extrusionOk="0">
                <a:moveTo>
                  <a:pt x="12064365" y="15795"/>
                </a:moveTo>
                <a:cubicBezTo>
                  <a:pt x="12006262" y="-8970"/>
                  <a:pt x="11955780" y="-4207"/>
                  <a:pt x="11901487" y="27225"/>
                </a:cubicBezTo>
                <a:cubicBezTo>
                  <a:pt x="11816715" y="76755"/>
                  <a:pt x="11727180" y="117713"/>
                  <a:pt x="11634787" y="152003"/>
                </a:cubicBezTo>
                <a:cubicBezTo>
                  <a:pt x="11325225" y="267255"/>
                  <a:pt x="11027093" y="407273"/>
                  <a:pt x="10728008" y="547290"/>
                </a:cubicBezTo>
                <a:cubicBezTo>
                  <a:pt x="10352723" y="722550"/>
                  <a:pt x="9983152" y="910193"/>
                  <a:pt x="9604058" y="1075928"/>
                </a:cubicBezTo>
                <a:cubicBezTo>
                  <a:pt x="9340215" y="1192133"/>
                  <a:pt x="9072562" y="1302623"/>
                  <a:pt x="8805862" y="1413113"/>
                </a:cubicBezTo>
                <a:cubicBezTo>
                  <a:pt x="8721090" y="1448355"/>
                  <a:pt x="8636317" y="1485503"/>
                  <a:pt x="8551545" y="1519793"/>
                </a:cubicBezTo>
                <a:cubicBezTo>
                  <a:pt x="8537258" y="1525508"/>
                  <a:pt x="8521065" y="1536938"/>
                  <a:pt x="8506778" y="1534080"/>
                </a:cubicBezTo>
                <a:cubicBezTo>
                  <a:pt x="8424862" y="1517888"/>
                  <a:pt x="8361045" y="1567418"/>
                  <a:pt x="8290560" y="1593135"/>
                </a:cubicBezTo>
                <a:cubicBezTo>
                  <a:pt x="8253413" y="1606471"/>
                  <a:pt x="8219123" y="1609328"/>
                  <a:pt x="8180070" y="1601708"/>
                </a:cubicBezTo>
                <a:cubicBezTo>
                  <a:pt x="8049578" y="1575038"/>
                  <a:pt x="7918133" y="1576943"/>
                  <a:pt x="7788593" y="1611233"/>
                </a:cubicBezTo>
                <a:cubicBezTo>
                  <a:pt x="7742873" y="1623615"/>
                  <a:pt x="7698105" y="1640760"/>
                  <a:pt x="7669530" y="1684575"/>
                </a:cubicBezTo>
                <a:cubicBezTo>
                  <a:pt x="7658100" y="1701721"/>
                  <a:pt x="7640955" y="1709340"/>
                  <a:pt x="7620953" y="1709340"/>
                </a:cubicBezTo>
                <a:cubicBezTo>
                  <a:pt x="7557135" y="1710293"/>
                  <a:pt x="7494270" y="1710293"/>
                  <a:pt x="7430453" y="1709340"/>
                </a:cubicBezTo>
                <a:cubicBezTo>
                  <a:pt x="7405688" y="1708388"/>
                  <a:pt x="7387590" y="1690290"/>
                  <a:pt x="7363778" y="1684575"/>
                </a:cubicBezTo>
                <a:cubicBezTo>
                  <a:pt x="7342823" y="1679813"/>
                  <a:pt x="7321868" y="1681718"/>
                  <a:pt x="7300913" y="1681718"/>
                </a:cubicBezTo>
                <a:cubicBezTo>
                  <a:pt x="7299008" y="1677908"/>
                  <a:pt x="7298055" y="1674098"/>
                  <a:pt x="7296150" y="1670288"/>
                </a:cubicBezTo>
                <a:cubicBezTo>
                  <a:pt x="7265670" y="1664573"/>
                  <a:pt x="7238048" y="1675050"/>
                  <a:pt x="7209473" y="1683623"/>
                </a:cubicBezTo>
                <a:cubicBezTo>
                  <a:pt x="7209473" y="1689338"/>
                  <a:pt x="7209473" y="1696005"/>
                  <a:pt x="7209473" y="1701721"/>
                </a:cubicBezTo>
                <a:cubicBezTo>
                  <a:pt x="7209473" y="1701721"/>
                  <a:pt x="7210425" y="1701721"/>
                  <a:pt x="7210425" y="1701721"/>
                </a:cubicBezTo>
                <a:cubicBezTo>
                  <a:pt x="7166610" y="1733153"/>
                  <a:pt x="7118033" y="1731248"/>
                  <a:pt x="7065645" y="1725533"/>
                </a:cubicBezTo>
                <a:cubicBezTo>
                  <a:pt x="6985635" y="1716008"/>
                  <a:pt x="6904673" y="1717913"/>
                  <a:pt x="6823710" y="1713150"/>
                </a:cubicBezTo>
                <a:cubicBezTo>
                  <a:pt x="6615113" y="1699815"/>
                  <a:pt x="6406515" y="1683623"/>
                  <a:pt x="6197918" y="1668383"/>
                </a:cubicBezTo>
                <a:cubicBezTo>
                  <a:pt x="6028373" y="1656000"/>
                  <a:pt x="5859780" y="1638855"/>
                  <a:pt x="5691188" y="1625521"/>
                </a:cubicBezTo>
                <a:cubicBezTo>
                  <a:pt x="5462588" y="1606471"/>
                  <a:pt x="5232083" y="1596946"/>
                  <a:pt x="5003483" y="1581705"/>
                </a:cubicBezTo>
                <a:cubicBezTo>
                  <a:pt x="4871085" y="1573133"/>
                  <a:pt x="4737735" y="1566465"/>
                  <a:pt x="4604385" y="1558846"/>
                </a:cubicBezTo>
                <a:cubicBezTo>
                  <a:pt x="4452938" y="1549321"/>
                  <a:pt x="4300538" y="1545510"/>
                  <a:pt x="4149090" y="1533128"/>
                </a:cubicBezTo>
                <a:cubicBezTo>
                  <a:pt x="4074795" y="1527413"/>
                  <a:pt x="4000500" y="1526460"/>
                  <a:pt x="3926205" y="1524555"/>
                </a:cubicBezTo>
                <a:cubicBezTo>
                  <a:pt x="3815715" y="1520746"/>
                  <a:pt x="3704273" y="1515030"/>
                  <a:pt x="3593783" y="1510268"/>
                </a:cubicBezTo>
                <a:cubicBezTo>
                  <a:pt x="3394710" y="1501696"/>
                  <a:pt x="3194685" y="1497885"/>
                  <a:pt x="2995613" y="1485503"/>
                </a:cubicBezTo>
                <a:cubicBezTo>
                  <a:pt x="2918460" y="1480740"/>
                  <a:pt x="2840355" y="1482646"/>
                  <a:pt x="2762250" y="1484550"/>
                </a:cubicBezTo>
                <a:cubicBezTo>
                  <a:pt x="2714625" y="1485503"/>
                  <a:pt x="2678430" y="1511221"/>
                  <a:pt x="2646045" y="1543605"/>
                </a:cubicBezTo>
                <a:cubicBezTo>
                  <a:pt x="2638425" y="1551225"/>
                  <a:pt x="2629853" y="1560750"/>
                  <a:pt x="2632710" y="1572180"/>
                </a:cubicBezTo>
                <a:cubicBezTo>
                  <a:pt x="2636520" y="1585515"/>
                  <a:pt x="2649855" y="1584563"/>
                  <a:pt x="2660333" y="1585515"/>
                </a:cubicBezTo>
                <a:cubicBezTo>
                  <a:pt x="2674620" y="1587421"/>
                  <a:pt x="2688908" y="1586468"/>
                  <a:pt x="2703195" y="1586468"/>
                </a:cubicBezTo>
                <a:cubicBezTo>
                  <a:pt x="2812733" y="1586468"/>
                  <a:pt x="2922270" y="1585515"/>
                  <a:pt x="3031808" y="1586468"/>
                </a:cubicBezTo>
                <a:cubicBezTo>
                  <a:pt x="3308033" y="1589325"/>
                  <a:pt x="3583305" y="1598850"/>
                  <a:pt x="3858578" y="1607423"/>
                </a:cubicBezTo>
                <a:cubicBezTo>
                  <a:pt x="4026218" y="1612185"/>
                  <a:pt x="4194810" y="1617900"/>
                  <a:pt x="4362450" y="1625521"/>
                </a:cubicBezTo>
                <a:cubicBezTo>
                  <a:pt x="4594860" y="1635998"/>
                  <a:pt x="4828223" y="1641713"/>
                  <a:pt x="5060633" y="1655048"/>
                </a:cubicBezTo>
                <a:cubicBezTo>
                  <a:pt x="5295900" y="1668383"/>
                  <a:pt x="5532120" y="1679813"/>
                  <a:pt x="5768340" y="1693148"/>
                </a:cubicBezTo>
                <a:cubicBezTo>
                  <a:pt x="6148388" y="1714103"/>
                  <a:pt x="6528435" y="1736963"/>
                  <a:pt x="6905625" y="1785540"/>
                </a:cubicBezTo>
                <a:cubicBezTo>
                  <a:pt x="7009448" y="1798875"/>
                  <a:pt x="7115175" y="1793160"/>
                  <a:pt x="7218998" y="1805543"/>
                </a:cubicBezTo>
                <a:cubicBezTo>
                  <a:pt x="7244715" y="1808400"/>
                  <a:pt x="7267575" y="1812210"/>
                  <a:pt x="7284720" y="1836023"/>
                </a:cubicBezTo>
                <a:cubicBezTo>
                  <a:pt x="7305675" y="1863646"/>
                  <a:pt x="7339013" y="1859835"/>
                  <a:pt x="7368540" y="1858883"/>
                </a:cubicBezTo>
                <a:cubicBezTo>
                  <a:pt x="7459028" y="1854121"/>
                  <a:pt x="7548563" y="1871265"/>
                  <a:pt x="7639050" y="1876980"/>
                </a:cubicBezTo>
                <a:cubicBezTo>
                  <a:pt x="7709535" y="1880790"/>
                  <a:pt x="7722870" y="1939846"/>
                  <a:pt x="7736205" y="1995090"/>
                </a:cubicBezTo>
                <a:cubicBezTo>
                  <a:pt x="7736205" y="1996996"/>
                  <a:pt x="7762875" y="2112248"/>
                  <a:pt x="7764780" y="2118915"/>
                </a:cubicBezTo>
                <a:cubicBezTo>
                  <a:pt x="7775258" y="2157015"/>
                  <a:pt x="7786688" y="2189401"/>
                  <a:pt x="7788593" y="2226548"/>
                </a:cubicBezTo>
                <a:cubicBezTo>
                  <a:pt x="7791450" y="2260838"/>
                  <a:pt x="7775258" y="2281793"/>
                  <a:pt x="7739063" y="2280840"/>
                </a:cubicBezTo>
                <a:cubicBezTo>
                  <a:pt x="7631430" y="2278935"/>
                  <a:pt x="7521893" y="2297033"/>
                  <a:pt x="7416165" y="2286556"/>
                </a:cubicBezTo>
                <a:cubicBezTo>
                  <a:pt x="7342823" y="2278935"/>
                  <a:pt x="7273290" y="2278935"/>
                  <a:pt x="7200900" y="2289413"/>
                </a:cubicBezTo>
                <a:cubicBezTo>
                  <a:pt x="7045643" y="2311321"/>
                  <a:pt x="6886575" y="2301796"/>
                  <a:pt x="6734175" y="2344658"/>
                </a:cubicBezTo>
                <a:cubicBezTo>
                  <a:pt x="6713220" y="2350373"/>
                  <a:pt x="6691313" y="2356088"/>
                  <a:pt x="6670358" y="2364660"/>
                </a:cubicBezTo>
                <a:cubicBezTo>
                  <a:pt x="6637973" y="2378948"/>
                  <a:pt x="6617970" y="2398951"/>
                  <a:pt x="6631305" y="2438956"/>
                </a:cubicBezTo>
                <a:cubicBezTo>
                  <a:pt x="6642735" y="2474198"/>
                  <a:pt x="6628448" y="2503725"/>
                  <a:pt x="6606540" y="2531348"/>
                </a:cubicBezTo>
                <a:cubicBezTo>
                  <a:pt x="6565583" y="2580878"/>
                  <a:pt x="6514148" y="2623740"/>
                  <a:pt x="6495098" y="2689463"/>
                </a:cubicBezTo>
                <a:cubicBezTo>
                  <a:pt x="6491288" y="2703750"/>
                  <a:pt x="6478905" y="2715181"/>
                  <a:pt x="6462713" y="2712323"/>
                </a:cubicBezTo>
                <a:cubicBezTo>
                  <a:pt x="6407468" y="2701846"/>
                  <a:pt x="6351270" y="2710418"/>
                  <a:pt x="6296025" y="2683748"/>
                </a:cubicBezTo>
                <a:cubicBezTo>
                  <a:pt x="6203633" y="2638981"/>
                  <a:pt x="6107430" y="2601833"/>
                  <a:pt x="5999798" y="2614215"/>
                </a:cubicBezTo>
                <a:cubicBezTo>
                  <a:pt x="5951220" y="2619931"/>
                  <a:pt x="5901690" y="2614215"/>
                  <a:pt x="5852160" y="2616121"/>
                </a:cubicBezTo>
                <a:cubicBezTo>
                  <a:pt x="5819775" y="2617073"/>
                  <a:pt x="5805488" y="2632313"/>
                  <a:pt x="5811203" y="2664698"/>
                </a:cubicBezTo>
                <a:cubicBezTo>
                  <a:pt x="5826443" y="2743756"/>
                  <a:pt x="5856923" y="2816146"/>
                  <a:pt x="5895975" y="2886631"/>
                </a:cubicBezTo>
                <a:cubicBezTo>
                  <a:pt x="5909310" y="2911396"/>
                  <a:pt x="5934075" y="2912348"/>
                  <a:pt x="5957888" y="2912348"/>
                </a:cubicBezTo>
                <a:cubicBezTo>
                  <a:pt x="6027420" y="2912348"/>
                  <a:pt x="6097905" y="2909490"/>
                  <a:pt x="6166485" y="2923778"/>
                </a:cubicBezTo>
                <a:cubicBezTo>
                  <a:pt x="6195060" y="2929493"/>
                  <a:pt x="6235065" y="2928540"/>
                  <a:pt x="6240780" y="2963783"/>
                </a:cubicBezTo>
                <a:cubicBezTo>
                  <a:pt x="6246495" y="3002836"/>
                  <a:pt x="6205538" y="3013313"/>
                  <a:pt x="6176963" y="3022838"/>
                </a:cubicBezTo>
                <a:cubicBezTo>
                  <a:pt x="6094095" y="3051413"/>
                  <a:pt x="6005513" y="3056175"/>
                  <a:pt x="5918835" y="3061890"/>
                </a:cubicBezTo>
                <a:cubicBezTo>
                  <a:pt x="5713095" y="3076178"/>
                  <a:pt x="5506403" y="3068558"/>
                  <a:pt x="5300663" y="3081893"/>
                </a:cubicBezTo>
                <a:cubicBezTo>
                  <a:pt x="5089208" y="3096181"/>
                  <a:pt x="4876800" y="3104753"/>
                  <a:pt x="4664393" y="3119040"/>
                </a:cubicBezTo>
                <a:cubicBezTo>
                  <a:pt x="4621530" y="3121898"/>
                  <a:pt x="4586288" y="3147615"/>
                  <a:pt x="4541520" y="3151425"/>
                </a:cubicBezTo>
                <a:cubicBezTo>
                  <a:pt x="4467225" y="3157140"/>
                  <a:pt x="4392930" y="3160950"/>
                  <a:pt x="4318635" y="3164761"/>
                </a:cubicBezTo>
                <a:cubicBezTo>
                  <a:pt x="4124325" y="3174286"/>
                  <a:pt x="3929063" y="3186668"/>
                  <a:pt x="3734753" y="3197146"/>
                </a:cubicBezTo>
                <a:cubicBezTo>
                  <a:pt x="3605213" y="3204765"/>
                  <a:pt x="3474720" y="3207623"/>
                  <a:pt x="3346133" y="3222863"/>
                </a:cubicBezTo>
                <a:cubicBezTo>
                  <a:pt x="3327083" y="3224768"/>
                  <a:pt x="3308033" y="3223815"/>
                  <a:pt x="3288983" y="3223815"/>
                </a:cubicBezTo>
                <a:cubicBezTo>
                  <a:pt x="3262313" y="3222863"/>
                  <a:pt x="3242310" y="3214290"/>
                  <a:pt x="3237548" y="3184763"/>
                </a:cubicBezTo>
                <a:cubicBezTo>
                  <a:pt x="3233738" y="3157140"/>
                  <a:pt x="3216593" y="3146663"/>
                  <a:pt x="3190875" y="3148568"/>
                </a:cubicBezTo>
                <a:cubicBezTo>
                  <a:pt x="3056573" y="3158093"/>
                  <a:pt x="2922270" y="3163808"/>
                  <a:pt x="2787015" y="3168571"/>
                </a:cubicBezTo>
                <a:cubicBezTo>
                  <a:pt x="2758440" y="3169523"/>
                  <a:pt x="2743200" y="3186668"/>
                  <a:pt x="2741295" y="3213338"/>
                </a:cubicBezTo>
                <a:cubicBezTo>
                  <a:pt x="2739390" y="3258106"/>
                  <a:pt x="2715578" y="3271440"/>
                  <a:pt x="2672715" y="3272393"/>
                </a:cubicBezTo>
                <a:cubicBezTo>
                  <a:pt x="2479358" y="3279061"/>
                  <a:pt x="2286953" y="3296206"/>
                  <a:pt x="2093595" y="3308588"/>
                </a:cubicBezTo>
                <a:cubicBezTo>
                  <a:pt x="2050733" y="3311446"/>
                  <a:pt x="2007870" y="3317161"/>
                  <a:pt x="1976438" y="3275250"/>
                </a:cubicBezTo>
                <a:cubicBezTo>
                  <a:pt x="1964055" y="3259058"/>
                  <a:pt x="1941195" y="3262868"/>
                  <a:pt x="1922145" y="3261915"/>
                </a:cubicBezTo>
                <a:cubicBezTo>
                  <a:pt x="1848803" y="3260963"/>
                  <a:pt x="1776413" y="3277156"/>
                  <a:pt x="1704023" y="3271440"/>
                </a:cubicBezTo>
                <a:cubicBezTo>
                  <a:pt x="1680210" y="3269536"/>
                  <a:pt x="1649730" y="3279061"/>
                  <a:pt x="1642110" y="3242865"/>
                </a:cubicBezTo>
                <a:cubicBezTo>
                  <a:pt x="1636395" y="3216196"/>
                  <a:pt x="1667828" y="3177143"/>
                  <a:pt x="1700213" y="3171428"/>
                </a:cubicBezTo>
                <a:cubicBezTo>
                  <a:pt x="1727835" y="3166665"/>
                  <a:pt x="1756410" y="3159998"/>
                  <a:pt x="1784985" y="3160950"/>
                </a:cubicBezTo>
                <a:cubicBezTo>
                  <a:pt x="1848803" y="3162856"/>
                  <a:pt x="1902143" y="3139043"/>
                  <a:pt x="1952625" y="3103800"/>
                </a:cubicBezTo>
                <a:cubicBezTo>
                  <a:pt x="2061210" y="3029506"/>
                  <a:pt x="2172653" y="2958068"/>
                  <a:pt x="2276475" y="2878058"/>
                </a:cubicBezTo>
                <a:cubicBezTo>
                  <a:pt x="2296478" y="2862818"/>
                  <a:pt x="2314575" y="2844721"/>
                  <a:pt x="2330768" y="2824718"/>
                </a:cubicBezTo>
                <a:cubicBezTo>
                  <a:pt x="2390775" y="2745661"/>
                  <a:pt x="2390775" y="2717086"/>
                  <a:pt x="2326005" y="2641838"/>
                </a:cubicBezTo>
                <a:cubicBezTo>
                  <a:pt x="2295525" y="2606596"/>
                  <a:pt x="2285048" y="2604690"/>
                  <a:pt x="2247900" y="2635171"/>
                </a:cubicBezTo>
                <a:cubicBezTo>
                  <a:pt x="2169795" y="2699940"/>
                  <a:pt x="2091690" y="2764711"/>
                  <a:pt x="2015490" y="2831386"/>
                </a:cubicBezTo>
                <a:cubicBezTo>
                  <a:pt x="1911668" y="2921873"/>
                  <a:pt x="1795463" y="2998073"/>
                  <a:pt x="1692593" y="3091418"/>
                </a:cubicBezTo>
                <a:cubicBezTo>
                  <a:pt x="1663065" y="3118088"/>
                  <a:pt x="1630680" y="3130471"/>
                  <a:pt x="1587818" y="3116183"/>
                </a:cubicBezTo>
                <a:cubicBezTo>
                  <a:pt x="1545908" y="3102848"/>
                  <a:pt x="1531620" y="3117136"/>
                  <a:pt x="1532573" y="3162856"/>
                </a:cubicBezTo>
                <a:cubicBezTo>
                  <a:pt x="1532573" y="3178096"/>
                  <a:pt x="1530668" y="3190478"/>
                  <a:pt x="1521143" y="3202861"/>
                </a:cubicBezTo>
                <a:cubicBezTo>
                  <a:pt x="1459230" y="3280013"/>
                  <a:pt x="1308735" y="3289538"/>
                  <a:pt x="1242060" y="3217148"/>
                </a:cubicBezTo>
                <a:cubicBezTo>
                  <a:pt x="1166813" y="3135233"/>
                  <a:pt x="1098233" y="3047603"/>
                  <a:pt x="1028700" y="2960925"/>
                </a:cubicBezTo>
                <a:cubicBezTo>
                  <a:pt x="809625" y="2687558"/>
                  <a:pt x="585788" y="2417048"/>
                  <a:pt x="364808" y="2143681"/>
                </a:cubicBezTo>
                <a:cubicBezTo>
                  <a:pt x="334328" y="2106533"/>
                  <a:pt x="299085" y="2086530"/>
                  <a:pt x="249555" y="2090340"/>
                </a:cubicBezTo>
                <a:cubicBezTo>
                  <a:pt x="182880" y="2096055"/>
                  <a:pt x="117158" y="2102723"/>
                  <a:pt x="51435" y="2114153"/>
                </a:cubicBezTo>
                <a:cubicBezTo>
                  <a:pt x="34290" y="2117010"/>
                  <a:pt x="17145" y="2123678"/>
                  <a:pt x="0" y="2115106"/>
                </a:cubicBezTo>
                <a:cubicBezTo>
                  <a:pt x="0" y="2121773"/>
                  <a:pt x="0" y="2127488"/>
                  <a:pt x="0" y="2134156"/>
                </a:cubicBezTo>
                <a:cubicBezTo>
                  <a:pt x="10478" y="2153206"/>
                  <a:pt x="20003" y="2172256"/>
                  <a:pt x="31433" y="2191306"/>
                </a:cubicBezTo>
                <a:cubicBezTo>
                  <a:pt x="274320" y="2597071"/>
                  <a:pt x="517208" y="3002836"/>
                  <a:pt x="760095" y="3408600"/>
                </a:cubicBezTo>
                <a:cubicBezTo>
                  <a:pt x="774383" y="3432413"/>
                  <a:pt x="785813" y="3459083"/>
                  <a:pt x="809625" y="3477181"/>
                </a:cubicBezTo>
                <a:cubicBezTo>
                  <a:pt x="823913" y="3489563"/>
                  <a:pt x="842010" y="3483848"/>
                  <a:pt x="858203" y="3482896"/>
                </a:cubicBezTo>
                <a:cubicBezTo>
                  <a:pt x="843915" y="3484800"/>
                  <a:pt x="830580" y="3485753"/>
                  <a:pt x="818198" y="3494325"/>
                </a:cubicBezTo>
                <a:cubicBezTo>
                  <a:pt x="742950" y="3507661"/>
                  <a:pt x="665798" y="3509565"/>
                  <a:pt x="590550" y="3505756"/>
                </a:cubicBezTo>
                <a:cubicBezTo>
                  <a:pt x="541973" y="3502898"/>
                  <a:pt x="500063" y="3514328"/>
                  <a:pt x="458153" y="3533378"/>
                </a:cubicBezTo>
                <a:cubicBezTo>
                  <a:pt x="429578" y="3546713"/>
                  <a:pt x="426720" y="3572431"/>
                  <a:pt x="446723" y="3589575"/>
                </a:cubicBezTo>
                <a:cubicBezTo>
                  <a:pt x="477203" y="3616246"/>
                  <a:pt x="516255" y="3631486"/>
                  <a:pt x="559118" y="3628628"/>
                </a:cubicBezTo>
                <a:cubicBezTo>
                  <a:pt x="633413" y="3624818"/>
                  <a:pt x="707708" y="3628628"/>
                  <a:pt x="782955" y="3634343"/>
                </a:cubicBezTo>
                <a:cubicBezTo>
                  <a:pt x="793433" y="3635296"/>
                  <a:pt x="807720" y="3634343"/>
                  <a:pt x="811530" y="3646725"/>
                </a:cubicBezTo>
                <a:cubicBezTo>
                  <a:pt x="817245" y="3661965"/>
                  <a:pt x="803910" y="3674348"/>
                  <a:pt x="794385" y="3677206"/>
                </a:cubicBezTo>
                <a:cubicBezTo>
                  <a:pt x="741045" y="3691493"/>
                  <a:pt x="768668" y="3720068"/>
                  <a:pt x="786765" y="3737213"/>
                </a:cubicBezTo>
                <a:cubicBezTo>
                  <a:pt x="826770" y="3774361"/>
                  <a:pt x="830580" y="3818175"/>
                  <a:pt x="828675" y="3869611"/>
                </a:cubicBezTo>
                <a:cubicBezTo>
                  <a:pt x="824865" y="3981053"/>
                  <a:pt x="820103" y="4091543"/>
                  <a:pt x="806768" y="4202033"/>
                </a:cubicBezTo>
                <a:cubicBezTo>
                  <a:pt x="802005" y="4240133"/>
                  <a:pt x="803910" y="4275376"/>
                  <a:pt x="847725" y="4292521"/>
                </a:cubicBezTo>
                <a:cubicBezTo>
                  <a:pt x="893445" y="4309666"/>
                  <a:pt x="938213" y="4330621"/>
                  <a:pt x="984885" y="4346813"/>
                </a:cubicBezTo>
                <a:cubicBezTo>
                  <a:pt x="1084898" y="4381103"/>
                  <a:pt x="1193483" y="4329668"/>
                  <a:pt x="1233488" y="4233466"/>
                </a:cubicBezTo>
                <a:cubicBezTo>
                  <a:pt x="1299210" y="4075350"/>
                  <a:pt x="1368743" y="3919140"/>
                  <a:pt x="1430655" y="3760073"/>
                </a:cubicBezTo>
                <a:cubicBezTo>
                  <a:pt x="1455420" y="3696256"/>
                  <a:pt x="1493520" y="3676253"/>
                  <a:pt x="1559243" y="3680063"/>
                </a:cubicBezTo>
                <a:cubicBezTo>
                  <a:pt x="1848803" y="3698161"/>
                  <a:pt x="2138363" y="3713400"/>
                  <a:pt x="2428875" y="3729593"/>
                </a:cubicBezTo>
                <a:cubicBezTo>
                  <a:pt x="2493645" y="3733403"/>
                  <a:pt x="2558415" y="3740071"/>
                  <a:pt x="2623185" y="3741023"/>
                </a:cubicBezTo>
                <a:cubicBezTo>
                  <a:pt x="2665095" y="3741023"/>
                  <a:pt x="2668905" y="3761025"/>
                  <a:pt x="2664143" y="3793411"/>
                </a:cubicBezTo>
                <a:cubicBezTo>
                  <a:pt x="2657475" y="3837225"/>
                  <a:pt x="2653665" y="3881993"/>
                  <a:pt x="2647950" y="3925808"/>
                </a:cubicBezTo>
                <a:cubicBezTo>
                  <a:pt x="2646045" y="3943906"/>
                  <a:pt x="2644140" y="3959146"/>
                  <a:pt x="2670810" y="3963908"/>
                </a:cubicBezTo>
                <a:cubicBezTo>
                  <a:pt x="2786063" y="3985815"/>
                  <a:pt x="2902268" y="4012486"/>
                  <a:pt x="3020378" y="3994388"/>
                </a:cubicBezTo>
                <a:cubicBezTo>
                  <a:pt x="3176588" y="3970575"/>
                  <a:pt x="3161348" y="3970575"/>
                  <a:pt x="3169920" y="3829606"/>
                </a:cubicBezTo>
                <a:cubicBezTo>
                  <a:pt x="3169920" y="3826748"/>
                  <a:pt x="3170873" y="3822938"/>
                  <a:pt x="3169920" y="3820081"/>
                </a:cubicBezTo>
                <a:cubicBezTo>
                  <a:pt x="3158490" y="3772456"/>
                  <a:pt x="3186113" y="3767693"/>
                  <a:pt x="3222308" y="3770550"/>
                </a:cubicBezTo>
                <a:cubicBezTo>
                  <a:pt x="3239453" y="3771503"/>
                  <a:pt x="3257550" y="3772456"/>
                  <a:pt x="3274695" y="3773408"/>
                </a:cubicBezTo>
                <a:cubicBezTo>
                  <a:pt x="3475673" y="3785790"/>
                  <a:pt x="3676650" y="3799125"/>
                  <a:pt x="3878580" y="3810556"/>
                </a:cubicBezTo>
                <a:cubicBezTo>
                  <a:pt x="4263390" y="3831511"/>
                  <a:pt x="4649153" y="3848656"/>
                  <a:pt x="5033963" y="3869611"/>
                </a:cubicBezTo>
                <a:cubicBezTo>
                  <a:pt x="5337810" y="3885803"/>
                  <a:pt x="5641658" y="3906758"/>
                  <a:pt x="5945505" y="3923903"/>
                </a:cubicBezTo>
                <a:cubicBezTo>
                  <a:pt x="6223635" y="3939143"/>
                  <a:pt x="6499860" y="3957240"/>
                  <a:pt x="6764655" y="4065825"/>
                </a:cubicBezTo>
                <a:cubicBezTo>
                  <a:pt x="6916103" y="4127738"/>
                  <a:pt x="7079933" y="4162028"/>
                  <a:pt x="7237095" y="4209653"/>
                </a:cubicBezTo>
                <a:cubicBezTo>
                  <a:pt x="7304723" y="4230608"/>
                  <a:pt x="7326630" y="4262993"/>
                  <a:pt x="7325678" y="4333478"/>
                </a:cubicBezTo>
                <a:cubicBezTo>
                  <a:pt x="7324725" y="4390628"/>
                  <a:pt x="7325678" y="4447778"/>
                  <a:pt x="7325678" y="4504928"/>
                </a:cubicBezTo>
                <a:cubicBezTo>
                  <a:pt x="7325678" y="4563031"/>
                  <a:pt x="7292340" y="4606846"/>
                  <a:pt x="7237095" y="4618276"/>
                </a:cubicBezTo>
                <a:cubicBezTo>
                  <a:pt x="7153275" y="4634468"/>
                  <a:pt x="7070408" y="4657328"/>
                  <a:pt x="6984683" y="4666853"/>
                </a:cubicBezTo>
                <a:cubicBezTo>
                  <a:pt x="6978015" y="4667806"/>
                  <a:pt x="6967538" y="4664948"/>
                  <a:pt x="6965633" y="4675426"/>
                </a:cubicBezTo>
                <a:cubicBezTo>
                  <a:pt x="6964680" y="4689713"/>
                  <a:pt x="6977063" y="4688761"/>
                  <a:pt x="6985635" y="4689713"/>
                </a:cubicBezTo>
                <a:cubicBezTo>
                  <a:pt x="6993255" y="4690666"/>
                  <a:pt x="7000875" y="4689713"/>
                  <a:pt x="7009448" y="4687808"/>
                </a:cubicBezTo>
                <a:cubicBezTo>
                  <a:pt x="7095173" y="4672568"/>
                  <a:pt x="7180898" y="4658281"/>
                  <a:pt x="7266623" y="4641136"/>
                </a:cubicBezTo>
                <a:cubicBezTo>
                  <a:pt x="7330440" y="4628753"/>
                  <a:pt x="7337108" y="4633516"/>
                  <a:pt x="7323773" y="4700191"/>
                </a:cubicBezTo>
                <a:cubicBezTo>
                  <a:pt x="7288530" y="4696381"/>
                  <a:pt x="7258050" y="4663996"/>
                  <a:pt x="7217093" y="4678283"/>
                </a:cubicBezTo>
                <a:cubicBezTo>
                  <a:pt x="7229475" y="4703048"/>
                  <a:pt x="7249478" y="4707811"/>
                  <a:pt x="7268528" y="4714478"/>
                </a:cubicBezTo>
                <a:cubicBezTo>
                  <a:pt x="7309485" y="4729718"/>
                  <a:pt x="7332345" y="4760198"/>
                  <a:pt x="7335203" y="4803061"/>
                </a:cubicBezTo>
                <a:cubicBezTo>
                  <a:pt x="7341870" y="4905931"/>
                  <a:pt x="7346633" y="5008801"/>
                  <a:pt x="7349490" y="5112623"/>
                </a:cubicBezTo>
                <a:cubicBezTo>
                  <a:pt x="7351395" y="5190728"/>
                  <a:pt x="7329488" y="5209778"/>
                  <a:pt x="7252335" y="5222161"/>
                </a:cubicBezTo>
                <a:cubicBezTo>
                  <a:pt x="7226618" y="5225970"/>
                  <a:pt x="7194233" y="5232638"/>
                  <a:pt x="7182803" y="5260261"/>
                </a:cubicBezTo>
                <a:cubicBezTo>
                  <a:pt x="7172325" y="5285026"/>
                  <a:pt x="7156133" y="5285978"/>
                  <a:pt x="7135178" y="5288836"/>
                </a:cubicBezTo>
                <a:cubicBezTo>
                  <a:pt x="7045643" y="5301218"/>
                  <a:pt x="6956108" y="5314553"/>
                  <a:pt x="6860858" y="5327888"/>
                </a:cubicBezTo>
                <a:cubicBezTo>
                  <a:pt x="6888480" y="5356463"/>
                  <a:pt x="6916103" y="5342176"/>
                  <a:pt x="6940868" y="5339318"/>
                </a:cubicBezTo>
                <a:cubicBezTo>
                  <a:pt x="7054215" y="5327888"/>
                  <a:pt x="7165658" y="5301218"/>
                  <a:pt x="7279958" y="5296456"/>
                </a:cubicBezTo>
                <a:cubicBezTo>
                  <a:pt x="7988618" y="5265023"/>
                  <a:pt x="8697278" y="5231686"/>
                  <a:pt x="9405937" y="5200253"/>
                </a:cubicBezTo>
                <a:cubicBezTo>
                  <a:pt x="9538335" y="5194538"/>
                  <a:pt x="9660255" y="5156438"/>
                  <a:pt x="9777412" y="5094526"/>
                </a:cubicBezTo>
                <a:cubicBezTo>
                  <a:pt x="9903143" y="5027851"/>
                  <a:pt x="10018395" y="4942126"/>
                  <a:pt x="10155555" y="4896406"/>
                </a:cubicBezTo>
                <a:cubicBezTo>
                  <a:pt x="10173652" y="4890691"/>
                  <a:pt x="10182225" y="4876403"/>
                  <a:pt x="10191750" y="4861163"/>
                </a:cubicBezTo>
                <a:cubicBezTo>
                  <a:pt x="10217468" y="4819253"/>
                  <a:pt x="10228898" y="4763056"/>
                  <a:pt x="10299383" y="4766866"/>
                </a:cubicBezTo>
                <a:cubicBezTo>
                  <a:pt x="10323195" y="4767818"/>
                  <a:pt x="10336530" y="4732576"/>
                  <a:pt x="10334625" y="4711621"/>
                </a:cubicBezTo>
                <a:cubicBezTo>
                  <a:pt x="10332720" y="4690666"/>
                  <a:pt x="10306050" y="4702096"/>
                  <a:pt x="10291762" y="4703048"/>
                </a:cubicBezTo>
                <a:cubicBezTo>
                  <a:pt x="10207943" y="4706858"/>
                  <a:pt x="10124123" y="4712573"/>
                  <a:pt x="10040302" y="4716383"/>
                </a:cubicBezTo>
                <a:cubicBezTo>
                  <a:pt x="9660255" y="4736386"/>
                  <a:pt x="9279255" y="4756388"/>
                  <a:pt x="8899208" y="4777343"/>
                </a:cubicBezTo>
                <a:cubicBezTo>
                  <a:pt x="8876348" y="4778296"/>
                  <a:pt x="8867775" y="4773533"/>
                  <a:pt x="8867775" y="4749721"/>
                </a:cubicBezTo>
                <a:cubicBezTo>
                  <a:pt x="8868728" y="4697333"/>
                  <a:pt x="8868728" y="4644946"/>
                  <a:pt x="8865870" y="4592558"/>
                </a:cubicBezTo>
                <a:cubicBezTo>
                  <a:pt x="8863965" y="4563983"/>
                  <a:pt x="8871585" y="4554458"/>
                  <a:pt x="8902065" y="4553506"/>
                </a:cubicBezTo>
                <a:cubicBezTo>
                  <a:pt x="9044940" y="4548743"/>
                  <a:pt x="9187815" y="4540171"/>
                  <a:pt x="9329737" y="4534456"/>
                </a:cubicBezTo>
                <a:cubicBezTo>
                  <a:pt x="9518333" y="4526836"/>
                  <a:pt x="9708833" y="4527788"/>
                  <a:pt x="9879330" y="4427776"/>
                </a:cubicBezTo>
                <a:cubicBezTo>
                  <a:pt x="9943148" y="4389676"/>
                  <a:pt x="10008870" y="4355386"/>
                  <a:pt x="10074593" y="4318238"/>
                </a:cubicBezTo>
                <a:cubicBezTo>
                  <a:pt x="10122218" y="4291568"/>
                  <a:pt x="10166033" y="4256326"/>
                  <a:pt x="10226993" y="4274423"/>
                </a:cubicBezTo>
                <a:cubicBezTo>
                  <a:pt x="10236518" y="4277281"/>
                  <a:pt x="10248900" y="4272518"/>
                  <a:pt x="10259377" y="4270613"/>
                </a:cubicBezTo>
                <a:cubicBezTo>
                  <a:pt x="10429875" y="4241086"/>
                  <a:pt x="10599420" y="4207748"/>
                  <a:pt x="10765155" y="4159171"/>
                </a:cubicBezTo>
                <a:cubicBezTo>
                  <a:pt x="11005185" y="4089638"/>
                  <a:pt x="11229975" y="3992483"/>
                  <a:pt x="11420475" y="3824843"/>
                </a:cubicBezTo>
                <a:cubicBezTo>
                  <a:pt x="11513820" y="3742928"/>
                  <a:pt x="11532870" y="3662918"/>
                  <a:pt x="11482387" y="3548618"/>
                </a:cubicBezTo>
                <a:cubicBezTo>
                  <a:pt x="11462385" y="3502898"/>
                  <a:pt x="11434762" y="3462893"/>
                  <a:pt x="11401425" y="3425746"/>
                </a:cubicBezTo>
                <a:cubicBezTo>
                  <a:pt x="11349037" y="3367643"/>
                  <a:pt x="11287125" y="3320971"/>
                  <a:pt x="11221402" y="3279061"/>
                </a:cubicBezTo>
                <a:cubicBezTo>
                  <a:pt x="11209973" y="3271440"/>
                  <a:pt x="11189018" y="3267631"/>
                  <a:pt x="11190923" y="3252390"/>
                </a:cubicBezTo>
                <a:cubicBezTo>
                  <a:pt x="11194733" y="3216196"/>
                  <a:pt x="11166158" y="3211433"/>
                  <a:pt x="11145202" y="3200956"/>
                </a:cubicBezTo>
                <a:cubicBezTo>
                  <a:pt x="11108055" y="3182858"/>
                  <a:pt x="11070908" y="3164761"/>
                  <a:pt x="11031855" y="3151425"/>
                </a:cubicBezTo>
                <a:cubicBezTo>
                  <a:pt x="10760393" y="3059033"/>
                  <a:pt x="10530840" y="2896156"/>
                  <a:pt x="10307955" y="2720896"/>
                </a:cubicBezTo>
                <a:cubicBezTo>
                  <a:pt x="10289858" y="2706608"/>
                  <a:pt x="10266998" y="2693273"/>
                  <a:pt x="10266998" y="2665650"/>
                </a:cubicBezTo>
                <a:cubicBezTo>
                  <a:pt x="10267950" y="2633265"/>
                  <a:pt x="10246995" y="2617073"/>
                  <a:pt x="10224135" y="2601833"/>
                </a:cubicBezTo>
                <a:cubicBezTo>
                  <a:pt x="10162223" y="2561828"/>
                  <a:pt x="10097452" y="2529443"/>
                  <a:pt x="10025062" y="2513250"/>
                </a:cubicBezTo>
                <a:cubicBezTo>
                  <a:pt x="9896475" y="2484675"/>
                  <a:pt x="9765030" y="2469436"/>
                  <a:pt x="9633585" y="2467531"/>
                </a:cubicBezTo>
                <a:cubicBezTo>
                  <a:pt x="9412605" y="2464673"/>
                  <a:pt x="9192578" y="2476103"/>
                  <a:pt x="8973503" y="2499915"/>
                </a:cubicBezTo>
                <a:cubicBezTo>
                  <a:pt x="8941117" y="2503725"/>
                  <a:pt x="8914448" y="2500868"/>
                  <a:pt x="8897303" y="2468483"/>
                </a:cubicBezTo>
                <a:cubicBezTo>
                  <a:pt x="8888730" y="2453243"/>
                  <a:pt x="8874442" y="2441813"/>
                  <a:pt x="8864917" y="2427526"/>
                </a:cubicBezTo>
                <a:cubicBezTo>
                  <a:pt x="8785860" y="2309415"/>
                  <a:pt x="8673465" y="2260838"/>
                  <a:pt x="8533448" y="2276078"/>
                </a:cubicBezTo>
                <a:cubicBezTo>
                  <a:pt x="8477250" y="2282746"/>
                  <a:pt x="8437245" y="2256076"/>
                  <a:pt x="8405812" y="2217976"/>
                </a:cubicBezTo>
                <a:cubicBezTo>
                  <a:pt x="8355330" y="2156063"/>
                  <a:pt x="8301038" y="2098913"/>
                  <a:pt x="8244840" y="2042715"/>
                </a:cubicBezTo>
                <a:cubicBezTo>
                  <a:pt x="8208645" y="2006521"/>
                  <a:pt x="8201978" y="1967468"/>
                  <a:pt x="8218170" y="1921748"/>
                </a:cubicBezTo>
                <a:cubicBezTo>
                  <a:pt x="8221980" y="1911271"/>
                  <a:pt x="8233410" y="1899840"/>
                  <a:pt x="8218170" y="1888410"/>
                </a:cubicBezTo>
                <a:cubicBezTo>
                  <a:pt x="8203883" y="1876980"/>
                  <a:pt x="8196263" y="1885553"/>
                  <a:pt x="8187690" y="1896030"/>
                </a:cubicBezTo>
                <a:cubicBezTo>
                  <a:pt x="8179118" y="1906508"/>
                  <a:pt x="8168640" y="1907460"/>
                  <a:pt x="8159115" y="1897935"/>
                </a:cubicBezTo>
                <a:cubicBezTo>
                  <a:pt x="8148638" y="1887458"/>
                  <a:pt x="8148638" y="1874123"/>
                  <a:pt x="8158163" y="1863646"/>
                </a:cubicBezTo>
                <a:cubicBezTo>
                  <a:pt x="8168640" y="1852215"/>
                  <a:pt x="8181023" y="1839833"/>
                  <a:pt x="8194358" y="1834118"/>
                </a:cubicBezTo>
                <a:cubicBezTo>
                  <a:pt x="8277225" y="1798875"/>
                  <a:pt x="8355330" y="1752203"/>
                  <a:pt x="8441055" y="1723628"/>
                </a:cubicBezTo>
                <a:cubicBezTo>
                  <a:pt x="8478203" y="1711246"/>
                  <a:pt x="8519160" y="1700768"/>
                  <a:pt x="8525828" y="1651238"/>
                </a:cubicBezTo>
                <a:cubicBezTo>
                  <a:pt x="8526780" y="1640760"/>
                  <a:pt x="8537258" y="1636950"/>
                  <a:pt x="8545830" y="1633140"/>
                </a:cubicBezTo>
                <a:cubicBezTo>
                  <a:pt x="8713470" y="1554083"/>
                  <a:pt x="8877300" y="1467405"/>
                  <a:pt x="9067800" y="1452165"/>
                </a:cubicBezTo>
                <a:cubicBezTo>
                  <a:pt x="9148762" y="1445498"/>
                  <a:pt x="9233535" y="1444546"/>
                  <a:pt x="9309735" y="1408350"/>
                </a:cubicBezTo>
                <a:cubicBezTo>
                  <a:pt x="9375458" y="1377871"/>
                  <a:pt x="9442133" y="1348343"/>
                  <a:pt x="9508808" y="1317863"/>
                </a:cubicBezTo>
                <a:cubicBezTo>
                  <a:pt x="10224135" y="984488"/>
                  <a:pt x="10928985" y="630158"/>
                  <a:pt x="11656695" y="324405"/>
                </a:cubicBezTo>
                <a:cubicBezTo>
                  <a:pt x="11838623" y="247253"/>
                  <a:pt x="12018645" y="165338"/>
                  <a:pt x="12190095" y="65325"/>
                </a:cubicBezTo>
                <a:cubicBezTo>
                  <a:pt x="12190095" y="58658"/>
                  <a:pt x="12190095" y="52943"/>
                  <a:pt x="12190095" y="46275"/>
                </a:cubicBezTo>
                <a:cubicBezTo>
                  <a:pt x="12147233" y="57705"/>
                  <a:pt x="12106275" y="33893"/>
                  <a:pt x="12064365" y="15795"/>
                </a:cubicBezTo>
                <a:close/>
                <a:moveTo>
                  <a:pt x="7232333" y="1703625"/>
                </a:moveTo>
                <a:cubicBezTo>
                  <a:pt x="7216140" y="1698863"/>
                  <a:pt x="7226618" y="1693148"/>
                  <a:pt x="7233285" y="1687433"/>
                </a:cubicBezTo>
                <a:cubicBezTo>
                  <a:pt x="7246620" y="1684575"/>
                  <a:pt x="7259955" y="1678860"/>
                  <a:pt x="7273290" y="1686480"/>
                </a:cubicBezTo>
                <a:cubicBezTo>
                  <a:pt x="7261860" y="1703625"/>
                  <a:pt x="7247573" y="1707435"/>
                  <a:pt x="7232333" y="1703625"/>
                </a:cubicBezTo>
                <a:close/>
                <a:moveTo>
                  <a:pt x="7655243" y="1839833"/>
                </a:moveTo>
                <a:cubicBezTo>
                  <a:pt x="7635240" y="1843643"/>
                  <a:pt x="7612380" y="1842690"/>
                  <a:pt x="7591425" y="1833165"/>
                </a:cubicBezTo>
                <a:cubicBezTo>
                  <a:pt x="7562850" y="1830308"/>
                  <a:pt x="7535228" y="1828403"/>
                  <a:pt x="7506653" y="1825546"/>
                </a:cubicBezTo>
                <a:cubicBezTo>
                  <a:pt x="7499033" y="1824593"/>
                  <a:pt x="7489508" y="1824593"/>
                  <a:pt x="7489508" y="1814115"/>
                </a:cubicBezTo>
                <a:cubicBezTo>
                  <a:pt x="7489508" y="1798875"/>
                  <a:pt x="7501890" y="1802685"/>
                  <a:pt x="7510463" y="1803638"/>
                </a:cubicBezTo>
                <a:cubicBezTo>
                  <a:pt x="7557135" y="1810305"/>
                  <a:pt x="7604760" y="1816973"/>
                  <a:pt x="7651433" y="1823640"/>
                </a:cubicBezTo>
                <a:cubicBezTo>
                  <a:pt x="7668578" y="1825546"/>
                  <a:pt x="7671435" y="1836975"/>
                  <a:pt x="7655243" y="1839833"/>
                </a:cubicBezTo>
                <a:close/>
                <a:moveTo>
                  <a:pt x="10062210" y="4816396"/>
                </a:moveTo>
                <a:cubicBezTo>
                  <a:pt x="10063162" y="4802108"/>
                  <a:pt x="10073640" y="4798298"/>
                  <a:pt x="10085070" y="4797346"/>
                </a:cubicBezTo>
                <a:cubicBezTo>
                  <a:pt x="10119360" y="4793536"/>
                  <a:pt x="10153650" y="4789726"/>
                  <a:pt x="10188893" y="4794488"/>
                </a:cubicBezTo>
                <a:cubicBezTo>
                  <a:pt x="10174605" y="4831636"/>
                  <a:pt x="10089833" y="4858306"/>
                  <a:pt x="10066020" y="4834493"/>
                </a:cubicBezTo>
                <a:cubicBezTo>
                  <a:pt x="10062210" y="4830683"/>
                  <a:pt x="10062210" y="4822111"/>
                  <a:pt x="10062210" y="4816396"/>
                </a:cubicBezTo>
                <a:close/>
                <a:moveTo>
                  <a:pt x="8892540" y="4861163"/>
                </a:moveTo>
                <a:cubicBezTo>
                  <a:pt x="8899208" y="4839256"/>
                  <a:pt x="8919210" y="4846876"/>
                  <a:pt x="8932545" y="4845923"/>
                </a:cubicBezTo>
                <a:cubicBezTo>
                  <a:pt x="9116378" y="4834493"/>
                  <a:pt x="9300210" y="4824968"/>
                  <a:pt x="9484042" y="4815443"/>
                </a:cubicBezTo>
                <a:cubicBezTo>
                  <a:pt x="9517380" y="4813538"/>
                  <a:pt x="9550717" y="4815443"/>
                  <a:pt x="9584055" y="4815443"/>
                </a:cubicBezTo>
                <a:cubicBezTo>
                  <a:pt x="9584055" y="4813538"/>
                  <a:pt x="9584055" y="4812586"/>
                  <a:pt x="9584055" y="4810681"/>
                </a:cubicBezTo>
                <a:cubicBezTo>
                  <a:pt x="9660255" y="4806871"/>
                  <a:pt x="9736455" y="4804966"/>
                  <a:pt x="9812655" y="4798298"/>
                </a:cubicBezTo>
                <a:cubicBezTo>
                  <a:pt x="9868852" y="4793536"/>
                  <a:pt x="9923145" y="4796393"/>
                  <a:pt x="9973627" y="4824016"/>
                </a:cubicBezTo>
                <a:cubicBezTo>
                  <a:pt x="9985058" y="4830683"/>
                  <a:pt x="10005060" y="4827826"/>
                  <a:pt x="10006965" y="4845923"/>
                </a:cubicBezTo>
                <a:cubicBezTo>
                  <a:pt x="10008870" y="4865926"/>
                  <a:pt x="10000298" y="4883070"/>
                  <a:pt x="9982200" y="4894501"/>
                </a:cubicBezTo>
                <a:cubicBezTo>
                  <a:pt x="9938385" y="4920218"/>
                  <a:pt x="9894570" y="4945936"/>
                  <a:pt x="9851708" y="4972606"/>
                </a:cubicBezTo>
                <a:cubicBezTo>
                  <a:pt x="9744075" y="5036423"/>
                  <a:pt x="9636442" y="5103098"/>
                  <a:pt x="9507855" y="5116433"/>
                </a:cubicBezTo>
                <a:cubicBezTo>
                  <a:pt x="9402128" y="5126911"/>
                  <a:pt x="9295448" y="5131673"/>
                  <a:pt x="9189720" y="5137388"/>
                </a:cubicBezTo>
                <a:cubicBezTo>
                  <a:pt x="9113520" y="5141198"/>
                  <a:pt x="9037320" y="5142151"/>
                  <a:pt x="8961120" y="5146913"/>
                </a:cubicBezTo>
                <a:cubicBezTo>
                  <a:pt x="8929687" y="5148818"/>
                  <a:pt x="8910637" y="5138341"/>
                  <a:pt x="8901112" y="5106908"/>
                </a:cubicBezTo>
                <a:cubicBezTo>
                  <a:pt x="8874442" y="5024041"/>
                  <a:pt x="8866823" y="4943078"/>
                  <a:pt x="8892540" y="4861163"/>
                </a:cubicBezTo>
                <a:close/>
                <a:moveTo>
                  <a:pt x="10426065" y="2900918"/>
                </a:moveTo>
                <a:cubicBezTo>
                  <a:pt x="10449877" y="2917111"/>
                  <a:pt x="10476548" y="2933303"/>
                  <a:pt x="10502265" y="2953306"/>
                </a:cubicBezTo>
                <a:cubicBezTo>
                  <a:pt x="10519410" y="2966640"/>
                  <a:pt x="10553700" y="2967593"/>
                  <a:pt x="10552748" y="2989500"/>
                </a:cubicBezTo>
                <a:cubicBezTo>
                  <a:pt x="10551795" y="3029506"/>
                  <a:pt x="10540365" y="3069511"/>
                  <a:pt x="10531793" y="3109515"/>
                </a:cubicBezTo>
                <a:cubicBezTo>
                  <a:pt x="10528935" y="3122850"/>
                  <a:pt x="10517505" y="3119040"/>
                  <a:pt x="10510837" y="3110468"/>
                </a:cubicBezTo>
                <a:cubicBezTo>
                  <a:pt x="10477500" y="3063796"/>
                  <a:pt x="10444162" y="3019028"/>
                  <a:pt x="10413683" y="2970450"/>
                </a:cubicBezTo>
                <a:cubicBezTo>
                  <a:pt x="10403205" y="2953306"/>
                  <a:pt x="10434637" y="2929493"/>
                  <a:pt x="10409873" y="2909490"/>
                </a:cubicBezTo>
                <a:cubicBezTo>
                  <a:pt x="10408920" y="2908538"/>
                  <a:pt x="10415587" y="2899013"/>
                  <a:pt x="10426065" y="2900918"/>
                </a:cubicBezTo>
                <a:close/>
                <a:moveTo>
                  <a:pt x="10119360" y="2975213"/>
                </a:moveTo>
                <a:cubicBezTo>
                  <a:pt x="10119360" y="2975213"/>
                  <a:pt x="10119360" y="2975213"/>
                  <a:pt x="10119360" y="2975213"/>
                </a:cubicBezTo>
                <a:cubicBezTo>
                  <a:pt x="10128885" y="2968546"/>
                  <a:pt x="10139362" y="2960925"/>
                  <a:pt x="10148887" y="2954258"/>
                </a:cubicBezTo>
                <a:cubicBezTo>
                  <a:pt x="10148887" y="2954258"/>
                  <a:pt x="10148887" y="2954258"/>
                  <a:pt x="10148887" y="2954258"/>
                </a:cubicBezTo>
                <a:cubicBezTo>
                  <a:pt x="10148887" y="2954258"/>
                  <a:pt x="10148887" y="2954258"/>
                  <a:pt x="10148887" y="2954258"/>
                </a:cubicBezTo>
                <a:cubicBezTo>
                  <a:pt x="10151745" y="2944733"/>
                  <a:pt x="10153650" y="2932350"/>
                  <a:pt x="10165080" y="2929493"/>
                </a:cubicBezTo>
                <a:cubicBezTo>
                  <a:pt x="10174605" y="2927588"/>
                  <a:pt x="10175558" y="2938065"/>
                  <a:pt x="10178415" y="2944733"/>
                </a:cubicBezTo>
                <a:cubicBezTo>
                  <a:pt x="10184130" y="2951400"/>
                  <a:pt x="10189845" y="2958068"/>
                  <a:pt x="10194608" y="2964736"/>
                </a:cubicBezTo>
                <a:cubicBezTo>
                  <a:pt x="10214610" y="2989500"/>
                  <a:pt x="10212705" y="3002836"/>
                  <a:pt x="10177462" y="3000931"/>
                </a:cubicBezTo>
                <a:cubicBezTo>
                  <a:pt x="10158412" y="2999978"/>
                  <a:pt x="10139362" y="3002836"/>
                  <a:pt x="10121265" y="2999978"/>
                </a:cubicBezTo>
                <a:cubicBezTo>
                  <a:pt x="10096500" y="2996168"/>
                  <a:pt x="10113645" y="2983786"/>
                  <a:pt x="10119360" y="2975213"/>
                </a:cubicBezTo>
                <a:close/>
                <a:moveTo>
                  <a:pt x="10213658" y="3041888"/>
                </a:moveTo>
                <a:cubicBezTo>
                  <a:pt x="10226040" y="3041888"/>
                  <a:pt x="10240327" y="3036173"/>
                  <a:pt x="10250805" y="3039983"/>
                </a:cubicBezTo>
                <a:cubicBezTo>
                  <a:pt x="10269855" y="3046650"/>
                  <a:pt x="10266998" y="2987596"/>
                  <a:pt x="10292715" y="3026648"/>
                </a:cubicBezTo>
                <a:cubicBezTo>
                  <a:pt x="10321290" y="3069511"/>
                  <a:pt x="10360343" y="3108563"/>
                  <a:pt x="10345102" y="3167618"/>
                </a:cubicBezTo>
                <a:cubicBezTo>
                  <a:pt x="10341293" y="3180953"/>
                  <a:pt x="10327005" y="3183811"/>
                  <a:pt x="10315575" y="3187621"/>
                </a:cubicBezTo>
                <a:cubicBezTo>
                  <a:pt x="10233660" y="3215243"/>
                  <a:pt x="10155555" y="3185715"/>
                  <a:pt x="10112693" y="3111421"/>
                </a:cubicBezTo>
                <a:cubicBezTo>
                  <a:pt x="10101262" y="3091418"/>
                  <a:pt x="10091737" y="3070463"/>
                  <a:pt x="10076498" y="3041888"/>
                </a:cubicBezTo>
                <a:cubicBezTo>
                  <a:pt x="10127933" y="3041888"/>
                  <a:pt x="10170795" y="3041888"/>
                  <a:pt x="10213658" y="3041888"/>
                </a:cubicBezTo>
                <a:close/>
                <a:moveTo>
                  <a:pt x="9607867" y="4424918"/>
                </a:moveTo>
                <a:cubicBezTo>
                  <a:pt x="9608820" y="4409678"/>
                  <a:pt x="9619298" y="4395391"/>
                  <a:pt x="9637395" y="4391581"/>
                </a:cubicBezTo>
                <a:cubicBezTo>
                  <a:pt x="9669780" y="4385866"/>
                  <a:pt x="9702165" y="4380151"/>
                  <a:pt x="9734550" y="4373483"/>
                </a:cubicBezTo>
                <a:cubicBezTo>
                  <a:pt x="9750742" y="4369673"/>
                  <a:pt x="9772650" y="4371578"/>
                  <a:pt x="9781223" y="4356338"/>
                </a:cubicBezTo>
                <a:cubicBezTo>
                  <a:pt x="9795510" y="4333478"/>
                  <a:pt x="9802177" y="4353481"/>
                  <a:pt x="9807893" y="4360148"/>
                </a:cubicBezTo>
                <a:cubicBezTo>
                  <a:pt x="9821227" y="4372531"/>
                  <a:pt x="9808845" y="4379198"/>
                  <a:pt x="9798368" y="4383961"/>
                </a:cubicBezTo>
                <a:cubicBezTo>
                  <a:pt x="9745028" y="4407773"/>
                  <a:pt x="9689783" y="4425871"/>
                  <a:pt x="9633585" y="4434443"/>
                </a:cubicBezTo>
                <a:cubicBezTo>
                  <a:pt x="9624060" y="4433491"/>
                  <a:pt x="9606915" y="4443968"/>
                  <a:pt x="9607867" y="4424918"/>
                </a:cubicBezTo>
                <a:close/>
                <a:moveTo>
                  <a:pt x="9068753" y="4430633"/>
                </a:moveTo>
                <a:cubicBezTo>
                  <a:pt x="9212580" y="4421108"/>
                  <a:pt x="9356408" y="4419203"/>
                  <a:pt x="9500235" y="4402058"/>
                </a:cubicBezTo>
                <a:cubicBezTo>
                  <a:pt x="9533573" y="4398248"/>
                  <a:pt x="9556433" y="4412536"/>
                  <a:pt x="9582150" y="4443016"/>
                </a:cubicBezTo>
                <a:cubicBezTo>
                  <a:pt x="9496425" y="4446826"/>
                  <a:pt x="9418320" y="4449683"/>
                  <a:pt x="9339262" y="4453493"/>
                </a:cubicBezTo>
                <a:cubicBezTo>
                  <a:pt x="9247823" y="4458256"/>
                  <a:pt x="9155430" y="4463018"/>
                  <a:pt x="9063990" y="4467781"/>
                </a:cubicBezTo>
                <a:cubicBezTo>
                  <a:pt x="9042083" y="4468733"/>
                  <a:pt x="9023033" y="4468733"/>
                  <a:pt x="9014460" y="4442063"/>
                </a:cubicBezTo>
                <a:cubicBezTo>
                  <a:pt x="9030653" y="4428728"/>
                  <a:pt x="9050655" y="4432538"/>
                  <a:pt x="9068753" y="4430633"/>
                </a:cubicBezTo>
                <a:close/>
                <a:moveTo>
                  <a:pt x="8871585" y="4465876"/>
                </a:moveTo>
                <a:cubicBezTo>
                  <a:pt x="8874442" y="4446826"/>
                  <a:pt x="8877300" y="4427776"/>
                  <a:pt x="8902065" y="4425871"/>
                </a:cubicBezTo>
                <a:cubicBezTo>
                  <a:pt x="8914448" y="4423013"/>
                  <a:pt x="8921115" y="4426823"/>
                  <a:pt x="8920162" y="4439206"/>
                </a:cubicBezTo>
                <a:cubicBezTo>
                  <a:pt x="8919210" y="4462066"/>
                  <a:pt x="8906828" y="4472543"/>
                  <a:pt x="8885873" y="4476353"/>
                </a:cubicBezTo>
                <a:cubicBezTo>
                  <a:pt x="8876348" y="4479211"/>
                  <a:pt x="8870633" y="4475401"/>
                  <a:pt x="8871585" y="4465876"/>
                </a:cubicBezTo>
                <a:close/>
                <a:moveTo>
                  <a:pt x="8097203" y="2091293"/>
                </a:moveTo>
                <a:cubicBezTo>
                  <a:pt x="8131493" y="2093198"/>
                  <a:pt x="8148638" y="2109390"/>
                  <a:pt x="8148638" y="2141776"/>
                </a:cubicBezTo>
                <a:cubicBezTo>
                  <a:pt x="8148638" y="2159873"/>
                  <a:pt x="8138160" y="2177018"/>
                  <a:pt x="8121015" y="2170351"/>
                </a:cubicBezTo>
                <a:cubicBezTo>
                  <a:pt x="8093393" y="2159873"/>
                  <a:pt x="8079105" y="2133203"/>
                  <a:pt x="8073390" y="2104628"/>
                </a:cubicBezTo>
                <a:cubicBezTo>
                  <a:pt x="8068628" y="2084625"/>
                  <a:pt x="8088630" y="2092246"/>
                  <a:pt x="8097203" y="2091293"/>
                </a:cubicBezTo>
                <a:close/>
                <a:moveTo>
                  <a:pt x="7761923" y="2070338"/>
                </a:moveTo>
                <a:cubicBezTo>
                  <a:pt x="7757160" y="2047478"/>
                  <a:pt x="7748588" y="2011283"/>
                  <a:pt x="7743825" y="1994138"/>
                </a:cubicBezTo>
                <a:cubicBezTo>
                  <a:pt x="7738110" y="1963658"/>
                  <a:pt x="7739063" y="1956990"/>
                  <a:pt x="7781925" y="1956038"/>
                </a:cubicBezTo>
                <a:cubicBezTo>
                  <a:pt x="7808595" y="1956038"/>
                  <a:pt x="7827645" y="1954133"/>
                  <a:pt x="7853363" y="1951275"/>
                </a:cubicBezTo>
                <a:cubicBezTo>
                  <a:pt x="7856220" y="1975088"/>
                  <a:pt x="7874318" y="1991280"/>
                  <a:pt x="7920990" y="1991280"/>
                </a:cubicBezTo>
                <a:cubicBezTo>
                  <a:pt x="7921943" y="1992233"/>
                  <a:pt x="7924800" y="1992233"/>
                  <a:pt x="7924800" y="1991280"/>
                </a:cubicBezTo>
                <a:cubicBezTo>
                  <a:pt x="7902893" y="1981755"/>
                  <a:pt x="7868603" y="1974135"/>
                  <a:pt x="7866698" y="1949371"/>
                </a:cubicBezTo>
                <a:cubicBezTo>
                  <a:pt x="7867650" y="1937940"/>
                  <a:pt x="7883843" y="1929368"/>
                  <a:pt x="7909560" y="1933178"/>
                </a:cubicBezTo>
                <a:cubicBezTo>
                  <a:pt x="7940993" y="1936988"/>
                  <a:pt x="7937183" y="1959848"/>
                  <a:pt x="7936230" y="1978898"/>
                </a:cubicBezTo>
                <a:cubicBezTo>
                  <a:pt x="7936230" y="1991280"/>
                  <a:pt x="7939088" y="2016046"/>
                  <a:pt x="7932420" y="2020808"/>
                </a:cubicBezTo>
                <a:cubicBezTo>
                  <a:pt x="7884795" y="2043668"/>
                  <a:pt x="7843838" y="2065575"/>
                  <a:pt x="7789545" y="2088435"/>
                </a:cubicBezTo>
                <a:cubicBezTo>
                  <a:pt x="7772400" y="2094150"/>
                  <a:pt x="7765733" y="2088435"/>
                  <a:pt x="7761923" y="2070338"/>
                </a:cubicBezTo>
                <a:close/>
                <a:moveTo>
                  <a:pt x="7904798" y="2105581"/>
                </a:moveTo>
                <a:cubicBezTo>
                  <a:pt x="7896225" y="2133203"/>
                  <a:pt x="7894320" y="2164635"/>
                  <a:pt x="7864793" y="2184638"/>
                </a:cubicBezTo>
                <a:cubicBezTo>
                  <a:pt x="7858125" y="2154158"/>
                  <a:pt x="7867650" y="2128440"/>
                  <a:pt x="7869555" y="2101771"/>
                </a:cubicBezTo>
                <a:cubicBezTo>
                  <a:pt x="7870508" y="2088435"/>
                  <a:pt x="7878128" y="2086530"/>
                  <a:pt x="7888605" y="2088435"/>
                </a:cubicBezTo>
                <a:cubicBezTo>
                  <a:pt x="7897178" y="2090340"/>
                  <a:pt x="7908608" y="2092246"/>
                  <a:pt x="7904798" y="2105581"/>
                </a:cubicBezTo>
                <a:close/>
                <a:moveTo>
                  <a:pt x="7850505" y="2123678"/>
                </a:moveTo>
                <a:cubicBezTo>
                  <a:pt x="7847648" y="2138918"/>
                  <a:pt x="7838123" y="2149396"/>
                  <a:pt x="7823835" y="2153206"/>
                </a:cubicBezTo>
                <a:cubicBezTo>
                  <a:pt x="7809548" y="2157015"/>
                  <a:pt x="7802880" y="2146538"/>
                  <a:pt x="7802880" y="2135108"/>
                </a:cubicBezTo>
                <a:cubicBezTo>
                  <a:pt x="7802880" y="2117010"/>
                  <a:pt x="7819073" y="2114153"/>
                  <a:pt x="7831455" y="2109390"/>
                </a:cubicBezTo>
                <a:cubicBezTo>
                  <a:pt x="7842885" y="2104628"/>
                  <a:pt x="7850505" y="2116058"/>
                  <a:pt x="7850505" y="2123678"/>
                </a:cubicBezTo>
                <a:close/>
                <a:moveTo>
                  <a:pt x="7782878" y="2145585"/>
                </a:moveTo>
                <a:cubicBezTo>
                  <a:pt x="7816215" y="2167493"/>
                  <a:pt x="7844790" y="2180828"/>
                  <a:pt x="7837170" y="2217976"/>
                </a:cubicBezTo>
                <a:cubicBezTo>
                  <a:pt x="7835265" y="2225596"/>
                  <a:pt x="7854315" y="2232263"/>
                  <a:pt x="7838123" y="2239883"/>
                </a:cubicBezTo>
                <a:cubicBezTo>
                  <a:pt x="7827645" y="2244646"/>
                  <a:pt x="7820978" y="2237978"/>
                  <a:pt x="7813358" y="2230358"/>
                </a:cubicBezTo>
                <a:cubicBezTo>
                  <a:pt x="7791450" y="2209403"/>
                  <a:pt x="7788593" y="2181781"/>
                  <a:pt x="7782878" y="2145585"/>
                </a:cubicBezTo>
                <a:close/>
                <a:moveTo>
                  <a:pt x="7385685" y="4424918"/>
                </a:moveTo>
                <a:cubicBezTo>
                  <a:pt x="7391400" y="4376341"/>
                  <a:pt x="7376160" y="4327763"/>
                  <a:pt x="7402830" y="4282996"/>
                </a:cubicBezTo>
                <a:cubicBezTo>
                  <a:pt x="7408545" y="4274423"/>
                  <a:pt x="7410450" y="4259183"/>
                  <a:pt x="7423785" y="4260136"/>
                </a:cubicBezTo>
                <a:cubicBezTo>
                  <a:pt x="7439978" y="4262041"/>
                  <a:pt x="7433310" y="4277281"/>
                  <a:pt x="7434263" y="4286806"/>
                </a:cubicBezTo>
                <a:cubicBezTo>
                  <a:pt x="7440930" y="4359196"/>
                  <a:pt x="7449503" y="4431586"/>
                  <a:pt x="7437120" y="4504928"/>
                </a:cubicBezTo>
                <a:cubicBezTo>
                  <a:pt x="7434263" y="4523978"/>
                  <a:pt x="7431405" y="4545886"/>
                  <a:pt x="7405688" y="4543981"/>
                </a:cubicBezTo>
                <a:cubicBezTo>
                  <a:pt x="7379018" y="4542076"/>
                  <a:pt x="7387590" y="4518263"/>
                  <a:pt x="7386638" y="4503023"/>
                </a:cubicBezTo>
                <a:cubicBezTo>
                  <a:pt x="7384733" y="4477306"/>
                  <a:pt x="7385685" y="4449683"/>
                  <a:pt x="7385685" y="4424918"/>
                </a:cubicBezTo>
                <a:close/>
                <a:moveTo>
                  <a:pt x="8822055" y="4950698"/>
                </a:moveTo>
                <a:cubicBezTo>
                  <a:pt x="8823960" y="4995466"/>
                  <a:pt x="8824912" y="5039281"/>
                  <a:pt x="8816340" y="5083095"/>
                </a:cubicBezTo>
                <a:cubicBezTo>
                  <a:pt x="8807767" y="5128816"/>
                  <a:pt x="8786812" y="5150723"/>
                  <a:pt x="8738235" y="5152628"/>
                </a:cubicBezTo>
                <a:cubicBezTo>
                  <a:pt x="8571548" y="5158343"/>
                  <a:pt x="8405812" y="5166916"/>
                  <a:pt x="8239125" y="5175488"/>
                </a:cubicBezTo>
                <a:cubicBezTo>
                  <a:pt x="8004810" y="5186918"/>
                  <a:pt x="7770495" y="5199301"/>
                  <a:pt x="7535228" y="5212636"/>
                </a:cubicBezTo>
                <a:cubicBezTo>
                  <a:pt x="7435215" y="5218351"/>
                  <a:pt x="7414260" y="5204063"/>
                  <a:pt x="7406640" y="5102145"/>
                </a:cubicBezTo>
                <a:cubicBezTo>
                  <a:pt x="7398068" y="4996418"/>
                  <a:pt x="7392353" y="4889738"/>
                  <a:pt x="7394258" y="4783058"/>
                </a:cubicBezTo>
                <a:cubicBezTo>
                  <a:pt x="7394258" y="4768771"/>
                  <a:pt x="7394258" y="4756388"/>
                  <a:pt x="7404735" y="4744006"/>
                </a:cubicBezTo>
                <a:cubicBezTo>
                  <a:pt x="7419975" y="4726861"/>
                  <a:pt x="7420928" y="4706858"/>
                  <a:pt x="7398068" y="4692571"/>
                </a:cubicBezTo>
                <a:cubicBezTo>
                  <a:pt x="7377113" y="4679236"/>
                  <a:pt x="7383780" y="4658281"/>
                  <a:pt x="7386638" y="4641136"/>
                </a:cubicBezTo>
                <a:cubicBezTo>
                  <a:pt x="7389495" y="4624943"/>
                  <a:pt x="7407593" y="4631611"/>
                  <a:pt x="7419023" y="4631611"/>
                </a:cubicBezTo>
                <a:cubicBezTo>
                  <a:pt x="7867650" y="4609703"/>
                  <a:pt x="8316278" y="4587796"/>
                  <a:pt x="8763953" y="4563983"/>
                </a:cubicBezTo>
                <a:cubicBezTo>
                  <a:pt x="8806815" y="4562078"/>
                  <a:pt x="8819198" y="4572556"/>
                  <a:pt x="8815387" y="4613513"/>
                </a:cubicBezTo>
                <a:cubicBezTo>
                  <a:pt x="8811578" y="4654471"/>
                  <a:pt x="8812530" y="4696381"/>
                  <a:pt x="8816340" y="4737338"/>
                </a:cubicBezTo>
                <a:cubicBezTo>
                  <a:pt x="8820150" y="4774486"/>
                  <a:pt x="8811578" y="4794488"/>
                  <a:pt x="8769667" y="4787821"/>
                </a:cubicBezTo>
                <a:cubicBezTo>
                  <a:pt x="8757285" y="4785916"/>
                  <a:pt x="8744903" y="4788773"/>
                  <a:pt x="8731567" y="4789726"/>
                </a:cubicBezTo>
                <a:cubicBezTo>
                  <a:pt x="8731567" y="4845923"/>
                  <a:pt x="8789670" y="4856401"/>
                  <a:pt x="8803005" y="4902120"/>
                </a:cubicBezTo>
                <a:cubicBezTo>
                  <a:pt x="8808720" y="4916408"/>
                  <a:pt x="8821103" y="4932601"/>
                  <a:pt x="8822055" y="4950698"/>
                </a:cubicBezTo>
                <a:close/>
                <a:moveTo>
                  <a:pt x="8423910" y="4409678"/>
                </a:moveTo>
                <a:cubicBezTo>
                  <a:pt x="8500110" y="4414441"/>
                  <a:pt x="8576310" y="4411583"/>
                  <a:pt x="8652510" y="4412536"/>
                </a:cubicBezTo>
                <a:cubicBezTo>
                  <a:pt x="8695373" y="4412536"/>
                  <a:pt x="8738235" y="4412536"/>
                  <a:pt x="8780145" y="4420156"/>
                </a:cubicBezTo>
                <a:cubicBezTo>
                  <a:pt x="8809673" y="4424918"/>
                  <a:pt x="8817292" y="4443968"/>
                  <a:pt x="8817292" y="4465876"/>
                </a:cubicBezTo>
                <a:cubicBezTo>
                  <a:pt x="8818245" y="4495403"/>
                  <a:pt x="8792528" y="4483973"/>
                  <a:pt x="8778240" y="4484926"/>
                </a:cubicBezTo>
                <a:cubicBezTo>
                  <a:pt x="8446770" y="4500166"/>
                  <a:pt x="8116253" y="4514453"/>
                  <a:pt x="7784783" y="4528741"/>
                </a:cubicBezTo>
                <a:cubicBezTo>
                  <a:pt x="7712393" y="4531598"/>
                  <a:pt x="7639050" y="4534456"/>
                  <a:pt x="7565708" y="4537313"/>
                </a:cubicBezTo>
                <a:cubicBezTo>
                  <a:pt x="7541895" y="4538266"/>
                  <a:pt x="7530465" y="4528741"/>
                  <a:pt x="7519988" y="4506833"/>
                </a:cubicBezTo>
                <a:cubicBezTo>
                  <a:pt x="7487603" y="4436348"/>
                  <a:pt x="7495223" y="4361101"/>
                  <a:pt x="7487603" y="4282043"/>
                </a:cubicBezTo>
                <a:cubicBezTo>
                  <a:pt x="7801928" y="4355386"/>
                  <a:pt x="8112443" y="4388723"/>
                  <a:pt x="8423910" y="440967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9"/>
          <p:cNvSpPr/>
          <p:nvPr/>
        </p:nvSpPr>
        <p:spPr>
          <a:xfrm>
            <a:off x="6588774" y="2447925"/>
            <a:ext cx="481301" cy="51752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9"/>
          <p:cNvSpPr/>
          <p:nvPr/>
        </p:nvSpPr>
        <p:spPr>
          <a:xfrm rot="10800000">
            <a:off x="5017149" y="4814192"/>
            <a:ext cx="481301" cy="51752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9"/>
          <p:cNvSpPr/>
          <p:nvPr/>
        </p:nvSpPr>
        <p:spPr>
          <a:xfrm rot="5400000">
            <a:off x="8960499" y="3629963"/>
            <a:ext cx="481301" cy="51752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9"/>
          <p:cNvSpPr/>
          <p:nvPr/>
        </p:nvSpPr>
        <p:spPr>
          <a:xfrm rot="-5400000">
            <a:off x="2766074" y="3629963"/>
            <a:ext cx="481301" cy="51752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" name="Google Shape;332;p9"/>
          <p:cNvGrpSpPr/>
          <p:nvPr/>
        </p:nvGrpSpPr>
        <p:grpSpPr>
          <a:xfrm>
            <a:off x="9709798" y="3255258"/>
            <a:ext cx="1729727" cy="1261884"/>
            <a:chOff x="8481110" y="2440898"/>
            <a:chExt cx="3144279" cy="1261884"/>
          </a:xfrm>
        </p:grpSpPr>
        <p:sp>
          <p:nvSpPr>
            <p:cNvPr id="333" name="Google Shape;333;p9"/>
            <p:cNvSpPr txBox="1"/>
            <p:nvPr/>
          </p:nvSpPr>
          <p:spPr>
            <a:xfrm>
              <a:off x="8497216" y="2687119"/>
              <a:ext cx="312817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9"/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9"/>
          <p:cNvGrpSpPr/>
          <p:nvPr/>
        </p:nvGrpSpPr>
        <p:grpSpPr>
          <a:xfrm>
            <a:off x="752475" y="3255258"/>
            <a:ext cx="1729727" cy="1261884"/>
            <a:chOff x="8481110" y="2440898"/>
            <a:chExt cx="3144279" cy="1261884"/>
          </a:xfrm>
        </p:grpSpPr>
        <p:sp>
          <p:nvSpPr>
            <p:cNvPr id="336" name="Google Shape;336;p9"/>
            <p:cNvSpPr txBox="1"/>
            <p:nvPr/>
          </p:nvSpPr>
          <p:spPr>
            <a:xfrm>
              <a:off x="8497216" y="2687119"/>
              <a:ext cx="312817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9"/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9"/>
          <p:cNvGrpSpPr/>
          <p:nvPr/>
        </p:nvGrpSpPr>
        <p:grpSpPr>
          <a:xfrm>
            <a:off x="6588774" y="5108206"/>
            <a:ext cx="3144280" cy="892552"/>
            <a:chOff x="1715369" y="1766707"/>
            <a:chExt cx="1783314" cy="892552"/>
          </a:xfrm>
        </p:grpSpPr>
        <p:sp>
          <p:nvSpPr>
            <p:cNvPr id="339" name="Google Shape;339;p9"/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9"/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9"/>
          <p:cNvGrpSpPr/>
          <p:nvPr/>
        </p:nvGrpSpPr>
        <p:grpSpPr>
          <a:xfrm>
            <a:off x="2354170" y="1943032"/>
            <a:ext cx="3144280" cy="892552"/>
            <a:chOff x="1715369" y="1766707"/>
            <a:chExt cx="1783314" cy="892552"/>
          </a:xfrm>
        </p:grpSpPr>
        <p:sp>
          <p:nvSpPr>
            <p:cNvPr id="342" name="Google Shape;342;p9"/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9"/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 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ALLPPT-COLOR 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4666</Words>
  <Application>Microsoft Office PowerPoint</Application>
  <PresentationFormat>Panorámica</PresentationFormat>
  <Paragraphs>529</Paragraphs>
  <Slides>48</Slides>
  <Notes>48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2" baseType="lpstr">
      <vt:lpstr>Arial</vt:lpstr>
      <vt:lpstr>Cover and End Slide Master</vt:lpstr>
      <vt:lpstr>Section Break Slide Master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Allppt.com</dc:creator>
  <cp:lastModifiedBy>eduardo</cp:lastModifiedBy>
  <cp:revision>1</cp:revision>
  <dcterms:created xsi:type="dcterms:W3CDTF">2019-01-14T06:35:35Z</dcterms:created>
  <dcterms:modified xsi:type="dcterms:W3CDTF">2023-11-29T15:22:23Z</dcterms:modified>
</cp:coreProperties>
</file>