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16-08-2025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687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95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3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9218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US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412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E49A5-73AD-92DD-BA01-6989E608228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59B5A53-24A2-AEB5-7F00-9D759BC1C3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BD3A167-3A36-20DD-019F-38FC0BB392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7CE6B81-E1F8-6732-DA8B-71D0F2B18E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CE4EA08-85EF-4462-87CA-E5EEB9D1A3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6AA7E-FE88-4451-8722-09FC8355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AB6AC67-E831-EA5D-5EF2-9C0666B320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8552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35A3A-164D-7491-45A1-9BC1C532C6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443558-1B88-A613-B020-0ACA51D46C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2025-08-16T03:49:17Z</dcterms:modified>
</cp:coreProperties>
</file>