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4" r:id="rId4"/>
    <p:sldId id="276" r:id="rId5"/>
    <p:sldId id="263" r:id="rId6"/>
    <p:sldId id="277" r:id="rId7"/>
    <p:sldId id="275"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6A9A43C3-3AFB-4FA0-9212-9452A1B1F24B}" type="datetimeFigureOut">
              <a:rPr lang="en-US" smtClean="0"/>
              <a:t>3/16/2026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16832764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284316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3103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9048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6A9A43C3-3AFB-4FA0-9212-9452A1B1F24B}" type="datetimeFigureOut">
              <a:rPr lang="en-US" smtClean="0"/>
              <a:t>3/16/2026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406821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A43C3-3AFB-4FA0-9212-9452A1B1F24B}"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99476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45968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A43C3-3AFB-4FA0-9212-9452A1B1F24B}"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5447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A43C3-3AFB-4FA0-9212-9452A1B1F24B}"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780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6A9A43C3-3AFB-4FA0-9212-9452A1B1F24B}" type="datetimeFigureOut">
              <a:rPr lang="en-US" smtClean="0"/>
              <a:t>3/16/2026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623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6A9A43C3-3AFB-4FA0-9212-9452A1B1F24B}" type="datetimeFigureOut">
              <a:rPr lang="en-US" smtClean="0"/>
              <a:t>3/16/2026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29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A9A43C3-3AFB-4FA0-9212-9452A1B1F24B}" type="datetimeFigureOut">
              <a:rPr lang="en-US" smtClean="0"/>
              <a:t>3/16/2026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2352138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TÔN VINH </a:t>
            </a:r>
            <a:br>
              <a:rPr lang="en-US" sz="5400" b="1" dirty="0">
                <a:solidFill>
                  <a:srgbClr val="FF0000"/>
                </a:solidFill>
                <a:latin typeface="Times New Roman" panose="02020603050405020304" pitchFamily="18" charset="0"/>
                <a:cs typeface="Times New Roman" panose="02020603050405020304" pitchFamily="18" charset="0"/>
              </a:rPr>
            </a:br>
            <a:r>
              <a:rPr lang="en-US" sz="5400" b="1" dirty="0">
                <a:solidFill>
                  <a:srgbClr val="FF0000"/>
                </a:solidFill>
                <a:latin typeface="Times New Roman" panose="02020603050405020304" pitchFamily="18" charset="0"/>
                <a:cs typeface="Times New Roman" panose="02020603050405020304" pitchFamily="18" charset="0"/>
              </a:rPr>
              <a:t>LÒNG THƯƠNG XÓT CHÚA</a:t>
            </a:r>
          </a:p>
        </p:txBody>
      </p:sp>
    </p:spTree>
    <p:extLst>
      <p:ext uri="{BB962C8B-B14F-4D97-AF65-F5344CB8AC3E}">
        <p14:creationId xmlns:p14="http://schemas.microsoft.com/office/powerpoint/2010/main" val="2642553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7322" y="278296"/>
            <a:ext cx="11400182" cy="5416868"/>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Con xin tôn vinh lòng thương xót Chúa thật lớn lao. Lớn hơn muôn ngàn tội lỗi của con và nhân loại. Con xin tín thác lòng thương xót Chúa mãi muôn đời. Con xin tín thác lạy Chúa Giê-Su Chúa con ơi.</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040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7565" y="278297"/>
            <a:ext cx="11390244" cy="6124754"/>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1. </a:t>
            </a:r>
            <a:r>
              <a:rPr lang="vi-VN" dirty="0"/>
              <a:t> </a:t>
            </a:r>
            <a:r>
              <a:rPr lang="vi-VN" sz="5600" b="1" dirty="0">
                <a:latin typeface="Times New Roman" panose="02020603050405020304" pitchFamily="18" charset="0"/>
                <a:cs typeface="Times New Roman" panose="02020603050405020304" pitchFamily="18" charset="0"/>
              </a:rPr>
              <a:t>Lòng thương xót Chúa tuôn trào từ lòng Chúa Cha. Mầu nhiệm khôn thấu; Tình yêu Ba Ngôi Cực Thánh. Là nguồn khởi nguyên mầm sống và muôn phúc lành. Lòng thương xót Chúa bao trùm toàn thể nhân loại.</a:t>
            </a:r>
            <a:br>
              <a:rPr lang="vi-VN" sz="5600" b="1" dirty="0">
                <a:latin typeface="Times New Roman" panose="02020603050405020304" pitchFamily="18" charset="0"/>
                <a:cs typeface="Times New Roman" panose="02020603050405020304" pitchFamily="18" charset="0"/>
              </a:rPr>
            </a:b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5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64A2C-3DC6-F499-A701-18807FCB4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103C74-75F2-D695-ED57-3971479A497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DB347B-232A-6D0D-7D63-5A34BB1DDB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EB2AE66-330C-C32C-543F-51D5B8271FD4}"/>
              </a:ext>
            </a:extLst>
          </p:cNvPr>
          <p:cNvSpPr/>
          <p:nvPr/>
        </p:nvSpPr>
        <p:spPr>
          <a:xfrm>
            <a:off x="437322" y="278296"/>
            <a:ext cx="11400182" cy="5416868"/>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Con xin tôn vinh lòng thương xót Chúa thật lớn lao. Lớn hơn muôn ngàn tội lỗi của con và nhân loại. Con xin tín thác lòng thương xót Chúa mãi muôn đời. Con xin tín thác lạy Chúa Giê-Su Chúa con ơi.</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8456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77687" y="308114"/>
            <a:ext cx="1137558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a:solidFill>
                  <a:srgbClr val="FF0000"/>
                </a:solidFill>
                <a:effectLst/>
                <a:latin typeface="Arial" panose="020B0604020202020204" pitchFamily="34" charset="0"/>
                <a:cs typeface="Arial" panose="020B0604020202020204" pitchFamily="34" charset="0"/>
              </a:rPr>
              <a:t>. </a:t>
            </a:r>
            <a:r>
              <a:rPr lang="vi-VN" dirty="0"/>
              <a:t> </a:t>
            </a:r>
            <a:r>
              <a:rPr lang="vi-VN" sz="5600" b="1" dirty="0">
                <a:latin typeface="Times New Roman" panose="02020603050405020304" pitchFamily="18" charset="0"/>
                <a:cs typeface="Times New Roman" panose="02020603050405020304" pitchFamily="18" charset="0"/>
              </a:rPr>
              <a:t>Lòng thương xót Chúa; Ngôi Lời nhập thể thế nhân. Ngàn muôn thương tích mở ra yêu thương của Chúa. Từ nguồn Thánh Tâm mạch suối ngàn ơn khoan hồng. Lòng thương xót Chúa xóa sạch tội lỗi nhân trần.</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22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991AE-6E69-8D37-3E1E-4A31FC35C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26995-16A8-47E7-F23E-EDDA6951FE1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F978DF3-6746-3A21-F5C7-035E29A02B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2014059-9564-5284-2D0F-089B9D2DB2B7}"/>
              </a:ext>
            </a:extLst>
          </p:cNvPr>
          <p:cNvSpPr/>
          <p:nvPr/>
        </p:nvSpPr>
        <p:spPr>
          <a:xfrm>
            <a:off x="437322" y="278296"/>
            <a:ext cx="11400182" cy="5416868"/>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Con xin tôn vinh lòng thương xót Chúa thật lớn lao. Lớn hơn muôn ngàn tội lỗi của con và nhân loại. Con xin tín thác lòng thương xót Chúa mãi muôn đời. Con xin tín thác lạy Chúa Giê-Su Chúa con ơi.</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4524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93DC0-0304-E3D6-E768-50492C972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830A7C-34ED-9535-41E9-712F591A3C3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C9F5C20-0479-FF8C-AE95-A83E53C4FC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8649B5B-54E5-188F-9BAD-324822EE15D0}"/>
              </a:ext>
            </a:extLst>
          </p:cNvPr>
          <p:cNvSpPr/>
          <p:nvPr/>
        </p:nvSpPr>
        <p:spPr>
          <a:xfrm>
            <a:off x="377687" y="308114"/>
            <a:ext cx="11375585" cy="704808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3</a:t>
            </a:r>
            <a:r>
              <a:rPr lang="vi-VN" sz="6000" b="1" dirty="0">
                <a:solidFill>
                  <a:srgbClr val="FF0000"/>
                </a:solidFill>
                <a:effectLst/>
                <a:latin typeface="Arial" panose="020B0604020202020204" pitchFamily="34" charset="0"/>
                <a:cs typeface="Arial" panose="020B0604020202020204" pitchFamily="34" charset="0"/>
              </a:rPr>
              <a:t>. </a:t>
            </a:r>
            <a:r>
              <a:rPr lang="vi-VN" sz="5600" b="1" dirty="0">
                <a:latin typeface="Times New Roman" panose="02020603050405020304" pitchFamily="18" charset="0"/>
                <a:cs typeface="Times New Roman" panose="02020603050405020304" pitchFamily="18" charset="0"/>
              </a:rPr>
              <a:t> Lòng thương xót Chúa ấp ủ đời con tháng năm. Và ban sự sống phục sinh vinh quang ngàn kiếp. Ngài gìn giữ con khỏi chốn trầm luân muôn đời. Lòng thương xót Chúa gọi con về chốn quê Trời.</a:t>
            </a:r>
            <a:br>
              <a:rPr lang="vi-VN" sz="5600" b="1" dirty="0">
                <a:latin typeface="Times New Roman" panose="02020603050405020304" pitchFamily="18" charset="0"/>
                <a:cs typeface="Times New Roman" panose="02020603050405020304" pitchFamily="18" charset="0"/>
              </a:rPr>
            </a:br>
            <a:br>
              <a:rPr lang="vi-VN" sz="5600" b="1" dirty="0">
                <a:latin typeface="Times New Roman" panose="02020603050405020304" pitchFamily="18" charset="0"/>
                <a:cs typeface="Times New Roman" panose="02020603050405020304" pitchFamily="18" charset="0"/>
              </a:rPr>
            </a:b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953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51F8A-7F3D-2ACA-FE69-2B67739E92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FBE6AC-542B-06BD-D34C-ABAE85F3C9B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82E17A6-485C-340B-39AB-8DEB1DEB7D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C9C75C7-9FA8-0B4E-AF1B-14127909FC0E}"/>
              </a:ext>
            </a:extLst>
          </p:cNvPr>
          <p:cNvSpPr/>
          <p:nvPr/>
        </p:nvSpPr>
        <p:spPr>
          <a:xfrm>
            <a:off x="437322" y="278296"/>
            <a:ext cx="11400182" cy="5416868"/>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ĐK</a:t>
            </a:r>
            <a:r>
              <a:rPr lang="vi-VN" sz="6600" b="1" dirty="0">
                <a:solidFill>
                  <a:srgbClr val="FF0000"/>
                </a:solidFill>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Con xin tôn vinh lòng thương xót Chúa thật lớn lao. Lớn hơn muôn ngàn tội lỗi của con và nhân loại. Con xin tín thác lòng thương xót Chúa mãi muôn đời. Con xin tín thác lạy Chúa Giê-Su Chúa con ơi.</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9263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95</TotalTime>
  <Words>346</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Times New Roman</vt:lpstr>
      <vt:lpstr>Savon</vt:lpstr>
      <vt:lpstr>TÔN VINH  LÒNG THƯƠNG XÓT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LOÀI NGƯỜI ƠI</dc:title>
  <dc:creator>Admin</dc:creator>
  <cp:lastModifiedBy>Administrator</cp:lastModifiedBy>
  <cp:revision>38</cp:revision>
  <dcterms:created xsi:type="dcterms:W3CDTF">2024-12-09T14:34:39Z</dcterms:created>
  <dcterms:modified xsi:type="dcterms:W3CDTF">2026-03-16T01:39:38Z</dcterms:modified>
</cp:coreProperties>
</file>