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10287000" cx="18288000"/>
  <p:notesSz cx="10287000" cy="18288000"/>
  <p:embeddedFontLst>
    <p:embeddedFont>
      <p:font typeface="Inter"/>
      <p:regular r:id="rId30"/>
      <p:bold r:id="rId31"/>
      <p:italic r:id="rId32"/>
      <p:boldItalic r:id="rId33"/>
    </p:embeddedFont>
    <p:embeddedFont>
      <p:font typeface="Lato"/>
      <p:regular r:id="rId34"/>
      <p:bold r:id="rId35"/>
      <p:italic r:id="rId36"/>
      <p:boldItalic r:id="rId37"/>
    </p:embeddedFont>
    <p:embeddedFont>
      <p:font typeface="Rock Salt"/>
      <p:regular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9" roundtripDataSignature="AMtx7mh5CVsGx1NZwcASKwf21+xAhvRWn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bold.fntdata"/><Relationship Id="rId30" Type="http://schemas.openxmlformats.org/officeDocument/2006/relationships/font" Target="fonts/Inter-regular.fntdata"/><Relationship Id="rId11" Type="http://schemas.openxmlformats.org/officeDocument/2006/relationships/slide" Target="slides/slide7.xml"/><Relationship Id="rId33" Type="http://schemas.openxmlformats.org/officeDocument/2006/relationships/font" Target="fonts/Inter-boldItalic.fntdata"/><Relationship Id="rId10" Type="http://schemas.openxmlformats.org/officeDocument/2006/relationships/slide" Target="slides/slide6.xml"/><Relationship Id="rId32" Type="http://schemas.openxmlformats.org/officeDocument/2006/relationships/font" Target="fonts/Inter-italic.fntdata"/><Relationship Id="rId13" Type="http://schemas.openxmlformats.org/officeDocument/2006/relationships/slide" Target="slides/slide9.xml"/><Relationship Id="rId35" Type="http://schemas.openxmlformats.org/officeDocument/2006/relationships/font" Target="fonts/Lato-bold.fntdata"/><Relationship Id="rId12" Type="http://schemas.openxmlformats.org/officeDocument/2006/relationships/slide" Target="slides/slide8.xml"/><Relationship Id="rId34" Type="http://schemas.openxmlformats.org/officeDocument/2006/relationships/font" Target="fonts/Lato-regular.fntdata"/><Relationship Id="rId15" Type="http://schemas.openxmlformats.org/officeDocument/2006/relationships/slide" Target="slides/slide11.xml"/><Relationship Id="rId37" Type="http://schemas.openxmlformats.org/officeDocument/2006/relationships/font" Target="fonts/Lato-boldItalic.fntdata"/><Relationship Id="rId14" Type="http://schemas.openxmlformats.org/officeDocument/2006/relationships/slide" Target="slides/slide10.xml"/><Relationship Id="rId36" Type="http://schemas.openxmlformats.org/officeDocument/2006/relationships/font" Target="fonts/Lato-italic.fntdata"/><Relationship Id="rId17" Type="http://schemas.openxmlformats.org/officeDocument/2006/relationships/slide" Target="slides/slide13.xml"/><Relationship Id="rId39" Type="http://customschemas.google.com/relationships/presentationmetadata" Target="metadata"/><Relationship Id="rId16" Type="http://schemas.openxmlformats.org/officeDocument/2006/relationships/slide" Target="slides/slide12.xml"/><Relationship Id="rId38" Type="http://schemas.openxmlformats.org/officeDocument/2006/relationships/font" Target="fonts/RockSalt-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h531cb58bc979c2d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h531cb58bc979c2d3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h531cb58bc979c2d3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h531cb58bc979c2d3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h531cb58bc979c2d3_0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 name="Google Shape;28;h531cb58bc979c2d3_0_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h531cb58bc979c2d3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 name="Google Shape;41;h531cb58bc979c2d3_0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 name="Google Shape;42;h531cb58bc979c2d3_0_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h531cb58bc979c2d3_0_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 name="Google Shape;79;h531cb58bc979c2d3_0_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 name="Google Shape;80;h531cb58bc979c2d3_0_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h531cb58bc979c2d3_0_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h531cb58bc979c2d3_0_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h531cb58bc979c2d3_0_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h531cb58bc979c2d3_0_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h531cb58bc979c2d3_0_1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h531cb58bc979c2d3_0_10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h531cb58bc979c2d3_0_1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h531cb58bc979c2d3_0_1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h531cb58bc979c2d3_0_1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h531cb58bc979c2d3_0_1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h531cb58bc979c2d3_0_1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h531cb58bc979c2d3_0_1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h531cb58bc979c2d3_0_1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h531cb58bc979c2d3_0_1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h531cb58bc979c2d3_0_1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h531cb58bc979c2d3_0_1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 name="Google Shape;214;h531cb58bc979c2d3_0_1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h531cb58bc979c2d3_0_1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h531cb58bc979c2d3_0_2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h531cb58bc979c2d3_0_2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h531cb58bc979c2d3_0_2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h531cb58bc979c2d3_0_2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h531cb58bc979c2d3_0_2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h531cb58bc979c2d3_0_2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h531cb58bc979c2d3_0_2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h531cb58bc979c2d3_0_2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h531cb58bc979c2d3_0_2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h531cb58bc979c2d3_0_3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h531cb58bc979c2d3_0_30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h531cb58bc979c2d3_0_30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h531cb58bc979c2d3_0_3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h531cb58bc979c2d3_0_3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h531cb58bc979c2d3_0_3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h531cb58bc979c2d3_0_3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9" name="Google Shape;419;h531cb58bc979c2d3_0_3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0" name="Google Shape;420;h531cb58bc979c2d3_0_39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h531cb58bc979c2d3_0_4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9" name="Google Shape;439;h531cb58bc979c2d3_0_4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0" name="Google Shape;440;h531cb58bc979c2d3_0_4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h531cb58bc979c2d3_0_4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6" name="Google Shape;456;h531cb58bc979c2d3_0_4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 name="Google Shape;457;h531cb58bc979c2d3_0_4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h531cb58bc979c2d3_0_4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6" name="Google Shape;466;h531cb58bc979c2d3_0_4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h531cb58bc979c2d3_0_4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h531cb58bc979c2d3_0_4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2" name="Google Shape;502;h531cb58bc979c2d3_0_4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3" name="Google Shape;503;h531cb58bc979c2d3_0_4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h531cb58bc979c2d3_0_4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5" name="Google Shape;525;h531cb58bc979c2d3_0_4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 name="Google Shape;526;h531cb58bc979c2d3_0_4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h531cb58bc979c2d3_0_5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0" name="Google Shape;570;h531cb58bc979c2d3_0_5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1" name="Google Shape;571;h531cb58bc979c2d3_0_5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h531cb58bc979c2d3_0_5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8" name="Google Shape;608;h531cb58bc979c2d3_0_5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9" name="Google Shape;609;h531cb58bc979c2d3_0_5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h531cb58bc979c2d3_0_5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5" name="Google Shape;635;h531cb58bc979c2d3_0_5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6" name="Google Shape;636;h531cb58bc979c2d3_0_5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h531cb58bc979c2d3_0_6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9" name="Google Shape;659;h531cb58bc979c2d3_0_6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0" name="Google Shape;660;h531cb58bc979c2d3_0_6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2.png"/><Relationship Id="rId4" Type="http://schemas.openxmlformats.org/officeDocument/2006/relationships/image" Target="../media/image59.png"/><Relationship Id="rId5" Type="http://schemas.openxmlformats.org/officeDocument/2006/relationships/image" Target="../media/image1.png"/><Relationship Id="rId6" Type="http://schemas.openxmlformats.org/officeDocument/2006/relationships/image" Target="../media/image13.png"/><Relationship Id="rId7"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2.png"/><Relationship Id="rId4"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image" Target="../media/image2.png"/><Relationship Id="rId7"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7.png"/><Relationship Id="rId4" Type="http://schemas.openxmlformats.org/officeDocument/2006/relationships/image" Target="../media/image24.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2.png"/><Relationship Id="rId8"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6.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3.png"/><Relationship Id="rId7"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2.png"/><Relationship Id="rId4" Type="http://schemas.openxmlformats.org/officeDocument/2006/relationships/image" Target="../media/image59.png"/><Relationship Id="rId9" Type="http://schemas.openxmlformats.org/officeDocument/2006/relationships/image" Target="../media/image25.png"/><Relationship Id="rId5" Type="http://schemas.openxmlformats.org/officeDocument/2006/relationships/image" Target="../media/image1.png"/><Relationship Id="rId6" Type="http://schemas.openxmlformats.org/officeDocument/2006/relationships/image" Target="../media/image30.png"/><Relationship Id="rId7" Type="http://schemas.openxmlformats.org/officeDocument/2006/relationships/image" Target="../media/image2.png"/><Relationship Id="rId8"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7.png"/><Relationship Id="rId4" Type="http://schemas.openxmlformats.org/officeDocument/2006/relationships/image" Target="../media/image24.png"/><Relationship Id="rId9" Type="http://schemas.openxmlformats.org/officeDocument/2006/relationships/image" Target="../media/image38.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2.png"/><Relationship Id="rId8"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2.png"/><Relationship Id="rId4"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image" Target="../media/image2.png"/><Relationship Id="rId7" Type="http://schemas.openxmlformats.org/officeDocument/2006/relationships/image" Target="../media/image39.png"/><Relationship Id="rId8" Type="http://schemas.openxmlformats.org/officeDocument/2006/relationships/image" Target="../media/image4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6.png"/><Relationship Id="rId4" Type="http://schemas.openxmlformats.org/officeDocument/2006/relationships/image" Target="../media/image7.png"/><Relationship Id="rId9"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3.png"/><Relationship Id="rId7" Type="http://schemas.openxmlformats.org/officeDocument/2006/relationships/image" Target="../media/image43.png"/><Relationship Id="rId8" Type="http://schemas.openxmlformats.org/officeDocument/2006/relationships/image" Target="../media/image5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6.png"/><Relationship Id="rId4" Type="http://schemas.openxmlformats.org/officeDocument/2006/relationships/image" Target="../media/image7.png"/><Relationship Id="rId10" Type="http://schemas.openxmlformats.org/officeDocument/2006/relationships/image" Target="../media/image48.png"/><Relationship Id="rId9" Type="http://schemas.openxmlformats.org/officeDocument/2006/relationships/image" Target="../media/image55.png"/><Relationship Id="rId5" Type="http://schemas.openxmlformats.org/officeDocument/2006/relationships/image" Target="../media/image11.png"/><Relationship Id="rId6" Type="http://schemas.openxmlformats.org/officeDocument/2006/relationships/image" Target="../media/image3.png"/><Relationship Id="rId7" Type="http://schemas.openxmlformats.org/officeDocument/2006/relationships/image" Target="../media/image2.png"/><Relationship Id="rId8" Type="http://schemas.openxmlformats.org/officeDocument/2006/relationships/image" Target="../media/image5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7.png"/><Relationship Id="rId4" Type="http://schemas.openxmlformats.org/officeDocument/2006/relationships/image" Target="../media/image24.png"/><Relationship Id="rId11" Type="http://schemas.openxmlformats.org/officeDocument/2006/relationships/image" Target="../media/image64.png"/><Relationship Id="rId10" Type="http://schemas.openxmlformats.org/officeDocument/2006/relationships/image" Target="../media/image63.png"/><Relationship Id="rId9" Type="http://schemas.openxmlformats.org/officeDocument/2006/relationships/image" Target="../media/image62.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2.png"/><Relationship Id="rId8" Type="http://schemas.openxmlformats.org/officeDocument/2006/relationships/image" Target="../media/image6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2.png"/><Relationship Id="rId4" Type="http://schemas.openxmlformats.org/officeDocument/2006/relationships/image" Target="../media/image59.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8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2.png"/><Relationship Id="rId4"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7.png"/><Relationship Id="rId4" Type="http://schemas.openxmlformats.org/officeDocument/2006/relationships/image" Target="../media/image24.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6.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3.png"/><Relationship Id="rId7"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2.png"/><Relationship Id="rId4" Type="http://schemas.openxmlformats.org/officeDocument/2006/relationships/image" Target="../media/image59.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84.png"/><Relationship Id="rId8" Type="http://schemas.openxmlformats.org/officeDocument/2006/relationships/image" Target="../media/image9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7.png"/><Relationship Id="rId4" Type="http://schemas.openxmlformats.org/officeDocument/2006/relationships/image" Target="../media/image24.png"/><Relationship Id="rId10" Type="http://schemas.openxmlformats.org/officeDocument/2006/relationships/image" Target="../media/image96.png"/><Relationship Id="rId9" Type="http://schemas.openxmlformats.org/officeDocument/2006/relationships/image" Target="../media/image103.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2.png"/><Relationship Id="rId8" Type="http://schemas.openxmlformats.org/officeDocument/2006/relationships/image" Target="../media/image10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6.png"/><Relationship Id="rId4" Type="http://schemas.openxmlformats.org/officeDocument/2006/relationships/image" Target="../media/image7.png"/><Relationship Id="rId9" Type="http://schemas.openxmlformats.org/officeDocument/2006/relationships/image" Target="../media/image116.png"/><Relationship Id="rId5" Type="http://schemas.openxmlformats.org/officeDocument/2006/relationships/image" Target="../media/image11.png"/><Relationship Id="rId6" Type="http://schemas.openxmlformats.org/officeDocument/2006/relationships/image" Target="../media/image3.png"/><Relationship Id="rId7" Type="http://schemas.openxmlformats.org/officeDocument/2006/relationships/image" Target="../media/image2.png"/><Relationship Id="rId8" Type="http://schemas.openxmlformats.org/officeDocument/2006/relationships/image" Target="../media/image10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20.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2.png"/><Relationship Id="rId4" Type="http://schemas.openxmlformats.org/officeDocument/2006/relationships/image" Target="../media/image59.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1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7.png"/><Relationship Id="rId4" Type="http://schemas.openxmlformats.org/officeDocument/2006/relationships/image" Target="../media/image24.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2.png"/><Relationship Id="rId8" Type="http://schemas.openxmlformats.org/officeDocument/2006/relationships/image" Target="../media/image1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6.png"/><Relationship Id="rId4" Type="http://schemas.openxmlformats.org/officeDocument/2006/relationships/image" Target="../media/image7.png"/><Relationship Id="rId11" Type="http://schemas.openxmlformats.org/officeDocument/2006/relationships/image" Target="../media/image127.png"/><Relationship Id="rId10" Type="http://schemas.openxmlformats.org/officeDocument/2006/relationships/image" Target="../media/image123.png"/><Relationship Id="rId9" Type="http://schemas.openxmlformats.org/officeDocument/2006/relationships/image" Target="../media/image126.png"/><Relationship Id="rId5" Type="http://schemas.openxmlformats.org/officeDocument/2006/relationships/image" Target="../media/image11.png"/><Relationship Id="rId6" Type="http://schemas.openxmlformats.org/officeDocument/2006/relationships/image" Target="../media/image3.png"/><Relationship Id="rId7" Type="http://schemas.openxmlformats.org/officeDocument/2006/relationships/image" Target="../media/image2.png"/><Relationship Id="rId8" Type="http://schemas.openxmlformats.org/officeDocument/2006/relationships/image" Target="../media/image1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2.png"/><Relationship Id="rId4" Type="http://schemas.openxmlformats.org/officeDocument/2006/relationships/image" Target="../media/image59.png"/><Relationship Id="rId10" Type="http://schemas.openxmlformats.org/officeDocument/2006/relationships/image" Target="../media/image133.png"/><Relationship Id="rId9" Type="http://schemas.openxmlformats.org/officeDocument/2006/relationships/image" Target="../media/image132.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128.png"/><Relationship Id="rId8" Type="http://schemas.openxmlformats.org/officeDocument/2006/relationships/image" Target="../media/image13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2.png"/><Relationship Id="rId4" Type="http://schemas.openxmlformats.org/officeDocument/2006/relationships/image" Target="../media/image59.png"/><Relationship Id="rId9" Type="http://schemas.openxmlformats.org/officeDocument/2006/relationships/image" Target="../media/image144.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136.png"/><Relationship Id="rId8" Type="http://schemas.openxmlformats.org/officeDocument/2006/relationships/image" Target="../media/image14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7.png"/><Relationship Id="rId4" Type="http://schemas.openxmlformats.org/officeDocument/2006/relationships/image" Target="../media/image24.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2.png"/><Relationship Id="rId8" Type="http://schemas.openxmlformats.org/officeDocument/2006/relationships/image" Target="../media/image14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2.png"/><Relationship Id="rId4"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image" Target="../media/image2.png"/><Relationship Id="rId7" Type="http://schemas.openxmlformats.org/officeDocument/2006/relationships/hyperlink" Target="https://unsplash.com/" TargetMode="External"/><Relationship Id="rId8" Type="http://schemas.openxmlformats.org/officeDocument/2006/relationships/image" Target="../media/image15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15" name="Shape 15"/>
        <p:cNvGrpSpPr/>
        <p:nvPr/>
      </p:nvGrpSpPr>
      <p:grpSpPr>
        <a:xfrm>
          <a:off x="0" y="0"/>
          <a:ext cx="0" cy="0"/>
          <a:chOff x="0" y="0"/>
          <a:chExt cx="0" cy="0"/>
        </a:xfrm>
      </p:grpSpPr>
      <p:pic>
        <p:nvPicPr>
          <p:cNvPr descr="preencoded.png" id="16" name="Google Shape;16;h531cb58bc979c2d3_0_0"/>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7" name="Google Shape;17;h531cb58bc979c2d3_0_0"/>
          <p:cNvPicPr preferRelativeResize="0"/>
          <p:nvPr/>
        </p:nvPicPr>
        <p:blipFill rotWithShape="1">
          <a:blip r:embed="rId4">
            <a:alphaModFix/>
          </a:blip>
          <a:srcRect b="0" l="0" r="0" t="0"/>
          <a:stretch/>
        </p:blipFill>
        <p:spPr>
          <a:xfrm>
            <a:off x="285750" y="771525"/>
            <a:ext cx="3829050" cy="1828800"/>
          </a:xfrm>
          <a:prstGeom prst="rect">
            <a:avLst/>
          </a:prstGeom>
          <a:noFill/>
          <a:ln>
            <a:noFill/>
          </a:ln>
        </p:spPr>
      </p:pic>
      <p:pic>
        <p:nvPicPr>
          <p:cNvPr descr="preencoded.png" id="18" name="Google Shape;18;h531cb58bc979c2d3_0_0"/>
          <p:cNvPicPr preferRelativeResize="0"/>
          <p:nvPr/>
        </p:nvPicPr>
        <p:blipFill rotWithShape="1">
          <a:blip r:embed="rId5">
            <a:alphaModFix/>
          </a:blip>
          <a:srcRect b="0" l="0" r="0" t="0"/>
          <a:stretch/>
        </p:blipFill>
        <p:spPr>
          <a:xfrm>
            <a:off x="12468225" y="3048000"/>
            <a:ext cx="5057775" cy="2095500"/>
          </a:xfrm>
          <a:prstGeom prst="rect">
            <a:avLst/>
          </a:prstGeom>
          <a:noFill/>
          <a:ln>
            <a:noFill/>
          </a:ln>
        </p:spPr>
      </p:pic>
      <p:sp>
        <p:nvSpPr>
          <p:cNvPr id="19" name="Google Shape;19;h531cb58bc979c2d3_0_0"/>
          <p:cNvSpPr/>
          <p:nvPr/>
        </p:nvSpPr>
        <p:spPr>
          <a:xfrm>
            <a:off x="552450" y="1695450"/>
            <a:ext cx="13039800" cy="573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6500"/>
              <a:buFont typeface="Rock Salt"/>
              <a:buNone/>
            </a:pPr>
            <a:r>
              <a:rPr b="0" i="0" lang="en-US" sz="16500" u="none" cap="none" strike="noStrike">
                <a:solidFill>
                  <a:srgbClr val="000000"/>
                </a:solidFill>
                <a:latin typeface="Rock Salt"/>
                <a:ea typeface="Rock Salt"/>
                <a:cs typeface="Rock Salt"/>
                <a:sym typeface="Rock Salt"/>
              </a:rPr>
              <a:t>Itinerary</a:t>
            </a:r>
            <a:endParaRPr b="0" i="0" sz="16500" u="none" cap="none" strike="noStrike">
              <a:solidFill>
                <a:schemeClr val="dk1"/>
              </a:solidFill>
              <a:latin typeface="Calibri"/>
              <a:ea typeface="Calibri"/>
              <a:cs typeface="Calibri"/>
              <a:sym typeface="Calibri"/>
            </a:endParaRPr>
          </a:p>
        </p:txBody>
      </p:sp>
      <p:pic>
        <p:nvPicPr>
          <p:cNvPr descr="preencoded.png" id="20" name="Google Shape;20;h531cb58bc979c2d3_0_0"/>
          <p:cNvPicPr preferRelativeResize="0"/>
          <p:nvPr/>
        </p:nvPicPr>
        <p:blipFill rotWithShape="1">
          <a:blip r:embed="rId6">
            <a:alphaModFix/>
          </a:blip>
          <a:srcRect b="0" l="0" r="0" t="0"/>
          <a:stretch/>
        </p:blipFill>
        <p:spPr>
          <a:xfrm>
            <a:off x="11506200" y="2752725"/>
            <a:ext cx="6019800" cy="6334125"/>
          </a:xfrm>
          <a:prstGeom prst="rect">
            <a:avLst/>
          </a:prstGeom>
          <a:noFill/>
          <a:ln>
            <a:noFill/>
          </a:ln>
        </p:spPr>
      </p:pic>
      <p:grpSp>
        <p:nvGrpSpPr>
          <p:cNvPr id="21" name="Google Shape;21;h531cb58bc979c2d3_0_0"/>
          <p:cNvGrpSpPr/>
          <p:nvPr/>
        </p:nvGrpSpPr>
        <p:grpSpPr>
          <a:xfrm>
            <a:off x="17640300" y="7994925"/>
            <a:ext cx="596549" cy="2063476"/>
            <a:chOff x="17640300" y="7994925"/>
            <a:chExt cx="596549" cy="2063476"/>
          </a:xfrm>
        </p:grpSpPr>
        <p:pic>
          <p:nvPicPr>
            <p:cNvPr descr="preencoded.png" id="22" name="Google Shape;22;h531cb58bc979c2d3_0_0"/>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3" name="Google Shape;23;h531cb58bc979c2d3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4" name="Google Shape;24;h531cb58bc979c2d3_0_0"/>
          <p:cNvSpPr/>
          <p:nvPr/>
        </p:nvSpPr>
        <p:spPr>
          <a:xfrm>
            <a:off x="666750" y="5715000"/>
            <a:ext cx="10037400" cy="168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B4C5B"/>
              </a:buClr>
              <a:buSzPts val="4800"/>
              <a:buFont typeface="Lato"/>
              <a:buNone/>
            </a:pPr>
            <a:r>
              <a:rPr b="1" i="0" lang="en-US" sz="4800" u="none" cap="none" strike="noStrike">
                <a:solidFill>
                  <a:srgbClr val="2B4C5B"/>
                </a:solidFill>
                <a:latin typeface="Lato"/>
                <a:ea typeface="Lato"/>
                <a:cs typeface="Lato"/>
                <a:sym typeface="Lato"/>
              </a:rPr>
              <a:t>Free Presentation Template by EaTemp</a:t>
            </a:r>
            <a:endParaRPr b="0" i="0" sz="4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29" name="Shape 29"/>
        <p:cNvGrpSpPr/>
        <p:nvPr/>
      </p:nvGrpSpPr>
      <p:grpSpPr>
        <a:xfrm>
          <a:off x="0" y="0"/>
          <a:ext cx="0" cy="0"/>
          <a:chOff x="0" y="0"/>
          <a:chExt cx="0" cy="0"/>
        </a:xfrm>
      </p:grpSpPr>
      <p:pic>
        <p:nvPicPr>
          <p:cNvPr descr="preencoded.png" id="30" name="Google Shape;30;h531cb58bc979c2d3_0_13"/>
          <p:cNvPicPr preferRelativeResize="0"/>
          <p:nvPr/>
        </p:nvPicPr>
        <p:blipFill rotWithShape="1">
          <a:blip r:embed="rId3">
            <a:alphaModFix/>
          </a:blip>
          <a:srcRect b="0" l="0" r="0" t="0"/>
          <a:stretch/>
        </p:blipFill>
        <p:spPr>
          <a:xfrm rot="10800000">
            <a:off x="0" y="0"/>
            <a:ext cx="18288000" cy="10287000"/>
          </a:xfrm>
          <a:prstGeom prst="rect">
            <a:avLst/>
          </a:prstGeom>
          <a:noFill/>
          <a:ln>
            <a:noFill/>
          </a:ln>
        </p:spPr>
      </p:pic>
      <p:pic>
        <p:nvPicPr>
          <p:cNvPr descr="preencoded.png" id="31" name="Google Shape;31;h531cb58bc979c2d3_0_13"/>
          <p:cNvPicPr preferRelativeResize="0"/>
          <p:nvPr/>
        </p:nvPicPr>
        <p:blipFill rotWithShape="1">
          <a:blip r:embed="rId4">
            <a:alphaModFix/>
          </a:blip>
          <a:srcRect b="0" l="0" r="0" t="0"/>
          <a:stretch/>
        </p:blipFill>
        <p:spPr>
          <a:xfrm>
            <a:off x="9363075" y="2790825"/>
            <a:ext cx="8382000" cy="1219200"/>
          </a:xfrm>
          <a:prstGeom prst="rect">
            <a:avLst/>
          </a:prstGeom>
          <a:noFill/>
          <a:ln>
            <a:noFill/>
          </a:ln>
        </p:spPr>
      </p:pic>
      <p:pic>
        <p:nvPicPr>
          <p:cNvPr descr="preencoded.png" id="32" name="Google Shape;32;h531cb58bc979c2d3_0_13"/>
          <p:cNvPicPr preferRelativeResize="0"/>
          <p:nvPr/>
        </p:nvPicPr>
        <p:blipFill rotWithShape="1">
          <a:blip r:embed="rId5">
            <a:alphaModFix/>
          </a:blip>
          <a:srcRect b="0" l="0" r="0" t="0"/>
          <a:stretch/>
        </p:blipFill>
        <p:spPr>
          <a:xfrm>
            <a:off x="447675" y="581025"/>
            <a:ext cx="8382000" cy="1600200"/>
          </a:xfrm>
          <a:prstGeom prst="rect">
            <a:avLst/>
          </a:prstGeom>
          <a:noFill/>
          <a:ln>
            <a:noFill/>
          </a:ln>
        </p:spPr>
      </p:pic>
      <p:grpSp>
        <p:nvGrpSpPr>
          <p:cNvPr id="33" name="Google Shape;33;h531cb58bc979c2d3_0_13"/>
          <p:cNvGrpSpPr/>
          <p:nvPr/>
        </p:nvGrpSpPr>
        <p:grpSpPr>
          <a:xfrm>
            <a:off x="17640300" y="7994925"/>
            <a:ext cx="596549" cy="2063476"/>
            <a:chOff x="17640300" y="7994925"/>
            <a:chExt cx="596549" cy="2063476"/>
          </a:xfrm>
        </p:grpSpPr>
        <p:pic>
          <p:nvPicPr>
            <p:cNvPr descr="preencoded.png" id="34" name="Google Shape;34;h531cb58bc979c2d3_0_1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5" name="Google Shape;35;h531cb58bc979c2d3_0_1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6" name="Google Shape;36;h531cb58bc979c2d3_0_13"/>
          <p:cNvSpPr/>
          <p:nvPr/>
        </p:nvSpPr>
        <p:spPr>
          <a:xfrm>
            <a:off x="8401050" y="2181225"/>
            <a:ext cx="6789300" cy="3331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9600"/>
              <a:buFont typeface="Rock Salt"/>
              <a:buNone/>
            </a:pPr>
            <a:r>
              <a:rPr b="0" i="0" lang="en-US" sz="9600" u="none" cap="none" strike="noStrike">
                <a:solidFill>
                  <a:srgbClr val="000000"/>
                </a:solidFill>
                <a:latin typeface="Rock Salt"/>
                <a:ea typeface="Rock Salt"/>
                <a:cs typeface="Rock Salt"/>
                <a:sym typeface="Rock Salt"/>
              </a:rPr>
              <a:t>Welcome</a:t>
            </a:r>
            <a:endParaRPr b="0" i="0" sz="9600" u="none" cap="none" strike="noStrike">
              <a:solidFill>
                <a:schemeClr val="dk1"/>
              </a:solidFill>
              <a:latin typeface="Calibri"/>
              <a:ea typeface="Calibri"/>
              <a:cs typeface="Calibri"/>
              <a:sym typeface="Calibri"/>
            </a:endParaRPr>
          </a:p>
        </p:txBody>
      </p:sp>
      <p:sp>
        <p:nvSpPr>
          <p:cNvPr id="37" name="Google Shape;37;h531cb58bc979c2d3_0_13"/>
          <p:cNvSpPr/>
          <p:nvPr/>
        </p:nvSpPr>
        <p:spPr>
          <a:xfrm>
            <a:off x="8113395" y="5143500"/>
            <a:ext cx="6928500" cy="2278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38" name="Google Shape;38;h531cb58bc979c2d3_0_13"/>
          <p:cNvPicPr preferRelativeResize="0"/>
          <p:nvPr/>
        </p:nvPicPr>
        <p:blipFill rotWithShape="1">
          <a:blip r:embed="rId7">
            <a:alphaModFix/>
          </a:blip>
          <a:srcRect b="0" l="0" r="0" t="0"/>
          <a:stretch/>
        </p:blipFill>
        <p:spPr>
          <a:xfrm>
            <a:off x="2495550" y="952500"/>
            <a:ext cx="5029200" cy="8382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43" name="Shape 43"/>
        <p:cNvGrpSpPr/>
        <p:nvPr/>
      </p:nvGrpSpPr>
      <p:grpSpPr>
        <a:xfrm>
          <a:off x="0" y="0"/>
          <a:ext cx="0" cy="0"/>
          <a:chOff x="0" y="0"/>
          <a:chExt cx="0" cy="0"/>
        </a:xfrm>
      </p:grpSpPr>
      <p:pic>
        <p:nvPicPr>
          <p:cNvPr descr="preencoded.png" id="44" name="Google Shape;44;h531cb58bc979c2d3_0_26"/>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5" name="Google Shape;45;h531cb58bc979c2d3_0_26"/>
          <p:cNvPicPr preferRelativeResize="0"/>
          <p:nvPr/>
        </p:nvPicPr>
        <p:blipFill rotWithShape="1">
          <a:blip r:embed="rId4">
            <a:alphaModFix/>
          </a:blip>
          <a:srcRect b="0" l="0" r="0" t="0"/>
          <a:stretch/>
        </p:blipFill>
        <p:spPr>
          <a:xfrm>
            <a:off x="14211300" y="1171575"/>
            <a:ext cx="2800350" cy="1295400"/>
          </a:xfrm>
          <a:prstGeom prst="rect">
            <a:avLst/>
          </a:prstGeom>
          <a:noFill/>
          <a:ln>
            <a:noFill/>
          </a:ln>
        </p:spPr>
      </p:pic>
      <p:pic>
        <p:nvPicPr>
          <p:cNvPr descr="preencoded.png" id="46" name="Google Shape;46;h531cb58bc979c2d3_0_26"/>
          <p:cNvPicPr preferRelativeResize="0"/>
          <p:nvPr/>
        </p:nvPicPr>
        <p:blipFill rotWithShape="1">
          <a:blip r:embed="rId5">
            <a:alphaModFix/>
          </a:blip>
          <a:srcRect b="0" l="0" r="0" t="0"/>
          <a:stretch/>
        </p:blipFill>
        <p:spPr>
          <a:xfrm rot="10800000">
            <a:off x="10010775" y="2790825"/>
            <a:ext cx="2800350" cy="1295400"/>
          </a:xfrm>
          <a:prstGeom prst="rect">
            <a:avLst/>
          </a:prstGeom>
          <a:noFill/>
          <a:ln>
            <a:noFill/>
          </a:ln>
        </p:spPr>
      </p:pic>
      <p:pic>
        <p:nvPicPr>
          <p:cNvPr descr="preencoded.png" id="47" name="Google Shape;47;h531cb58bc979c2d3_0_26"/>
          <p:cNvPicPr preferRelativeResize="0"/>
          <p:nvPr/>
        </p:nvPicPr>
        <p:blipFill rotWithShape="1">
          <a:blip r:embed="rId6">
            <a:alphaModFix/>
          </a:blip>
          <a:srcRect b="0" l="0" r="0" t="0"/>
          <a:stretch/>
        </p:blipFill>
        <p:spPr>
          <a:xfrm rot="10800000">
            <a:off x="552450" y="304800"/>
            <a:ext cx="6781800" cy="2809875"/>
          </a:xfrm>
          <a:prstGeom prst="rect">
            <a:avLst/>
          </a:prstGeom>
          <a:noFill/>
          <a:ln>
            <a:noFill/>
          </a:ln>
        </p:spPr>
      </p:pic>
      <p:grpSp>
        <p:nvGrpSpPr>
          <p:cNvPr id="48" name="Google Shape;48;h531cb58bc979c2d3_0_26"/>
          <p:cNvGrpSpPr/>
          <p:nvPr/>
        </p:nvGrpSpPr>
        <p:grpSpPr>
          <a:xfrm>
            <a:off x="17640300" y="7994925"/>
            <a:ext cx="596549" cy="2063476"/>
            <a:chOff x="17640300" y="7994925"/>
            <a:chExt cx="596549" cy="2063476"/>
          </a:xfrm>
        </p:grpSpPr>
        <p:pic>
          <p:nvPicPr>
            <p:cNvPr descr="preencoded.png" id="49" name="Google Shape;49;h531cb58bc979c2d3_0_26"/>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50" name="Google Shape;50;h531cb58bc979c2d3_0_2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1" name="Google Shape;51;h531cb58bc979c2d3_0_26"/>
          <p:cNvSpPr/>
          <p:nvPr/>
        </p:nvSpPr>
        <p:spPr>
          <a:xfrm>
            <a:off x="2400300" y="209550"/>
            <a:ext cx="13923600" cy="3331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9600"/>
              <a:buFont typeface="Rock Salt"/>
              <a:buNone/>
            </a:pPr>
            <a:r>
              <a:rPr b="0" i="0" lang="en-US" sz="9600" u="none" cap="none" strike="noStrike">
                <a:solidFill>
                  <a:srgbClr val="000000"/>
                </a:solidFill>
                <a:latin typeface="Rock Salt"/>
                <a:ea typeface="Rock Salt"/>
                <a:cs typeface="Rock Salt"/>
                <a:sym typeface="Rock Salt"/>
              </a:rPr>
              <a:t>Table of Contents</a:t>
            </a:r>
            <a:endParaRPr b="0" i="0" sz="9600" u="none" cap="none" strike="noStrike">
              <a:solidFill>
                <a:schemeClr val="dk1"/>
              </a:solidFill>
              <a:latin typeface="Calibri"/>
              <a:ea typeface="Calibri"/>
              <a:cs typeface="Calibri"/>
              <a:sym typeface="Calibri"/>
            </a:endParaRPr>
          </a:p>
        </p:txBody>
      </p:sp>
      <p:grpSp>
        <p:nvGrpSpPr>
          <p:cNvPr id="52" name="Google Shape;52;h531cb58bc979c2d3_0_26"/>
          <p:cNvGrpSpPr/>
          <p:nvPr/>
        </p:nvGrpSpPr>
        <p:grpSpPr>
          <a:xfrm>
            <a:off x="1771650" y="2914650"/>
            <a:ext cx="1219200" cy="1219200"/>
            <a:chOff x="1771650" y="2914650"/>
            <a:chExt cx="1219200" cy="1219200"/>
          </a:xfrm>
        </p:grpSpPr>
        <p:sp>
          <p:nvSpPr>
            <p:cNvPr id="53" name="Google Shape;53;h531cb58bc979c2d3_0_26"/>
            <p:cNvSpPr/>
            <p:nvPr/>
          </p:nvSpPr>
          <p:spPr>
            <a:xfrm>
              <a:off x="1771650" y="2914650"/>
              <a:ext cx="1219200" cy="1219200"/>
            </a:xfrm>
            <a:prstGeom prst="ellipse">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h531cb58bc979c2d3_0_26"/>
            <p:cNvSpPr/>
            <p:nvPr/>
          </p:nvSpPr>
          <p:spPr>
            <a:xfrm>
              <a:off x="1977390" y="2914650"/>
              <a:ext cx="807600" cy="1219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Rock Salt"/>
                <a:buNone/>
              </a:pPr>
              <a:r>
                <a:rPr b="0" i="0" lang="en-US" sz="3600" u="none" cap="none" strike="noStrike">
                  <a:solidFill>
                    <a:srgbClr val="000000"/>
                  </a:solidFill>
                  <a:latin typeface="Rock Salt"/>
                  <a:ea typeface="Rock Salt"/>
                  <a:cs typeface="Rock Salt"/>
                  <a:sym typeface="Rock Salt"/>
                </a:rPr>
                <a:t>01</a:t>
              </a:r>
              <a:endParaRPr b="0" i="0" sz="3600" u="none" cap="none" strike="noStrike">
                <a:solidFill>
                  <a:schemeClr val="dk1"/>
                </a:solidFill>
                <a:latin typeface="Calibri"/>
                <a:ea typeface="Calibri"/>
                <a:cs typeface="Calibri"/>
                <a:sym typeface="Calibri"/>
              </a:endParaRPr>
            </a:p>
          </p:txBody>
        </p:sp>
      </p:grpSp>
      <p:grpSp>
        <p:nvGrpSpPr>
          <p:cNvPr id="55" name="Google Shape;55;h531cb58bc979c2d3_0_26"/>
          <p:cNvGrpSpPr/>
          <p:nvPr/>
        </p:nvGrpSpPr>
        <p:grpSpPr>
          <a:xfrm>
            <a:off x="1771650" y="4286250"/>
            <a:ext cx="5577900" cy="1640175"/>
            <a:chOff x="1771650" y="4286250"/>
            <a:chExt cx="5577900" cy="1640175"/>
          </a:xfrm>
        </p:grpSpPr>
        <p:sp>
          <p:nvSpPr>
            <p:cNvPr id="56" name="Google Shape;56;h531cb58bc979c2d3_0_26"/>
            <p:cNvSpPr/>
            <p:nvPr/>
          </p:nvSpPr>
          <p:spPr>
            <a:xfrm>
              <a:off x="1771650" y="4286250"/>
              <a:ext cx="55779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ck Salt"/>
                <a:buNone/>
              </a:pPr>
              <a:r>
                <a:rPr b="0" i="0" lang="en-US" sz="3600" u="none" cap="none" strike="noStrike">
                  <a:solidFill>
                    <a:srgbClr val="0E0E0E"/>
                  </a:solidFill>
                  <a:latin typeface="Rock Salt"/>
                  <a:ea typeface="Rock Salt"/>
                  <a:cs typeface="Rock Salt"/>
                  <a:sym typeface="Rock Salt"/>
                </a:rPr>
                <a:t>Introduction</a:t>
              </a:r>
              <a:endParaRPr b="0" i="0" sz="3600" u="none" cap="none" strike="noStrike">
                <a:solidFill>
                  <a:schemeClr val="dk1"/>
                </a:solidFill>
                <a:latin typeface="Calibri"/>
                <a:ea typeface="Calibri"/>
                <a:cs typeface="Calibri"/>
                <a:sym typeface="Calibri"/>
              </a:endParaRPr>
            </a:p>
          </p:txBody>
        </p:sp>
        <p:sp>
          <p:nvSpPr>
            <p:cNvPr id="57" name="Google Shape;57;h531cb58bc979c2d3_0_26"/>
            <p:cNvSpPr/>
            <p:nvPr/>
          </p:nvSpPr>
          <p:spPr>
            <a:xfrm>
              <a:off x="1771650" y="5457825"/>
              <a:ext cx="5547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Extraordinary Realm</a:t>
              </a:r>
              <a:endParaRPr b="0" i="0" sz="2400" u="none" cap="none" strike="noStrike">
                <a:solidFill>
                  <a:schemeClr val="dk1"/>
                </a:solidFill>
                <a:latin typeface="Calibri"/>
                <a:ea typeface="Calibri"/>
                <a:cs typeface="Calibri"/>
                <a:sym typeface="Calibri"/>
              </a:endParaRPr>
            </a:p>
          </p:txBody>
        </p:sp>
      </p:grpSp>
      <p:grpSp>
        <p:nvGrpSpPr>
          <p:cNvPr id="58" name="Google Shape;58;h531cb58bc979c2d3_0_26"/>
          <p:cNvGrpSpPr/>
          <p:nvPr/>
        </p:nvGrpSpPr>
        <p:grpSpPr>
          <a:xfrm>
            <a:off x="1771650" y="6076950"/>
            <a:ext cx="1219200" cy="1219200"/>
            <a:chOff x="1771650" y="6076950"/>
            <a:chExt cx="1219200" cy="1219200"/>
          </a:xfrm>
        </p:grpSpPr>
        <p:sp>
          <p:nvSpPr>
            <p:cNvPr id="59" name="Google Shape;59;h531cb58bc979c2d3_0_26"/>
            <p:cNvSpPr/>
            <p:nvPr/>
          </p:nvSpPr>
          <p:spPr>
            <a:xfrm>
              <a:off x="1771650" y="6076950"/>
              <a:ext cx="1219200" cy="12192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h531cb58bc979c2d3_0_26"/>
            <p:cNvSpPr/>
            <p:nvPr/>
          </p:nvSpPr>
          <p:spPr>
            <a:xfrm>
              <a:off x="1929765" y="6076950"/>
              <a:ext cx="903000" cy="1219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Rock Salt"/>
                <a:buNone/>
              </a:pPr>
              <a:r>
                <a:rPr b="0" i="0" lang="en-US" sz="3600" u="none" cap="none" strike="noStrike">
                  <a:solidFill>
                    <a:srgbClr val="000000"/>
                  </a:solidFill>
                  <a:latin typeface="Rock Salt"/>
                  <a:ea typeface="Rock Salt"/>
                  <a:cs typeface="Rock Salt"/>
                  <a:sym typeface="Rock Salt"/>
                </a:rPr>
                <a:t>02</a:t>
              </a:r>
              <a:endParaRPr b="0" i="0" sz="3600" u="none" cap="none" strike="noStrike">
                <a:solidFill>
                  <a:schemeClr val="dk1"/>
                </a:solidFill>
                <a:latin typeface="Calibri"/>
                <a:ea typeface="Calibri"/>
                <a:cs typeface="Calibri"/>
                <a:sym typeface="Calibri"/>
              </a:endParaRPr>
            </a:p>
          </p:txBody>
        </p:sp>
      </p:grpSp>
      <p:grpSp>
        <p:nvGrpSpPr>
          <p:cNvPr id="61" name="Google Shape;61;h531cb58bc979c2d3_0_26"/>
          <p:cNvGrpSpPr/>
          <p:nvPr/>
        </p:nvGrpSpPr>
        <p:grpSpPr>
          <a:xfrm>
            <a:off x="1771650" y="7448550"/>
            <a:ext cx="5577900" cy="1640175"/>
            <a:chOff x="1771650" y="7448550"/>
            <a:chExt cx="5577900" cy="1640175"/>
          </a:xfrm>
        </p:grpSpPr>
        <p:sp>
          <p:nvSpPr>
            <p:cNvPr id="62" name="Google Shape;62;h531cb58bc979c2d3_0_26"/>
            <p:cNvSpPr/>
            <p:nvPr/>
          </p:nvSpPr>
          <p:spPr>
            <a:xfrm>
              <a:off x="1771650" y="7448550"/>
              <a:ext cx="55779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ck Salt"/>
                <a:buNone/>
              </a:pPr>
              <a:r>
                <a:rPr b="0" i="0" lang="en-US" sz="3600" u="none" cap="none" strike="noStrike">
                  <a:solidFill>
                    <a:srgbClr val="0E0E0E"/>
                  </a:solidFill>
                  <a:latin typeface="Rock Salt"/>
                  <a:ea typeface="Rock Salt"/>
                  <a:cs typeface="Rock Salt"/>
                  <a:sym typeface="Rock Salt"/>
                </a:rPr>
                <a:t>Encounters</a:t>
              </a:r>
              <a:endParaRPr b="0" i="0" sz="3600" u="none" cap="none" strike="noStrike">
                <a:solidFill>
                  <a:schemeClr val="dk1"/>
                </a:solidFill>
                <a:latin typeface="Calibri"/>
                <a:ea typeface="Calibri"/>
                <a:cs typeface="Calibri"/>
                <a:sym typeface="Calibri"/>
              </a:endParaRPr>
            </a:p>
          </p:txBody>
        </p:sp>
        <p:sp>
          <p:nvSpPr>
            <p:cNvPr id="63" name="Google Shape;63;h531cb58bc979c2d3_0_26"/>
            <p:cNvSpPr/>
            <p:nvPr/>
          </p:nvSpPr>
          <p:spPr>
            <a:xfrm>
              <a:off x="1771650" y="8620125"/>
              <a:ext cx="5547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Unicorn Sightings</a:t>
              </a:r>
              <a:endParaRPr b="0" i="0" sz="2400" u="none" cap="none" strike="noStrike">
                <a:solidFill>
                  <a:schemeClr val="dk1"/>
                </a:solidFill>
                <a:latin typeface="Calibri"/>
                <a:ea typeface="Calibri"/>
                <a:cs typeface="Calibri"/>
                <a:sym typeface="Calibri"/>
              </a:endParaRPr>
            </a:p>
          </p:txBody>
        </p:sp>
      </p:grpSp>
      <p:grpSp>
        <p:nvGrpSpPr>
          <p:cNvPr id="64" name="Google Shape;64;h531cb58bc979c2d3_0_26"/>
          <p:cNvGrpSpPr/>
          <p:nvPr/>
        </p:nvGrpSpPr>
        <p:grpSpPr>
          <a:xfrm>
            <a:off x="7258050" y="2914650"/>
            <a:ext cx="1219200" cy="1219200"/>
            <a:chOff x="7258050" y="2914650"/>
            <a:chExt cx="1219200" cy="1219200"/>
          </a:xfrm>
        </p:grpSpPr>
        <p:sp>
          <p:nvSpPr>
            <p:cNvPr id="65" name="Google Shape;65;h531cb58bc979c2d3_0_26"/>
            <p:cNvSpPr/>
            <p:nvPr/>
          </p:nvSpPr>
          <p:spPr>
            <a:xfrm>
              <a:off x="7258050" y="2914650"/>
              <a:ext cx="1219200" cy="12192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h531cb58bc979c2d3_0_26"/>
            <p:cNvSpPr/>
            <p:nvPr/>
          </p:nvSpPr>
          <p:spPr>
            <a:xfrm>
              <a:off x="7382828" y="2914650"/>
              <a:ext cx="969600" cy="1219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Rock Salt"/>
                <a:buNone/>
              </a:pPr>
              <a:r>
                <a:rPr b="0" i="0" lang="en-US" sz="3600" u="none" cap="none" strike="noStrike">
                  <a:solidFill>
                    <a:srgbClr val="000000"/>
                  </a:solidFill>
                  <a:latin typeface="Rock Salt"/>
                  <a:ea typeface="Rock Salt"/>
                  <a:cs typeface="Rock Salt"/>
                  <a:sym typeface="Rock Salt"/>
                </a:rPr>
                <a:t>03</a:t>
              </a:r>
              <a:endParaRPr b="0" i="0" sz="3600" u="none" cap="none" strike="noStrike">
                <a:solidFill>
                  <a:schemeClr val="dk1"/>
                </a:solidFill>
                <a:latin typeface="Calibri"/>
                <a:ea typeface="Calibri"/>
                <a:cs typeface="Calibri"/>
                <a:sym typeface="Calibri"/>
              </a:endParaRPr>
            </a:p>
          </p:txBody>
        </p:sp>
      </p:grpSp>
      <p:grpSp>
        <p:nvGrpSpPr>
          <p:cNvPr id="67" name="Google Shape;67;h531cb58bc979c2d3_0_26"/>
          <p:cNvGrpSpPr/>
          <p:nvPr/>
        </p:nvGrpSpPr>
        <p:grpSpPr>
          <a:xfrm>
            <a:off x="7258050" y="4286250"/>
            <a:ext cx="5577900" cy="1640175"/>
            <a:chOff x="7258050" y="4286250"/>
            <a:chExt cx="5577900" cy="1640175"/>
          </a:xfrm>
        </p:grpSpPr>
        <p:sp>
          <p:nvSpPr>
            <p:cNvPr id="68" name="Google Shape;68;h531cb58bc979c2d3_0_26"/>
            <p:cNvSpPr/>
            <p:nvPr/>
          </p:nvSpPr>
          <p:spPr>
            <a:xfrm>
              <a:off x="7258050" y="4286250"/>
              <a:ext cx="55779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ck Salt"/>
                <a:buNone/>
              </a:pPr>
              <a:r>
                <a:rPr b="0" i="0" lang="en-US" sz="3600" u="none" cap="none" strike="noStrike">
                  <a:solidFill>
                    <a:srgbClr val="0E0E0E"/>
                  </a:solidFill>
                  <a:latin typeface="Rock Salt"/>
                  <a:ea typeface="Rock Salt"/>
                  <a:cs typeface="Rock Salt"/>
                  <a:sym typeface="Rock Salt"/>
                </a:rPr>
                <a:t>Wonders</a:t>
              </a:r>
              <a:endParaRPr b="0" i="0" sz="3600" u="none" cap="none" strike="noStrike">
                <a:solidFill>
                  <a:schemeClr val="dk1"/>
                </a:solidFill>
                <a:latin typeface="Calibri"/>
                <a:ea typeface="Calibri"/>
                <a:cs typeface="Calibri"/>
                <a:sym typeface="Calibri"/>
              </a:endParaRPr>
            </a:p>
          </p:txBody>
        </p:sp>
        <p:sp>
          <p:nvSpPr>
            <p:cNvPr id="69" name="Google Shape;69;h531cb58bc979c2d3_0_26"/>
            <p:cNvSpPr/>
            <p:nvPr/>
          </p:nvSpPr>
          <p:spPr>
            <a:xfrm>
              <a:off x="7258050" y="5457825"/>
              <a:ext cx="5547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Wishes Granted</a:t>
              </a:r>
              <a:endParaRPr b="0" i="0" sz="2400" u="none" cap="none" strike="noStrike">
                <a:solidFill>
                  <a:schemeClr val="dk1"/>
                </a:solidFill>
                <a:latin typeface="Calibri"/>
                <a:ea typeface="Calibri"/>
                <a:cs typeface="Calibri"/>
                <a:sym typeface="Calibri"/>
              </a:endParaRPr>
            </a:p>
          </p:txBody>
        </p:sp>
      </p:grpSp>
      <p:grpSp>
        <p:nvGrpSpPr>
          <p:cNvPr id="70" name="Google Shape;70;h531cb58bc979c2d3_0_26"/>
          <p:cNvGrpSpPr/>
          <p:nvPr/>
        </p:nvGrpSpPr>
        <p:grpSpPr>
          <a:xfrm>
            <a:off x="7258050" y="6076950"/>
            <a:ext cx="1219200" cy="1219200"/>
            <a:chOff x="7258050" y="6076950"/>
            <a:chExt cx="1219200" cy="1219200"/>
          </a:xfrm>
        </p:grpSpPr>
        <p:sp>
          <p:nvSpPr>
            <p:cNvPr id="71" name="Google Shape;71;h531cb58bc979c2d3_0_26"/>
            <p:cNvSpPr/>
            <p:nvPr/>
          </p:nvSpPr>
          <p:spPr>
            <a:xfrm>
              <a:off x="7258050" y="6076950"/>
              <a:ext cx="1219200" cy="1219200"/>
            </a:xfrm>
            <a:prstGeom prst="ellipse">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h531cb58bc979c2d3_0_26"/>
            <p:cNvSpPr/>
            <p:nvPr/>
          </p:nvSpPr>
          <p:spPr>
            <a:xfrm>
              <a:off x="7439978" y="6076950"/>
              <a:ext cx="855300" cy="1219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Rock Salt"/>
                <a:buNone/>
              </a:pPr>
              <a:r>
                <a:rPr b="0" i="0" lang="en-US" sz="3600" u="none" cap="none" strike="noStrike">
                  <a:solidFill>
                    <a:srgbClr val="000000"/>
                  </a:solidFill>
                  <a:latin typeface="Rock Salt"/>
                  <a:ea typeface="Rock Salt"/>
                  <a:cs typeface="Rock Salt"/>
                  <a:sym typeface="Rock Salt"/>
                </a:rPr>
                <a:t>04</a:t>
              </a:r>
              <a:endParaRPr b="0" i="0" sz="3600" u="none" cap="none" strike="noStrike">
                <a:solidFill>
                  <a:schemeClr val="dk1"/>
                </a:solidFill>
                <a:latin typeface="Calibri"/>
                <a:ea typeface="Calibri"/>
                <a:cs typeface="Calibri"/>
                <a:sym typeface="Calibri"/>
              </a:endParaRPr>
            </a:p>
          </p:txBody>
        </p:sp>
      </p:grpSp>
      <p:grpSp>
        <p:nvGrpSpPr>
          <p:cNvPr id="73" name="Google Shape;73;h531cb58bc979c2d3_0_26"/>
          <p:cNvGrpSpPr/>
          <p:nvPr/>
        </p:nvGrpSpPr>
        <p:grpSpPr>
          <a:xfrm>
            <a:off x="7258050" y="7448550"/>
            <a:ext cx="5577900" cy="1640175"/>
            <a:chOff x="7258050" y="7448550"/>
            <a:chExt cx="5577900" cy="1640175"/>
          </a:xfrm>
        </p:grpSpPr>
        <p:sp>
          <p:nvSpPr>
            <p:cNvPr id="74" name="Google Shape;74;h531cb58bc979c2d3_0_26"/>
            <p:cNvSpPr/>
            <p:nvPr/>
          </p:nvSpPr>
          <p:spPr>
            <a:xfrm>
              <a:off x="7258050" y="7448550"/>
              <a:ext cx="55779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ck Salt"/>
                <a:buNone/>
              </a:pPr>
              <a:r>
                <a:rPr b="0" i="0" lang="en-US" sz="3600" u="none" cap="none" strike="noStrike">
                  <a:solidFill>
                    <a:srgbClr val="0E0E0E"/>
                  </a:solidFill>
                  <a:latin typeface="Rock Salt"/>
                  <a:ea typeface="Rock Salt"/>
                  <a:cs typeface="Rock Salt"/>
                  <a:sym typeface="Rock Salt"/>
                </a:rPr>
                <a:t>Magic</a:t>
              </a:r>
              <a:endParaRPr b="0" i="0" sz="3600" u="none" cap="none" strike="noStrike">
                <a:solidFill>
                  <a:schemeClr val="dk1"/>
                </a:solidFill>
                <a:latin typeface="Calibri"/>
                <a:ea typeface="Calibri"/>
                <a:cs typeface="Calibri"/>
                <a:sym typeface="Calibri"/>
              </a:endParaRPr>
            </a:p>
          </p:txBody>
        </p:sp>
        <p:sp>
          <p:nvSpPr>
            <p:cNvPr id="75" name="Google Shape;75;h531cb58bc979c2d3_0_26"/>
            <p:cNvSpPr/>
            <p:nvPr/>
          </p:nvSpPr>
          <p:spPr>
            <a:xfrm>
              <a:off x="7258050" y="8620125"/>
              <a:ext cx="5547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Spellcasting</a:t>
              </a:r>
              <a:endParaRPr b="0" i="0" sz="2400" u="none" cap="none" strike="noStrike">
                <a:solidFill>
                  <a:schemeClr val="dk1"/>
                </a:solidFill>
                <a:latin typeface="Calibri"/>
                <a:ea typeface="Calibri"/>
                <a:cs typeface="Calibri"/>
                <a:sym typeface="Calibri"/>
              </a:endParaRPr>
            </a:p>
          </p:txBody>
        </p:sp>
      </p:grpSp>
      <p:pic>
        <p:nvPicPr>
          <p:cNvPr descr="preencoded.png" id="76" name="Google Shape;76;h531cb58bc979c2d3_0_26"/>
          <p:cNvPicPr preferRelativeResize="0"/>
          <p:nvPr/>
        </p:nvPicPr>
        <p:blipFill rotWithShape="1">
          <a:blip r:embed="rId8">
            <a:alphaModFix/>
          </a:blip>
          <a:srcRect b="0" l="0" r="0" t="0"/>
          <a:stretch/>
        </p:blipFill>
        <p:spPr>
          <a:xfrm>
            <a:off x="11068050" y="2362200"/>
            <a:ext cx="6286500" cy="75628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81" name="Shape 81"/>
        <p:cNvGrpSpPr/>
        <p:nvPr/>
      </p:nvGrpSpPr>
      <p:grpSpPr>
        <a:xfrm>
          <a:off x="0" y="0"/>
          <a:ext cx="0" cy="0"/>
          <a:chOff x="0" y="0"/>
          <a:chExt cx="0" cy="0"/>
        </a:xfrm>
      </p:grpSpPr>
      <p:pic>
        <p:nvPicPr>
          <p:cNvPr descr="preencoded.png" id="82" name="Google Shape;82;h531cb58bc979c2d3_0_63"/>
          <p:cNvPicPr preferRelativeResize="0"/>
          <p:nvPr/>
        </p:nvPicPr>
        <p:blipFill rotWithShape="1">
          <a:blip r:embed="rId3">
            <a:alphaModFix/>
          </a:blip>
          <a:srcRect b="0" l="0" r="0" t="0"/>
          <a:stretch/>
        </p:blipFill>
        <p:spPr>
          <a:xfrm rot="10800000">
            <a:off x="0" y="0"/>
            <a:ext cx="18288000" cy="10287000"/>
          </a:xfrm>
          <a:prstGeom prst="rect">
            <a:avLst/>
          </a:prstGeom>
          <a:noFill/>
          <a:ln>
            <a:noFill/>
          </a:ln>
        </p:spPr>
      </p:pic>
      <p:pic>
        <p:nvPicPr>
          <p:cNvPr descr="preencoded.png" id="83" name="Google Shape;83;h531cb58bc979c2d3_0_63"/>
          <p:cNvPicPr preferRelativeResize="0"/>
          <p:nvPr/>
        </p:nvPicPr>
        <p:blipFill rotWithShape="1">
          <a:blip r:embed="rId4">
            <a:alphaModFix/>
          </a:blip>
          <a:srcRect b="0" l="0" r="0" t="0"/>
          <a:stretch/>
        </p:blipFill>
        <p:spPr>
          <a:xfrm>
            <a:off x="485775" y="619125"/>
            <a:ext cx="4333875" cy="2038350"/>
          </a:xfrm>
          <a:prstGeom prst="rect">
            <a:avLst/>
          </a:prstGeom>
          <a:noFill/>
          <a:ln>
            <a:noFill/>
          </a:ln>
        </p:spPr>
      </p:pic>
      <p:pic>
        <p:nvPicPr>
          <p:cNvPr descr="preencoded.png" id="84" name="Google Shape;84;h531cb58bc979c2d3_0_63"/>
          <p:cNvPicPr preferRelativeResize="0"/>
          <p:nvPr/>
        </p:nvPicPr>
        <p:blipFill rotWithShape="1">
          <a:blip r:embed="rId5">
            <a:alphaModFix/>
          </a:blip>
          <a:srcRect b="0" l="0" r="0" t="0"/>
          <a:stretch/>
        </p:blipFill>
        <p:spPr>
          <a:xfrm rot="10800000">
            <a:off x="5248275" y="2600325"/>
            <a:ext cx="3295650" cy="1552575"/>
          </a:xfrm>
          <a:prstGeom prst="rect">
            <a:avLst/>
          </a:prstGeom>
          <a:noFill/>
          <a:ln>
            <a:noFill/>
          </a:ln>
        </p:spPr>
      </p:pic>
      <p:pic>
        <p:nvPicPr>
          <p:cNvPr descr="preencoded.png" id="85" name="Google Shape;85;h531cb58bc979c2d3_0_63"/>
          <p:cNvPicPr preferRelativeResize="0"/>
          <p:nvPr/>
        </p:nvPicPr>
        <p:blipFill rotWithShape="1">
          <a:blip r:embed="rId6">
            <a:alphaModFix/>
          </a:blip>
          <a:srcRect b="0" l="0" r="0" t="0"/>
          <a:stretch/>
        </p:blipFill>
        <p:spPr>
          <a:xfrm>
            <a:off x="9144000" y="1133475"/>
            <a:ext cx="8639175" cy="1809750"/>
          </a:xfrm>
          <a:prstGeom prst="rect">
            <a:avLst/>
          </a:prstGeom>
          <a:noFill/>
          <a:ln>
            <a:noFill/>
          </a:ln>
        </p:spPr>
      </p:pic>
      <p:grpSp>
        <p:nvGrpSpPr>
          <p:cNvPr id="86" name="Google Shape;86;h531cb58bc979c2d3_0_63"/>
          <p:cNvGrpSpPr/>
          <p:nvPr/>
        </p:nvGrpSpPr>
        <p:grpSpPr>
          <a:xfrm>
            <a:off x="17640300" y="7994925"/>
            <a:ext cx="596549" cy="2063476"/>
            <a:chOff x="17640300" y="7994925"/>
            <a:chExt cx="596549" cy="2063476"/>
          </a:xfrm>
        </p:grpSpPr>
        <p:pic>
          <p:nvPicPr>
            <p:cNvPr descr="preencoded.png" id="87" name="Google Shape;87;h531cb58bc979c2d3_0_63"/>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88" name="Google Shape;88;h531cb58bc979c2d3_0_6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89" name="Google Shape;89;h531cb58bc979c2d3_0_63"/>
          <p:cNvSpPr/>
          <p:nvPr/>
        </p:nvSpPr>
        <p:spPr>
          <a:xfrm>
            <a:off x="2219325" y="1824038"/>
            <a:ext cx="9315600" cy="208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The Extraordinary</a:t>
            </a:r>
            <a:endParaRPr b="0" i="0" sz="6000" u="none" cap="none" strike="noStrike">
              <a:solidFill>
                <a:schemeClr val="dk1"/>
              </a:solidFill>
              <a:latin typeface="Calibri"/>
              <a:ea typeface="Calibri"/>
              <a:cs typeface="Calibri"/>
              <a:sym typeface="Calibri"/>
            </a:endParaRPr>
          </a:p>
        </p:txBody>
      </p:sp>
      <p:grpSp>
        <p:nvGrpSpPr>
          <p:cNvPr id="90" name="Google Shape;90;h531cb58bc979c2d3_0_63"/>
          <p:cNvGrpSpPr/>
          <p:nvPr/>
        </p:nvGrpSpPr>
        <p:grpSpPr>
          <a:xfrm>
            <a:off x="2219325" y="3962400"/>
            <a:ext cx="13910175" cy="3364200"/>
            <a:chOff x="2219325" y="3962400"/>
            <a:chExt cx="13910175" cy="3364200"/>
          </a:xfrm>
        </p:grpSpPr>
        <p:sp>
          <p:nvSpPr>
            <p:cNvPr id="91" name="Google Shape;91;h531cb58bc979c2d3_0_63"/>
            <p:cNvSpPr/>
            <p:nvPr/>
          </p:nvSpPr>
          <p:spPr>
            <a:xfrm>
              <a:off x="2219325" y="3962400"/>
              <a:ext cx="6604500" cy="336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2" name="Google Shape;92;h531cb58bc979c2d3_0_63"/>
            <p:cNvSpPr/>
            <p:nvPr/>
          </p:nvSpPr>
          <p:spPr>
            <a:xfrm>
              <a:off x="9525000" y="3962400"/>
              <a:ext cx="6604500" cy="336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97" name="Shape 97"/>
        <p:cNvGrpSpPr/>
        <p:nvPr/>
      </p:nvGrpSpPr>
      <p:grpSpPr>
        <a:xfrm>
          <a:off x="0" y="0"/>
          <a:ext cx="0" cy="0"/>
          <a:chOff x="0" y="0"/>
          <a:chExt cx="0" cy="0"/>
        </a:xfrm>
      </p:grpSpPr>
      <p:pic>
        <p:nvPicPr>
          <p:cNvPr descr="preencoded.png" id="98" name="Google Shape;98;h531cb58bc979c2d3_0_78"/>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99" name="Google Shape;99;h531cb58bc979c2d3_0_78"/>
          <p:cNvPicPr preferRelativeResize="0"/>
          <p:nvPr/>
        </p:nvPicPr>
        <p:blipFill rotWithShape="1">
          <a:blip r:embed="rId4">
            <a:alphaModFix/>
          </a:blip>
          <a:srcRect b="0" l="0" r="0" t="0"/>
          <a:stretch/>
        </p:blipFill>
        <p:spPr>
          <a:xfrm>
            <a:off x="285750" y="771525"/>
            <a:ext cx="3829050" cy="1828800"/>
          </a:xfrm>
          <a:prstGeom prst="rect">
            <a:avLst/>
          </a:prstGeom>
          <a:noFill/>
          <a:ln>
            <a:noFill/>
          </a:ln>
        </p:spPr>
      </p:pic>
      <p:pic>
        <p:nvPicPr>
          <p:cNvPr descr="preencoded.png" id="100" name="Google Shape;100;h531cb58bc979c2d3_0_78"/>
          <p:cNvPicPr preferRelativeResize="0"/>
          <p:nvPr/>
        </p:nvPicPr>
        <p:blipFill rotWithShape="1">
          <a:blip r:embed="rId5">
            <a:alphaModFix/>
          </a:blip>
          <a:srcRect b="0" l="0" r="0" t="0"/>
          <a:stretch/>
        </p:blipFill>
        <p:spPr>
          <a:xfrm>
            <a:off x="12468225" y="3048000"/>
            <a:ext cx="5057775" cy="2095500"/>
          </a:xfrm>
          <a:prstGeom prst="rect">
            <a:avLst/>
          </a:prstGeom>
          <a:noFill/>
          <a:ln>
            <a:noFill/>
          </a:ln>
        </p:spPr>
      </p:pic>
      <p:pic>
        <p:nvPicPr>
          <p:cNvPr descr="preencoded.png" id="101" name="Google Shape;101;h531cb58bc979c2d3_0_78"/>
          <p:cNvPicPr preferRelativeResize="0"/>
          <p:nvPr/>
        </p:nvPicPr>
        <p:blipFill rotWithShape="1">
          <a:blip r:embed="rId6">
            <a:alphaModFix/>
          </a:blip>
          <a:srcRect b="0" l="0" r="0" t="0"/>
          <a:stretch/>
        </p:blipFill>
        <p:spPr>
          <a:xfrm>
            <a:off x="0" y="3648075"/>
            <a:ext cx="18288000" cy="6638925"/>
          </a:xfrm>
          <a:prstGeom prst="rect">
            <a:avLst/>
          </a:prstGeom>
          <a:noFill/>
          <a:ln>
            <a:noFill/>
          </a:ln>
        </p:spPr>
      </p:pic>
      <p:grpSp>
        <p:nvGrpSpPr>
          <p:cNvPr id="102" name="Google Shape;102;h531cb58bc979c2d3_0_78"/>
          <p:cNvGrpSpPr/>
          <p:nvPr/>
        </p:nvGrpSpPr>
        <p:grpSpPr>
          <a:xfrm>
            <a:off x="17640300" y="7994925"/>
            <a:ext cx="596549" cy="2063476"/>
            <a:chOff x="17640300" y="7994925"/>
            <a:chExt cx="596549" cy="2063476"/>
          </a:xfrm>
        </p:grpSpPr>
        <p:pic>
          <p:nvPicPr>
            <p:cNvPr descr="preencoded.png" id="103" name="Google Shape;103;h531cb58bc979c2d3_0_78"/>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04" name="Google Shape;104;h531cb58bc979c2d3_0_7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05" name="Google Shape;105;h531cb58bc979c2d3_0_78"/>
          <p:cNvGrpSpPr/>
          <p:nvPr/>
        </p:nvGrpSpPr>
        <p:grpSpPr>
          <a:xfrm>
            <a:off x="1428750" y="1238250"/>
            <a:ext cx="7401000" cy="3781500"/>
            <a:chOff x="1428750" y="1238250"/>
            <a:chExt cx="7401000" cy="3781500"/>
          </a:xfrm>
        </p:grpSpPr>
        <p:sp>
          <p:nvSpPr>
            <p:cNvPr id="106" name="Google Shape;106;h531cb58bc979c2d3_0_78"/>
            <p:cNvSpPr/>
            <p:nvPr/>
          </p:nvSpPr>
          <p:spPr>
            <a:xfrm>
              <a:off x="1428750" y="1238250"/>
              <a:ext cx="7401000" cy="37815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7" name="Google Shape;107;h531cb58bc979c2d3_0_78"/>
            <p:cNvPicPr preferRelativeResize="0"/>
            <p:nvPr/>
          </p:nvPicPr>
          <p:blipFill rotWithShape="1">
            <a:blip r:embed="rId8">
              <a:alphaModFix/>
            </a:blip>
            <a:srcRect b="0" l="0" r="0" t="0"/>
            <a:stretch/>
          </p:blipFill>
          <p:spPr>
            <a:xfrm>
              <a:off x="4767262" y="1438275"/>
              <a:ext cx="723900" cy="895350"/>
            </a:xfrm>
            <a:prstGeom prst="rect">
              <a:avLst/>
            </a:prstGeom>
            <a:noFill/>
            <a:ln>
              <a:noFill/>
            </a:ln>
          </p:spPr>
        </p:pic>
        <p:grpSp>
          <p:nvGrpSpPr>
            <p:cNvPr id="108" name="Google Shape;108;h531cb58bc979c2d3_0_78"/>
            <p:cNvGrpSpPr/>
            <p:nvPr/>
          </p:nvGrpSpPr>
          <p:grpSpPr>
            <a:xfrm>
              <a:off x="1687830" y="2533650"/>
              <a:ext cx="6882900" cy="2364075"/>
              <a:chOff x="1687830" y="2533650"/>
              <a:chExt cx="6882900" cy="2364075"/>
            </a:xfrm>
          </p:grpSpPr>
          <p:sp>
            <p:nvSpPr>
              <p:cNvPr id="109" name="Google Shape;109;h531cb58bc979c2d3_0_78"/>
              <p:cNvSpPr/>
              <p:nvPr/>
            </p:nvSpPr>
            <p:spPr>
              <a:xfrm>
                <a:off x="1687830" y="2533650"/>
                <a:ext cx="6882900" cy="1255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ock Salt"/>
                  <a:buNone/>
                </a:pPr>
                <a:r>
                  <a:rPr b="0" i="0" lang="en-US" sz="3600" u="none" cap="none" strike="noStrike">
                    <a:solidFill>
                      <a:srgbClr val="0E0E0E"/>
                    </a:solidFill>
                    <a:latin typeface="Rock Salt"/>
                    <a:ea typeface="Rock Salt"/>
                    <a:cs typeface="Rock Salt"/>
                    <a:sym typeface="Rock Salt"/>
                  </a:rPr>
                  <a:t>day 1</a:t>
                </a:r>
                <a:endParaRPr b="0" i="0" sz="3600" u="none" cap="none" strike="noStrike">
                  <a:solidFill>
                    <a:schemeClr val="dk1"/>
                  </a:solidFill>
                  <a:latin typeface="Calibri"/>
                  <a:ea typeface="Calibri"/>
                  <a:cs typeface="Calibri"/>
                  <a:sym typeface="Calibri"/>
                </a:endParaRPr>
              </a:p>
            </p:txBody>
          </p:sp>
          <p:sp>
            <p:nvSpPr>
              <p:cNvPr id="110" name="Google Shape;110;h531cb58bc979c2d3_0_78"/>
              <p:cNvSpPr/>
              <p:nvPr/>
            </p:nvSpPr>
            <p:spPr>
              <a:xfrm>
                <a:off x="1703070" y="3705225"/>
                <a:ext cx="6852300" cy="119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11" name="Google Shape;111;h531cb58bc979c2d3_0_78"/>
          <p:cNvGrpSpPr/>
          <p:nvPr/>
        </p:nvGrpSpPr>
        <p:grpSpPr>
          <a:xfrm>
            <a:off x="9458325" y="1200150"/>
            <a:ext cx="7401000" cy="3781500"/>
            <a:chOff x="9458325" y="1200150"/>
            <a:chExt cx="7401000" cy="3781500"/>
          </a:xfrm>
        </p:grpSpPr>
        <p:sp>
          <p:nvSpPr>
            <p:cNvPr id="112" name="Google Shape;112;h531cb58bc979c2d3_0_78"/>
            <p:cNvSpPr/>
            <p:nvPr/>
          </p:nvSpPr>
          <p:spPr>
            <a:xfrm>
              <a:off x="9458325" y="1200150"/>
              <a:ext cx="7401000" cy="37815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3" name="Google Shape;113;h531cb58bc979c2d3_0_78"/>
            <p:cNvPicPr preferRelativeResize="0"/>
            <p:nvPr/>
          </p:nvPicPr>
          <p:blipFill rotWithShape="1">
            <a:blip r:embed="rId9">
              <a:alphaModFix/>
            </a:blip>
            <a:srcRect b="0" l="0" r="0" t="0"/>
            <a:stretch/>
          </p:blipFill>
          <p:spPr>
            <a:xfrm>
              <a:off x="12711113" y="1400175"/>
              <a:ext cx="895350" cy="895350"/>
            </a:xfrm>
            <a:prstGeom prst="rect">
              <a:avLst/>
            </a:prstGeom>
            <a:noFill/>
            <a:ln>
              <a:noFill/>
            </a:ln>
          </p:spPr>
        </p:pic>
        <p:grpSp>
          <p:nvGrpSpPr>
            <p:cNvPr id="114" name="Google Shape;114;h531cb58bc979c2d3_0_78"/>
            <p:cNvGrpSpPr/>
            <p:nvPr/>
          </p:nvGrpSpPr>
          <p:grpSpPr>
            <a:xfrm>
              <a:off x="9717405" y="2495550"/>
              <a:ext cx="6882900" cy="2364075"/>
              <a:chOff x="9717405" y="2495550"/>
              <a:chExt cx="6882900" cy="2364075"/>
            </a:xfrm>
          </p:grpSpPr>
          <p:sp>
            <p:nvSpPr>
              <p:cNvPr id="115" name="Google Shape;115;h531cb58bc979c2d3_0_78"/>
              <p:cNvSpPr/>
              <p:nvPr/>
            </p:nvSpPr>
            <p:spPr>
              <a:xfrm>
                <a:off x="9717405" y="2495550"/>
                <a:ext cx="6882900" cy="1255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ock Salt"/>
                  <a:buNone/>
                </a:pPr>
                <a:r>
                  <a:rPr b="0" i="0" lang="en-US" sz="3600" u="none" cap="none" strike="noStrike">
                    <a:solidFill>
                      <a:srgbClr val="0E0E0E"/>
                    </a:solidFill>
                    <a:latin typeface="Rock Salt"/>
                    <a:ea typeface="Rock Salt"/>
                    <a:cs typeface="Rock Salt"/>
                    <a:sym typeface="Rock Salt"/>
                  </a:rPr>
                  <a:t>day 2</a:t>
                </a:r>
                <a:endParaRPr b="0" i="0" sz="3600" u="none" cap="none" strike="noStrike">
                  <a:solidFill>
                    <a:schemeClr val="dk1"/>
                  </a:solidFill>
                  <a:latin typeface="Calibri"/>
                  <a:ea typeface="Calibri"/>
                  <a:cs typeface="Calibri"/>
                  <a:sym typeface="Calibri"/>
                </a:endParaRPr>
              </a:p>
            </p:txBody>
          </p:sp>
          <p:sp>
            <p:nvSpPr>
              <p:cNvPr id="116" name="Google Shape;116;h531cb58bc979c2d3_0_78"/>
              <p:cNvSpPr/>
              <p:nvPr/>
            </p:nvSpPr>
            <p:spPr>
              <a:xfrm>
                <a:off x="9732645" y="3667125"/>
                <a:ext cx="6852300" cy="119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121" name="Shape 121"/>
        <p:cNvGrpSpPr/>
        <p:nvPr/>
      </p:nvGrpSpPr>
      <p:grpSpPr>
        <a:xfrm>
          <a:off x="0" y="0"/>
          <a:ext cx="0" cy="0"/>
          <a:chOff x="0" y="0"/>
          <a:chExt cx="0" cy="0"/>
        </a:xfrm>
      </p:grpSpPr>
      <p:pic>
        <p:nvPicPr>
          <p:cNvPr descr="preencoded.png" id="122" name="Google Shape;122;h531cb58bc979c2d3_0_101"/>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23" name="Google Shape;123;h531cb58bc979c2d3_0_101"/>
          <p:cNvPicPr preferRelativeResize="0"/>
          <p:nvPr/>
        </p:nvPicPr>
        <p:blipFill rotWithShape="1">
          <a:blip r:embed="rId4">
            <a:alphaModFix/>
          </a:blip>
          <a:srcRect b="0" l="0" r="0" t="0"/>
          <a:stretch/>
        </p:blipFill>
        <p:spPr>
          <a:xfrm>
            <a:off x="14211300" y="1171575"/>
            <a:ext cx="2800350" cy="1295400"/>
          </a:xfrm>
          <a:prstGeom prst="rect">
            <a:avLst/>
          </a:prstGeom>
          <a:noFill/>
          <a:ln>
            <a:noFill/>
          </a:ln>
        </p:spPr>
      </p:pic>
      <p:pic>
        <p:nvPicPr>
          <p:cNvPr descr="preencoded.png" id="124" name="Google Shape;124;h531cb58bc979c2d3_0_101"/>
          <p:cNvPicPr preferRelativeResize="0"/>
          <p:nvPr/>
        </p:nvPicPr>
        <p:blipFill rotWithShape="1">
          <a:blip r:embed="rId5">
            <a:alphaModFix/>
          </a:blip>
          <a:srcRect b="0" l="0" r="0" t="0"/>
          <a:stretch/>
        </p:blipFill>
        <p:spPr>
          <a:xfrm rot="10800000">
            <a:off x="10010775" y="2790825"/>
            <a:ext cx="2800350" cy="1295400"/>
          </a:xfrm>
          <a:prstGeom prst="rect">
            <a:avLst/>
          </a:prstGeom>
          <a:noFill/>
          <a:ln>
            <a:noFill/>
          </a:ln>
        </p:spPr>
      </p:pic>
      <p:pic>
        <p:nvPicPr>
          <p:cNvPr descr="preencoded.png" id="125" name="Google Shape;125;h531cb58bc979c2d3_0_101"/>
          <p:cNvPicPr preferRelativeResize="0"/>
          <p:nvPr/>
        </p:nvPicPr>
        <p:blipFill rotWithShape="1">
          <a:blip r:embed="rId6">
            <a:alphaModFix/>
          </a:blip>
          <a:srcRect b="0" l="0" r="0" t="0"/>
          <a:stretch/>
        </p:blipFill>
        <p:spPr>
          <a:xfrm rot="10800000">
            <a:off x="552450" y="304800"/>
            <a:ext cx="6781800" cy="2809875"/>
          </a:xfrm>
          <a:prstGeom prst="rect">
            <a:avLst/>
          </a:prstGeom>
          <a:noFill/>
          <a:ln>
            <a:noFill/>
          </a:ln>
        </p:spPr>
      </p:pic>
      <p:grpSp>
        <p:nvGrpSpPr>
          <p:cNvPr id="126" name="Google Shape;126;h531cb58bc979c2d3_0_101"/>
          <p:cNvGrpSpPr/>
          <p:nvPr/>
        </p:nvGrpSpPr>
        <p:grpSpPr>
          <a:xfrm>
            <a:off x="17640300" y="7994925"/>
            <a:ext cx="596549" cy="2063476"/>
            <a:chOff x="17640300" y="7994925"/>
            <a:chExt cx="596549" cy="2063476"/>
          </a:xfrm>
        </p:grpSpPr>
        <p:pic>
          <p:nvPicPr>
            <p:cNvPr descr="preencoded.png" id="127" name="Google Shape;127;h531cb58bc979c2d3_0_101"/>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28" name="Google Shape;128;h531cb58bc979c2d3_0_10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29" name="Google Shape;129;h531cb58bc979c2d3_0_101"/>
          <p:cNvGrpSpPr/>
          <p:nvPr/>
        </p:nvGrpSpPr>
        <p:grpSpPr>
          <a:xfrm>
            <a:off x="2200275" y="1038225"/>
            <a:ext cx="6156900" cy="8517375"/>
            <a:chOff x="2200275" y="1038225"/>
            <a:chExt cx="6156900" cy="8517375"/>
          </a:xfrm>
        </p:grpSpPr>
        <p:pic>
          <p:nvPicPr>
            <p:cNvPr descr="preencoded.png" id="130" name="Google Shape;130;h531cb58bc979c2d3_0_101"/>
            <p:cNvPicPr preferRelativeResize="0"/>
            <p:nvPr/>
          </p:nvPicPr>
          <p:blipFill rotWithShape="1">
            <a:blip r:embed="rId8">
              <a:alphaModFix/>
            </a:blip>
            <a:srcRect b="0" l="0" r="0" t="0"/>
            <a:stretch/>
          </p:blipFill>
          <p:spPr>
            <a:xfrm>
              <a:off x="2200275" y="1038225"/>
              <a:ext cx="6096000" cy="5219700"/>
            </a:xfrm>
            <a:prstGeom prst="rect">
              <a:avLst/>
            </a:prstGeom>
            <a:noFill/>
            <a:ln>
              <a:noFill/>
            </a:ln>
          </p:spPr>
        </p:pic>
        <p:grpSp>
          <p:nvGrpSpPr>
            <p:cNvPr id="131" name="Google Shape;131;h531cb58bc979c2d3_0_101"/>
            <p:cNvGrpSpPr/>
            <p:nvPr/>
          </p:nvGrpSpPr>
          <p:grpSpPr>
            <a:xfrm>
              <a:off x="2200275" y="6715125"/>
              <a:ext cx="6096000" cy="1552500"/>
              <a:chOff x="2200275" y="6715125"/>
              <a:chExt cx="6096000" cy="1552500"/>
            </a:xfrm>
          </p:grpSpPr>
          <p:sp>
            <p:nvSpPr>
              <p:cNvPr id="132" name="Google Shape;132;h531cb58bc979c2d3_0_101"/>
              <p:cNvSpPr/>
              <p:nvPr/>
            </p:nvSpPr>
            <p:spPr>
              <a:xfrm>
                <a:off x="2200275" y="6715125"/>
                <a:ext cx="6096000" cy="15525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h531cb58bc979c2d3_0_101"/>
              <p:cNvSpPr/>
              <p:nvPr/>
            </p:nvSpPr>
            <p:spPr>
              <a:xfrm>
                <a:off x="2771775" y="6943725"/>
                <a:ext cx="14934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ck Salt"/>
                  <a:buNone/>
                </a:pPr>
                <a:r>
                  <a:rPr b="0" i="0" lang="en-US" sz="3600" u="none" cap="none" strike="noStrike">
                    <a:solidFill>
                      <a:srgbClr val="0E0E0E"/>
                    </a:solidFill>
                    <a:latin typeface="Rock Salt"/>
                    <a:ea typeface="Rock Salt"/>
                    <a:cs typeface="Rock Salt"/>
                    <a:sym typeface="Rock Salt"/>
                  </a:rPr>
                  <a:t>day 1</a:t>
                </a:r>
                <a:endParaRPr b="0" i="0" sz="3600" u="none" cap="none" strike="noStrike">
                  <a:solidFill>
                    <a:schemeClr val="dk1"/>
                  </a:solidFill>
                  <a:latin typeface="Calibri"/>
                  <a:ea typeface="Calibri"/>
                  <a:cs typeface="Calibri"/>
                  <a:sym typeface="Calibri"/>
                </a:endParaRPr>
              </a:p>
            </p:txBody>
          </p:sp>
        </p:grpSp>
        <p:sp>
          <p:nvSpPr>
            <p:cNvPr id="134" name="Google Shape;134;h531cb58bc979c2d3_0_101"/>
            <p:cNvSpPr/>
            <p:nvPr/>
          </p:nvSpPr>
          <p:spPr>
            <a:xfrm>
              <a:off x="2200275" y="8724900"/>
              <a:ext cx="6156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grpSp>
      <p:grpSp>
        <p:nvGrpSpPr>
          <p:cNvPr id="135" name="Google Shape;135;h531cb58bc979c2d3_0_101"/>
          <p:cNvGrpSpPr/>
          <p:nvPr/>
        </p:nvGrpSpPr>
        <p:grpSpPr>
          <a:xfrm>
            <a:off x="9991725" y="1038225"/>
            <a:ext cx="6156900" cy="8517375"/>
            <a:chOff x="9991725" y="1038225"/>
            <a:chExt cx="6156900" cy="8517375"/>
          </a:xfrm>
        </p:grpSpPr>
        <p:pic>
          <p:nvPicPr>
            <p:cNvPr descr="preencoded.png" id="136" name="Google Shape;136;h531cb58bc979c2d3_0_101"/>
            <p:cNvPicPr preferRelativeResize="0"/>
            <p:nvPr/>
          </p:nvPicPr>
          <p:blipFill rotWithShape="1">
            <a:blip r:embed="rId9">
              <a:alphaModFix/>
            </a:blip>
            <a:srcRect b="0" l="0" r="0" t="0"/>
            <a:stretch/>
          </p:blipFill>
          <p:spPr>
            <a:xfrm>
              <a:off x="9991725" y="1038225"/>
              <a:ext cx="6096000" cy="5219700"/>
            </a:xfrm>
            <a:prstGeom prst="rect">
              <a:avLst/>
            </a:prstGeom>
            <a:noFill/>
            <a:ln>
              <a:noFill/>
            </a:ln>
          </p:spPr>
        </p:pic>
        <p:grpSp>
          <p:nvGrpSpPr>
            <p:cNvPr id="137" name="Google Shape;137;h531cb58bc979c2d3_0_101"/>
            <p:cNvGrpSpPr/>
            <p:nvPr/>
          </p:nvGrpSpPr>
          <p:grpSpPr>
            <a:xfrm>
              <a:off x="9991725" y="6715125"/>
              <a:ext cx="6096000" cy="1552500"/>
              <a:chOff x="9991725" y="6715125"/>
              <a:chExt cx="6096000" cy="1552500"/>
            </a:xfrm>
          </p:grpSpPr>
          <p:sp>
            <p:nvSpPr>
              <p:cNvPr id="138" name="Google Shape;138;h531cb58bc979c2d3_0_101"/>
              <p:cNvSpPr/>
              <p:nvPr/>
            </p:nvSpPr>
            <p:spPr>
              <a:xfrm>
                <a:off x="9991725" y="6715125"/>
                <a:ext cx="6096000" cy="15525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h531cb58bc979c2d3_0_101"/>
              <p:cNvSpPr/>
              <p:nvPr/>
            </p:nvSpPr>
            <p:spPr>
              <a:xfrm>
                <a:off x="10563225" y="6943725"/>
                <a:ext cx="15888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ck Salt"/>
                  <a:buNone/>
                </a:pPr>
                <a:r>
                  <a:rPr b="0" i="0" lang="en-US" sz="3600" u="none" cap="none" strike="noStrike">
                    <a:solidFill>
                      <a:srgbClr val="0E0E0E"/>
                    </a:solidFill>
                    <a:latin typeface="Rock Salt"/>
                    <a:ea typeface="Rock Salt"/>
                    <a:cs typeface="Rock Salt"/>
                    <a:sym typeface="Rock Salt"/>
                  </a:rPr>
                  <a:t>day 2</a:t>
                </a:r>
                <a:endParaRPr b="0" i="0" sz="3600" u="none" cap="none" strike="noStrike">
                  <a:solidFill>
                    <a:schemeClr val="dk1"/>
                  </a:solidFill>
                  <a:latin typeface="Calibri"/>
                  <a:ea typeface="Calibri"/>
                  <a:cs typeface="Calibri"/>
                  <a:sym typeface="Calibri"/>
                </a:endParaRPr>
              </a:p>
            </p:txBody>
          </p:sp>
        </p:grpSp>
        <p:sp>
          <p:nvSpPr>
            <p:cNvPr id="140" name="Google Shape;140;h531cb58bc979c2d3_0_101"/>
            <p:cNvSpPr/>
            <p:nvPr/>
          </p:nvSpPr>
          <p:spPr>
            <a:xfrm>
              <a:off x="9991725" y="8724900"/>
              <a:ext cx="6156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closer look at the art of taming dragons and the adventurers who take on these creatures.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145" name="Shape 145"/>
        <p:cNvGrpSpPr/>
        <p:nvPr/>
      </p:nvGrpSpPr>
      <p:grpSpPr>
        <a:xfrm>
          <a:off x="0" y="0"/>
          <a:ext cx="0" cy="0"/>
          <a:chOff x="0" y="0"/>
          <a:chExt cx="0" cy="0"/>
        </a:xfrm>
      </p:grpSpPr>
      <p:pic>
        <p:nvPicPr>
          <p:cNvPr descr="preencoded.png" id="146" name="Google Shape;146;h531cb58bc979c2d3_0_124"/>
          <p:cNvPicPr preferRelativeResize="0"/>
          <p:nvPr/>
        </p:nvPicPr>
        <p:blipFill rotWithShape="1">
          <a:blip r:embed="rId3">
            <a:alphaModFix/>
          </a:blip>
          <a:srcRect b="0" l="0" r="0" t="0"/>
          <a:stretch/>
        </p:blipFill>
        <p:spPr>
          <a:xfrm rot="10800000">
            <a:off x="0" y="0"/>
            <a:ext cx="18288000" cy="10287000"/>
          </a:xfrm>
          <a:prstGeom prst="rect">
            <a:avLst/>
          </a:prstGeom>
          <a:noFill/>
          <a:ln>
            <a:noFill/>
          </a:ln>
        </p:spPr>
      </p:pic>
      <p:pic>
        <p:nvPicPr>
          <p:cNvPr descr="preencoded.png" id="147" name="Google Shape;147;h531cb58bc979c2d3_0_124"/>
          <p:cNvPicPr preferRelativeResize="0"/>
          <p:nvPr/>
        </p:nvPicPr>
        <p:blipFill rotWithShape="1">
          <a:blip r:embed="rId4">
            <a:alphaModFix/>
          </a:blip>
          <a:srcRect b="0" l="0" r="0" t="0"/>
          <a:stretch/>
        </p:blipFill>
        <p:spPr>
          <a:xfrm>
            <a:off x="9363075" y="2790825"/>
            <a:ext cx="8382000" cy="1219200"/>
          </a:xfrm>
          <a:prstGeom prst="rect">
            <a:avLst/>
          </a:prstGeom>
          <a:noFill/>
          <a:ln>
            <a:noFill/>
          </a:ln>
        </p:spPr>
      </p:pic>
      <p:pic>
        <p:nvPicPr>
          <p:cNvPr descr="preencoded.png" id="148" name="Google Shape;148;h531cb58bc979c2d3_0_124"/>
          <p:cNvPicPr preferRelativeResize="0"/>
          <p:nvPr/>
        </p:nvPicPr>
        <p:blipFill rotWithShape="1">
          <a:blip r:embed="rId5">
            <a:alphaModFix/>
          </a:blip>
          <a:srcRect b="0" l="0" r="0" t="0"/>
          <a:stretch/>
        </p:blipFill>
        <p:spPr>
          <a:xfrm>
            <a:off x="447675" y="581025"/>
            <a:ext cx="8382000" cy="1600200"/>
          </a:xfrm>
          <a:prstGeom prst="rect">
            <a:avLst/>
          </a:prstGeom>
          <a:noFill/>
          <a:ln>
            <a:noFill/>
          </a:ln>
        </p:spPr>
      </p:pic>
      <p:grpSp>
        <p:nvGrpSpPr>
          <p:cNvPr id="149" name="Google Shape;149;h531cb58bc979c2d3_0_124"/>
          <p:cNvGrpSpPr/>
          <p:nvPr/>
        </p:nvGrpSpPr>
        <p:grpSpPr>
          <a:xfrm>
            <a:off x="17640300" y="7994925"/>
            <a:ext cx="596549" cy="2063476"/>
            <a:chOff x="17640300" y="7994925"/>
            <a:chExt cx="596549" cy="2063476"/>
          </a:xfrm>
        </p:grpSpPr>
        <p:pic>
          <p:nvPicPr>
            <p:cNvPr descr="preencoded.png" id="150" name="Google Shape;150;h531cb58bc979c2d3_0_12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51" name="Google Shape;151;h531cb58bc979c2d3_0_12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52" name="Google Shape;152;h531cb58bc979c2d3_0_124"/>
          <p:cNvPicPr preferRelativeResize="0"/>
          <p:nvPr/>
        </p:nvPicPr>
        <p:blipFill rotWithShape="1">
          <a:blip r:embed="rId7">
            <a:alphaModFix/>
          </a:blip>
          <a:srcRect b="0" l="0" r="0" t="0"/>
          <a:stretch/>
        </p:blipFill>
        <p:spPr>
          <a:xfrm>
            <a:off x="3876675" y="1038225"/>
            <a:ext cx="4474463" cy="3328416"/>
          </a:xfrm>
          <a:prstGeom prst="rect">
            <a:avLst/>
          </a:prstGeom>
          <a:noFill/>
          <a:ln>
            <a:noFill/>
          </a:ln>
        </p:spPr>
      </p:pic>
      <p:grpSp>
        <p:nvGrpSpPr>
          <p:cNvPr id="153" name="Google Shape;153;h531cb58bc979c2d3_0_124"/>
          <p:cNvGrpSpPr/>
          <p:nvPr/>
        </p:nvGrpSpPr>
        <p:grpSpPr>
          <a:xfrm>
            <a:off x="6905625" y="1381125"/>
            <a:ext cx="10321350" cy="8835525"/>
            <a:chOff x="6905625" y="1381125"/>
            <a:chExt cx="10321350" cy="8835525"/>
          </a:xfrm>
        </p:grpSpPr>
        <p:sp>
          <p:nvSpPr>
            <p:cNvPr id="154" name="Google Shape;154;h531cb58bc979c2d3_0_124"/>
            <p:cNvSpPr/>
            <p:nvPr/>
          </p:nvSpPr>
          <p:spPr>
            <a:xfrm>
              <a:off x="6905625" y="1381125"/>
              <a:ext cx="10292700" cy="782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ck Salt"/>
                <a:buNone/>
              </a:pPr>
              <a:r>
                <a:rPr b="0" i="0" lang="en-US" sz="3600" u="none" cap="none" strike="noStrike">
                  <a:solidFill>
                    <a:srgbClr val="0E0E0E"/>
                  </a:solidFill>
                  <a:latin typeface="Rock Salt"/>
                  <a:ea typeface="Rock Salt"/>
                  <a:cs typeface="Rock Salt"/>
                  <a:sym typeface="Rock Salt"/>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55" name="Google Shape;155;h531cb58bc979c2d3_0_124"/>
            <p:cNvSpPr/>
            <p:nvPr/>
          </p:nvSpPr>
          <p:spPr>
            <a:xfrm>
              <a:off x="13211175" y="9277350"/>
              <a:ext cx="40158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The Dream Weaver</a:t>
              </a:r>
              <a:endParaRPr b="0" i="0" sz="2700" u="none" cap="none" strike="noStrike">
                <a:solidFill>
                  <a:schemeClr val="dk1"/>
                </a:solidFill>
                <a:latin typeface="Calibri"/>
                <a:ea typeface="Calibri"/>
                <a:cs typeface="Calibri"/>
                <a:sym typeface="Calibri"/>
              </a:endParaRPr>
            </a:p>
          </p:txBody>
        </p:sp>
      </p:grpSp>
      <p:pic>
        <p:nvPicPr>
          <p:cNvPr descr="preencoded.png" id="156" name="Google Shape;156;h531cb58bc979c2d3_0_124"/>
          <p:cNvPicPr preferRelativeResize="0"/>
          <p:nvPr/>
        </p:nvPicPr>
        <p:blipFill rotWithShape="1">
          <a:blip r:embed="rId8">
            <a:alphaModFix/>
          </a:blip>
          <a:srcRect b="0" l="0" r="0" t="0"/>
          <a:stretch/>
        </p:blipFill>
        <p:spPr>
          <a:xfrm>
            <a:off x="904875" y="752475"/>
            <a:ext cx="5210175" cy="90392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161" name="Shape 161"/>
        <p:cNvGrpSpPr/>
        <p:nvPr/>
      </p:nvGrpSpPr>
      <p:grpSpPr>
        <a:xfrm>
          <a:off x="0" y="0"/>
          <a:ext cx="0" cy="0"/>
          <a:chOff x="0" y="0"/>
          <a:chExt cx="0" cy="0"/>
        </a:xfrm>
      </p:grpSpPr>
      <p:pic>
        <p:nvPicPr>
          <p:cNvPr descr="preencoded.png" id="162" name="Google Shape;162;h531cb58bc979c2d3_0_139"/>
          <p:cNvPicPr preferRelativeResize="0"/>
          <p:nvPr/>
        </p:nvPicPr>
        <p:blipFill rotWithShape="1">
          <a:blip r:embed="rId3">
            <a:alphaModFix/>
          </a:blip>
          <a:srcRect b="0" l="0" r="0" t="0"/>
          <a:stretch/>
        </p:blipFill>
        <p:spPr>
          <a:xfrm rot="10800000">
            <a:off x="0" y="0"/>
            <a:ext cx="18288000" cy="10287000"/>
          </a:xfrm>
          <a:prstGeom prst="rect">
            <a:avLst/>
          </a:prstGeom>
          <a:noFill/>
          <a:ln>
            <a:noFill/>
          </a:ln>
        </p:spPr>
      </p:pic>
      <p:pic>
        <p:nvPicPr>
          <p:cNvPr descr="preencoded.png" id="163" name="Google Shape;163;h531cb58bc979c2d3_0_139"/>
          <p:cNvPicPr preferRelativeResize="0"/>
          <p:nvPr/>
        </p:nvPicPr>
        <p:blipFill rotWithShape="1">
          <a:blip r:embed="rId4">
            <a:alphaModFix/>
          </a:blip>
          <a:srcRect b="0" l="0" r="0" t="0"/>
          <a:stretch/>
        </p:blipFill>
        <p:spPr>
          <a:xfrm>
            <a:off x="485775" y="619125"/>
            <a:ext cx="4333875" cy="2038350"/>
          </a:xfrm>
          <a:prstGeom prst="rect">
            <a:avLst/>
          </a:prstGeom>
          <a:noFill/>
          <a:ln>
            <a:noFill/>
          </a:ln>
        </p:spPr>
      </p:pic>
      <p:pic>
        <p:nvPicPr>
          <p:cNvPr descr="preencoded.png" id="164" name="Google Shape;164;h531cb58bc979c2d3_0_139"/>
          <p:cNvPicPr preferRelativeResize="0"/>
          <p:nvPr/>
        </p:nvPicPr>
        <p:blipFill rotWithShape="1">
          <a:blip r:embed="rId5">
            <a:alphaModFix/>
          </a:blip>
          <a:srcRect b="0" l="0" r="0" t="0"/>
          <a:stretch/>
        </p:blipFill>
        <p:spPr>
          <a:xfrm rot="10800000">
            <a:off x="5248275" y="2600325"/>
            <a:ext cx="3295650" cy="1552575"/>
          </a:xfrm>
          <a:prstGeom prst="rect">
            <a:avLst/>
          </a:prstGeom>
          <a:noFill/>
          <a:ln>
            <a:noFill/>
          </a:ln>
        </p:spPr>
      </p:pic>
      <p:pic>
        <p:nvPicPr>
          <p:cNvPr descr="preencoded.png" id="165" name="Google Shape;165;h531cb58bc979c2d3_0_139"/>
          <p:cNvPicPr preferRelativeResize="0"/>
          <p:nvPr/>
        </p:nvPicPr>
        <p:blipFill rotWithShape="1">
          <a:blip r:embed="rId6">
            <a:alphaModFix/>
          </a:blip>
          <a:srcRect b="0" l="0" r="0" t="0"/>
          <a:stretch/>
        </p:blipFill>
        <p:spPr>
          <a:xfrm>
            <a:off x="9144000" y="1133475"/>
            <a:ext cx="8639175" cy="1809750"/>
          </a:xfrm>
          <a:prstGeom prst="rect">
            <a:avLst/>
          </a:prstGeom>
          <a:noFill/>
          <a:ln>
            <a:noFill/>
          </a:ln>
        </p:spPr>
      </p:pic>
      <p:pic>
        <p:nvPicPr>
          <p:cNvPr descr="preencoded.png" id="166" name="Google Shape;166;h531cb58bc979c2d3_0_139"/>
          <p:cNvPicPr preferRelativeResize="0"/>
          <p:nvPr/>
        </p:nvPicPr>
        <p:blipFill rotWithShape="1">
          <a:blip r:embed="rId7">
            <a:alphaModFix/>
          </a:blip>
          <a:srcRect b="0" l="0" r="0" t="0"/>
          <a:stretch/>
        </p:blipFill>
        <p:spPr>
          <a:xfrm>
            <a:off x="12201525" y="4486275"/>
            <a:ext cx="5286375" cy="4800600"/>
          </a:xfrm>
          <a:prstGeom prst="rect">
            <a:avLst/>
          </a:prstGeom>
          <a:noFill/>
          <a:ln>
            <a:noFill/>
          </a:ln>
        </p:spPr>
      </p:pic>
      <p:pic>
        <p:nvPicPr>
          <p:cNvPr descr="preencoded.png" id="167" name="Google Shape;167;h531cb58bc979c2d3_0_139"/>
          <p:cNvPicPr preferRelativeResize="0"/>
          <p:nvPr/>
        </p:nvPicPr>
        <p:blipFill rotWithShape="1">
          <a:blip r:embed="rId8">
            <a:alphaModFix/>
          </a:blip>
          <a:srcRect b="0" l="0" r="0" t="0"/>
          <a:stretch/>
        </p:blipFill>
        <p:spPr>
          <a:xfrm>
            <a:off x="666750" y="4486275"/>
            <a:ext cx="11125200" cy="4800600"/>
          </a:xfrm>
          <a:prstGeom prst="rect">
            <a:avLst/>
          </a:prstGeom>
          <a:noFill/>
          <a:ln>
            <a:noFill/>
          </a:ln>
        </p:spPr>
      </p:pic>
      <p:grpSp>
        <p:nvGrpSpPr>
          <p:cNvPr id="168" name="Google Shape;168;h531cb58bc979c2d3_0_139"/>
          <p:cNvGrpSpPr/>
          <p:nvPr/>
        </p:nvGrpSpPr>
        <p:grpSpPr>
          <a:xfrm>
            <a:off x="17640300" y="7994925"/>
            <a:ext cx="596549" cy="2063476"/>
            <a:chOff x="17640300" y="7994925"/>
            <a:chExt cx="596549" cy="2063476"/>
          </a:xfrm>
        </p:grpSpPr>
        <p:pic>
          <p:nvPicPr>
            <p:cNvPr descr="preencoded.png" id="169" name="Google Shape;169;h531cb58bc979c2d3_0_139"/>
            <p:cNvPicPr preferRelativeResize="0"/>
            <p:nvPr/>
          </p:nvPicPr>
          <p:blipFill rotWithShape="1">
            <a:blip r:embed="rId9">
              <a:alphaModFix/>
            </a:blip>
            <a:srcRect b="0" l="0" r="0" t="0"/>
            <a:stretch/>
          </p:blipFill>
          <p:spPr>
            <a:xfrm>
              <a:off x="17640300" y="9525000"/>
              <a:ext cx="533400" cy="533400"/>
            </a:xfrm>
            <a:prstGeom prst="rect">
              <a:avLst/>
            </a:prstGeom>
            <a:noFill/>
            <a:ln>
              <a:noFill/>
            </a:ln>
          </p:spPr>
        </p:pic>
        <p:sp>
          <p:nvSpPr>
            <p:cNvPr id="170" name="Google Shape;170;h531cb58bc979c2d3_0_13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71" name="Google Shape;171;h531cb58bc979c2d3_0_139"/>
          <p:cNvGrpSpPr/>
          <p:nvPr/>
        </p:nvGrpSpPr>
        <p:grpSpPr>
          <a:xfrm>
            <a:off x="809625" y="1400175"/>
            <a:ext cx="5347200" cy="2611875"/>
            <a:chOff x="809625" y="1400175"/>
            <a:chExt cx="5347200" cy="2611875"/>
          </a:xfrm>
        </p:grpSpPr>
        <p:grpSp>
          <p:nvGrpSpPr>
            <p:cNvPr id="172" name="Google Shape;172;h531cb58bc979c2d3_0_139"/>
            <p:cNvGrpSpPr/>
            <p:nvPr/>
          </p:nvGrpSpPr>
          <p:grpSpPr>
            <a:xfrm>
              <a:off x="809625" y="1400175"/>
              <a:ext cx="5286300" cy="1552500"/>
              <a:chOff x="809625" y="1400175"/>
              <a:chExt cx="5286300" cy="1552500"/>
            </a:xfrm>
          </p:grpSpPr>
          <p:sp>
            <p:nvSpPr>
              <p:cNvPr id="173" name="Google Shape;173;h531cb58bc979c2d3_0_139"/>
              <p:cNvSpPr/>
              <p:nvPr/>
            </p:nvSpPr>
            <p:spPr>
              <a:xfrm>
                <a:off x="809625" y="1400175"/>
                <a:ext cx="5286300" cy="15525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h531cb58bc979c2d3_0_139"/>
              <p:cNvSpPr/>
              <p:nvPr/>
            </p:nvSpPr>
            <p:spPr>
              <a:xfrm>
                <a:off x="1381125" y="1628775"/>
                <a:ext cx="15888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Rock Salt"/>
                  <a:buNone/>
                </a:pPr>
                <a:r>
                  <a:rPr b="0" i="0" lang="en-US" sz="3600" u="none" cap="none" strike="noStrike">
                    <a:solidFill>
                      <a:srgbClr val="000000"/>
                    </a:solidFill>
                    <a:latin typeface="Rock Salt"/>
                    <a:ea typeface="Rock Salt"/>
                    <a:cs typeface="Rock Salt"/>
                    <a:sym typeface="Rock Salt"/>
                  </a:rPr>
                  <a:t>Day 1</a:t>
                </a:r>
                <a:endParaRPr b="0" i="0" sz="3600" u="none" cap="none" strike="noStrike">
                  <a:solidFill>
                    <a:schemeClr val="dk1"/>
                  </a:solidFill>
                  <a:latin typeface="Calibri"/>
                  <a:ea typeface="Calibri"/>
                  <a:cs typeface="Calibri"/>
                  <a:sym typeface="Calibri"/>
                </a:endParaRPr>
              </a:p>
            </p:txBody>
          </p:sp>
        </p:grpSp>
        <p:sp>
          <p:nvSpPr>
            <p:cNvPr id="175" name="Google Shape;175;h531cb58bc979c2d3_0_139"/>
            <p:cNvSpPr/>
            <p:nvPr/>
          </p:nvSpPr>
          <p:spPr>
            <a:xfrm>
              <a:off x="809625" y="3181350"/>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76" name="Google Shape;176;h531cb58bc979c2d3_0_139"/>
          <p:cNvGrpSpPr/>
          <p:nvPr/>
        </p:nvGrpSpPr>
        <p:grpSpPr>
          <a:xfrm>
            <a:off x="6505575" y="1400175"/>
            <a:ext cx="5347200" cy="2611875"/>
            <a:chOff x="6505575" y="1400175"/>
            <a:chExt cx="5347200" cy="2611875"/>
          </a:xfrm>
        </p:grpSpPr>
        <p:grpSp>
          <p:nvGrpSpPr>
            <p:cNvPr id="177" name="Google Shape;177;h531cb58bc979c2d3_0_139"/>
            <p:cNvGrpSpPr/>
            <p:nvPr/>
          </p:nvGrpSpPr>
          <p:grpSpPr>
            <a:xfrm>
              <a:off x="6505575" y="1400175"/>
              <a:ext cx="5286300" cy="1552500"/>
              <a:chOff x="6505575" y="1400175"/>
              <a:chExt cx="5286300" cy="1552500"/>
            </a:xfrm>
          </p:grpSpPr>
          <p:sp>
            <p:nvSpPr>
              <p:cNvPr id="178" name="Google Shape;178;h531cb58bc979c2d3_0_139"/>
              <p:cNvSpPr/>
              <p:nvPr/>
            </p:nvSpPr>
            <p:spPr>
              <a:xfrm>
                <a:off x="6505575" y="1400175"/>
                <a:ext cx="5286300" cy="15525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h531cb58bc979c2d3_0_139"/>
              <p:cNvSpPr/>
              <p:nvPr/>
            </p:nvSpPr>
            <p:spPr>
              <a:xfrm>
                <a:off x="7077075" y="1628775"/>
                <a:ext cx="16839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Rock Salt"/>
                  <a:buNone/>
                </a:pPr>
                <a:r>
                  <a:rPr b="0" i="0" lang="en-US" sz="3600" u="none" cap="none" strike="noStrike">
                    <a:solidFill>
                      <a:srgbClr val="000000"/>
                    </a:solidFill>
                    <a:latin typeface="Rock Salt"/>
                    <a:ea typeface="Rock Salt"/>
                    <a:cs typeface="Rock Salt"/>
                    <a:sym typeface="Rock Salt"/>
                  </a:rPr>
                  <a:t>Day 2</a:t>
                </a:r>
                <a:endParaRPr b="0" i="0" sz="3600" u="none" cap="none" strike="noStrike">
                  <a:solidFill>
                    <a:schemeClr val="dk1"/>
                  </a:solidFill>
                  <a:latin typeface="Calibri"/>
                  <a:ea typeface="Calibri"/>
                  <a:cs typeface="Calibri"/>
                  <a:sym typeface="Calibri"/>
                </a:endParaRPr>
              </a:p>
            </p:txBody>
          </p:sp>
        </p:grpSp>
        <p:sp>
          <p:nvSpPr>
            <p:cNvPr id="180" name="Google Shape;180;h531cb58bc979c2d3_0_139"/>
            <p:cNvSpPr/>
            <p:nvPr/>
          </p:nvSpPr>
          <p:spPr>
            <a:xfrm>
              <a:off x="6505575" y="3181350"/>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grpSp>
        <p:nvGrpSpPr>
          <p:cNvPr id="181" name="Google Shape;181;h531cb58bc979c2d3_0_139"/>
          <p:cNvGrpSpPr/>
          <p:nvPr/>
        </p:nvGrpSpPr>
        <p:grpSpPr>
          <a:xfrm>
            <a:off x="12201525" y="1400175"/>
            <a:ext cx="5347200" cy="2611875"/>
            <a:chOff x="12201525" y="1400175"/>
            <a:chExt cx="5347200" cy="2611875"/>
          </a:xfrm>
        </p:grpSpPr>
        <p:grpSp>
          <p:nvGrpSpPr>
            <p:cNvPr id="182" name="Google Shape;182;h531cb58bc979c2d3_0_139"/>
            <p:cNvGrpSpPr/>
            <p:nvPr/>
          </p:nvGrpSpPr>
          <p:grpSpPr>
            <a:xfrm>
              <a:off x="12201525" y="1400175"/>
              <a:ext cx="5286300" cy="1552500"/>
              <a:chOff x="12201525" y="1400175"/>
              <a:chExt cx="5286300" cy="1552500"/>
            </a:xfrm>
          </p:grpSpPr>
          <p:sp>
            <p:nvSpPr>
              <p:cNvPr id="183" name="Google Shape;183;h531cb58bc979c2d3_0_139"/>
              <p:cNvSpPr/>
              <p:nvPr/>
            </p:nvSpPr>
            <p:spPr>
              <a:xfrm>
                <a:off x="12201525" y="1400175"/>
                <a:ext cx="5286300" cy="15525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h531cb58bc979c2d3_0_139"/>
              <p:cNvSpPr/>
              <p:nvPr/>
            </p:nvSpPr>
            <p:spPr>
              <a:xfrm>
                <a:off x="12773025" y="1628775"/>
                <a:ext cx="17508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Rock Salt"/>
                  <a:buNone/>
                </a:pPr>
                <a:r>
                  <a:rPr b="0" i="0" lang="en-US" sz="3600" u="none" cap="none" strike="noStrike">
                    <a:solidFill>
                      <a:srgbClr val="000000"/>
                    </a:solidFill>
                    <a:latin typeface="Rock Salt"/>
                    <a:ea typeface="Rock Salt"/>
                    <a:cs typeface="Rock Salt"/>
                    <a:sym typeface="Rock Salt"/>
                  </a:rPr>
                  <a:t>Day 3</a:t>
                </a:r>
                <a:endParaRPr b="0" i="0" sz="3600" u="none" cap="none" strike="noStrike">
                  <a:solidFill>
                    <a:schemeClr val="dk1"/>
                  </a:solidFill>
                  <a:latin typeface="Calibri"/>
                  <a:ea typeface="Calibri"/>
                  <a:cs typeface="Calibri"/>
                  <a:sym typeface="Calibri"/>
                </a:endParaRPr>
              </a:p>
            </p:txBody>
          </p:sp>
        </p:grpSp>
        <p:sp>
          <p:nvSpPr>
            <p:cNvPr id="185" name="Google Shape;185;h531cb58bc979c2d3_0_139"/>
            <p:cNvSpPr/>
            <p:nvPr/>
          </p:nvSpPr>
          <p:spPr>
            <a:xfrm>
              <a:off x="12201525" y="3181350"/>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190" name="Shape 190"/>
        <p:cNvGrpSpPr/>
        <p:nvPr/>
      </p:nvGrpSpPr>
      <p:grpSpPr>
        <a:xfrm>
          <a:off x="0" y="0"/>
          <a:ext cx="0" cy="0"/>
          <a:chOff x="0" y="0"/>
          <a:chExt cx="0" cy="0"/>
        </a:xfrm>
      </p:grpSpPr>
      <p:pic>
        <p:nvPicPr>
          <p:cNvPr descr="preencoded.png" id="191" name="Google Shape;191;h531cb58bc979c2d3_0_167"/>
          <p:cNvPicPr preferRelativeResize="0"/>
          <p:nvPr/>
        </p:nvPicPr>
        <p:blipFill rotWithShape="1">
          <a:blip r:embed="rId3">
            <a:alphaModFix/>
          </a:blip>
          <a:srcRect b="0" l="0" r="0" t="0"/>
          <a:stretch/>
        </p:blipFill>
        <p:spPr>
          <a:xfrm rot="10800000">
            <a:off x="0" y="0"/>
            <a:ext cx="18288000" cy="10287000"/>
          </a:xfrm>
          <a:prstGeom prst="rect">
            <a:avLst/>
          </a:prstGeom>
          <a:noFill/>
          <a:ln>
            <a:noFill/>
          </a:ln>
        </p:spPr>
      </p:pic>
      <p:pic>
        <p:nvPicPr>
          <p:cNvPr descr="preencoded.png" id="192" name="Google Shape;192;h531cb58bc979c2d3_0_167"/>
          <p:cNvPicPr preferRelativeResize="0"/>
          <p:nvPr/>
        </p:nvPicPr>
        <p:blipFill rotWithShape="1">
          <a:blip r:embed="rId4">
            <a:alphaModFix/>
          </a:blip>
          <a:srcRect b="0" l="0" r="0" t="0"/>
          <a:stretch/>
        </p:blipFill>
        <p:spPr>
          <a:xfrm>
            <a:off x="485775" y="619125"/>
            <a:ext cx="4333875" cy="2038350"/>
          </a:xfrm>
          <a:prstGeom prst="rect">
            <a:avLst/>
          </a:prstGeom>
          <a:noFill/>
          <a:ln>
            <a:noFill/>
          </a:ln>
        </p:spPr>
      </p:pic>
      <p:pic>
        <p:nvPicPr>
          <p:cNvPr descr="preencoded.png" id="193" name="Google Shape;193;h531cb58bc979c2d3_0_167"/>
          <p:cNvPicPr preferRelativeResize="0"/>
          <p:nvPr/>
        </p:nvPicPr>
        <p:blipFill rotWithShape="1">
          <a:blip r:embed="rId5">
            <a:alphaModFix/>
          </a:blip>
          <a:srcRect b="0" l="0" r="0" t="0"/>
          <a:stretch/>
        </p:blipFill>
        <p:spPr>
          <a:xfrm rot="10800000">
            <a:off x="5248275" y="2600325"/>
            <a:ext cx="3295650" cy="1552575"/>
          </a:xfrm>
          <a:prstGeom prst="rect">
            <a:avLst/>
          </a:prstGeom>
          <a:noFill/>
          <a:ln>
            <a:noFill/>
          </a:ln>
        </p:spPr>
      </p:pic>
      <p:pic>
        <p:nvPicPr>
          <p:cNvPr descr="preencoded.png" id="194" name="Google Shape;194;h531cb58bc979c2d3_0_167"/>
          <p:cNvPicPr preferRelativeResize="0"/>
          <p:nvPr/>
        </p:nvPicPr>
        <p:blipFill rotWithShape="1">
          <a:blip r:embed="rId6">
            <a:alphaModFix/>
          </a:blip>
          <a:srcRect b="0" l="0" r="0" t="0"/>
          <a:stretch/>
        </p:blipFill>
        <p:spPr>
          <a:xfrm>
            <a:off x="9144000" y="1133475"/>
            <a:ext cx="8639175" cy="1809750"/>
          </a:xfrm>
          <a:prstGeom prst="rect">
            <a:avLst/>
          </a:prstGeom>
          <a:noFill/>
          <a:ln>
            <a:noFill/>
          </a:ln>
        </p:spPr>
      </p:pic>
      <p:grpSp>
        <p:nvGrpSpPr>
          <p:cNvPr id="195" name="Google Shape;195;h531cb58bc979c2d3_0_167"/>
          <p:cNvGrpSpPr/>
          <p:nvPr/>
        </p:nvGrpSpPr>
        <p:grpSpPr>
          <a:xfrm>
            <a:off x="17640300" y="7994925"/>
            <a:ext cx="596549" cy="2063476"/>
            <a:chOff x="17640300" y="7994925"/>
            <a:chExt cx="596549" cy="2063476"/>
          </a:xfrm>
        </p:grpSpPr>
        <p:pic>
          <p:nvPicPr>
            <p:cNvPr descr="preencoded.png" id="196" name="Google Shape;196;h531cb58bc979c2d3_0_167"/>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97" name="Google Shape;197;h531cb58bc979c2d3_0_16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198" name="Google Shape;198;h531cb58bc979c2d3_0_167"/>
          <p:cNvSpPr/>
          <p:nvPr/>
        </p:nvSpPr>
        <p:spPr>
          <a:xfrm>
            <a:off x="7953375" y="619125"/>
            <a:ext cx="2390700" cy="2085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plan</a:t>
            </a:r>
            <a:endParaRPr b="0" i="0" sz="6000" u="none" cap="none" strike="noStrike">
              <a:solidFill>
                <a:schemeClr val="dk1"/>
              </a:solidFill>
              <a:latin typeface="Calibri"/>
              <a:ea typeface="Calibri"/>
              <a:cs typeface="Calibri"/>
              <a:sym typeface="Calibri"/>
            </a:endParaRPr>
          </a:p>
        </p:txBody>
      </p:sp>
      <p:grpSp>
        <p:nvGrpSpPr>
          <p:cNvPr id="199" name="Google Shape;199;h531cb58bc979c2d3_0_167"/>
          <p:cNvGrpSpPr/>
          <p:nvPr/>
        </p:nvGrpSpPr>
        <p:grpSpPr>
          <a:xfrm>
            <a:off x="1333500" y="2943225"/>
            <a:ext cx="15630450" cy="5648400"/>
            <a:chOff x="1333500" y="2943225"/>
            <a:chExt cx="15630450" cy="5648400"/>
          </a:xfrm>
        </p:grpSpPr>
        <p:sp>
          <p:nvSpPr>
            <p:cNvPr id="200" name="Google Shape;200;h531cb58bc979c2d3_0_167"/>
            <p:cNvSpPr/>
            <p:nvPr/>
          </p:nvSpPr>
          <p:spPr>
            <a:xfrm>
              <a:off x="1333500" y="2943225"/>
              <a:ext cx="4829100" cy="56484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1" name="Google Shape;201;h531cb58bc979c2d3_0_167"/>
            <p:cNvPicPr preferRelativeResize="0"/>
            <p:nvPr/>
          </p:nvPicPr>
          <p:blipFill rotWithShape="1">
            <a:blip r:embed="rId8">
              <a:alphaModFix/>
            </a:blip>
            <a:srcRect b="0" l="0" r="0" t="0"/>
            <a:stretch/>
          </p:blipFill>
          <p:spPr>
            <a:xfrm>
              <a:off x="3390900" y="3257550"/>
              <a:ext cx="714375" cy="990600"/>
            </a:xfrm>
            <a:prstGeom prst="rect">
              <a:avLst/>
            </a:prstGeom>
            <a:noFill/>
            <a:ln>
              <a:noFill/>
            </a:ln>
          </p:spPr>
        </p:pic>
        <p:sp>
          <p:nvSpPr>
            <p:cNvPr id="202" name="Google Shape;202;h531cb58bc979c2d3_0_167"/>
            <p:cNvSpPr/>
            <p:nvPr/>
          </p:nvSpPr>
          <p:spPr>
            <a:xfrm>
              <a:off x="6734175" y="2943225"/>
              <a:ext cx="4829100" cy="56484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3" name="Google Shape;203;h531cb58bc979c2d3_0_167"/>
            <p:cNvPicPr preferRelativeResize="0"/>
            <p:nvPr/>
          </p:nvPicPr>
          <p:blipFill rotWithShape="1">
            <a:blip r:embed="rId9">
              <a:alphaModFix/>
            </a:blip>
            <a:srcRect b="0" l="0" r="0" t="0"/>
            <a:stretch/>
          </p:blipFill>
          <p:spPr>
            <a:xfrm>
              <a:off x="8753475" y="3257550"/>
              <a:ext cx="790575" cy="990600"/>
            </a:xfrm>
            <a:prstGeom prst="rect">
              <a:avLst/>
            </a:prstGeom>
            <a:noFill/>
            <a:ln>
              <a:noFill/>
            </a:ln>
          </p:spPr>
        </p:pic>
        <p:sp>
          <p:nvSpPr>
            <p:cNvPr id="204" name="Google Shape;204;h531cb58bc979c2d3_0_167"/>
            <p:cNvSpPr/>
            <p:nvPr/>
          </p:nvSpPr>
          <p:spPr>
            <a:xfrm>
              <a:off x="12134850" y="2943225"/>
              <a:ext cx="4829100" cy="56484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5" name="Google Shape;205;h531cb58bc979c2d3_0_167"/>
            <p:cNvPicPr preferRelativeResize="0"/>
            <p:nvPr/>
          </p:nvPicPr>
          <p:blipFill rotWithShape="1">
            <a:blip r:embed="rId10">
              <a:alphaModFix/>
            </a:blip>
            <a:srcRect b="0" l="0" r="0" t="0"/>
            <a:stretch/>
          </p:blipFill>
          <p:spPr>
            <a:xfrm>
              <a:off x="14135100" y="3257550"/>
              <a:ext cx="828675" cy="990600"/>
            </a:xfrm>
            <a:prstGeom prst="rect">
              <a:avLst/>
            </a:prstGeom>
            <a:noFill/>
            <a:ln>
              <a:noFill/>
            </a:ln>
          </p:spPr>
        </p:pic>
        <p:sp>
          <p:nvSpPr>
            <p:cNvPr id="206" name="Google Shape;206;h531cb58bc979c2d3_0_167"/>
            <p:cNvSpPr/>
            <p:nvPr/>
          </p:nvSpPr>
          <p:spPr>
            <a:xfrm>
              <a:off x="3001328" y="4448175"/>
              <a:ext cx="1493400" cy="1255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1E1E"/>
                </a:buClr>
                <a:buSzPts val="3600"/>
                <a:buFont typeface="Rock Salt"/>
                <a:buNone/>
              </a:pPr>
              <a:r>
                <a:rPr b="0" i="0" lang="en-US" sz="3600" u="none" cap="none" strike="noStrike">
                  <a:solidFill>
                    <a:srgbClr val="1E1E1E"/>
                  </a:solidFill>
                  <a:latin typeface="Rock Salt"/>
                  <a:ea typeface="Rock Salt"/>
                  <a:cs typeface="Rock Salt"/>
                  <a:sym typeface="Rock Salt"/>
                </a:rPr>
                <a:t>day 1</a:t>
              </a:r>
              <a:endParaRPr b="0" i="0" sz="3600" u="none" cap="none" strike="noStrike">
                <a:solidFill>
                  <a:schemeClr val="dk1"/>
                </a:solidFill>
                <a:latin typeface="Calibri"/>
                <a:ea typeface="Calibri"/>
                <a:cs typeface="Calibri"/>
                <a:sym typeface="Calibri"/>
              </a:endParaRPr>
            </a:p>
          </p:txBody>
        </p:sp>
        <p:sp>
          <p:nvSpPr>
            <p:cNvPr id="207" name="Google Shape;207;h531cb58bc979c2d3_0_167"/>
            <p:cNvSpPr/>
            <p:nvPr/>
          </p:nvSpPr>
          <p:spPr>
            <a:xfrm>
              <a:off x="1676400" y="5772150"/>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08" name="Google Shape;208;h531cb58bc979c2d3_0_167"/>
            <p:cNvSpPr/>
            <p:nvPr/>
          </p:nvSpPr>
          <p:spPr>
            <a:xfrm>
              <a:off x="8354378" y="4448175"/>
              <a:ext cx="1588800" cy="1255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1E1E"/>
                </a:buClr>
                <a:buSzPts val="3600"/>
                <a:buFont typeface="Rock Salt"/>
                <a:buNone/>
              </a:pPr>
              <a:r>
                <a:rPr b="0" i="0" lang="en-US" sz="3600" u="none" cap="none" strike="noStrike">
                  <a:solidFill>
                    <a:srgbClr val="1E1E1E"/>
                  </a:solidFill>
                  <a:latin typeface="Rock Salt"/>
                  <a:ea typeface="Rock Salt"/>
                  <a:cs typeface="Rock Salt"/>
                  <a:sym typeface="Rock Salt"/>
                </a:rPr>
                <a:t>day 2</a:t>
              </a:r>
              <a:endParaRPr b="0" i="0" sz="3600" u="none" cap="none" strike="noStrike">
                <a:solidFill>
                  <a:schemeClr val="dk1"/>
                </a:solidFill>
                <a:latin typeface="Calibri"/>
                <a:ea typeface="Calibri"/>
                <a:cs typeface="Calibri"/>
                <a:sym typeface="Calibri"/>
              </a:endParaRPr>
            </a:p>
          </p:txBody>
        </p:sp>
        <p:sp>
          <p:nvSpPr>
            <p:cNvPr id="209" name="Google Shape;209;h531cb58bc979c2d3_0_167"/>
            <p:cNvSpPr/>
            <p:nvPr/>
          </p:nvSpPr>
          <p:spPr>
            <a:xfrm>
              <a:off x="7077075" y="5772150"/>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Ability to form larger parties with adventurers.</a:t>
              </a:r>
              <a:endParaRPr b="0" i="0" sz="2400" u="none" cap="none" strike="noStrike">
                <a:solidFill>
                  <a:schemeClr val="dk1"/>
                </a:solidFill>
                <a:latin typeface="Calibri"/>
                <a:ea typeface="Calibri"/>
                <a:cs typeface="Calibri"/>
                <a:sym typeface="Calibri"/>
              </a:endParaRPr>
            </a:p>
          </p:txBody>
        </p:sp>
        <p:sp>
          <p:nvSpPr>
            <p:cNvPr id="210" name="Google Shape;210;h531cb58bc979c2d3_0_167"/>
            <p:cNvSpPr/>
            <p:nvPr/>
          </p:nvSpPr>
          <p:spPr>
            <a:xfrm>
              <a:off x="13721715" y="4448175"/>
              <a:ext cx="1655400" cy="1255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1E1E1E"/>
                </a:buClr>
                <a:buSzPts val="3600"/>
                <a:buFont typeface="Rock Salt"/>
                <a:buNone/>
              </a:pPr>
              <a:r>
                <a:rPr b="0" i="0" lang="en-US" sz="3600" u="none" cap="none" strike="noStrike">
                  <a:solidFill>
                    <a:srgbClr val="1E1E1E"/>
                  </a:solidFill>
                  <a:latin typeface="Rock Salt"/>
                  <a:ea typeface="Rock Salt"/>
                  <a:cs typeface="Rock Salt"/>
                  <a:sym typeface="Rock Salt"/>
                </a:rPr>
                <a:t>day 3</a:t>
              </a:r>
              <a:endParaRPr b="0" i="0" sz="3600" u="none" cap="none" strike="noStrike">
                <a:solidFill>
                  <a:schemeClr val="dk1"/>
                </a:solidFill>
                <a:latin typeface="Calibri"/>
                <a:ea typeface="Calibri"/>
                <a:cs typeface="Calibri"/>
                <a:sym typeface="Calibri"/>
              </a:endParaRPr>
            </a:p>
          </p:txBody>
        </p:sp>
        <p:sp>
          <p:nvSpPr>
            <p:cNvPr id="211" name="Google Shape;211;h531cb58bc979c2d3_0_167"/>
            <p:cNvSpPr/>
            <p:nvPr/>
          </p:nvSpPr>
          <p:spPr>
            <a:xfrm>
              <a:off x="12477750" y="5772150"/>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most challenging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The ability to form the largest parties.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216" name="Shape 216"/>
        <p:cNvGrpSpPr/>
        <p:nvPr/>
      </p:nvGrpSpPr>
      <p:grpSpPr>
        <a:xfrm>
          <a:off x="0" y="0"/>
          <a:ext cx="0" cy="0"/>
          <a:chOff x="0" y="0"/>
          <a:chExt cx="0" cy="0"/>
        </a:xfrm>
      </p:grpSpPr>
      <p:pic>
        <p:nvPicPr>
          <p:cNvPr descr="preencoded.png" id="217" name="Google Shape;217;h531cb58bc979c2d3_0_192"/>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218" name="Google Shape;218;h531cb58bc979c2d3_0_192"/>
          <p:cNvPicPr preferRelativeResize="0"/>
          <p:nvPr/>
        </p:nvPicPr>
        <p:blipFill rotWithShape="1">
          <a:blip r:embed="rId4">
            <a:alphaModFix/>
          </a:blip>
          <a:srcRect b="0" l="0" r="0" t="0"/>
          <a:stretch/>
        </p:blipFill>
        <p:spPr>
          <a:xfrm>
            <a:off x="14211300" y="1171575"/>
            <a:ext cx="2800350" cy="1295400"/>
          </a:xfrm>
          <a:prstGeom prst="rect">
            <a:avLst/>
          </a:prstGeom>
          <a:noFill/>
          <a:ln>
            <a:noFill/>
          </a:ln>
        </p:spPr>
      </p:pic>
      <p:pic>
        <p:nvPicPr>
          <p:cNvPr descr="preencoded.png" id="219" name="Google Shape;219;h531cb58bc979c2d3_0_192"/>
          <p:cNvPicPr preferRelativeResize="0"/>
          <p:nvPr/>
        </p:nvPicPr>
        <p:blipFill rotWithShape="1">
          <a:blip r:embed="rId5">
            <a:alphaModFix/>
          </a:blip>
          <a:srcRect b="0" l="0" r="0" t="0"/>
          <a:stretch/>
        </p:blipFill>
        <p:spPr>
          <a:xfrm rot="10800000">
            <a:off x="10010775" y="2790825"/>
            <a:ext cx="2800350" cy="1295400"/>
          </a:xfrm>
          <a:prstGeom prst="rect">
            <a:avLst/>
          </a:prstGeom>
          <a:noFill/>
          <a:ln>
            <a:noFill/>
          </a:ln>
        </p:spPr>
      </p:pic>
      <p:pic>
        <p:nvPicPr>
          <p:cNvPr descr="preencoded.png" id="220" name="Google Shape;220;h531cb58bc979c2d3_0_192"/>
          <p:cNvPicPr preferRelativeResize="0"/>
          <p:nvPr/>
        </p:nvPicPr>
        <p:blipFill rotWithShape="1">
          <a:blip r:embed="rId6">
            <a:alphaModFix/>
          </a:blip>
          <a:srcRect b="0" l="0" r="0" t="0"/>
          <a:stretch/>
        </p:blipFill>
        <p:spPr>
          <a:xfrm rot="10800000">
            <a:off x="552450" y="304800"/>
            <a:ext cx="6781800" cy="2809875"/>
          </a:xfrm>
          <a:prstGeom prst="rect">
            <a:avLst/>
          </a:prstGeom>
          <a:noFill/>
          <a:ln>
            <a:noFill/>
          </a:ln>
        </p:spPr>
      </p:pic>
      <p:grpSp>
        <p:nvGrpSpPr>
          <p:cNvPr id="221" name="Google Shape;221;h531cb58bc979c2d3_0_192"/>
          <p:cNvGrpSpPr/>
          <p:nvPr/>
        </p:nvGrpSpPr>
        <p:grpSpPr>
          <a:xfrm>
            <a:off x="17640300" y="7994925"/>
            <a:ext cx="596549" cy="2063476"/>
            <a:chOff x="17640300" y="7994925"/>
            <a:chExt cx="596549" cy="2063476"/>
          </a:xfrm>
        </p:grpSpPr>
        <p:pic>
          <p:nvPicPr>
            <p:cNvPr descr="preencoded.png" id="222" name="Google Shape;222;h531cb58bc979c2d3_0_192"/>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23" name="Google Shape;223;h531cb58bc979c2d3_0_19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24" name="Google Shape;224;h531cb58bc979c2d3_0_192"/>
          <p:cNvGrpSpPr/>
          <p:nvPr/>
        </p:nvGrpSpPr>
        <p:grpSpPr>
          <a:xfrm>
            <a:off x="285750" y="1500188"/>
            <a:ext cx="17726100" cy="7300837"/>
            <a:chOff x="285750" y="1500188"/>
            <a:chExt cx="17726100" cy="7300837"/>
          </a:xfrm>
        </p:grpSpPr>
        <p:sp>
          <p:nvSpPr>
            <p:cNvPr id="225" name="Google Shape;225;h531cb58bc979c2d3_0_192"/>
            <p:cNvSpPr/>
            <p:nvPr/>
          </p:nvSpPr>
          <p:spPr>
            <a:xfrm>
              <a:off x="285750" y="2295525"/>
              <a:ext cx="4010100" cy="65055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6" name="Google Shape;226;h531cb58bc979c2d3_0_192"/>
            <p:cNvPicPr preferRelativeResize="0"/>
            <p:nvPr/>
          </p:nvPicPr>
          <p:blipFill rotWithShape="1">
            <a:blip r:embed="rId8">
              <a:alphaModFix/>
            </a:blip>
            <a:srcRect b="0" l="0" r="0" t="0"/>
            <a:stretch/>
          </p:blipFill>
          <p:spPr>
            <a:xfrm>
              <a:off x="1744670" y="5416562"/>
              <a:ext cx="1092180" cy="1092182"/>
            </a:xfrm>
            <a:prstGeom prst="rect">
              <a:avLst/>
            </a:prstGeom>
            <a:noFill/>
            <a:ln>
              <a:noFill/>
            </a:ln>
          </p:spPr>
        </p:pic>
        <p:sp>
          <p:nvSpPr>
            <p:cNvPr id="227" name="Google Shape;227;h531cb58bc979c2d3_0_192"/>
            <p:cNvSpPr/>
            <p:nvPr/>
          </p:nvSpPr>
          <p:spPr>
            <a:xfrm>
              <a:off x="4857750" y="2295525"/>
              <a:ext cx="4010100" cy="65055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8" name="Google Shape;228;h531cb58bc979c2d3_0_192"/>
            <p:cNvPicPr preferRelativeResize="0"/>
            <p:nvPr/>
          </p:nvPicPr>
          <p:blipFill rotWithShape="1">
            <a:blip r:embed="rId9">
              <a:alphaModFix/>
            </a:blip>
            <a:srcRect b="0" l="0" r="0" t="0"/>
            <a:stretch/>
          </p:blipFill>
          <p:spPr>
            <a:xfrm>
              <a:off x="6405563" y="5505450"/>
              <a:ext cx="894080" cy="892810"/>
            </a:xfrm>
            <a:prstGeom prst="rect">
              <a:avLst/>
            </a:prstGeom>
            <a:noFill/>
            <a:ln>
              <a:noFill/>
            </a:ln>
          </p:spPr>
        </p:pic>
        <p:sp>
          <p:nvSpPr>
            <p:cNvPr id="229" name="Google Shape;229;h531cb58bc979c2d3_0_192"/>
            <p:cNvSpPr/>
            <p:nvPr/>
          </p:nvSpPr>
          <p:spPr>
            <a:xfrm>
              <a:off x="9429750" y="2295525"/>
              <a:ext cx="4010100" cy="65055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0" name="Google Shape;230;h531cb58bc979c2d3_0_192"/>
            <p:cNvPicPr preferRelativeResize="0"/>
            <p:nvPr/>
          </p:nvPicPr>
          <p:blipFill rotWithShape="1">
            <a:blip r:embed="rId10">
              <a:alphaModFix/>
            </a:blip>
            <a:srcRect b="0" l="0" r="0" t="0"/>
            <a:stretch/>
          </p:blipFill>
          <p:spPr>
            <a:xfrm>
              <a:off x="10901344" y="5356622"/>
              <a:ext cx="1139446" cy="1139446"/>
            </a:xfrm>
            <a:prstGeom prst="rect">
              <a:avLst/>
            </a:prstGeom>
            <a:noFill/>
            <a:ln>
              <a:noFill/>
            </a:ln>
          </p:spPr>
        </p:pic>
        <p:sp>
          <p:nvSpPr>
            <p:cNvPr id="231" name="Google Shape;231;h531cb58bc979c2d3_0_192"/>
            <p:cNvSpPr/>
            <p:nvPr/>
          </p:nvSpPr>
          <p:spPr>
            <a:xfrm>
              <a:off x="14001750" y="2295525"/>
              <a:ext cx="4010100" cy="65055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2" name="Google Shape;232;h531cb58bc979c2d3_0_192"/>
            <p:cNvPicPr preferRelativeResize="0"/>
            <p:nvPr/>
          </p:nvPicPr>
          <p:blipFill rotWithShape="1">
            <a:blip r:embed="rId11">
              <a:alphaModFix/>
            </a:blip>
            <a:srcRect b="0" l="0" r="0" t="0"/>
            <a:stretch/>
          </p:blipFill>
          <p:spPr>
            <a:xfrm>
              <a:off x="15473363" y="5353047"/>
              <a:ext cx="1117600" cy="1219200"/>
            </a:xfrm>
            <a:prstGeom prst="rect">
              <a:avLst/>
            </a:prstGeom>
            <a:noFill/>
            <a:ln>
              <a:noFill/>
            </a:ln>
          </p:spPr>
        </p:pic>
        <p:sp>
          <p:nvSpPr>
            <p:cNvPr id="233" name="Google Shape;233;h531cb58bc979c2d3_0_192"/>
            <p:cNvSpPr/>
            <p:nvPr/>
          </p:nvSpPr>
          <p:spPr>
            <a:xfrm>
              <a:off x="1495425" y="1609725"/>
              <a:ext cx="1600200" cy="1600200"/>
            </a:xfrm>
            <a:prstGeom prst="ellipse">
              <a:avLst/>
            </a:prstGeom>
            <a:solidFill>
              <a:srgbClr val="1E1E1E"/>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h531cb58bc979c2d3_0_192"/>
            <p:cNvSpPr/>
            <p:nvPr/>
          </p:nvSpPr>
          <p:spPr>
            <a:xfrm>
              <a:off x="6067425" y="1609725"/>
              <a:ext cx="1600200" cy="1600200"/>
            </a:xfrm>
            <a:prstGeom prst="ellipse">
              <a:avLst/>
            </a:prstGeom>
            <a:solidFill>
              <a:srgbClr val="1E1E1E"/>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h531cb58bc979c2d3_0_192"/>
            <p:cNvSpPr/>
            <p:nvPr/>
          </p:nvSpPr>
          <p:spPr>
            <a:xfrm>
              <a:off x="10639425" y="1609725"/>
              <a:ext cx="1600200" cy="1600200"/>
            </a:xfrm>
            <a:prstGeom prst="ellipse">
              <a:avLst/>
            </a:prstGeom>
            <a:solidFill>
              <a:srgbClr val="1E1E1E"/>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h531cb58bc979c2d3_0_192"/>
            <p:cNvSpPr/>
            <p:nvPr/>
          </p:nvSpPr>
          <p:spPr>
            <a:xfrm>
              <a:off x="15211425" y="1609725"/>
              <a:ext cx="1600200" cy="1600200"/>
            </a:xfrm>
            <a:prstGeom prst="ellipse">
              <a:avLst/>
            </a:prstGeom>
            <a:solidFill>
              <a:srgbClr val="1E1E1E"/>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h531cb58bc979c2d3_0_192"/>
            <p:cNvSpPr/>
            <p:nvPr/>
          </p:nvSpPr>
          <p:spPr>
            <a:xfrm>
              <a:off x="480060" y="3352800"/>
              <a:ext cx="3621300" cy="939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Eclipse</a:t>
              </a:r>
              <a:endParaRPr b="0" i="0" sz="2700" u="none" cap="none" strike="noStrike">
                <a:solidFill>
                  <a:schemeClr val="dk1"/>
                </a:solidFill>
                <a:latin typeface="Calibri"/>
                <a:ea typeface="Calibri"/>
                <a:cs typeface="Calibri"/>
                <a:sym typeface="Calibri"/>
              </a:endParaRPr>
            </a:p>
          </p:txBody>
        </p:sp>
        <p:sp>
          <p:nvSpPr>
            <p:cNvPr id="238" name="Google Shape;238;h531cb58bc979c2d3_0_192"/>
            <p:cNvSpPr/>
            <p:nvPr/>
          </p:nvSpPr>
          <p:spPr>
            <a:xfrm>
              <a:off x="483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39" name="Google Shape;239;h531cb58bc979c2d3_0_192"/>
            <p:cNvSpPr/>
            <p:nvPr/>
          </p:nvSpPr>
          <p:spPr>
            <a:xfrm>
              <a:off x="480060" y="6877050"/>
              <a:ext cx="3621300" cy="939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Quest</a:t>
              </a:r>
              <a:endParaRPr b="0" i="0" sz="2700" u="none" cap="none" strike="noStrike">
                <a:solidFill>
                  <a:schemeClr val="dk1"/>
                </a:solidFill>
                <a:latin typeface="Calibri"/>
                <a:ea typeface="Calibri"/>
                <a:cs typeface="Calibri"/>
                <a:sym typeface="Calibri"/>
              </a:endParaRPr>
            </a:p>
          </p:txBody>
        </p:sp>
        <p:sp>
          <p:nvSpPr>
            <p:cNvPr id="240" name="Google Shape;240;h531cb58bc979c2d3_0_192"/>
            <p:cNvSpPr/>
            <p:nvPr/>
          </p:nvSpPr>
          <p:spPr>
            <a:xfrm>
              <a:off x="483870" y="784860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41" name="Google Shape;241;h531cb58bc979c2d3_0_192"/>
            <p:cNvSpPr/>
            <p:nvPr/>
          </p:nvSpPr>
          <p:spPr>
            <a:xfrm>
              <a:off x="5052060" y="3352800"/>
              <a:ext cx="3621300" cy="939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Eclipse</a:t>
              </a:r>
              <a:endParaRPr b="0" i="0" sz="2700" u="none" cap="none" strike="noStrike">
                <a:solidFill>
                  <a:schemeClr val="dk1"/>
                </a:solidFill>
                <a:latin typeface="Calibri"/>
                <a:ea typeface="Calibri"/>
                <a:cs typeface="Calibri"/>
                <a:sym typeface="Calibri"/>
              </a:endParaRPr>
            </a:p>
          </p:txBody>
        </p:sp>
        <p:sp>
          <p:nvSpPr>
            <p:cNvPr id="242" name="Google Shape;242;h531cb58bc979c2d3_0_192"/>
            <p:cNvSpPr/>
            <p:nvPr/>
          </p:nvSpPr>
          <p:spPr>
            <a:xfrm>
              <a:off x="5055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43" name="Google Shape;243;h531cb58bc979c2d3_0_192"/>
            <p:cNvSpPr/>
            <p:nvPr/>
          </p:nvSpPr>
          <p:spPr>
            <a:xfrm>
              <a:off x="5052060" y="6877050"/>
              <a:ext cx="3621300" cy="939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Quest</a:t>
              </a:r>
              <a:endParaRPr b="0" i="0" sz="2700" u="none" cap="none" strike="noStrike">
                <a:solidFill>
                  <a:schemeClr val="dk1"/>
                </a:solidFill>
                <a:latin typeface="Calibri"/>
                <a:ea typeface="Calibri"/>
                <a:cs typeface="Calibri"/>
                <a:sym typeface="Calibri"/>
              </a:endParaRPr>
            </a:p>
          </p:txBody>
        </p:sp>
        <p:sp>
          <p:nvSpPr>
            <p:cNvPr id="244" name="Google Shape;244;h531cb58bc979c2d3_0_192"/>
            <p:cNvSpPr/>
            <p:nvPr/>
          </p:nvSpPr>
          <p:spPr>
            <a:xfrm>
              <a:off x="5055870" y="784860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45" name="Google Shape;245;h531cb58bc979c2d3_0_192"/>
            <p:cNvSpPr/>
            <p:nvPr/>
          </p:nvSpPr>
          <p:spPr>
            <a:xfrm>
              <a:off x="9624060" y="3352800"/>
              <a:ext cx="3621300" cy="939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Eclipse</a:t>
              </a:r>
              <a:endParaRPr b="0" i="0" sz="2700" u="none" cap="none" strike="noStrike">
                <a:solidFill>
                  <a:schemeClr val="dk1"/>
                </a:solidFill>
                <a:latin typeface="Calibri"/>
                <a:ea typeface="Calibri"/>
                <a:cs typeface="Calibri"/>
                <a:sym typeface="Calibri"/>
              </a:endParaRPr>
            </a:p>
          </p:txBody>
        </p:sp>
        <p:sp>
          <p:nvSpPr>
            <p:cNvPr id="246" name="Google Shape;246;h531cb58bc979c2d3_0_192"/>
            <p:cNvSpPr/>
            <p:nvPr/>
          </p:nvSpPr>
          <p:spPr>
            <a:xfrm>
              <a:off x="9627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47" name="Google Shape;247;h531cb58bc979c2d3_0_192"/>
            <p:cNvSpPr/>
            <p:nvPr/>
          </p:nvSpPr>
          <p:spPr>
            <a:xfrm>
              <a:off x="9624060" y="6877050"/>
              <a:ext cx="3621300" cy="939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Quest</a:t>
              </a:r>
              <a:endParaRPr b="0" i="0" sz="2700" u="none" cap="none" strike="noStrike">
                <a:solidFill>
                  <a:schemeClr val="dk1"/>
                </a:solidFill>
                <a:latin typeface="Calibri"/>
                <a:ea typeface="Calibri"/>
                <a:cs typeface="Calibri"/>
                <a:sym typeface="Calibri"/>
              </a:endParaRPr>
            </a:p>
          </p:txBody>
        </p:sp>
        <p:sp>
          <p:nvSpPr>
            <p:cNvPr id="248" name="Google Shape;248;h531cb58bc979c2d3_0_192"/>
            <p:cNvSpPr/>
            <p:nvPr/>
          </p:nvSpPr>
          <p:spPr>
            <a:xfrm>
              <a:off x="9627870" y="784860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49" name="Google Shape;249;h531cb58bc979c2d3_0_192"/>
            <p:cNvSpPr/>
            <p:nvPr/>
          </p:nvSpPr>
          <p:spPr>
            <a:xfrm>
              <a:off x="14196060" y="3352800"/>
              <a:ext cx="3621300" cy="939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Eclipse</a:t>
              </a:r>
              <a:endParaRPr b="0" i="0" sz="2700" u="none" cap="none" strike="noStrike">
                <a:solidFill>
                  <a:schemeClr val="dk1"/>
                </a:solidFill>
                <a:latin typeface="Calibri"/>
                <a:ea typeface="Calibri"/>
                <a:cs typeface="Calibri"/>
                <a:sym typeface="Calibri"/>
              </a:endParaRPr>
            </a:p>
          </p:txBody>
        </p:sp>
        <p:sp>
          <p:nvSpPr>
            <p:cNvPr id="250" name="Google Shape;250;h531cb58bc979c2d3_0_192"/>
            <p:cNvSpPr/>
            <p:nvPr/>
          </p:nvSpPr>
          <p:spPr>
            <a:xfrm>
              <a:off x="14199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51" name="Google Shape;251;h531cb58bc979c2d3_0_192"/>
            <p:cNvSpPr/>
            <p:nvPr/>
          </p:nvSpPr>
          <p:spPr>
            <a:xfrm>
              <a:off x="14196060" y="6877050"/>
              <a:ext cx="3621300" cy="939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Quest</a:t>
              </a:r>
              <a:endParaRPr b="0" i="0" sz="2700" u="none" cap="none" strike="noStrike">
                <a:solidFill>
                  <a:schemeClr val="dk1"/>
                </a:solidFill>
                <a:latin typeface="Calibri"/>
                <a:ea typeface="Calibri"/>
                <a:cs typeface="Calibri"/>
                <a:sym typeface="Calibri"/>
              </a:endParaRPr>
            </a:p>
          </p:txBody>
        </p:sp>
        <p:sp>
          <p:nvSpPr>
            <p:cNvPr id="252" name="Google Shape;252;h531cb58bc979c2d3_0_192"/>
            <p:cNvSpPr/>
            <p:nvPr/>
          </p:nvSpPr>
          <p:spPr>
            <a:xfrm>
              <a:off x="14199870" y="784860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53" name="Google Shape;253;h531cb58bc979c2d3_0_192"/>
            <p:cNvSpPr/>
            <p:nvPr/>
          </p:nvSpPr>
          <p:spPr>
            <a:xfrm>
              <a:off x="1971675" y="1500188"/>
              <a:ext cx="914400" cy="208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Rock Salt"/>
                <a:buNone/>
              </a:pPr>
              <a:r>
                <a:rPr b="0" i="0" lang="en-US" sz="6000" u="none" cap="none" strike="noStrike">
                  <a:solidFill>
                    <a:srgbClr val="FFFFFF"/>
                  </a:solidFill>
                  <a:latin typeface="Rock Salt"/>
                  <a:ea typeface="Rock Salt"/>
                  <a:cs typeface="Rock Salt"/>
                  <a:sym typeface="Rock Salt"/>
                </a:rPr>
                <a:t>S</a:t>
              </a:r>
              <a:endParaRPr b="0" i="0" sz="6000" u="none" cap="none" strike="noStrike">
                <a:solidFill>
                  <a:schemeClr val="dk1"/>
                </a:solidFill>
                <a:latin typeface="Calibri"/>
                <a:ea typeface="Calibri"/>
                <a:cs typeface="Calibri"/>
                <a:sym typeface="Calibri"/>
              </a:endParaRPr>
            </a:p>
          </p:txBody>
        </p:sp>
        <p:sp>
          <p:nvSpPr>
            <p:cNvPr id="254" name="Google Shape;254;h531cb58bc979c2d3_0_192"/>
            <p:cNvSpPr/>
            <p:nvPr/>
          </p:nvSpPr>
          <p:spPr>
            <a:xfrm>
              <a:off x="6419850" y="1500188"/>
              <a:ext cx="1162200" cy="208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Rock Salt"/>
                <a:buNone/>
              </a:pPr>
              <a:r>
                <a:rPr b="0" i="0" lang="en-US" sz="6000" u="none" cap="none" strike="noStrike">
                  <a:solidFill>
                    <a:srgbClr val="FFFFFF"/>
                  </a:solidFill>
                  <a:latin typeface="Rock Salt"/>
                  <a:ea typeface="Rock Salt"/>
                  <a:cs typeface="Rock Salt"/>
                  <a:sym typeface="Rock Salt"/>
                </a:rPr>
                <a:t>W</a:t>
              </a:r>
              <a:endParaRPr b="0" i="0" sz="6000" u="none" cap="none" strike="noStrike">
                <a:solidFill>
                  <a:schemeClr val="dk1"/>
                </a:solidFill>
                <a:latin typeface="Calibri"/>
                <a:ea typeface="Calibri"/>
                <a:cs typeface="Calibri"/>
                <a:sym typeface="Calibri"/>
              </a:endParaRPr>
            </a:p>
          </p:txBody>
        </p:sp>
        <p:sp>
          <p:nvSpPr>
            <p:cNvPr id="255" name="Google Shape;255;h531cb58bc979c2d3_0_192"/>
            <p:cNvSpPr/>
            <p:nvPr/>
          </p:nvSpPr>
          <p:spPr>
            <a:xfrm>
              <a:off x="11025188" y="1500188"/>
              <a:ext cx="1095300" cy="208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Rock Salt"/>
                <a:buNone/>
              </a:pPr>
              <a:r>
                <a:rPr b="0" i="0" lang="en-US" sz="6000" u="none" cap="none" strike="noStrike">
                  <a:solidFill>
                    <a:srgbClr val="FFFFFF"/>
                  </a:solidFill>
                  <a:latin typeface="Rock Salt"/>
                  <a:ea typeface="Rock Salt"/>
                  <a:cs typeface="Rock Salt"/>
                  <a:sym typeface="Rock Salt"/>
                </a:rPr>
                <a:t>O</a:t>
              </a:r>
              <a:endParaRPr b="0" i="0" sz="6000" u="none" cap="none" strike="noStrike">
                <a:solidFill>
                  <a:schemeClr val="dk1"/>
                </a:solidFill>
                <a:latin typeface="Calibri"/>
                <a:ea typeface="Calibri"/>
                <a:cs typeface="Calibri"/>
                <a:sym typeface="Calibri"/>
              </a:endParaRPr>
            </a:p>
          </p:txBody>
        </p:sp>
        <p:sp>
          <p:nvSpPr>
            <p:cNvPr id="256" name="Google Shape;256;h531cb58bc979c2d3_0_192"/>
            <p:cNvSpPr/>
            <p:nvPr/>
          </p:nvSpPr>
          <p:spPr>
            <a:xfrm>
              <a:off x="15763875" y="1500188"/>
              <a:ext cx="762000" cy="208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Rock Salt"/>
                <a:buNone/>
              </a:pPr>
              <a:r>
                <a:rPr b="0" i="0" lang="en-US" sz="6000" u="none" cap="none" strike="noStrike">
                  <a:solidFill>
                    <a:srgbClr val="FFFFFF"/>
                  </a:solidFill>
                  <a:latin typeface="Rock Salt"/>
                  <a:ea typeface="Rock Salt"/>
                  <a:cs typeface="Rock Salt"/>
                  <a:sym typeface="Rock Salt"/>
                </a:rPr>
                <a:t>T</a:t>
              </a:r>
              <a:endParaRPr b="0" i="0" sz="60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261" name="Shape 261"/>
        <p:cNvGrpSpPr/>
        <p:nvPr/>
      </p:nvGrpSpPr>
      <p:grpSpPr>
        <a:xfrm>
          <a:off x="0" y="0"/>
          <a:ext cx="0" cy="0"/>
          <a:chOff x="0" y="0"/>
          <a:chExt cx="0" cy="0"/>
        </a:xfrm>
      </p:grpSpPr>
      <p:pic>
        <p:nvPicPr>
          <p:cNvPr descr="preencoded.png" id="262" name="Google Shape;262;h531cb58bc979c2d3_0_236"/>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263" name="Google Shape;263;h531cb58bc979c2d3_0_236"/>
          <p:cNvPicPr preferRelativeResize="0"/>
          <p:nvPr/>
        </p:nvPicPr>
        <p:blipFill rotWithShape="1">
          <a:blip r:embed="rId4">
            <a:alphaModFix/>
          </a:blip>
          <a:srcRect b="0" l="0" r="0" t="0"/>
          <a:stretch/>
        </p:blipFill>
        <p:spPr>
          <a:xfrm>
            <a:off x="285750" y="771525"/>
            <a:ext cx="3829050" cy="1828800"/>
          </a:xfrm>
          <a:prstGeom prst="rect">
            <a:avLst/>
          </a:prstGeom>
          <a:noFill/>
          <a:ln>
            <a:noFill/>
          </a:ln>
        </p:spPr>
      </p:pic>
      <p:pic>
        <p:nvPicPr>
          <p:cNvPr descr="preencoded.png" id="264" name="Google Shape;264;h531cb58bc979c2d3_0_236"/>
          <p:cNvPicPr preferRelativeResize="0"/>
          <p:nvPr/>
        </p:nvPicPr>
        <p:blipFill rotWithShape="1">
          <a:blip r:embed="rId5">
            <a:alphaModFix/>
          </a:blip>
          <a:srcRect b="0" l="0" r="0" t="0"/>
          <a:stretch/>
        </p:blipFill>
        <p:spPr>
          <a:xfrm>
            <a:off x="12468225" y="3048000"/>
            <a:ext cx="5057775" cy="2095500"/>
          </a:xfrm>
          <a:prstGeom prst="rect">
            <a:avLst/>
          </a:prstGeom>
          <a:noFill/>
          <a:ln>
            <a:noFill/>
          </a:ln>
        </p:spPr>
      </p:pic>
      <p:grpSp>
        <p:nvGrpSpPr>
          <p:cNvPr id="265" name="Google Shape;265;h531cb58bc979c2d3_0_236"/>
          <p:cNvGrpSpPr/>
          <p:nvPr/>
        </p:nvGrpSpPr>
        <p:grpSpPr>
          <a:xfrm>
            <a:off x="17640300" y="7994925"/>
            <a:ext cx="596549" cy="2063476"/>
            <a:chOff x="17640300" y="7994925"/>
            <a:chExt cx="596549" cy="2063476"/>
          </a:xfrm>
        </p:grpSpPr>
        <p:pic>
          <p:nvPicPr>
            <p:cNvPr descr="preencoded.png" id="266" name="Google Shape;266;h531cb58bc979c2d3_0_236"/>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67" name="Google Shape;267;h531cb58bc979c2d3_0_23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68" name="Google Shape;268;h531cb58bc979c2d3_0_236"/>
          <p:cNvPicPr preferRelativeResize="0"/>
          <p:nvPr/>
        </p:nvPicPr>
        <p:blipFill rotWithShape="1">
          <a:blip r:embed="rId7">
            <a:alphaModFix/>
          </a:blip>
          <a:srcRect b="0" l="0" r="0" t="0"/>
          <a:stretch/>
        </p:blipFill>
        <p:spPr>
          <a:xfrm>
            <a:off x="971550" y="3371850"/>
            <a:ext cx="7677150" cy="5267325"/>
          </a:xfrm>
          <a:prstGeom prst="rect">
            <a:avLst/>
          </a:prstGeom>
          <a:noFill/>
          <a:ln>
            <a:noFill/>
          </a:ln>
        </p:spPr>
      </p:pic>
      <p:sp>
        <p:nvSpPr>
          <p:cNvPr id="269" name="Google Shape;269;h531cb58bc979c2d3_0_236"/>
          <p:cNvSpPr/>
          <p:nvPr/>
        </p:nvSpPr>
        <p:spPr>
          <a:xfrm>
            <a:off x="8086725" y="781050"/>
            <a:ext cx="2390700" cy="208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Rock Salt"/>
              <a:buNone/>
            </a:pPr>
            <a:r>
              <a:rPr b="0" i="0" lang="en-US" sz="6000" u="none" cap="none" strike="noStrike">
                <a:solidFill>
                  <a:srgbClr val="0E0E0E"/>
                </a:solidFill>
                <a:latin typeface="Rock Salt"/>
                <a:ea typeface="Rock Salt"/>
                <a:cs typeface="Rock Salt"/>
                <a:sym typeface="Rock Salt"/>
              </a:rPr>
              <a:t>plan</a:t>
            </a:r>
            <a:endParaRPr b="0" i="0" sz="6000" u="none" cap="none" strike="noStrike">
              <a:solidFill>
                <a:schemeClr val="dk1"/>
              </a:solidFill>
              <a:latin typeface="Calibri"/>
              <a:ea typeface="Calibri"/>
              <a:cs typeface="Calibri"/>
              <a:sym typeface="Calibri"/>
            </a:endParaRPr>
          </a:p>
        </p:txBody>
      </p:sp>
      <p:grpSp>
        <p:nvGrpSpPr>
          <p:cNvPr id="270" name="Google Shape;270;h531cb58bc979c2d3_0_236"/>
          <p:cNvGrpSpPr/>
          <p:nvPr/>
        </p:nvGrpSpPr>
        <p:grpSpPr>
          <a:xfrm>
            <a:off x="9191625" y="3209925"/>
            <a:ext cx="2476500" cy="1552500"/>
            <a:chOff x="9191625" y="3209925"/>
            <a:chExt cx="2476500" cy="1552500"/>
          </a:xfrm>
        </p:grpSpPr>
        <p:sp>
          <p:nvSpPr>
            <p:cNvPr id="271" name="Google Shape;271;h531cb58bc979c2d3_0_236"/>
            <p:cNvSpPr/>
            <p:nvPr/>
          </p:nvSpPr>
          <p:spPr>
            <a:xfrm>
              <a:off x="9191625" y="3209925"/>
              <a:ext cx="2476500" cy="15525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h531cb58bc979c2d3_0_236"/>
            <p:cNvSpPr/>
            <p:nvPr/>
          </p:nvSpPr>
          <p:spPr>
            <a:xfrm>
              <a:off x="9763125" y="3438525"/>
              <a:ext cx="14934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3600"/>
                <a:buFont typeface="Rock Salt"/>
                <a:buNone/>
              </a:pPr>
              <a:r>
                <a:rPr b="0" i="0" lang="en-US" sz="3600" u="none" cap="none" strike="noStrike">
                  <a:solidFill>
                    <a:srgbClr val="1E1E1E"/>
                  </a:solidFill>
                  <a:latin typeface="Rock Salt"/>
                  <a:ea typeface="Rock Salt"/>
                  <a:cs typeface="Rock Salt"/>
                  <a:sym typeface="Rock Salt"/>
                </a:rPr>
                <a:t>day 1</a:t>
              </a:r>
              <a:endParaRPr b="0" i="0" sz="3600" u="none" cap="none" strike="noStrike">
                <a:solidFill>
                  <a:schemeClr val="dk1"/>
                </a:solidFill>
                <a:latin typeface="Calibri"/>
                <a:ea typeface="Calibri"/>
                <a:cs typeface="Calibri"/>
                <a:sym typeface="Calibri"/>
              </a:endParaRPr>
            </a:p>
          </p:txBody>
        </p:sp>
      </p:grpSp>
      <p:grpSp>
        <p:nvGrpSpPr>
          <p:cNvPr id="273" name="Google Shape;273;h531cb58bc979c2d3_0_236"/>
          <p:cNvGrpSpPr/>
          <p:nvPr/>
        </p:nvGrpSpPr>
        <p:grpSpPr>
          <a:xfrm>
            <a:off x="11820525" y="3357563"/>
            <a:ext cx="6364500" cy="1363950"/>
            <a:chOff x="11820525" y="3357563"/>
            <a:chExt cx="6364500" cy="1363950"/>
          </a:xfrm>
        </p:grpSpPr>
        <p:sp>
          <p:nvSpPr>
            <p:cNvPr id="274" name="Google Shape;274;h531cb58bc979c2d3_0_236"/>
            <p:cNvSpPr/>
            <p:nvPr/>
          </p:nvSpPr>
          <p:spPr>
            <a:xfrm>
              <a:off x="11820525" y="3357563"/>
              <a:ext cx="63645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Enchanted Creatures</a:t>
              </a:r>
              <a:endParaRPr b="0" i="0" sz="2700" u="none" cap="none" strike="noStrike">
                <a:solidFill>
                  <a:schemeClr val="dk1"/>
                </a:solidFill>
                <a:latin typeface="Calibri"/>
                <a:ea typeface="Calibri"/>
                <a:cs typeface="Calibri"/>
                <a:sym typeface="Calibri"/>
              </a:endParaRPr>
            </a:p>
          </p:txBody>
        </p:sp>
        <p:sp>
          <p:nvSpPr>
            <p:cNvPr id="275" name="Google Shape;275;h531cb58bc979c2d3_0_236"/>
            <p:cNvSpPr/>
            <p:nvPr/>
          </p:nvSpPr>
          <p:spPr>
            <a:xfrm>
              <a:off x="11820525" y="4252913"/>
              <a:ext cx="63570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possess the ability to cast spells.</a:t>
              </a:r>
              <a:endParaRPr b="0" i="0" sz="2400" u="none" cap="none" strike="noStrike">
                <a:solidFill>
                  <a:schemeClr val="dk1"/>
                </a:solidFill>
                <a:latin typeface="Calibri"/>
                <a:ea typeface="Calibri"/>
                <a:cs typeface="Calibri"/>
                <a:sym typeface="Calibri"/>
              </a:endParaRPr>
            </a:p>
          </p:txBody>
        </p:sp>
      </p:grpSp>
      <p:grpSp>
        <p:nvGrpSpPr>
          <p:cNvPr id="276" name="Google Shape;276;h531cb58bc979c2d3_0_236"/>
          <p:cNvGrpSpPr/>
          <p:nvPr/>
        </p:nvGrpSpPr>
        <p:grpSpPr>
          <a:xfrm>
            <a:off x="9191625" y="5219700"/>
            <a:ext cx="2571900" cy="1552500"/>
            <a:chOff x="9191625" y="5219700"/>
            <a:chExt cx="2571900" cy="1552500"/>
          </a:xfrm>
        </p:grpSpPr>
        <p:sp>
          <p:nvSpPr>
            <p:cNvPr id="277" name="Google Shape;277;h531cb58bc979c2d3_0_236"/>
            <p:cNvSpPr/>
            <p:nvPr/>
          </p:nvSpPr>
          <p:spPr>
            <a:xfrm>
              <a:off x="9191625" y="5219700"/>
              <a:ext cx="2571900" cy="15525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h531cb58bc979c2d3_0_236"/>
            <p:cNvSpPr/>
            <p:nvPr/>
          </p:nvSpPr>
          <p:spPr>
            <a:xfrm>
              <a:off x="9763125" y="5448300"/>
              <a:ext cx="15888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3600"/>
                <a:buFont typeface="Rock Salt"/>
                <a:buNone/>
              </a:pPr>
              <a:r>
                <a:rPr b="0" i="0" lang="en-US" sz="3600" u="none" cap="none" strike="noStrike">
                  <a:solidFill>
                    <a:srgbClr val="1E1E1E"/>
                  </a:solidFill>
                  <a:latin typeface="Rock Salt"/>
                  <a:ea typeface="Rock Salt"/>
                  <a:cs typeface="Rock Salt"/>
                  <a:sym typeface="Rock Salt"/>
                </a:rPr>
                <a:t>day 2</a:t>
              </a:r>
              <a:endParaRPr b="0" i="0" sz="3600" u="none" cap="none" strike="noStrike">
                <a:solidFill>
                  <a:schemeClr val="dk1"/>
                </a:solidFill>
                <a:latin typeface="Calibri"/>
                <a:ea typeface="Calibri"/>
                <a:cs typeface="Calibri"/>
                <a:sym typeface="Calibri"/>
              </a:endParaRPr>
            </a:p>
          </p:txBody>
        </p:sp>
      </p:grpSp>
      <p:grpSp>
        <p:nvGrpSpPr>
          <p:cNvPr id="279" name="Google Shape;279;h531cb58bc979c2d3_0_236"/>
          <p:cNvGrpSpPr/>
          <p:nvPr/>
        </p:nvGrpSpPr>
        <p:grpSpPr>
          <a:xfrm>
            <a:off x="11915775" y="5367337"/>
            <a:ext cx="6269400" cy="1363951"/>
            <a:chOff x="11915775" y="5367337"/>
            <a:chExt cx="6269400" cy="1363951"/>
          </a:xfrm>
        </p:grpSpPr>
        <p:sp>
          <p:nvSpPr>
            <p:cNvPr id="280" name="Google Shape;280;h531cb58bc979c2d3_0_236"/>
            <p:cNvSpPr/>
            <p:nvPr/>
          </p:nvSpPr>
          <p:spPr>
            <a:xfrm>
              <a:off x="11915775" y="5367337"/>
              <a:ext cx="62694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Magic-Wielding Individuals</a:t>
              </a:r>
              <a:endParaRPr b="0" i="0" sz="2700" u="none" cap="none" strike="noStrike">
                <a:solidFill>
                  <a:schemeClr val="dk1"/>
                </a:solidFill>
                <a:latin typeface="Calibri"/>
                <a:ea typeface="Calibri"/>
                <a:cs typeface="Calibri"/>
                <a:sym typeface="Calibri"/>
              </a:endParaRPr>
            </a:p>
          </p:txBody>
        </p:sp>
        <p:sp>
          <p:nvSpPr>
            <p:cNvPr id="281" name="Google Shape;281;h531cb58bc979c2d3_0_236"/>
            <p:cNvSpPr/>
            <p:nvPr/>
          </p:nvSpPr>
          <p:spPr>
            <a:xfrm>
              <a:off x="11915775" y="6262688"/>
              <a:ext cx="62616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practice the art of illusions.</a:t>
              </a:r>
              <a:endParaRPr b="0" i="0" sz="2400" u="none" cap="none" strike="noStrike">
                <a:solidFill>
                  <a:schemeClr val="dk1"/>
                </a:solidFill>
                <a:latin typeface="Calibri"/>
                <a:ea typeface="Calibri"/>
                <a:cs typeface="Calibri"/>
                <a:sym typeface="Calibri"/>
              </a:endParaRPr>
            </a:p>
          </p:txBody>
        </p:sp>
      </p:grpSp>
      <p:grpSp>
        <p:nvGrpSpPr>
          <p:cNvPr id="282" name="Google Shape;282;h531cb58bc979c2d3_0_236"/>
          <p:cNvGrpSpPr/>
          <p:nvPr/>
        </p:nvGrpSpPr>
        <p:grpSpPr>
          <a:xfrm>
            <a:off x="9191625" y="7229475"/>
            <a:ext cx="2638500" cy="1552500"/>
            <a:chOff x="9191625" y="7229475"/>
            <a:chExt cx="2638500" cy="1552500"/>
          </a:xfrm>
        </p:grpSpPr>
        <p:sp>
          <p:nvSpPr>
            <p:cNvPr id="283" name="Google Shape;283;h531cb58bc979c2d3_0_236"/>
            <p:cNvSpPr/>
            <p:nvPr/>
          </p:nvSpPr>
          <p:spPr>
            <a:xfrm>
              <a:off x="9191625" y="7229475"/>
              <a:ext cx="2638500" cy="15525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h531cb58bc979c2d3_0_236"/>
            <p:cNvSpPr/>
            <p:nvPr/>
          </p:nvSpPr>
          <p:spPr>
            <a:xfrm>
              <a:off x="9763125" y="7458075"/>
              <a:ext cx="16554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3600"/>
                <a:buFont typeface="Rock Salt"/>
                <a:buNone/>
              </a:pPr>
              <a:r>
                <a:rPr b="0" i="0" lang="en-US" sz="3600" u="none" cap="none" strike="noStrike">
                  <a:solidFill>
                    <a:srgbClr val="1E1E1E"/>
                  </a:solidFill>
                  <a:latin typeface="Rock Salt"/>
                  <a:ea typeface="Rock Salt"/>
                  <a:cs typeface="Rock Salt"/>
                  <a:sym typeface="Rock Salt"/>
                </a:rPr>
                <a:t>day 3</a:t>
              </a:r>
              <a:endParaRPr b="0" i="0" sz="3600" u="none" cap="none" strike="noStrike">
                <a:solidFill>
                  <a:schemeClr val="dk1"/>
                </a:solidFill>
                <a:latin typeface="Calibri"/>
                <a:ea typeface="Calibri"/>
                <a:cs typeface="Calibri"/>
                <a:sym typeface="Calibri"/>
              </a:endParaRPr>
            </a:p>
          </p:txBody>
        </p:sp>
      </p:grpSp>
      <p:grpSp>
        <p:nvGrpSpPr>
          <p:cNvPr id="285" name="Google Shape;285;h531cb58bc979c2d3_0_236"/>
          <p:cNvGrpSpPr/>
          <p:nvPr/>
        </p:nvGrpSpPr>
        <p:grpSpPr>
          <a:xfrm>
            <a:off x="11982450" y="7377113"/>
            <a:ext cx="6202800" cy="1363950"/>
            <a:chOff x="11982450" y="7377113"/>
            <a:chExt cx="6202800" cy="1363950"/>
          </a:xfrm>
        </p:grpSpPr>
        <p:sp>
          <p:nvSpPr>
            <p:cNvPr id="286" name="Google Shape;286;h531cb58bc979c2d3_0_236"/>
            <p:cNvSpPr/>
            <p:nvPr/>
          </p:nvSpPr>
          <p:spPr>
            <a:xfrm>
              <a:off x="11982450" y="7377113"/>
              <a:ext cx="62028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Spells Cast</a:t>
              </a:r>
              <a:endParaRPr b="0" i="0" sz="2700" u="none" cap="none" strike="noStrike">
                <a:solidFill>
                  <a:schemeClr val="dk1"/>
                </a:solidFill>
                <a:latin typeface="Calibri"/>
                <a:ea typeface="Calibri"/>
                <a:cs typeface="Calibri"/>
                <a:sym typeface="Calibri"/>
              </a:endParaRPr>
            </a:p>
          </p:txBody>
        </p:sp>
        <p:sp>
          <p:nvSpPr>
            <p:cNvPr id="287" name="Google Shape;287;h531cb58bc979c2d3_0_236"/>
            <p:cNvSpPr/>
            <p:nvPr/>
          </p:nvSpPr>
          <p:spPr>
            <a:xfrm>
              <a:off x="11982450" y="8272463"/>
              <a:ext cx="61950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292" name="Shape 292"/>
        <p:cNvGrpSpPr/>
        <p:nvPr/>
      </p:nvGrpSpPr>
      <p:grpSpPr>
        <a:xfrm>
          <a:off x="0" y="0"/>
          <a:ext cx="0" cy="0"/>
          <a:chOff x="0" y="0"/>
          <a:chExt cx="0" cy="0"/>
        </a:xfrm>
      </p:grpSpPr>
      <p:pic>
        <p:nvPicPr>
          <p:cNvPr descr="preencoded.png" id="293" name="Google Shape;293;h531cb58bc979c2d3_0_266"/>
          <p:cNvPicPr preferRelativeResize="0"/>
          <p:nvPr/>
        </p:nvPicPr>
        <p:blipFill rotWithShape="1">
          <a:blip r:embed="rId3">
            <a:alphaModFix/>
          </a:blip>
          <a:srcRect b="0" l="0" r="0" t="0"/>
          <a:stretch/>
        </p:blipFill>
        <p:spPr>
          <a:xfrm rot="10800000">
            <a:off x="0" y="0"/>
            <a:ext cx="18288000" cy="10287000"/>
          </a:xfrm>
          <a:prstGeom prst="rect">
            <a:avLst/>
          </a:prstGeom>
          <a:noFill/>
          <a:ln>
            <a:noFill/>
          </a:ln>
        </p:spPr>
      </p:pic>
      <p:pic>
        <p:nvPicPr>
          <p:cNvPr descr="preencoded.png" id="294" name="Google Shape;294;h531cb58bc979c2d3_0_266"/>
          <p:cNvPicPr preferRelativeResize="0"/>
          <p:nvPr/>
        </p:nvPicPr>
        <p:blipFill rotWithShape="1">
          <a:blip r:embed="rId4">
            <a:alphaModFix/>
          </a:blip>
          <a:srcRect b="0" l="0" r="0" t="0"/>
          <a:stretch/>
        </p:blipFill>
        <p:spPr>
          <a:xfrm>
            <a:off x="9363075" y="2790825"/>
            <a:ext cx="8382000" cy="1219200"/>
          </a:xfrm>
          <a:prstGeom prst="rect">
            <a:avLst/>
          </a:prstGeom>
          <a:noFill/>
          <a:ln>
            <a:noFill/>
          </a:ln>
        </p:spPr>
      </p:pic>
      <p:pic>
        <p:nvPicPr>
          <p:cNvPr descr="preencoded.png" id="295" name="Google Shape;295;h531cb58bc979c2d3_0_266"/>
          <p:cNvPicPr preferRelativeResize="0"/>
          <p:nvPr/>
        </p:nvPicPr>
        <p:blipFill rotWithShape="1">
          <a:blip r:embed="rId5">
            <a:alphaModFix/>
          </a:blip>
          <a:srcRect b="0" l="0" r="0" t="0"/>
          <a:stretch/>
        </p:blipFill>
        <p:spPr>
          <a:xfrm>
            <a:off x="447675" y="581025"/>
            <a:ext cx="8382000" cy="1600200"/>
          </a:xfrm>
          <a:prstGeom prst="rect">
            <a:avLst/>
          </a:prstGeom>
          <a:noFill/>
          <a:ln>
            <a:noFill/>
          </a:ln>
        </p:spPr>
      </p:pic>
      <p:grpSp>
        <p:nvGrpSpPr>
          <p:cNvPr id="296" name="Google Shape;296;h531cb58bc979c2d3_0_266"/>
          <p:cNvGrpSpPr/>
          <p:nvPr/>
        </p:nvGrpSpPr>
        <p:grpSpPr>
          <a:xfrm>
            <a:off x="17640300" y="7994925"/>
            <a:ext cx="596549" cy="2063476"/>
            <a:chOff x="17640300" y="7994925"/>
            <a:chExt cx="596549" cy="2063476"/>
          </a:xfrm>
        </p:grpSpPr>
        <p:pic>
          <p:nvPicPr>
            <p:cNvPr descr="preencoded.png" id="297" name="Google Shape;297;h531cb58bc979c2d3_0_266"/>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98" name="Google Shape;298;h531cb58bc979c2d3_0_26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99" name="Google Shape;299;h531cb58bc979c2d3_0_266"/>
          <p:cNvGrpSpPr/>
          <p:nvPr/>
        </p:nvGrpSpPr>
        <p:grpSpPr>
          <a:xfrm>
            <a:off x="3177540" y="2552700"/>
            <a:ext cx="12052935" cy="7479150"/>
            <a:chOff x="3177540" y="2552700"/>
            <a:chExt cx="12052935" cy="7479150"/>
          </a:xfrm>
        </p:grpSpPr>
        <p:grpSp>
          <p:nvGrpSpPr>
            <p:cNvPr id="300" name="Google Shape;300;h531cb58bc979c2d3_0_266"/>
            <p:cNvGrpSpPr/>
            <p:nvPr/>
          </p:nvGrpSpPr>
          <p:grpSpPr>
            <a:xfrm>
              <a:off x="3177540" y="2552700"/>
              <a:ext cx="12052935" cy="6557025"/>
              <a:chOff x="3177540" y="2552700"/>
              <a:chExt cx="12052935" cy="6557025"/>
            </a:xfrm>
          </p:grpSpPr>
          <p:grpSp>
            <p:nvGrpSpPr>
              <p:cNvPr id="301" name="Google Shape;301;h531cb58bc979c2d3_0_266"/>
              <p:cNvGrpSpPr/>
              <p:nvPr/>
            </p:nvGrpSpPr>
            <p:grpSpPr>
              <a:xfrm>
                <a:off x="3228975" y="2552700"/>
                <a:ext cx="12001500" cy="5962800"/>
                <a:chOff x="3228975" y="2552700"/>
                <a:chExt cx="12001500" cy="5962800"/>
              </a:xfrm>
            </p:grpSpPr>
            <p:sp>
              <p:nvSpPr>
                <p:cNvPr id="302" name="Google Shape;302;h531cb58bc979c2d3_0_266"/>
                <p:cNvSpPr/>
                <p:nvPr/>
              </p:nvSpPr>
              <p:spPr>
                <a:xfrm>
                  <a:off x="3228975" y="2552700"/>
                  <a:ext cx="11839500" cy="54579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h531cb58bc979c2d3_0_266"/>
                <p:cNvSpPr/>
                <p:nvPr/>
              </p:nvSpPr>
              <p:spPr>
                <a:xfrm>
                  <a:off x="3800475" y="2781300"/>
                  <a:ext cx="11430000" cy="573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6500"/>
                    <a:buFont typeface="Rock Salt"/>
                    <a:buNone/>
                  </a:pPr>
                  <a:r>
                    <a:rPr b="0" i="0" lang="en-US" sz="16500" u="none" cap="none" strike="noStrike">
                      <a:solidFill>
                        <a:srgbClr val="000000"/>
                      </a:solidFill>
                      <a:latin typeface="Rock Salt"/>
                      <a:ea typeface="Rock Salt"/>
                      <a:cs typeface="Rock Salt"/>
                      <a:sym typeface="Rock Salt"/>
                    </a:rPr>
                    <a:t>234,567</a:t>
                  </a:r>
                  <a:endParaRPr b="0" i="0" sz="16500" u="none" cap="none" strike="noStrike">
                    <a:solidFill>
                      <a:schemeClr val="dk1"/>
                    </a:solidFill>
                    <a:latin typeface="Calibri"/>
                    <a:ea typeface="Calibri"/>
                    <a:cs typeface="Calibri"/>
                    <a:sym typeface="Calibri"/>
                  </a:endParaRPr>
                </a:p>
              </p:txBody>
            </p:sp>
          </p:grpSp>
          <p:sp>
            <p:nvSpPr>
              <p:cNvPr id="304" name="Google Shape;304;h531cb58bc979c2d3_0_266"/>
              <p:cNvSpPr/>
              <p:nvPr/>
            </p:nvSpPr>
            <p:spPr>
              <a:xfrm>
                <a:off x="3177540" y="8162925"/>
                <a:ext cx="11942400" cy="94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Lato"/>
                  <a:buNone/>
                </a:pPr>
                <a:r>
                  <a:rPr b="1" i="0" lang="en-US" sz="4800" u="none" cap="none" strike="noStrike">
                    <a:solidFill>
                      <a:srgbClr val="0E0E0E"/>
                    </a:solidFill>
                    <a:latin typeface="Lato"/>
                    <a:ea typeface="Lato"/>
                    <a:cs typeface="Lato"/>
                    <a:sym typeface="Lato"/>
                  </a:rPr>
                  <a:t>Unicorn Sightings</a:t>
                </a:r>
                <a:endParaRPr b="0" i="0" sz="4800" u="none" cap="none" strike="noStrike">
                  <a:solidFill>
                    <a:schemeClr val="dk1"/>
                  </a:solidFill>
                  <a:latin typeface="Calibri"/>
                  <a:ea typeface="Calibri"/>
                  <a:cs typeface="Calibri"/>
                  <a:sym typeface="Calibri"/>
                </a:endParaRPr>
              </a:p>
            </p:txBody>
          </p:sp>
        </p:grpSp>
        <p:sp>
          <p:nvSpPr>
            <p:cNvPr id="305" name="Google Shape;305;h531cb58bc979c2d3_0_266"/>
            <p:cNvSpPr/>
            <p:nvPr/>
          </p:nvSpPr>
          <p:spPr>
            <a:xfrm>
              <a:off x="5641658" y="9201150"/>
              <a:ext cx="70143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310" name="Shape 310"/>
        <p:cNvGrpSpPr/>
        <p:nvPr/>
      </p:nvGrpSpPr>
      <p:grpSpPr>
        <a:xfrm>
          <a:off x="0" y="0"/>
          <a:ext cx="0" cy="0"/>
          <a:chOff x="0" y="0"/>
          <a:chExt cx="0" cy="0"/>
        </a:xfrm>
      </p:grpSpPr>
      <p:pic>
        <p:nvPicPr>
          <p:cNvPr descr="preencoded.png" id="311" name="Google Shape;311;h531cb58bc979c2d3_0_283"/>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312" name="Google Shape;312;h531cb58bc979c2d3_0_283"/>
          <p:cNvPicPr preferRelativeResize="0"/>
          <p:nvPr/>
        </p:nvPicPr>
        <p:blipFill rotWithShape="1">
          <a:blip r:embed="rId4">
            <a:alphaModFix/>
          </a:blip>
          <a:srcRect b="0" l="0" r="0" t="0"/>
          <a:stretch/>
        </p:blipFill>
        <p:spPr>
          <a:xfrm>
            <a:off x="14211300" y="1171575"/>
            <a:ext cx="2800350" cy="1295400"/>
          </a:xfrm>
          <a:prstGeom prst="rect">
            <a:avLst/>
          </a:prstGeom>
          <a:noFill/>
          <a:ln>
            <a:noFill/>
          </a:ln>
        </p:spPr>
      </p:pic>
      <p:pic>
        <p:nvPicPr>
          <p:cNvPr descr="preencoded.png" id="313" name="Google Shape;313;h531cb58bc979c2d3_0_283"/>
          <p:cNvPicPr preferRelativeResize="0"/>
          <p:nvPr/>
        </p:nvPicPr>
        <p:blipFill rotWithShape="1">
          <a:blip r:embed="rId5">
            <a:alphaModFix/>
          </a:blip>
          <a:srcRect b="0" l="0" r="0" t="0"/>
          <a:stretch/>
        </p:blipFill>
        <p:spPr>
          <a:xfrm rot="10800000">
            <a:off x="10010775" y="2790825"/>
            <a:ext cx="2800350" cy="1295400"/>
          </a:xfrm>
          <a:prstGeom prst="rect">
            <a:avLst/>
          </a:prstGeom>
          <a:noFill/>
          <a:ln>
            <a:noFill/>
          </a:ln>
        </p:spPr>
      </p:pic>
      <p:pic>
        <p:nvPicPr>
          <p:cNvPr descr="preencoded.png" id="314" name="Google Shape;314;h531cb58bc979c2d3_0_283"/>
          <p:cNvPicPr preferRelativeResize="0"/>
          <p:nvPr/>
        </p:nvPicPr>
        <p:blipFill rotWithShape="1">
          <a:blip r:embed="rId6">
            <a:alphaModFix/>
          </a:blip>
          <a:srcRect b="0" l="0" r="0" t="0"/>
          <a:stretch/>
        </p:blipFill>
        <p:spPr>
          <a:xfrm rot="10800000">
            <a:off x="552450" y="304800"/>
            <a:ext cx="6781800" cy="2809875"/>
          </a:xfrm>
          <a:prstGeom prst="rect">
            <a:avLst/>
          </a:prstGeom>
          <a:noFill/>
          <a:ln>
            <a:noFill/>
          </a:ln>
        </p:spPr>
      </p:pic>
      <p:grpSp>
        <p:nvGrpSpPr>
          <p:cNvPr id="315" name="Google Shape;315;h531cb58bc979c2d3_0_283"/>
          <p:cNvGrpSpPr/>
          <p:nvPr/>
        </p:nvGrpSpPr>
        <p:grpSpPr>
          <a:xfrm>
            <a:off x="17640300" y="7994925"/>
            <a:ext cx="596549" cy="2063476"/>
            <a:chOff x="17640300" y="7994925"/>
            <a:chExt cx="596549" cy="2063476"/>
          </a:xfrm>
        </p:grpSpPr>
        <p:pic>
          <p:nvPicPr>
            <p:cNvPr descr="preencoded.png" id="316" name="Google Shape;316;h531cb58bc979c2d3_0_283"/>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317" name="Google Shape;317;h531cb58bc979c2d3_0_28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18" name="Google Shape;318;h531cb58bc979c2d3_0_283"/>
          <p:cNvSpPr/>
          <p:nvPr/>
        </p:nvSpPr>
        <p:spPr>
          <a:xfrm>
            <a:off x="1311593" y="2085975"/>
            <a:ext cx="7941900" cy="3331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00000"/>
              </a:buClr>
              <a:buSzPts val="9600"/>
              <a:buFont typeface="Rock Salt"/>
              <a:buNone/>
            </a:pPr>
            <a:r>
              <a:rPr b="0" i="0" lang="en-US" sz="9600" u="none" cap="none" strike="noStrike">
                <a:solidFill>
                  <a:srgbClr val="000000"/>
                </a:solidFill>
                <a:latin typeface="Rock Salt"/>
                <a:ea typeface="Rock Salt"/>
                <a:cs typeface="Rock Salt"/>
                <a:sym typeface="Rock Salt"/>
              </a:rPr>
              <a:t>233 Coins</a:t>
            </a:r>
            <a:endParaRPr b="0" i="0" sz="9600" u="none" cap="none" strike="noStrike">
              <a:solidFill>
                <a:schemeClr val="dk1"/>
              </a:solidFill>
              <a:latin typeface="Calibri"/>
              <a:ea typeface="Calibri"/>
              <a:cs typeface="Calibri"/>
              <a:sym typeface="Calibri"/>
            </a:endParaRPr>
          </a:p>
        </p:txBody>
      </p:sp>
      <p:sp>
        <p:nvSpPr>
          <p:cNvPr id="319" name="Google Shape;319;h531cb58bc979c2d3_0_283"/>
          <p:cNvSpPr/>
          <p:nvPr/>
        </p:nvSpPr>
        <p:spPr>
          <a:xfrm>
            <a:off x="2512695" y="544830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Treasure Found</a:t>
            </a:r>
            <a:endParaRPr b="0" i="0" sz="2400" u="none" cap="none" strike="noStrike">
              <a:solidFill>
                <a:schemeClr val="dk1"/>
              </a:solidFill>
              <a:latin typeface="Calibri"/>
              <a:ea typeface="Calibri"/>
              <a:cs typeface="Calibri"/>
              <a:sym typeface="Calibri"/>
            </a:endParaRPr>
          </a:p>
        </p:txBody>
      </p:sp>
      <p:sp>
        <p:nvSpPr>
          <p:cNvPr id="320" name="Google Shape;320;h531cb58bc979c2d3_0_283"/>
          <p:cNvSpPr/>
          <p:nvPr/>
        </p:nvSpPr>
        <p:spPr>
          <a:xfrm>
            <a:off x="1068705" y="5648325"/>
            <a:ext cx="8427600" cy="3331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00000"/>
              </a:buClr>
              <a:buSzPts val="9600"/>
              <a:buFont typeface="Rock Salt"/>
              <a:buNone/>
            </a:pPr>
            <a:r>
              <a:rPr b="0" i="0" lang="en-US" sz="9600" u="none" cap="none" strike="noStrike">
                <a:solidFill>
                  <a:srgbClr val="000000"/>
                </a:solidFill>
                <a:latin typeface="Rock Salt"/>
                <a:ea typeface="Rock Salt"/>
                <a:cs typeface="Rock Salt"/>
                <a:sym typeface="Rock Salt"/>
              </a:rPr>
              <a:t>456 Hours</a:t>
            </a:r>
            <a:endParaRPr b="0" i="0" sz="9600" u="none" cap="none" strike="noStrike">
              <a:solidFill>
                <a:schemeClr val="dk1"/>
              </a:solidFill>
              <a:latin typeface="Calibri"/>
              <a:ea typeface="Calibri"/>
              <a:cs typeface="Calibri"/>
              <a:sym typeface="Calibri"/>
            </a:endParaRPr>
          </a:p>
        </p:txBody>
      </p:sp>
      <p:sp>
        <p:nvSpPr>
          <p:cNvPr id="321" name="Google Shape;321;h531cb58bc979c2d3_0_283"/>
          <p:cNvSpPr/>
          <p:nvPr/>
        </p:nvSpPr>
        <p:spPr>
          <a:xfrm>
            <a:off x="2512695" y="901065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Duration of Spell Casting</a:t>
            </a:r>
            <a:endParaRPr b="0" i="0" sz="2400" u="none" cap="none" strike="noStrike">
              <a:solidFill>
                <a:schemeClr val="dk1"/>
              </a:solidFill>
              <a:latin typeface="Calibri"/>
              <a:ea typeface="Calibri"/>
              <a:cs typeface="Calibri"/>
              <a:sym typeface="Calibri"/>
            </a:endParaRPr>
          </a:p>
        </p:txBody>
      </p:sp>
      <p:grpSp>
        <p:nvGrpSpPr>
          <p:cNvPr id="322" name="Google Shape;322;h531cb58bc979c2d3_0_283"/>
          <p:cNvGrpSpPr/>
          <p:nvPr/>
        </p:nvGrpSpPr>
        <p:grpSpPr>
          <a:xfrm>
            <a:off x="11791950" y="1857375"/>
            <a:ext cx="4533900" cy="3560400"/>
            <a:chOff x="11791950" y="1857375"/>
            <a:chExt cx="4533900" cy="3560400"/>
          </a:xfrm>
        </p:grpSpPr>
        <p:sp>
          <p:nvSpPr>
            <p:cNvPr id="323" name="Google Shape;323;h531cb58bc979c2d3_0_283"/>
            <p:cNvSpPr/>
            <p:nvPr/>
          </p:nvSpPr>
          <p:spPr>
            <a:xfrm>
              <a:off x="11791950" y="1857375"/>
              <a:ext cx="4533900" cy="33624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h531cb58bc979c2d3_0_283"/>
            <p:cNvSpPr/>
            <p:nvPr/>
          </p:nvSpPr>
          <p:spPr>
            <a:xfrm>
              <a:off x="11936730" y="2085975"/>
              <a:ext cx="3817500" cy="3331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00000"/>
                </a:buClr>
                <a:buSzPts val="9600"/>
                <a:buFont typeface="Rock Salt"/>
                <a:buNone/>
              </a:pPr>
              <a:r>
                <a:rPr b="0" i="0" lang="en-US" sz="9600" u="none" cap="none" strike="noStrike">
                  <a:solidFill>
                    <a:srgbClr val="000000"/>
                  </a:solidFill>
                  <a:latin typeface="Rock Salt"/>
                  <a:ea typeface="Rock Salt"/>
                  <a:cs typeface="Rock Salt"/>
                  <a:sym typeface="Rock Salt"/>
                </a:rPr>
                <a:t>85%</a:t>
              </a:r>
              <a:endParaRPr b="0" i="0" sz="9600" u="none" cap="none" strike="noStrike">
                <a:solidFill>
                  <a:schemeClr val="dk1"/>
                </a:solidFill>
                <a:latin typeface="Calibri"/>
                <a:ea typeface="Calibri"/>
                <a:cs typeface="Calibri"/>
                <a:sym typeface="Calibri"/>
              </a:endParaRPr>
            </a:p>
          </p:txBody>
        </p:sp>
      </p:grpSp>
      <p:sp>
        <p:nvSpPr>
          <p:cNvPr id="325" name="Google Shape;325;h531cb58bc979c2d3_0_283"/>
          <p:cNvSpPr/>
          <p:nvPr/>
        </p:nvSpPr>
        <p:spPr>
          <a:xfrm>
            <a:off x="11075670" y="544830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Wished Granted</a:t>
            </a:r>
            <a:endParaRPr b="0" i="0" sz="2400" u="none" cap="none" strike="noStrike">
              <a:solidFill>
                <a:schemeClr val="dk1"/>
              </a:solidFill>
              <a:latin typeface="Calibri"/>
              <a:ea typeface="Calibri"/>
              <a:cs typeface="Calibri"/>
              <a:sym typeface="Calibri"/>
            </a:endParaRPr>
          </a:p>
        </p:txBody>
      </p:sp>
      <p:sp>
        <p:nvSpPr>
          <p:cNvPr id="326" name="Google Shape;326;h531cb58bc979c2d3_0_283"/>
          <p:cNvSpPr/>
          <p:nvPr/>
        </p:nvSpPr>
        <p:spPr>
          <a:xfrm>
            <a:off x="10879455" y="5648325"/>
            <a:ext cx="5932200" cy="3331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00000"/>
              </a:buClr>
              <a:buSzPts val="9600"/>
              <a:buFont typeface="Rock Salt"/>
              <a:buNone/>
            </a:pPr>
            <a:r>
              <a:rPr b="0" i="0" lang="en-US" sz="9600" u="none" cap="none" strike="noStrike">
                <a:solidFill>
                  <a:srgbClr val="000000"/>
                </a:solidFill>
                <a:latin typeface="Rock Salt"/>
                <a:ea typeface="Rock Salt"/>
                <a:cs typeface="Rock Salt"/>
                <a:sym typeface="Rock Salt"/>
              </a:rPr>
              <a:t>674 Km</a:t>
            </a:r>
            <a:endParaRPr b="0" i="0" sz="9600" u="none" cap="none" strike="noStrike">
              <a:solidFill>
                <a:schemeClr val="dk1"/>
              </a:solidFill>
              <a:latin typeface="Calibri"/>
              <a:ea typeface="Calibri"/>
              <a:cs typeface="Calibri"/>
              <a:sym typeface="Calibri"/>
            </a:endParaRPr>
          </a:p>
        </p:txBody>
      </p:sp>
      <p:sp>
        <p:nvSpPr>
          <p:cNvPr id="327" name="Google Shape;327;h531cb58bc979c2d3_0_283"/>
          <p:cNvSpPr/>
          <p:nvPr/>
        </p:nvSpPr>
        <p:spPr>
          <a:xfrm>
            <a:off x="11075670" y="901065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332" name="Shape 332"/>
        <p:cNvGrpSpPr/>
        <p:nvPr/>
      </p:nvGrpSpPr>
      <p:grpSpPr>
        <a:xfrm>
          <a:off x="0" y="0"/>
          <a:ext cx="0" cy="0"/>
          <a:chOff x="0" y="0"/>
          <a:chExt cx="0" cy="0"/>
        </a:xfrm>
      </p:grpSpPr>
      <p:pic>
        <p:nvPicPr>
          <p:cNvPr descr="preencoded.png" id="333" name="Google Shape;333;h531cb58bc979c2d3_0_304"/>
          <p:cNvPicPr preferRelativeResize="0"/>
          <p:nvPr/>
        </p:nvPicPr>
        <p:blipFill rotWithShape="1">
          <a:blip r:embed="rId3">
            <a:alphaModFix/>
          </a:blip>
          <a:srcRect b="0" l="0" r="0" t="0"/>
          <a:stretch/>
        </p:blipFill>
        <p:spPr>
          <a:xfrm rot="10800000">
            <a:off x="0" y="0"/>
            <a:ext cx="18288000" cy="10287000"/>
          </a:xfrm>
          <a:prstGeom prst="rect">
            <a:avLst/>
          </a:prstGeom>
          <a:noFill/>
          <a:ln>
            <a:noFill/>
          </a:ln>
        </p:spPr>
      </p:pic>
      <p:pic>
        <p:nvPicPr>
          <p:cNvPr descr="preencoded.png" id="334" name="Google Shape;334;h531cb58bc979c2d3_0_304"/>
          <p:cNvPicPr preferRelativeResize="0"/>
          <p:nvPr/>
        </p:nvPicPr>
        <p:blipFill rotWithShape="1">
          <a:blip r:embed="rId4">
            <a:alphaModFix/>
          </a:blip>
          <a:srcRect b="0" l="0" r="0" t="0"/>
          <a:stretch/>
        </p:blipFill>
        <p:spPr>
          <a:xfrm>
            <a:off x="485775" y="619125"/>
            <a:ext cx="4333875" cy="2038350"/>
          </a:xfrm>
          <a:prstGeom prst="rect">
            <a:avLst/>
          </a:prstGeom>
          <a:noFill/>
          <a:ln>
            <a:noFill/>
          </a:ln>
        </p:spPr>
      </p:pic>
      <p:pic>
        <p:nvPicPr>
          <p:cNvPr descr="preencoded.png" id="335" name="Google Shape;335;h531cb58bc979c2d3_0_304"/>
          <p:cNvPicPr preferRelativeResize="0"/>
          <p:nvPr/>
        </p:nvPicPr>
        <p:blipFill rotWithShape="1">
          <a:blip r:embed="rId5">
            <a:alphaModFix/>
          </a:blip>
          <a:srcRect b="0" l="0" r="0" t="0"/>
          <a:stretch/>
        </p:blipFill>
        <p:spPr>
          <a:xfrm rot="10800000">
            <a:off x="5248275" y="2600325"/>
            <a:ext cx="3295650" cy="1552575"/>
          </a:xfrm>
          <a:prstGeom prst="rect">
            <a:avLst/>
          </a:prstGeom>
          <a:noFill/>
          <a:ln>
            <a:noFill/>
          </a:ln>
        </p:spPr>
      </p:pic>
      <p:pic>
        <p:nvPicPr>
          <p:cNvPr descr="preencoded.png" id="336" name="Google Shape;336;h531cb58bc979c2d3_0_304"/>
          <p:cNvPicPr preferRelativeResize="0"/>
          <p:nvPr/>
        </p:nvPicPr>
        <p:blipFill rotWithShape="1">
          <a:blip r:embed="rId6">
            <a:alphaModFix/>
          </a:blip>
          <a:srcRect b="0" l="0" r="0" t="0"/>
          <a:stretch/>
        </p:blipFill>
        <p:spPr>
          <a:xfrm>
            <a:off x="9144000" y="1133475"/>
            <a:ext cx="8639175" cy="1809750"/>
          </a:xfrm>
          <a:prstGeom prst="rect">
            <a:avLst/>
          </a:prstGeom>
          <a:noFill/>
          <a:ln>
            <a:noFill/>
          </a:ln>
        </p:spPr>
      </p:pic>
      <p:grpSp>
        <p:nvGrpSpPr>
          <p:cNvPr id="337" name="Google Shape;337;h531cb58bc979c2d3_0_304"/>
          <p:cNvGrpSpPr/>
          <p:nvPr/>
        </p:nvGrpSpPr>
        <p:grpSpPr>
          <a:xfrm>
            <a:off x="914400" y="1866900"/>
            <a:ext cx="3429000" cy="2076600"/>
            <a:chOff x="914400" y="1866900"/>
            <a:chExt cx="3429000" cy="2076600"/>
          </a:xfrm>
        </p:grpSpPr>
        <p:sp>
          <p:nvSpPr>
            <p:cNvPr id="338" name="Google Shape;338;h531cb58bc979c2d3_0_304"/>
            <p:cNvSpPr/>
            <p:nvPr/>
          </p:nvSpPr>
          <p:spPr>
            <a:xfrm>
              <a:off x="914400" y="1866900"/>
              <a:ext cx="3429000" cy="2076600"/>
            </a:xfrm>
            <a:prstGeom prst="roundRect">
              <a:avLst>
                <a:gd fmla="val 7339" name="adj"/>
              </a:avLst>
            </a:prstGeom>
            <a:solidFill>
              <a:srgbClr val="8D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9" name="Google Shape;339;h531cb58bc979c2d3_0_304"/>
            <p:cNvGrpSpPr/>
            <p:nvPr/>
          </p:nvGrpSpPr>
          <p:grpSpPr>
            <a:xfrm>
              <a:off x="1219200" y="2095500"/>
              <a:ext cx="2888100" cy="1726050"/>
              <a:chOff x="1219200" y="2095500"/>
              <a:chExt cx="2888100" cy="1726050"/>
            </a:xfrm>
          </p:grpSpPr>
          <p:sp>
            <p:nvSpPr>
              <p:cNvPr id="340" name="Google Shape;340;h531cb58bc979c2d3_0_304"/>
              <p:cNvSpPr/>
              <p:nvPr/>
            </p:nvSpPr>
            <p:spPr>
              <a:xfrm>
                <a:off x="1219200" y="2095500"/>
                <a:ext cx="28881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April</a:t>
                </a:r>
                <a:endParaRPr b="0" i="0" sz="2700" u="none" cap="none" strike="noStrike">
                  <a:solidFill>
                    <a:schemeClr val="dk1"/>
                  </a:solidFill>
                  <a:latin typeface="Calibri"/>
                  <a:ea typeface="Calibri"/>
                  <a:cs typeface="Calibri"/>
                  <a:sym typeface="Calibri"/>
                </a:endParaRPr>
              </a:p>
            </p:txBody>
          </p:sp>
          <p:sp>
            <p:nvSpPr>
              <p:cNvPr id="341" name="Google Shape;341;h531cb58bc979c2d3_0_304"/>
              <p:cNvSpPr/>
              <p:nvPr/>
            </p:nvSpPr>
            <p:spPr>
              <a:xfrm>
                <a:off x="1219200" y="2990850"/>
                <a:ext cx="28803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Eclipse, quest for artifact,  disaster</a:t>
                </a:r>
                <a:endParaRPr b="0" i="0" sz="2400" u="none" cap="none" strike="noStrike">
                  <a:solidFill>
                    <a:schemeClr val="dk1"/>
                  </a:solidFill>
                  <a:latin typeface="Calibri"/>
                  <a:ea typeface="Calibri"/>
                  <a:cs typeface="Calibri"/>
                  <a:sym typeface="Calibri"/>
                </a:endParaRPr>
              </a:p>
            </p:txBody>
          </p:sp>
        </p:grpSp>
      </p:grpSp>
      <p:grpSp>
        <p:nvGrpSpPr>
          <p:cNvPr id="342" name="Google Shape;342;h531cb58bc979c2d3_0_304"/>
          <p:cNvGrpSpPr/>
          <p:nvPr/>
        </p:nvGrpSpPr>
        <p:grpSpPr>
          <a:xfrm>
            <a:off x="914400" y="4457700"/>
            <a:ext cx="3497700" cy="1440150"/>
            <a:chOff x="914400" y="4457700"/>
            <a:chExt cx="3497700" cy="1440150"/>
          </a:xfrm>
        </p:grpSpPr>
        <p:sp>
          <p:nvSpPr>
            <p:cNvPr id="343" name="Google Shape;343;h531cb58bc979c2d3_0_304"/>
            <p:cNvSpPr/>
            <p:nvPr/>
          </p:nvSpPr>
          <p:spPr>
            <a:xfrm>
              <a:off x="914400" y="4457700"/>
              <a:ext cx="34977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Eclipse</a:t>
              </a:r>
              <a:endParaRPr b="0" i="0" sz="2700" u="none" cap="none" strike="noStrike">
                <a:solidFill>
                  <a:schemeClr val="dk1"/>
                </a:solidFill>
                <a:latin typeface="Calibri"/>
                <a:ea typeface="Calibri"/>
                <a:cs typeface="Calibri"/>
                <a:sym typeface="Calibri"/>
              </a:endParaRPr>
            </a:p>
          </p:txBody>
        </p:sp>
        <p:sp>
          <p:nvSpPr>
            <p:cNvPr id="344" name="Google Shape;344;h531cb58bc979c2d3_0_304"/>
            <p:cNvSpPr/>
            <p:nvPr/>
          </p:nvSpPr>
          <p:spPr>
            <a:xfrm>
              <a:off x="914400" y="5429250"/>
              <a:ext cx="3489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Unpredictable magic.</a:t>
              </a:r>
              <a:endParaRPr b="0" i="0" sz="2400" u="none" cap="none" strike="noStrike">
                <a:solidFill>
                  <a:schemeClr val="dk1"/>
                </a:solidFill>
                <a:latin typeface="Calibri"/>
                <a:ea typeface="Calibri"/>
                <a:cs typeface="Calibri"/>
                <a:sym typeface="Calibri"/>
              </a:endParaRPr>
            </a:p>
          </p:txBody>
        </p:sp>
      </p:grpSp>
      <p:grpSp>
        <p:nvGrpSpPr>
          <p:cNvPr id="345" name="Google Shape;345;h531cb58bc979c2d3_0_304"/>
          <p:cNvGrpSpPr/>
          <p:nvPr/>
        </p:nvGrpSpPr>
        <p:grpSpPr>
          <a:xfrm>
            <a:off x="914400" y="6096000"/>
            <a:ext cx="3497700" cy="1802250"/>
            <a:chOff x="914400" y="6096000"/>
            <a:chExt cx="3497700" cy="1802250"/>
          </a:xfrm>
        </p:grpSpPr>
        <p:sp>
          <p:nvSpPr>
            <p:cNvPr id="346" name="Google Shape;346;h531cb58bc979c2d3_0_304"/>
            <p:cNvSpPr/>
            <p:nvPr/>
          </p:nvSpPr>
          <p:spPr>
            <a:xfrm>
              <a:off x="914400" y="6096000"/>
              <a:ext cx="34977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Quest</a:t>
              </a:r>
              <a:endParaRPr b="0" i="0" sz="2700" u="none" cap="none" strike="noStrike">
                <a:solidFill>
                  <a:schemeClr val="dk1"/>
                </a:solidFill>
                <a:latin typeface="Calibri"/>
                <a:ea typeface="Calibri"/>
                <a:cs typeface="Calibri"/>
                <a:sym typeface="Calibri"/>
              </a:endParaRPr>
            </a:p>
          </p:txBody>
        </p:sp>
        <p:sp>
          <p:nvSpPr>
            <p:cNvPr id="347" name="Google Shape;347;h531cb58bc979c2d3_0_304"/>
            <p:cNvSpPr/>
            <p:nvPr/>
          </p:nvSpPr>
          <p:spPr>
            <a:xfrm>
              <a:off x="914400" y="7067550"/>
              <a:ext cx="3489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grpSp>
      <p:grpSp>
        <p:nvGrpSpPr>
          <p:cNvPr id="348" name="Google Shape;348;h531cb58bc979c2d3_0_304"/>
          <p:cNvGrpSpPr/>
          <p:nvPr/>
        </p:nvGrpSpPr>
        <p:grpSpPr>
          <a:xfrm>
            <a:off x="914400" y="8096250"/>
            <a:ext cx="3497700" cy="1802250"/>
            <a:chOff x="914400" y="8096250"/>
            <a:chExt cx="3497700" cy="1802250"/>
          </a:xfrm>
        </p:grpSpPr>
        <p:sp>
          <p:nvSpPr>
            <p:cNvPr id="349" name="Google Shape;349;h531cb58bc979c2d3_0_304"/>
            <p:cNvSpPr/>
            <p:nvPr/>
          </p:nvSpPr>
          <p:spPr>
            <a:xfrm>
              <a:off x="914400" y="8096250"/>
              <a:ext cx="34977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Disaster</a:t>
              </a:r>
              <a:endParaRPr b="0" i="0" sz="2700" u="none" cap="none" strike="noStrike">
                <a:solidFill>
                  <a:schemeClr val="dk1"/>
                </a:solidFill>
                <a:latin typeface="Calibri"/>
                <a:ea typeface="Calibri"/>
                <a:cs typeface="Calibri"/>
                <a:sym typeface="Calibri"/>
              </a:endParaRPr>
            </a:p>
          </p:txBody>
        </p:sp>
        <p:sp>
          <p:nvSpPr>
            <p:cNvPr id="350" name="Google Shape;350;h531cb58bc979c2d3_0_304"/>
            <p:cNvSpPr/>
            <p:nvPr/>
          </p:nvSpPr>
          <p:spPr>
            <a:xfrm>
              <a:off x="914400" y="9067800"/>
              <a:ext cx="3489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Volcano destroys city, refugees flee.</a:t>
              </a:r>
              <a:endParaRPr b="0" i="0" sz="2400" u="none" cap="none" strike="noStrike">
                <a:solidFill>
                  <a:schemeClr val="dk1"/>
                </a:solidFill>
                <a:latin typeface="Calibri"/>
                <a:ea typeface="Calibri"/>
                <a:cs typeface="Calibri"/>
                <a:sym typeface="Calibri"/>
              </a:endParaRPr>
            </a:p>
          </p:txBody>
        </p:sp>
      </p:grpSp>
      <p:cxnSp>
        <p:nvCxnSpPr>
          <p:cNvPr id="351" name="Google Shape;351;h531cb58bc979c2d3_0_304"/>
          <p:cNvCxnSpPr/>
          <p:nvPr/>
        </p:nvCxnSpPr>
        <p:spPr>
          <a:xfrm rot="-5400000">
            <a:off x="852488" y="5829326"/>
            <a:ext cx="7924800" cy="0"/>
          </a:xfrm>
          <a:prstGeom prst="straightConnector1">
            <a:avLst/>
          </a:prstGeom>
          <a:noFill/>
          <a:ln cap="flat" cmpd="sng" w="28575">
            <a:solidFill>
              <a:srgbClr val="1E1E1E"/>
            </a:solidFill>
            <a:prstDash val="solid"/>
            <a:round/>
            <a:headEnd len="sm" w="sm" type="none"/>
            <a:tailEnd len="sm" w="sm" type="none"/>
          </a:ln>
        </p:spPr>
      </p:cxnSp>
      <p:grpSp>
        <p:nvGrpSpPr>
          <p:cNvPr id="352" name="Google Shape;352;h531cb58bc979c2d3_0_304"/>
          <p:cNvGrpSpPr/>
          <p:nvPr/>
        </p:nvGrpSpPr>
        <p:grpSpPr>
          <a:xfrm>
            <a:off x="5257800" y="1866900"/>
            <a:ext cx="3429000" cy="2076600"/>
            <a:chOff x="5257800" y="1866900"/>
            <a:chExt cx="3429000" cy="2076600"/>
          </a:xfrm>
        </p:grpSpPr>
        <p:sp>
          <p:nvSpPr>
            <p:cNvPr id="353" name="Google Shape;353;h531cb58bc979c2d3_0_304"/>
            <p:cNvSpPr/>
            <p:nvPr/>
          </p:nvSpPr>
          <p:spPr>
            <a:xfrm>
              <a:off x="5257800" y="1866900"/>
              <a:ext cx="3429000" cy="2076600"/>
            </a:xfrm>
            <a:prstGeom prst="roundRect">
              <a:avLst>
                <a:gd fmla="val 7339" name="adj"/>
              </a:avLst>
            </a:prstGeom>
            <a:solidFill>
              <a:srgbClr val="8D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4" name="Google Shape;354;h531cb58bc979c2d3_0_304"/>
            <p:cNvGrpSpPr/>
            <p:nvPr/>
          </p:nvGrpSpPr>
          <p:grpSpPr>
            <a:xfrm>
              <a:off x="5562600" y="2095500"/>
              <a:ext cx="2888100" cy="1726050"/>
              <a:chOff x="5562600" y="2095500"/>
              <a:chExt cx="2888100" cy="1726050"/>
            </a:xfrm>
          </p:grpSpPr>
          <p:sp>
            <p:nvSpPr>
              <p:cNvPr id="355" name="Google Shape;355;h531cb58bc979c2d3_0_304"/>
              <p:cNvSpPr/>
              <p:nvPr/>
            </p:nvSpPr>
            <p:spPr>
              <a:xfrm>
                <a:off x="5562600" y="2095500"/>
                <a:ext cx="28881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May</a:t>
                </a:r>
                <a:endParaRPr b="0" i="0" sz="2700" u="none" cap="none" strike="noStrike">
                  <a:solidFill>
                    <a:schemeClr val="dk1"/>
                  </a:solidFill>
                  <a:latin typeface="Calibri"/>
                  <a:ea typeface="Calibri"/>
                  <a:cs typeface="Calibri"/>
                  <a:sym typeface="Calibri"/>
                </a:endParaRPr>
              </a:p>
            </p:txBody>
          </p:sp>
          <p:sp>
            <p:nvSpPr>
              <p:cNvPr id="356" name="Google Shape;356;h531cb58bc979c2d3_0_304"/>
              <p:cNvSpPr/>
              <p:nvPr/>
            </p:nvSpPr>
            <p:spPr>
              <a:xfrm>
                <a:off x="5562600" y="2990850"/>
                <a:ext cx="28803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Shimmering City, conquest, Unicorn </a:t>
                </a:r>
                <a:endParaRPr b="0" i="0" sz="2400" u="none" cap="none" strike="noStrike">
                  <a:solidFill>
                    <a:schemeClr val="dk1"/>
                  </a:solidFill>
                  <a:latin typeface="Calibri"/>
                  <a:ea typeface="Calibri"/>
                  <a:cs typeface="Calibri"/>
                  <a:sym typeface="Calibri"/>
                </a:endParaRPr>
              </a:p>
            </p:txBody>
          </p:sp>
        </p:grpSp>
      </p:grpSp>
      <p:grpSp>
        <p:nvGrpSpPr>
          <p:cNvPr id="357" name="Google Shape;357;h531cb58bc979c2d3_0_304"/>
          <p:cNvGrpSpPr/>
          <p:nvPr/>
        </p:nvGrpSpPr>
        <p:grpSpPr>
          <a:xfrm>
            <a:off x="5257800" y="4457700"/>
            <a:ext cx="3497700" cy="1440150"/>
            <a:chOff x="5257800" y="4457700"/>
            <a:chExt cx="3497700" cy="1440150"/>
          </a:xfrm>
        </p:grpSpPr>
        <p:sp>
          <p:nvSpPr>
            <p:cNvPr id="358" name="Google Shape;358;h531cb58bc979c2d3_0_304"/>
            <p:cNvSpPr/>
            <p:nvPr/>
          </p:nvSpPr>
          <p:spPr>
            <a:xfrm>
              <a:off x="5257800" y="4457700"/>
              <a:ext cx="34977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Obtain</a:t>
              </a:r>
              <a:endParaRPr b="0" i="0" sz="2700" u="none" cap="none" strike="noStrike">
                <a:solidFill>
                  <a:schemeClr val="dk1"/>
                </a:solidFill>
                <a:latin typeface="Calibri"/>
                <a:ea typeface="Calibri"/>
                <a:cs typeface="Calibri"/>
                <a:sym typeface="Calibri"/>
              </a:endParaRPr>
            </a:p>
          </p:txBody>
        </p:sp>
        <p:sp>
          <p:nvSpPr>
            <p:cNvPr id="359" name="Google Shape;359;h531cb58bc979c2d3_0_304"/>
            <p:cNvSpPr/>
            <p:nvPr/>
          </p:nvSpPr>
          <p:spPr>
            <a:xfrm>
              <a:off x="5257800" y="5429250"/>
              <a:ext cx="3489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Humans acquire Crystal </a:t>
              </a:r>
              <a:endParaRPr b="0" i="0" sz="2400" u="none" cap="none" strike="noStrike">
                <a:solidFill>
                  <a:schemeClr val="dk1"/>
                </a:solidFill>
                <a:latin typeface="Calibri"/>
                <a:ea typeface="Calibri"/>
                <a:cs typeface="Calibri"/>
                <a:sym typeface="Calibri"/>
              </a:endParaRPr>
            </a:p>
          </p:txBody>
        </p:sp>
      </p:grpSp>
      <p:grpSp>
        <p:nvGrpSpPr>
          <p:cNvPr id="360" name="Google Shape;360;h531cb58bc979c2d3_0_304"/>
          <p:cNvGrpSpPr/>
          <p:nvPr/>
        </p:nvGrpSpPr>
        <p:grpSpPr>
          <a:xfrm>
            <a:off x="5257800" y="6096000"/>
            <a:ext cx="3497700" cy="1802250"/>
            <a:chOff x="5257800" y="6096000"/>
            <a:chExt cx="3497700" cy="1802250"/>
          </a:xfrm>
        </p:grpSpPr>
        <p:sp>
          <p:nvSpPr>
            <p:cNvPr id="361" name="Google Shape;361;h531cb58bc979c2d3_0_304"/>
            <p:cNvSpPr/>
            <p:nvPr/>
          </p:nvSpPr>
          <p:spPr>
            <a:xfrm>
              <a:off x="5257800" y="6096000"/>
              <a:ext cx="34977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Foundation</a:t>
              </a:r>
              <a:endParaRPr b="0" i="0" sz="2700" u="none" cap="none" strike="noStrike">
                <a:solidFill>
                  <a:schemeClr val="dk1"/>
                </a:solidFill>
                <a:latin typeface="Calibri"/>
                <a:ea typeface="Calibri"/>
                <a:cs typeface="Calibri"/>
                <a:sym typeface="Calibri"/>
              </a:endParaRPr>
            </a:p>
          </p:txBody>
        </p:sp>
        <p:sp>
          <p:nvSpPr>
            <p:cNvPr id="362" name="Google Shape;362;h531cb58bc979c2d3_0_304"/>
            <p:cNvSpPr/>
            <p:nvPr/>
          </p:nvSpPr>
          <p:spPr>
            <a:xfrm>
              <a:off x="5257800" y="7067550"/>
              <a:ext cx="3489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Shimmering City established</a:t>
              </a:r>
              <a:endParaRPr b="0" i="0" sz="2400" u="none" cap="none" strike="noStrike">
                <a:solidFill>
                  <a:schemeClr val="dk1"/>
                </a:solidFill>
                <a:latin typeface="Calibri"/>
                <a:ea typeface="Calibri"/>
                <a:cs typeface="Calibri"/>
                <a:sym typeface="Calibri"/>
              </a:endParaRPr>
            </a:p>
          </p:txBody>
        </p:sp>
      </p:grpSp>
      <p:grpSp>
        <p:nvGrpSpPr>
          <p:cNvPr id="363" name="Google Shape;363;h531cb58bc979c2d3_0_304"/>
          <p:cNvGrpSpPr/>
          <p:nvPr/>
        </p:nvGrpSpPr>
        <p:grpSpPr>
          <a:xfrm>
            <a:off x="5257800" y="8096250"/>
            <a:ext cx="3497700" cy="1802250"/>
            <a:chOff x="5257800" y="8096250"/>
            <a:chExt cx="3497700" cy="1802250"/>
          </a:xfrm>
        </p:grpSpPr>
        <p:sp>
          <p:nvSpPr>
            <p:cNvPr id="364" name="Google Shape;364;h531cb58bc979c2d3_0_304"/>
            <p:cNvSpPr/>
            <p:nvPr/>
          </p:nvSpPr>
          <p:spPr>
            <a:xfrm>
              <a:off x="5257800" y="8096250"/>
              <a:ext cx="34977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Rise</a:t>
              </a:r>
              <a:endParaRPr b="0" i="0" sz="2700" u="none" cap="none" strike="noStrike">
                <a:solidFill>
                  <a:schemeClr val="dk1"/>
                </a:solidFill>
                <a:latin typeface="Calibri"/>
                <a:ea typeface="Calibri"/>
                <a:cs typeface="Calibri"/>
                <a:sym typeface="Calibri"/>
              </a:endParaRPr>
            </a:p>
          </p:txBody>
        </p:sp>
        <p:sp>
          <p:nvSpPr>
            <p:cNvPr id="365" name="Google Shape;365;h531cb58bc979c2d3_0_304"/>
            <p:cNvSpPr/>
            <p:nvPr/>
          </p:nvSpPr>
          <p:spPr>
            <a:xfrm>
              <a:off x="5257800" y="9067800"/>
              <a:ext cx="3489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City expands, conquers neighbors.</a:t>
              </a:r>
              <a:endParaRPr b="0" i="0" sz="2400" u="none" cap="none" strike="noStrike">
                <a:solidFill>
                  <a:schemeClr val="dk1"/>
                </a:solidFill>
                <a:latin typeface="Calibri"/>
                <a:ea typeface="Calibri"/>
                <a:cs typeface="Calibri"/>
                <a:sym typeface="Calibri"/>
              </a:endParaRPr>
            </a:p>
          </p:txBody>
        </p:sp>
      </p:grpSp>
      <p:cxnSp>
        <p:nvCxnSpPr>
          <p:cNvPr id="366" name="Google Shape;366;h531cb58bc979c2d3_0_304"/>
          <p:cNvCxnSpPr/>
          <p:nvPr/>
        </p:nvCxnSpPr>
        <p:spPr>
          <a:xfrm rot="-5400000">
            <a:off x="5195888" y="5829326"/>
            <a:ext cx="7924800" cy="0"/>
          </a:xfrm>
          <a:prstGeom prst="straightConnector1">
            <a:avLst/>
          </a:prstGeom>
          <a:noFill/>
          <a:ln cap="flat" cmpd="sng" w="28575">
            <a:solidFill>
              <a:srgbClr val="1E1E1E"/>
            </a:solidFill>
            <a:prstDash val="solid"/>
            <a:round/>
            <a:headEnd len="sm" w="sm" type="none"/>
            <a:tailEnd len="sm" w="sm" type="none"/>
          </a:ln>
        </p:spPr>
      </p:cxnSp>
      <p:grpSp>
        <p:nvGrpSpPr>
          <p:cNvPr id="367" name="Google Shape;367;h531cb58bc979c2d3_0_304"/>
          <p:cNvGrpSpPr/>
          <p:nvPr/>
        </p:nvGrpSpPr>
        <p:grpSpPr>
          <a:xfrm>
            <a:off x="9601200" y="1866900"/>
            <a:ext cx="3429000" cy="2076600"/>
            <a:chOff x="9601200" y="1866900"/>
            <a:chExt cx="3429000" cy="2076600"/>
          </a:xfrm>
        </p:grpSpPr>
        <p:sp>
          <p:nvSpPr>
            <p:cNvPr id="368" name="Google Shape;368;h531cb58bc979c2d3_0_304"/>
            <p:cNvSpPr/>
            <p:nvPr/>
          </p:nvSpPr>
          <p:spPr>
            <a:xfrm>
              <a:off x="9601200" y="1866900"/>
              <a:ext cx="3429000" cy="2076600"/>
            </a:xfrm>
            <a:prstGeom prst="roundRect">
              <a:avLst>
                <a:gd fmla="val 7339" name="adj"/>
              </a:avLst>
            </a:prstGeom>
            <a:solidFill>
              <a:srgbClr val="8D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9" name="Google Shape;369;h531cb58bc979c2d3_0_304"/>
            <p:cNvGrpSpPr/>
            <p:nvPr/>
          </p:nvGrpSpPr>
          <p:grpSpPr>
            <a:xfrm>
              <a:off x="9906000" y="2095500"/>
              <a:ext cx="2888100" cy="1726050"/>
              <a:chOff x="9906000" y="2095500"/>
              <a:chExt cx="2888100" cy="1726050"/>
            </a:xfrm>
          </p:grpSpPr>
          <p:sp>
            <p:nvSpPr>
              <p:cNvPr id="370" name="Google Shape;370;h531cb58bc979c2d3_0_304"/>
              <p:cNvSpPr/>
              <p:nvPr/>
            </p:nvSpPr>
            <p:spPr>
              <a:xfrm>
                <a:off x="9906000" y="2095500"/>
                <a:ext cx="28881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June</a:t>
                </a:r>
                <a:endParaRPr b="0" i="0" sz="2700" u="none" cap="none" strike="noStrike">
                  <a:solidFill>
                    <a:schemeClr val="dk1"/>
                  </a:solidFill>
                  <a:latin typeface="Calibri"/>
                  <a:ea typeface="Calibri"/>
                  <a:cs typeface="Calibri"/>
                  <a:sym typeface="Calibri"/>
                </a:endParaRPr>
              </a:p>
            </p:txBody>
          </p:sp>
          <p:sp>
            <p:nvSpPr>
              <p:cNvPr id="371" name="Google Shape;371;h531cb58bc979c2d3_0_304"/>
              <p:cNvSpPr/>
              <p:nvPr/>
            </p:nvSpPr>
            <p:spPr>
              <a:xfrm>
                <a:off x="9906000" y="2990850"/>
                <a:ext cx="28803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War, curse from artifact, magic </a:t>
                </a:r>
                <a:endParaRPr b="0" i="0" sz="2400" u="none" cap="none" strike="noStrike">
                  <a:solidFill>
                    <a:schemeClr val="dk1"/>
                  </a:solidFill>
                  <a:latin typeface="Calibri"/>
                  <a:ea typeface="Calibri"/>
                  <a:cs typeface="Calibri"/>
                  <a:sym typeface="Calibri"/>
                </a:endParaRPr>
              </a:p>
            </p:txBody>
          </p:sp>
        </p:grpSp>
      </p:grpSp>
      <p:grpSp>
        <p:nvGrpSpPr>
          <p:cNvPr id="372" name="Google Shape;372;h531cb58bc979c2d3_0_304"/>
          <p:cNvGrpSpPr/>
          <p:nvPr/>
        </p:nvGrpSpPr>
        <p:grpSpPr>
          <a:xfrm>
            <a:off x="9601200" y="4457700"/>
            <a:ext cx="3497700" cy="1440150"/>
            <a:chOff x="9601200" y="4457700"/>
            <a:chExt cx="3497700" cy="1440150"/>
          </a:xfrm>
        </p:grpSpPr>
        <p:sp>
          <p:nvSpPr>
            <p:cNvPr id="373" name="Google Shape;373;h531cb58bc979c2d3_0_304"/>
            <p:cNvSpPr/>
            <p:nvPr/>
          </p:nvSpPr>
          <p:spPr>
            <a:xfrm>
              <a:off x="9601200" y="4457700"/>
              <a:ext cx="34977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War</a:t>
              </a:r>
              <a:endParaRPr b="0" i="0" sz="2700" u="none" cap="none" strike="noStrike">
                <a:solidFill>
                  <a:schemeClr val="dk1"/>
                </a:solidFill>
                <a:latin typeface="Calibri"/>
                <a:ea typeface="Calibri"/>
                <a:cs typeface="Calibri"/>
                <a:sym typeface="Calibri"/>
              </a:endParaRPr>
            </a:p>
          </p:txBody>
        </p:sp>
        <p:sp>
          <p:nvSpPr>
            <p:cNvPr id="374" name="Google Shape;374;h531cb58bc979c2d3_0_304"/>
            <p:cNvSpPr/>
            <p:nvPr/>
          </p:nvSpPr>
          <p:spPr>
            <a:xfrm>
              <a:off x="9601200" y="5429250"/>
              <a:ext cx="3489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Kingdoms clash.</a:t>
              </a:r>
              <a:endParaRPr b="0" i="0" sz="2400" u="none" cap="none" strike="noStrike">
                <a:solidFill>
                  <a:schemeClr val="dk1"/>
                </a:solidFill>
                <a:latin typeface="Calibri"/>
                <a:ea typeface="Calibri"/>
                <a:cs typeface="Calibri"/>
                <a:sym typeface="Calibri"/>
              </a:endParaRPr>
            </a:p>
          </p:txBody>
        </p:sp>
      </p:grpSp>
      <p:grpSp>
        <p:nvGrpSpPr>
          <p:cNvPr id="375" name="Google Shape;375;h531cb58bc979c2d3_0_304"/>
          <p:cNvGrpSpPr/>
          <p:nvPr/>
        </p:nvGrpSpPr>
        <p:grpSpPr>
          <a:xfrm>
            <a:off x="9601200" y="6096000"/>
            <a:ext cx="3497700" cy="1802250"/>
            <a:chOff x="9601200" y="6096000"/>
            <a:chExt cx="3497700" cy="1802250"/>
          </a:xfrm>
        </p:grpSpPr>
        <p:sp>
          <p:nvSpPr>
            <p:cNvPr id="376" name="Google Shape;376;h531cb58bc979c2d3_0_304"/>
            <p:cNvSpPr/>
            <p:nvPr/>
          </p:nvSpPr>
          <p:spPr>
            <a:xfrm>
              <a:off x="9601200" y="6096000"/>
              <a:ext cx="34977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Transform</a:t>
              </a:r>
              <a:endParaRPr b="0" i="0" sz="2700" u="none" cap="none" strike="noStrike">
                <a:solidFill>
                  <a:schemeClr val="dk1"/>
                </a:solidFill>
                <a:latin typeface="Calibri"/>
                <a:ea typeface="Calibri"/>
                <a:cs typeface="Calibri"/>
                <a:sym typeface="Calibri"/>
              </a:endParaRPr>
            </a:p>
          </p:txBody>
        </p:sp>
        <p:sp>
          <p:nvSpPr>
            <p:cNvPr id="377" name="Google Shape;377;h531cb58bc979c2d3_0_304"/>
            <p:cNvSpPr/>
            <p:nvPr/>
          </p:nvSpPr>
          <p:spPr>
            <a:xfrm>
              <a:off x="9601200" y="7067550"/>
              <a:ext cx="3489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Peasant discovers magical powers.</a:t>
              </a:r>
              <a:endParaRPr b="0" i="0" sz="2400" u="none" cap="none" strike="noStrike">
                <a:solidFill>
                  <a:schemeClr val="dk1"/>
                </a:solidFill>
                <a:latin typeface="Calibri"/>
                <a:ea typeface="Calibri"/>
                <a:cs typeface="Calibri"/>
                <a:sym typeface="Calibri"/>
              </a:endParaRPr>
            </a:p>
          </p:txBody>
        </p:sp>
      </p:grpSp>
      <p:grpSp>
        <p:nvGrpSpPr>
          <p:cNvPr id="378" name="Google Shape;378;h531cb58bc979c2d3_0_304"/>
          <p:cNvGrpSpPr/>
          <p:nvPr/>
        </p:nvGrpSpPr>
        <p:grpSpPr>
          <a:xfrm>
            <a:off x="9601200" y="8096250"/>
            <a:ext cx="3497700" cy="1802250"/>
            <a:chOff x="9601200" y="8096250"/>
            <a:chExt cx="3497700" cy="1802250"/>
          </a:xfrm>
        </p:grpSpPr>
        <p:sp>
          <p:nvSpPr>
            <p:cNvPr id="379" name="Google Shape;379;h531cb58bc979c2d3_0_304"/>
            <p:cNvSpPr/>
            <p:nvPr/>
          </p:nvSpPr>
          <p:spPr>
            <a:xfrm>
              <a:off x="9601200" y="8096250"/>
              <a:ext cx="34977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Intrigue</a:t>
              </a:r>
              <a:endParaRPr b="0" i="0" sz="2700" u="none" cap="none" strike="noStrike">
                <a:solidFill>
                  <a:schemeClr val="dk1"/>
                </a:solidFill>
                <a:latin typeface="Calibri"/>
                <a:ea typeface="Calibri"/>
                <a:cs typeface="Calibri"/>
                <a:sym typeface="Calibri"/>
              </a:endParaRPr>
            </a:p>
          </p:txBody>
        </p:sp>
        <p:sp>
          <p:nvSpPr>
            <p:cNvPr id="380" name="Google Shape;380;h531cb58bc979c2d3_0_304"/>
            <p:cNvSpPr/>
            <p:nvPr/>
          </p:nvSpPr>
          <p:spPr>
            <a:xfrm>
              <a:off x="9601200" y="9067800"/>
              <a:ext cx="3489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Plot to assassinate leader uncovered.</a:t>
              </a:r>
              <a:endParaRPr b="0" i="0" sz="2400" u="none" cap="none" strike="noStrike">
                <a:solidFill>
                  <a:schemeClr val="dk1"/>
                </a:solidFill>
                <a:latin typeface="Calibri"/>
                <a:ea typeface="Calibri"/>
                <a:cs typeface="Calibri"/>
                <a:sym typeface="Calibri"/>
              </a:endParaRPr>
            </a:p>
          </p:txBody>
        </p:sp>
      </p:grpSp>
      <p:cxnSp>
        <p:nvCxnSpPr>
          <p:cNvPr id="381" name="Google Shape;381;h531cb58bc979c2d3_0_304"/>
          <p:cNvCxnSpPr/>
          <p:nvPr/>
        </p:nvCxnSpPr>
        <p:spPr>
          <a:xfrm rot="-5400000">
            <a:off x="9539288" y="5829326"/>
            <a:ext cx="7924800" cy="0"/>
          </a:xfrm>
          <a:prstGeom prst="straightConnector1">
            <a:avLst/>
          </a:prstGeom>
          <a:noFill/>
          <a:ln cap="flat" cmpd="sng" w="28575">
            <a:solidFill>
              <a:srgbClr val="1E1E1E"/>
            </a:solidFill>
            <a:prstDash val="solid"/>
            <a:round/>
            <a:headEnd len="sm" w="sm" type="none"/>
            <a:tailEnd len="sm" w="sm" type="none"/>
          </a:ln>
        </p:spPr>
      </p:cxnSp>
      <p:grpSp>
        <p:nvGrpSpPr>
          <p:cNvPr id="382" name="Google Shape;382;h531cb58bc979c2d3_0_304"/>
          <p:cNvGrpSpPr/>
          <p:nvPr/>
        </p:nvGrpSpPr>
        <p:grpSpPr>
          <a:xfrm>
            <a:off x="13944600" y="1866900"/>
            <a:ext cx="3429000" cy="2076600"/>
            <a:chOff x="13944600" y="1866900"/>
            <a:chExt cx="3429000" cy="2076600"/>
          </a:xfrm>
        </p:grpSpPr>
        <p:sp>
          <p:nvSpPr>
            <p:cNvPr id="383" name="Google Shape;383;h531cb58bc979c2d3_0_304"/>
            <p:cNvSpPr/>
            <p:nvPr/>
          </p:nvSpPr>
          <p:spPr>
            <a:xfrm>
              <a:off x="13944600" y="1866900"/>
              <a:ext cx="3429000" cy="2076600"/>
            </a:xfrm>
            <a:prstGeom prst="roundRect">
              <a:avLst>
                <a:gd fmla="val 7339" name="adj"/>
              </a:avLst>
            </a:prstGeom>
            <a:solidFill>
              <a:srgbClr val="8D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4" name="Google Shape;384;h531cb58bc979c2d3_0_304"/>
            <p:cNvGrpSpPr/>
            <p:nvPr/>
          </p:nvGrpSpPr>
          <p:grpSpPr>
            <a:xfrm>
              <a:off x="14249400" y="2095500"/>
              <a:ext cx="2888100" cy="1726050"/>
              <a:chOff x="14249400" y="2095500"/>
              <a:chExt cx="2888100" cy="1726050"/>
            </a:xfrm>
          </p:grpSpPr>
          <p:sp>
            <p:nvSpPr>
              <p:cNvPr id="385" name="Google Shape;385;h531cb58bc979c2d3_0_304"/>
              <p:cNvSpPr/>
              <p:nvPr/>
            </p:nvSpPr>
            <p:spPr>
              <a:xfrm>
                <a:off x="14249400" y="2095500"/>
                <a:ext cx="28881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July</a:t>
                </a:r>
                <a:endParaRPr b="0" i="0" sz="2700" u="none" cap="none" strike="noStrike">
                  <a:solidFill>
                    <a:schemeClr val="dk1"/>
                  </a:solidFill>
                  <a:latin typeface="Calibri"/>
                  <a:ea typeface="Calibri"/>
                  <a:cs typeface="Calibri"/>
                  <a:sym typeface="Calibri"/>
                </a:endParaRPr>
              </a:p>
            </p:txBody>
          </p:sp>
          <p:sp>
            <p:nvSpPr>
              <p:cNvPr id="386" name="Google Shape;386;h531cb58bc979c2d3_0_304"/>
              <p:cNvSpPr/>
              <p:nvPr/>
            </p:nvSpPr>
            <p:spPr>
              <a:xfrm>
                <a:off x="14249400" y="2990850"/>
                <a:ext cx="28803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Kingdom invaded, betrayal,  festival</a:t>
                </a:r>
                <a:endParaRPr b="0" i="0" sz="2400" u="none" cap="none" strike="noStrike">
                  <a:solidFill>
                    <a:schemeClr val="dk1"/>
                  </a:solidFill>
                  <a:latin typeface="Calibri"/>
                  <a:ea typeface="Calibri"/>
                  <a:cs typeface="Calibri"/>
                  <a:sym typeface="Calibri"/>
                </a:endParaRPr>
              </a:p>
            </p:txBody>
          </p:sp>
        </p:grpSp>
      </p:grpSp>
      <p:grpSp>
        <p:nvGrpSpPr>
          <p:cNvPr id="387" name="Google Shape;387;h531cb58bc979c2d3_0_304"/>
          <p:cNvGrpSpPr/>
          <p:nvPr/>
        </p:nvGrpSpPr>
        <p:grpSpPr>
          <a:xfrm>
            <a:off x="13944600" y="4457700"/>
            <a:ext cx="3497700" cy="1440150"/>
            <a:chOff x="13944600" y="4457700"/>
            <a:chExt cx="3497700" cy="1440150"/>
          </a:xfrm>
        </p:grpSpPr>
        <p:sp>
          <p:nvSpPr>
            <p:cNvPr id="388" name="Google Shape;388;h531cb58bc979c2d3_0_304"/>
            <p:cNvSpPr/>
            <p:nvPr/>
          </p:nvSpPr>
          <p:spPr>
            <a:xfrm>
              <a:off x="13944600" y="4457700"/>
              <a:ext cx="34977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Invasion</a:t>
              </a:r>
              <a:endParaRPr b="0" i="0" sz="2700" u="none" cap="none" strike="noStrike">
                <a:solidFill>
                  <a:schemeClr val="dk1"/>
                </a:solidFill>
                <a:latin typeface="Calibri"/>
                <a:ea typeface="Calibri"/>
                <a:cs typeface="Calibri"/>
                <a:sym typeface="Calibri"/>
              </a:endParaRPr>
            </a:p>
          </p:txBody>
        </p:sp>
        <p:sp>
          <p:nvSpPr>
            <p:cNvPr id="389" name="Google Shape;389;h531cb58bc979c2d3_0_304"/>
            <p:cNvSpPr/>
            <p:nvPr/>
          </p:nvSpPr>
          <p:spPr>
            <a:xfrm>
              <a:off x="13944600" y="5429250"/>
              <a:ext cx="3489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Kingdom attacked.</a:t>
              </a:r>
              <a:endParaRPr b="0" i="0" sz="2400" u="none" cap="none" strike="noStrike">
                <a:solidFill>
                  <a:schemeClr val="dk1"/>
                </a:solidFill>
                <a:latin typeface="Calibri"/>
                <a:ea typeface="Calibri"/>
                <a:cs typeface="Calibri"/>
                <a:sym typeface="Calibri"/>
              </a:endParaRPr>
            </a:p>
          </p:txBody>
        </p:sp>
      </p:grpSp>
      <p:grpSp>
        <p:nvGrpSpPr>
          <p:cNvPr id="390" name="Google Shape;390;h531cb58bc979c2d3_0_304"/>
          <p:cNvGrpSpPr/>
          <p:nvPr/>
        </p:nvGrpSpPr>
        <p:grpSpPr>
          <a:xfrm>
            <a:off x="13944600" y="6096000"/>
            <a:ext cx="3497700" cy="1802250"/>
            <a:chOff x="13944600" y="6096000"/>
            <a:chExt cx="3497700" cy="1802250"/>
          </a:xfrm>
        </p:grpSpPr>
        <p:sp>
          <p:nvSpPr>
            <p:cNvPr id="391" name="Google Shape;391;h531cb58bc979c2d3_0_304"/>
            <p:cNvSpPr/>
            <p:nvPr/>
          </p:nvSpPr>
          <p:spPr>
            <a:xfrm>
              <a:off x="13944600" y="6096000"/>
              <a:ext cx="34977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Betrayal</a:t>
              </a:r>
              <a:endParaRPr b="0" i="0" sz="2700" u="none" cap="none" strike="noStrike">
                <a:solidFill>
                  <a:schemeClr val="dk1"/>
                </a:solidFill>
                <a:latin typeface="Calibri"/>
                <a:ea typeface="Calibri"/>
                <a:cs typeface="Calibri"/>
                <a:sym typeface="Calibri"/>
              </a:endParaRPr>
            </a:p>
          </p:txBody>
        </p:sp>
        <p:sp>
          <p:nvSpPr>
            <p:cNvPr id="392" name="Google Shape;392;h531cb58bc979c2d3_0_304"/>
            <p:cNvSpPr/>
            <p:nvPr/>
          </p:nvSpPr>
          <p:spPr>
            <a:xfrm>
              <a:off x="13944600" y="7067550"/>
              <a:ext cx="3489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Queen's advisor revealed as spy.</a:t>
              </a:r>
              <a:endParaRPr b="0" i="0" sz="2400" u="none" cap="none" strike="noStrike">
                <a:solidFill>
                  <a:schemeClr val="dk1"/>
                </a:solidFill>
                <a:latin typeface="Calibri"/>
                <a:ea typeface="Calibri"/>
                <a:cs typeface="Calibri"/>
                <a:sym typeface="Calibri"/>
              </a:endParaRPr>
            </a:p>
          </p:txBody>
        </p:sp>
      </p:grpSp>
      <p:grpSp>
        <p:nvGrpSpPr>
          <p:cNvPr id="393" name="Google Shape;393;h531cb58bc979c2d3_0_304"/>
          <p:cNvGrpSpPr/>
          <p:nvPr/>
        </p:nvGrpSpPr>
        <p:grpSpPr>
          <a:xfrm>
            <a:off x="13944600" y="8096250"/>
            <a:ext cx="3497700" cy="1802250"/>
            <a:chOff x="13944600" y="8096250"/>
            <a:chExt cx="3497700" cy="1802250"/>
          </a:xfrm>
        </p:grpSpPr>
        <p:sp>
          <p:nvSpPr>
            <p:cNvPr id="394" name="Google Shape;394;h531cb58bc979c2d3_0_304"/>
            <p:cNvSpPr/>
            <p:nvPr/>
          </p:nvSpPr>
          <p:spPr>
            <a:xfrm>
              <a:off x="13944600" y="8096250"/>
              <a:ext cx="34977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Festival</a:t>
              </a:r>
              <a:endParaRPr b="0" i="0" sz="2700" u="none" cap="none" strike="noStrike">
                <a:solidFill>
                  <a:schemeClr val="dk1"/>
                </a:solidFill>
                <a:latin typeface="Calibri"/>
                <a:ea typeface="Calibri"/>
                <a:cs typeface="Calibri"/>
                <a:sym typeface="Calibri"/>
              </a:endParaRPr>
            </a:p>
          </p:txBody>
        </p:sp>
        <p:sp>
          <p:nvSpPr>
            <p:cNvPr id="395" name="Google Shape;395;h531cb58bc979c2d3_0_304"/>
            <p:cNvSpPr/>
            <p:nvPr/>
          </p:nvSpPr>
          <p:spPr>
            <a:xfrm>
              <a:off x="13944600" y="9067800"/>
              <a:ext cx="3489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Grand celebration in hero's honor.</a:t>
              </a:r>
              <a:endParaRPr b="0" i="0" sz="2400" u="none" cap="none" strike="noStrike">
                <a:solidFill>
                  <a:schemeClr val="dk1"/>
                </a:solidFill>
                <a:latin typeface="Calibri"/>
                <a:ea typeface="Calibri"/>
                <a:cs typeface="Calibri"/>
                <a:sym typeface="Calibri"/>
              </a:endParaRPr>
            </a:p>
          </p:txBody>
        </p:sp>
      </p:grpSp>
      <p:grpSp>
        <p:nvGrpSpPr>
          <p:cNvPr id="396" name="Google Shape;396;h531cb58bc979c2d3_0_304"/>
          <p:cNvGrpSpPr/>
          <p:nvPr/>
        </p:nvGrpSpPr>
        <p:grpSpPr>
          <a:xfrm>
            <a:off x="17640300" y="7994925"/>
            <a:ext cx="596549" cy="2063476"/>
            <a:chOff x="17640300" y="7994925"/>
            <a:chExt cx="596549" cy="2063476"/>
          </a:xfrm>
        </p:grpSpPr>
        <p:pic>
          <p:nvPicPr>
            <p:cNvPr descr="preencoded.png" id="397" name="Google Shape;397;h531cb58bc979c2d3_0_304"/>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398" name="Google Shape;398;h531cb58bc979c2d3_0_30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99" name="Google Shape;399;h531cb58bc979c2d3_0_304"/>
          <p:cNvSpPr/>
          <p:nvPr/>
        </p:nvSpPr>
        <p:spPr>
          <a:xfrm>
            <a:off x="7019925" y="133350"/>
            <a:ext cx="4743600" cy="208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Itinerary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404" name="Shape 404"/>
        <p:cNvGrpSpPr/>
        <p:nvPr/>
      </p:nvGrpSpPr>
      <p:grpSpPr>
        <a:xfrm>
          <a:off x="0" y="0"/>
          <a:ext cx="0" cy="0"/>
          <a:chOff x="0" y="0"/>
          <a:chExt cx="0" cy="0"/>
        </a:xfrm>
      </p:grpSpPr>
      <p:pic>
        <p:nvPicPr>
          <p:cNvPr descr="preencoded.png" id="405" name="Google Shape;405;h531cb58bc979c2d3_0_375"/>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06" name="Google Shape;406;h531cb58bc979c2d3_0_375"/>
          <p:cNvPicPr preferRelativeResize="0"/>
          <p:nvPr/>
        </p:nvPicPr>
        <p:blipFill rotWithShape="1">
          <a:blip r:embed="rId4">
            <a:alphaModFix/>
          </a:blip>
          <a:srcRect b="0" l="0" r="0" t="0"/>
          <a:stretch/>
        </p:blipFill>
        <p:spPr>
          <a:xfrm>
            <a:off x="285750" y="771525"/>
            <a:ext cx="3829050" cy="1828800"/>
          </a:xfrm>
          <a:prstGeom prst="rect">
            <a:avLst/>
          </a:prstGeom>
          <a:noFill/>
          <a:ln>
            <a:noFill/>
          </a:ln>
        </p:spPr>
      </p:pic>
      <p:pic>
        <p:nvPicPr>
          <p:cNvPr descr="preencoded.png" id="407" name="Google Shape;407;h531cb58bc979c2d3_0_375"/>
          <p:cNvPicPr preferRelativeResize="0"/>
          <p:nvPr/>
        </p:nvPicPr>
        <p:blipFill rotWithShape="1">
          <a:blip r:embed="rId5">
            <a:alphaModFix/>
          </a:blip>
          <a:srcRect b="0" l="0" r="0" t="0"/>
          <a:stretch/>
        </p:blipFill>
        <p:spPr>
          <a:xfrm>
            <a:off x="12468225" y="3048000"/>
            <a:ext cx="5057775" cy="2095500"/>
          </a:xfrm>
          <a:prstGeom prst="rect">
            <a:avLst/>
          </a:prstGeom>
          <a:noFill/>
          <a:ln>
            <a:noFill/>
          </a:ln>
        </p:spPr>
      </p:pic>
      <p:grpSp>
        <p:nvGrpSpPr>
          <p:cNvPr id="408" name="Google Shape;408;h531cb58bc979c2d3_0_375"/>
          <p:cNvGrpSpPr/>
          <p:nvPr/>
        </p:nvGrpSpPr>
        <p:grpSpPr>
          <a:xfrm>
            <a:off x="17640300" y="7994925"/>
            <a:ext cx="596549" cy="2063476"/>
            <a:chOff x="17640300" y="7994925"/>
            <a:chExt cx="596549" cy="2063476"/>
          </a:xfrm>
        </p:grpSpPr>
        <p:pic>
          <p:nvPicPr>
            <p:cNvPr descr="preencoded.png" id="409" name="Google Shape;409;h531cb58bc979c2d3_0_37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10" name="Google Shape;410;h531cb58bc979c2d3_0_37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11" name="Google Shape;411;h531cb58bc979c2d3_0_375"/>
          <p:cNvGrpSpPr/>
          <p:nvPr/>
        </p:nvGrpSpPr>
        <p:grpSpPr>
          <a:xfrm>
            <a:off x="10086975" y="4314825"/>
            <a:ext cx="6644700" cy="2078475"/>
            <a:chOff x="10086975" y="4314825"/>
            <a:chExt cx="6644700" cy="2078475"/>
          </a:xfrm>
        </p:grpSpPr>
        <p:sp>
          <p:nvSpPr>
            <p:cNvPr id="412" name="Google Shape;412;h531cb58bc979c2d3_0_375"/>
            <p:cNvSpPr/>
            <p:nvPr/>
          </p:nvSpPr>
          <p:spPr>
            <a:xfrm>
              <a:off x="10086975" y="4314825"/>
              <a:ext cx="66447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ck Salt"/>
                <a:buNone/>
              </a:pPr>
              <a:r>
                <a:rPr b="0" i="0" lang="en-US" sz="3600" u="none" cap="none" strike="noStrike">
                  <a:solidFill>
                    <a:srgbClr val="0E0E0E"/>
                  </a:solidFill>
                  <a:latin typeface="Rock Salt"/>
                  <a:ea typeface="Rock Salt"/>
                  <a:cs typeface="Rock Salt"/>
                  <a:sym typeface="Rock Salt"/>
                </a:rPr>
                <a:t>A web application</a:t>
              </a:r>
              <a:endParaRPr b="0" i="0" sz="3600" u="none" cap="none" strike="noStrike">
                <a:solidFill>
                  <a:schemeClr val="dk1"/>
                </a:solidFill>
                <a:latin typeface="Calibri"/>
                <a:ea typeface="Calibri"/>
                <a:cs typeface="Calibri"/>
                <a:sym typeface="Calibri"/>
              </a:endParaRPr>
            </a:p>
          </p:txBody>
        </p:sp>
        <p:sp>
          <p:nvSpPr>
            <p:cNvPr id="413" name="Google Shape;413;h531cb58bc979c2d3_0_375"/>
            <p:cNvSpPr/>
            <p:nvPr/>
          </p:nvSpPr>
          <p:spPr>
            <a:xfrm>
              <a:off x="10086975" y="5562600"/>
              <a:ext cx="66141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14" name="Google Shape;414;h531cb58bc979c2d3_0_375"/>
          <p:cNvPicPr preferRelativeResize="0"/>
          <p:nvPr/>
        </p:nvPicPr>
        <p:blipFill rotWithShape="1">
          <a:blip r:embed="rId7">
            <a:alphaModFix/>
          </a:blip>
          <a:srcRect b="0" l="0" r="0" t="0"/>
          <a:stretch/>
        </p:blipFill>
        <p:spPr>
          <a:xfrm>
            <a:off x="190500" y="2438400"/>
            <a:ext cx="10325100" cy="6124575"/>
          </a:xfrm>
          <a:prstGeom prst="rect">
            <a:avLst/>
          </a:prstGeom>
          <a:noFill/>
          <a:ln>
            <a:noFill/>
          </a:ln>
        </p:spPr>
      </p:pic>
      <p:pic>
        <p:nvPicPr>
          <p:cNvPr descr="preencoded.png" id="415" name="Google Shape;415;h531cb58bc979c2d3_0_375"/>
          <p:cNvPicPr preferRelativeResize="0"/>
          <p:nvPr/>
        </p:nvPicPr>
        <p:blipFill rotWithShape="1">
          <a:blip r:embed="rId8">
            <a:alphaModFix/>
          </a:blip>
          <a:srcRect b="0" l="0" r="0" t="0"/>
          <a:stretch/>
        </p:blipFill>
        <p:spPr>
          <a:xfrm>
            <a:off x="1638300" y="2695575"/>
            <a:ext cx="7419975" cy="4867275"/>
          </a:xfrm>
          <a:prstGeom prst="rect">
            <a:avLst/>
          </a:prstGeom>
          <a:noFill/>
          <a:ln>
            <a:noFill/>
          </a:ln>
        </p:spPr>
      </p:pic>
      <p:sp>
        <p:nvSpPr>
          <p:cNvPr id="416" name="Google Shape;416;h531cb58bc979c2d3_0_375"/>
          <p:cNvSpPr/>
          <p:nvPr/>
        </p:nvSpPr>
        <p:spPr>
          <a:xfrm>
            <a:off x="6905625" y="466725"/>
            <a:ext cx="4743600" cy="208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Itinerary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421" name="Shape 421"/>
        <p:cNvGrpSpPr/>
        <p:nvPr/>
      </p:nvGrpSpPr>
      <p:grpSpPr>
        <a:xfrm>
          <a:off x="0" y="0"/>
          <a:ext cx="0" cy="0"/>
          <a:chOff x="0" y="0"/>
          <a:chExt cx="0" cy="0"/>
        </a:xfrm>
      </p:grpSpPr>
      <p:pic>
        <p:nvPicPr>
          <p:cNvPr descr="preencoded.png" id="422" name="Google Shape;422;h531cb58bc979c2d3_0_391"/>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23" name="Google Shape;423;h531cb58bc979c2d3_0_391"/>
          <p:cNvPicPr preferRelativeResize="0"/>
          <p:nvPr/>
        </p:nvPicPr>
        <p:blipFill rotWithShape="1">
          <a:blip r:embed="rId4">
            <a:alphaModFix/>
          </a:blip>
          <a:srcRect b="0" l="0" r="0" t="0"/>
          <a:stretch/>
        </p:blipFill>
        <p:spPr>
          <a:xfrm>
            <a:off x="14211300" y="1171575"/>
            <a:ext cx="2800350" cy="1295400"/>
          </a:xfrm>
          <a:prstGeom prst="rect">
            <a:avLst/>
          </a:prstGeom>
          <a:noFill/>
          <a:ln>
            <a:noFill/>
          </a:ln>
        </p:spPr>
      </p:pic>
      <p:pic>
        <p:nvPicPr>
          <p:cNvPr descr="preencoded.png" id="424" name="Google Shape;424;h531cb58bc979c2d3_0_391"/>
          <p:cNvPicPr preferRelativeResize="0"/>
          <p:nvPr/>
        </p:nvPicPr>
        <p:blipFill rotWithShape="1">
          <a:blip r:embed="rId5">
            <a:alphaModFix/>
          </a:blip>
          <a:srcRect b="0" l="0" r="0" t="0"/>
          <a:stretch/>
        </p:blipFill>
        <p:spPr>
          <a:xfrm rot="10800000">
            <a:off x="10010775" y="2790825"/>
            <a:ext cx="2800350" cy="1295400"/>
          </a:xfrm>
          <a:prstGeom prst="rect">
            <a:avLst/>
          </a:prstGeom>
          <a:noFill/>
          <a:ln>
            <a:noFill/>
          </a:ln>
        </p:spPr>
      </p:pic>
      <p:pic>
        <p:nvPicPr>
          <p:cNvPr descr="preencoded.png" id="425" name="Google Shape;425;h531cb58bc979c2d3_0_391"/>
          <p:cNvPicPr preferRelativeResize="0"/>
          <p:nvPr/>
        </p:nvPicPr>
        <p:blipFill rotWithShape="1">
          <a:blip r:embed="rId6">
            <a:alphaModFix/>
          </a:blip>
          <a:srcRect b="0" l="0" r="0" t="0"/>
          <a:stretch/>
        </p:blipFill>
        <p:spPr>
          <a:xfrm rot="10800000">
            <a:off x="552450" y="304800"/>
            <a:ext cx="6781800" cy="2809875"/>
          </a:xfrm>
          <a:prstGeom prst="rect">
            <a:avLst/>
          </a:prstGeom>
          <a:noFill/>
          <a:ln>
            <a:noFill/>
          </a:ln>
        </p:spPr>
      </p:pic>
      <p:grpSp>
        <p:nvGrpSpPr>
          <p:cNvPr id="426" name="Google Shape;426;h531cb58bc979c2d3_0_391"/>
          <p:cNvGrpSpPr/>
          <p:nvPr/>
        </p:nvGrpSpPr>
        <p:grpSpPr>
          <a:xfrm>
            <a:off x="17640300" y="7994925"/>
            <a:ext cx="596549" cy="2063476"/>
            <a:chOff x="17640300" y="7994925"/>
            <a:chExt cx="596549" cy="2063476"/>
          </a:xfrm>
        </p:grpSpPr>
        <p:pic>
          <p:nvPicPr>
            <p:cNvPr descr="preencoded.png" id="427" name="Google Shape;427;h531cb58bc979c2d3_0_391"/>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428" name="Google Shape;428;h531cb58bc979c2d3_0_39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29" name="Google Shape;429;h531cb58bc979c2d3_0_391"/>
          <p:cNvGrpSpPr/>
          <p:nvPr/>
        </p:nvGrpSpPr>
        <p:grpSpPr>
          <a:xfrm>
            <a:off x="2209800" y="3495675"/>
            <a:ext cx="6644700" cy="2078475"/>
            <a:chOff x="2209800" y="3495675"/>
            <a:chExt cx="6644700" cy="2078475"/>
          </a:xfrm>
        </p:grpSpPr>
        <p:sp>
          <p:nvSpPr>
            <p:cNvPr id="430" name="Google Shape;430;h531cb58bc979c2d3_0_391"/>
            <p:cNvSpPr/>
            <p:nvPr/>
          </p:nvSpPr>
          <p:spPr>
            <a:xfrm>
              <a:off x="2209800" y="3495675"/>
              <a:ext cx="66447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ck Salt"/>
                <a:buNone/>
              </a:pPr>
              <a:r>
                <a:rPr b="0" i="0" lang="en-US" sz="3600" u="none" cap="none" strike="noStrike">
                  <a:solidFill>
                    <a:srgbClr val="0E0E0E"/>
                  </a:solidFill>
                  <a:latin typeface="Rock Salt"/>
                  <a:ea typeface="Rock Salt"/>
                  <a:cs typeface="Rock Salt"/>
                  <a:sym typeface="Rock Salt"/>
                </a:rPr>
                <a:t>An mobile app</a:t>
              </a:r>
              <a:endParaRPr b="0" i="0" sz="3600" u="none" cap="none" strike="noStrike">
                <a:solidFill>
                  <a:schemeClr val="dk1"/>
                </a:solidFill>
                <a:latin typeface="Calibri"/>
                <a:ea typeface="Calibri"/>
                <a:cs typeface="Calibri"/>
                <a:sym typeface="Calibri"/>
              </a:endParaRPr>
            </a:p>
          </p:txBody>
        </p:sp>
        <p:sp>
          <p:nvSpPr>
            <p:cNvPr id="431" name="Google Shape;431;h531cb58bc979c2d3_0_391"/>
            <p:cNvSpPr/>
            <p:nvPr/>
          </p:nvSpPr>
          <p:spPr>
            <a:xfrm>
              <a:off x="2209800" y="4743450"/>
              <a:ext cx="66141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32" name="Google Shape;432;h531cb58bc979c2d3_0_391"/>
          <p:cNvSpPr/>
          <p:nvPr/>
        </p:nvSpPr>
        <p:spPr>
          <a:xfrm>
            <a:off x="2209800" y="5743575"/>
            <a:ext cx="6776100" cy="2526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Live your fantasy dreams</a:t>
            </a:r>
            <a:endParaRPr b="0" i="0" sz="2400" u="none" cap="none" strike="noStrike">
              <a:solidFill>
                <a:schemeClr val="dk1"/>
              </a:solidFill>
              <a:latin typeface="Calibri"/>
              <a:ea typeface="Calibri"/>
              <a:cs typeface="Calibri"/>
              <a:sym typeface="Calibri"/>
            </a:endParaRPr>
          </a:p>
        </p:txBody>
      </p:sp>
      <p:sp>
        <p:nvSpPr>
          <p:cNvPr id="433" name="Google Shape;433;h531cb58bc979c2d3_0_391"/>
          <p:cNvSpPr/>
          <p:nvPr/>
        </p:nvSpPr>
        <p:spPr>
          <a:xfrm>
            <a:off x="2209800" y="1619250"/>
            <a:ext cx="5381700" cy="208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The Future </a:t>
            </a:r>
            <a:endParaRPr b="0" i="0" sz="6000" u="none" cap="none" strike="noStrike">
              <a:solidFill>
                <a:schemeClr val="dk1"/>
              </a:solidFill>
              <a:latin typeface="Calibri"/>
              <a:ea typeface="Calibri"/>
              <a:cs typeface="Calibri"/>
              <a:sym typeface="Calibri"/>
            </a:endParaRPr>
          </a:p>
        </p:txBody>
      </p:sp>
      <p:pic>
        <p:nvPicPr>
          <p:cNvPr descr="preencoded.png" id="434" name="Google Shape;434;h531cb58bc979c2d3_0_391"/>
          <p:cNvPicPr preferRelativeResize="0"/>
          <p:nvPr/>
        </p:nvPicPr>
        <p:blipFill rotWithShape="1">
          <a:blip r:embed="rId8">
            <a:alphaModFix/>
          </a:blip>
          <a:srcRect b="0" l="0" r="0" t="0"/>
          <a:stretch/>
        </p:blipFill>
        <p:spPr>
          <a:xfrm>
            <a:off x="11591925" y="771525"/>
            <a:ext cx="4105275" cy="8886825"/>
          </a:xfrm>
          <a:prstGeom prst="rect">
            <a:avLst/>
          </a:prstGeom>
          <a:noFill/>
          <a:ln>
            <a:noFill/>
          </a:ln>
        </p:spPr>
      </p:pic>
      <p:pic>
        <p:nvPicPr>
          <p:cNvPr descr="preencoded.png" id="435" name="Google Shape;435;h531cb58bc979c2d3_0_391"/>
          <p:cNvPicPr preferRelativeResize="0"/>
          <p:nvPr/>
        </p:nvPicPr>
        <p:blipFill rotWithShape="1">
          <a:blip r:embed="rId9">
            <a:alphaModFix/>
          </a:blip>
          <a:srcRect b="0" l="0" r="0" t="0"/>
          <a:stretch/>
        </p:blipFill>
        <p:spPr>
          <a:xfrm>
            <a:off x="11734800" y="1323975"/>
            <a:ext cx="3829050" cy="8096250"/>
          </a:xfrm>
          <a:prstGeom prst="rect">
            <a:avLst/>
          </a:prstGeom>
          <a:noFill/>
          <a:ln>
            <a:noFill/>
          </a:ln>
        </p:spPr>
      </p:pic>
      <p:pic>
        <p:nvPicPr>
          <p:cNvPr descr="preencoded.png" id="436" name="Google Shape;436;h531cb58bc979c2d3_0_391"/>
          <p:cNvPicPr preferRelativeResize="0"/>
          <p:nvPr/>
        </p:nvPicPr>
        <p:blipFill rotWithShape="1">
          <a:blip r:embed="rId10">
            <a:alphaModFix/>
          </a:blip>
          <a:srcRect b="0" l="0" r="0" t="0"/>
          <a:stretch/>
        </p:blipFill>
        <p:spPr>
          <a:xfrm>
            <a:off x="7858125" y="5372100"/>
            <a:ext cx="4114800" cy="4286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441" name="Shape 441"/>
        <p:cNvGrpSpPr/>
        <p:nvPr/>
      </p:nvGrpSpPr>
      <p:grpSpPr>
        <a:xfrm>
          <a:off x="0" y="0"/>
          <a:ext cx="0" cy="0"/>
          <a:chOff x="0" y="0"/>
          <a:chExt cx="0" cy="0"/>
        </a:xfrm>
      </p:grpSpPr>
      <p:pic>
        <p:nvPicPr>
          <p:cNvPr descr="preencoded.png" id="442" name="Google Shape;442;h531cb58bc979c2d3_0_410"/>
          <p:cNvPicPr preferRelativeResize="0"/>
          <p:nvPr/>
        </p:nvPicPr>
        <p:blipFill rotWithShape="1">
          <a:blip r:embed="rId3">
            <a:alphaModFix/>
          </a:blip>
          <a:srcRect b="0" l="0" r="0" t="0"/>
          <a:stretch/>
        </p:blipFill>
        <p:spPr>
          <a:xfrm rot="10800000">
            <a:off x="0" y="0"/>
            <a:ext cx="18288000" cy="10287000"/>
          </a:xfrm>
          <a:prstGeom prst="rect">
            <a:avLst/>
          </a:prstGeom>
          <a:noFill/>
          <a:ln>
            <a:noFill/>
          </a:ln>
        </p:spPr>
      </p:pic>
      <p:pic>
        <p:nvPicPr>
          <p:cNvPr descr="preencoded.png" id="443" name="Google Shape;443;h531cb58bc979c2d3_0_410"/>
          <p:cNvPicPr preferRelativeResize="0"/>
          <p:nvPr/>
        </p:nvPicPr>
        <p:blipFill rotWithShape="1">
          <a:blip r:embed="rId4">
            <a:alphaModFix/>
          </a:blip>
          <a:srcRect b="0" l="0" r="0" t="0"/>
          <a:stretch/>
        </p:blipFill>
        <p:spPr>
          <a:xfrm>
            <a:off x="485775" y="619125"/>
            <a:ext cx="4333875" cy="2038350"/>
          </a:xfrm>
          <a:prstGeom prst="rect">
            <a:avLst/>
          </a:prstGeom>
          <a:noFill/>
          <a:ln>
            <a:noFill/>
          </a:ln>
        </p:spPr>
      </p:pic>
      <p:pic>
        <p:nvPicPr>
          <p:cNvPr descr="preencoded.png" id="444" name="Google Shape;444;h531cb58bc979c2d3_0_410"/>
          <p:cNvPicPr preferRelativeResize="0"/>
          <p:nvPr/>
        </p:nvPicPr>
        <p:blipFill rotWithShape="1">
          <a:blip r:embed="rId5">
            <a:alphaModFix/>
          </a:blip>
          <a:srcRect b="0" l="0" r="0" t="0"/>
          <a:stretch/>
        </p:blipFill>
        <p:spPr>
          <a:xfrm rot="10800000">
            <a:off x="5248275" y="2600325"/>
            <a:ext cx="3295650" cy="1552575"/>
          </a:xfrm>
          <a:prstGeom prst="rect">
            <a:avLst/>
          </a:prstGeom>
          <a:noFill/>
          <a:ln>
            <a:noFill/>
          </a:ln>
        </p:spPr>
      </p:pic>
      <p:pic>
        <p:nvPicPr>
          <p:cNvPr descr="preencoded.png" id="445" name="Google Shape;445;h531cb58bc979c2d3_0_410"/>
          <p:cNvPicPr preferRelativeResize="0"/>
          <p:nvPr/>
        </p:nvPicPr>
        <p:blipFill rotWithShape="1">
          <a:blip r:embed="rId6">
            <a:alphaModFix/>
          </a:blip>
          <a:srcRect b="0" l="0" r="0" t="0"/>
          <a:stretch/>
        </p:blipFill>
        <p:spPr>
          <a:xfrm>
            <a:off x="9144000" y="1133475"/>
            <a:ext cx="8639175" cy="1809750"/>
          </a:xfrm>
          <a:prstGeom prst="rect">
            <a:avLst/>
          </a:prstGeom>
          <a:noFill/>
          <a:ln>
            <a:noFill/>
          </a:ln>
        </p:spPr>
      </p:pic>
      <p:grpSp>
        <p:nvGrpSpPr>
          <p:cNvPr id="446" name="Google Shape;446;h531cb58bc979c2d3_0_410"/>
          <p:cNvGrpSpPr/>
          <p:nvPr/>
        </p:nvGrpSpPr>
        <p:grpSpPr>
          <a:xfrm>
            <a:off x="17640300" y="7994925"/>
            <a:ext cx="596549" cy="2063476"/>
            <a:chOff x="17640300" y="7994925"/>
            <a:chExt cx="596549" cy="2063476"/>
          </a:xfrm>
        </p:grpSpPr>
        <p:pic>
          <p:nvPicPr>
            <p:cNvPr descr="preencoded.png" id="447" name="Google Shape;447;h531cb58bc979c2d3_0_410"/>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448" name="Google Shape;448;h531cb58bc979c2d3_0_41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49" name="Google Shape;449;h531cb58bc979c2d3_0_410"/>
          <p:cNvSpPr/>
          <p:nvPr/>
        </p:nvSpPr>
        <p:spPr>
          <a:xfrm>
            <a:off x="600075" y="1504950"/>
            <a:ext cx="6286500" cy="75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A Gateway to</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a World of </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Fantasy and </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Wonder</a:t>
            </a:r>
            <a:endParaRPr b="0" i="0" sz="6000" u="none" cap="none" strike="noStrike">
              <a:solidFill>
                <a:schemeClr val="dk1"/>
              </a:solidFill>
              <a:latin typeface="Calibri"/>
              <a:ea typeface="Calibri"/>
              <a:cs typeface="Calibri"/>
              <a:sym typeface="Calibri"/>
            </a:endParaRPr>
          </a:p>
        </p:txBody>
      </p:sp>
      <p:sp>
        <p:nvSpPr>
          <p:cNvPr id="450" name="Google Shape;450;h531cb58bc979c2d3_0_410"/>
          <p:cNvSpPr/>
          <p:nvPr/>
        </p:nvSpPr>
        <p:spPr>
          <a:xfrm>
            <a:off x="13592175" y="3533775"/>
            <a:ext cx="3994800" cy="41835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51" name="Google Shape;451;h531cb58bc979c2d3_0_410"/>
          <p:cNvGrpSpPr/>
          <p:nvPr/>
        </p:nvGrpSpPr>
        <p:grpSpPr>
          <a:xfrm>
            <a:off x="6610350" y="561975"/>
            <a:ext cx="6429375" cy="9248775"/>
            <a:chOff x="6610350" y="561975"/>
            <a:chExt cx="6429375" cy="9248775"/>
          </a:xfrm>
        </p:grpSpPr>
        <p:pic>
          <p:nvPicPr>
            <p:cNvPr descr="preencoded.png" id="452" name="Google Shape;452;h531cb58bc979c2d3_0_410"/>
            <p:cNvPicPr preferRelativeResize="0"/>
            <p:nvPr/>
          </p:nvPicPr>
          <p:blipFill rotWithShape="1">
            <a:blip r:embed="rId8">
              <a:alphaModFix/>
            </a:blip>
            <a:srcRect b="0" l="0" r="0" t="0"/>
            <a:stretch/>
          </p:blipFill>
          <p:spPr>
            <a:xfrm>
              <a:off x="6610350" y="561975"/>
              <a:ext cx="6429375" cy="9248775"/>
            </a:xfrm>
            <a:prstGeom prst="rect">
              <a:avLst/>
            </a:prstGeom>
            <a:noFill/>
            <a:ln>
              <a:noFill/>
            </a:ln>
          </p:spPr>
        </p:pic>
        <p:pic>
          <p:nvPicPr>
            <p:cNvPr descr="preencoded.png" id="453" name="Google Shape;453;h531cb58bc979c2d3_0_410"/>
            <p:cNvPicPr preferRelativeResize="0"/>
            <p:nvPr/>
          </p:nvPicPr>
          <p:blipFill rotWithShape="1">
            <a:blip r:embed="rId9">
              <a:alphaModFix/>
            </a:blip>
            <a:srcRect b="0" l="0" r="0" t="0"/>
            <a:stretch/>
          </p:blipFill>
          <p:spPr>
            <a:xfrm>
              <a:off x="6981825" y="1352550"/>
              <a:ext cx="5686425" cy="7677150"/>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458" name="Shape 458"/>
        <p:cNvGrpSpPr/>
        <p:nvPr/>
      </p:nvGrpSpPr>
      <p:grpSpPr>
        <a:xfrm>
          <a:off x="0" y="0"/>
          <a:ext cx="0" cy="0"/>
          <a:chOff x="0" y="0"/>
          <a:chExt cx="0" cy="0"/>
        </a:xfrm>
      </p:grpSpPr>
      <p:pic>
        <p:nvPicPr>
          <p:cNvPr descr="preencoded.png" id="459" name="Google Shape;459;h531cb58bc979c2d3_0_426"/>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60" name="Google Shape;460;h531cb58bc979c2d3_0_426"/>
          <p:cNvGrpSpPr/>
          <p:nvPr/>
        </p:nvGrpSpPr>
        <p:grpSpPr>
          <a:xfrm>
            <a:off x="17640300" y="7994925"/>
            <a:ext cx="596549" cy="2063476"/>
            <a:chOff x="17640300" y="7994925"/>
            <a:chExt cx="596549" cy="2063476"/>
          </a:xfrm>
        </p:grpSpPr>
        <p:pic>
          <p:nvPicPr>
            <p:cNvPr descr="preencoded.png" id="461" name="Google Shape;461;h531cb58bc979c2d3_0_426"/>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62" name="Google Shape;462;h531cb58bc979c2d3_0_42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63" name="Google Shape;463;h531cb58bc979c2d3_0_426"/>
          <p:cNvSpPr/>
          <p:nvPr/>
        </p:nvSpPr>
        <p:spPr>
          <a:xfrm>
            <a:off x="9620250" y="752475"/>
            <a:ext cx="7772400" cy="208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468" name="Shape 468"/>
        <p:cNvGrpSpPr/>
        <p:nvPr/>
      </p:nvGrpSpPr>
      <p:grpSpPr>
        <a:xfrm>
          <a:off x="0" y="0"/>
          <a:ext cx="0" cy="0"/>
          <a:chOff x="0" y="0"/>
          <a:chExt cx="0" cy="0"/>
        </a:xfrm>
      </p:grpSpPr>
      <p:pic>
        <p:nvPicPr>
          <p:cNvPr descr="preencoded.png" id="469" name="Google Shape;469;h531cb58bc979c2d3_0_435"/>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70" name="Google Shape;470;h531cb58bc979c2d3_0_435"/>
          <p:cNvPicPr preferRelativeResize="0"/>
          <p:nvPr/>
        </p:nvPicPr>
        <p:blipFill rotWithShape="1">
          <a:blip r:embed="rId4">
            <a:alphaModFix/>
          </a:blip>
          <a:srcRect b="0" l="0" r="0" t="0"/>
          <a:stretch/>
        </p:blipFill>
        <p:spPr>
          <a:xfrm>
            <a:off x="285750" y="771525"/>
            <a:ext cx="3829050" cy="1828800"/>
          </a:xfrm>
          <a:prstGeom prst="rect">
            <a:avLst/>
          </a:prstGeom>
          <a:noFill/>
          <a:ln>
            <a:noFill/>
          </a:ln>
        </p:spPr>
      </p:pic>
      <p:pic>
        <p:nvPicPr>
          <p:cNvPr descr="preencoded.png" id="471" name="Google Shape;471;h531cb58bc979c2d3_0_435"/>
          <p:cNvPicPr preferRelativeResize="0"/>
          <p:nvPr/>
        </p:nvPicPr>
        <p:blipFill rotWithShape="1">
          <a:blip r:embed="rId5">
            <a:alphaModFix/>
          </a:blip>
          <a:srcRect b="0" l="0" r="0" t="0"/>
          <a:stretch/>
        </p:blipFill>
        <p:spPr>
          <a:xfrm>
            <a:off x="12468225" y="3048000"/>
            <a:ext cx="5057775" cy="2095500"/>
          </a:xfrm>
          <a:prstGeom prst="rect">
            <a:avLst/>
          </a:prstGeom>
          <a:noFill/>
          <a:ln>
            <a:noFill/>
          </a:ln>
        </p:spPr>
      </p:pic>
      <p:grpSp>
        <p:nvGrpSpPr>
          <p:cNvPr id="472" name="Google Shape;472;h531cb58bc979c2d3_0_435"/>
          <p:cNvGrpSpPr/>
          <p:nvPr/>
        </p:nvGrpSpPr>
        <p:grpSpPr>
          <a:xfrm>
            <a:off x="17640300" y="7994925"/>
            <a:ext cx="596549" cy="2063476"/>
            <a:chOff x="17640300" y="7994925"/>
            <a:chExt cx="596549" cy="2063476"/>
          </a:xfrm>
        </p:grpSpPr>
        <p:pic>
          <p:nvPicPr>
            <p:cNvPr descr="preencoded.png" id="473" name="Google Shape;473;h531cb58bc979c2d3_0_43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74" name="Google Shape;474;h531cb58bc979c2d3_0_43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75" name="Google Shape;475;h531cb58bc979c2d3_0_435"/>
          <p:cNvGrpSpPr/>
          <p:nvPr/>
        </p:nvGrpSpPr>
        <p:grpSpPr>
          <a:xfrm>
            <a:off x="8943975" y="1857375"/>
            <a:ext cx="8642850" cy="939300"/>
            <a:chOff x="8943975" y="1857375"/>
            <a:chExt cx="8642850" cy="939300"/>
          </a:xfrm>
        </p:grpSpPr>
        <p:sp>
          <p:nvSpPr>
            <p:cNvPr id="476" name="Google Shape;476;h531cb58bc979c2d3_0_435"/>
            <p:cNvSpPr/>
            <p:nvPr/>
          </p:nvSpPr>
          <p:spPr>
            <a:xfrm>
              <a:off x="8943975" y="1857375"/>
              <a:ext cx="19164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07:00</a:t>
              </a:r>
              <a:endParaRPr b="0" i="0" sz="2700" u="none" cap="none" strike="noStrike">
                <a:solidFill>
                  <a:schemeClr val="dk1"/>
                </a:solidFill>
                <a:latin typeface="Calibri"/>
                <a:ea typeface="Calibri"/>
                <a:cs typeface="Calibri"/>
                <a:sym typeface="Calibri"/>
              </a:endParaRPr>
            </a:p>
          </p:txBody>
        </p:sp>
        <p:sp>
          <p:nvSpPr>
            <p:cNvPr id="477" name="Google Shape;477;h531cb58bc979c2d3_0_435"/>
            <p:cNvSpPr/>
            <p:nvPr/>
          </p:nvSpPr>
          <p:spPr>
            <a:xfrm>
              <a:off x="11096625" y="1905000"/>
              <a:ext cx="6490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rare eclipse occurs, causing strange and unpredictable magical effects across the land.</a:t>
              </a:r>
              <a:endParaRPr b="0" i="0" sz="2400" u="none" cap="none" strike="noStrike">
                <a:solidFill>
                  <a:schemeClr val="dk1"/>
                </a:solidFill>
                <a:latin typeface="Calibri"/>
                <a:ea typeface="Calibri"/>
                <a:cs typeface="Calibri"/>
                <a:sym typeface="Calibri"/>
              </a:endParaRPr>
            </a:p>
          </p:txBody>
        </p:sp>
      </p:grpSp>
      <p:cxnSp>
        <p:nvCxnSpPr>
          <p:cNvPr id="478" name="Google Shape;478;h531cb58bc979c2d3_0_435"/>
          <p:cNvCxnSpPr/>
          <p:nvPr/>
        </p:nvCxnSpPr>
        <p:spPr>
          <a:xfrm>
            <a:off x="8943972" y="2976563"/>
            <a:ext cx="8582100" cy="0"/>
          </a:xfrm>
          <a:prstGeom prst="straightConnector1">
            <a:avLst/>
          </a:prstGeom>
          <a:noFill/>
          <a:ln cap="flat" cmpd="sng" w="9525">
            <a:solidFill>
              <a:srgbClr val="4D4D4D"/>
            </a:solidFill>
            <a:prstDash val="solid"/>
            <a:round/>
            <a:headEnd len="sm" w="sm" type="none"/>
            <a:tailEnd len="sm" w="sm" type="none"/>
          </a:ln>
        </p:spPr>
      </p:cxnSp>
      <p:grpSp>
        <p:nvGrpSpPr>
          <p:cNvPr id="479" name="Google Shape;479;h531cb58bc979c2d3_0_435"/>
          <p:cNvGrpSpPr/>
          <p:nvPr/>
        </p:nvGrpSpPr>
        <p:grpSpPr>
          <a:xfrm>
            <a:off x="8943975" y="3286125"/>
            <a:ext cx="8642850" cy="939300"/>
            <a:chOff x="8943975" y="3286125"/>
            <a:chExt cx="8642850" cy="939300"/>
          </a:xfrm>
        </p:grpSpPr>
        <p:sp>
          <p:nvSpPr>
            <p:cNvPr id="480" name="Google Shape;480;h531cb58bc979c2d3_0_435"/>
            <p:cNvSpPr/>
            <p:nvPr/>
          </p:nvSpPr>
          <p:spPr>
            <a:xfrm>
              <a:off x="8943975" y="3286125"/>
              <a:ext cx="19164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09:00</a:t>
              </a:r>
              <a:endParaRPr b="0" i="0" sz="2700" u="none" cap="none" strike="noStrike">
                <a:solidFill>
                  <a:schemeClr val="dk1"/>
                </a:solidFill>
                <a:latin typeface="Calibri"/>
                <a:ea typeface="Calibri"/>
                <a:cs typeface="Calibri"/>
                <a:sym typeface="Calibri"/>
              </a:endParaRPr>
            </a:p>
          </p:txBody>
        </p:sp>
        <p:sp>
          <p:nvSpPr>
            <p:cNvPr id="481" name="Google Shape;481;h531cb58bc979c2d3_0_435"/>
            <p:cNvSpPr/>
            <p:nvPr/>
          </p:nvSpPr>
          <p:spPr>
            <a:xfrm>
              <a:off x="11096625" y="3333750"/>
              <a:ext cx="6490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group of adventurers sets out to recover an ancient artifact.</a:t>
              </a:r>
              <a:endParaRPr b="0" i="0" sz="2400" u="none" cap="none" strike="noStrike">
                <a:solidFill>
                  <a:schemeClr val="dk1"/>
                </a:solidFill>
                <a:latin typeface="Calibri"/>
                <a:ea typeface="Calibri"/>
                <a:cs typeface="Calibri"/>
                <a:sym typeface="Calibri"/>
              </a:endParaRPr>
            </a:p>
          </p:txBody>
        </p:sp>
      </p:grpSp>
      <p:cxnSp>
        <p:nvCxnSpPr>
          <p:cNvPr id="482" name="Google Shape;482;h531cb58bc979c2d3_0_435"/>
          <p:cNvCxnSpPr/>
          <p:nvPr/>
        </p:nvCxnSpPr>
        <p:spPr>
          <a:xfrm>
            <a:off x="8943972" y="4405313"/>
            <a:ext cx="8582100" cy="0"/>
          </a:xfrm>
          <a:prstGeom prst="straightConnector1">
            <a:avLst/>
          </a:prstGeom>
          <a:noFill/>
          <a:ln cap="flat" cmpd="sng" w="9525">
            <a:solidFill>
              <a:srgbClr val="4D4D4D"/>
            </a:solidFill>
            <a:prstDash val="solid"/>
            <a:round/>
            <a:headEnd len="sm" w="sm" type="none"/>
            <a:tailEnd len="sm" w="sm" type="none"/>
          </a:ln>
        </p:spPr>
      </p:cxnSp>
      <p:grpSp>
        <p:nvGrpSpPr>
          <p:cNvPr id="483" name="Google Shape;483;h531cb58bc979c2d3_0_435"/>
          <p:cNvGrpSpPr/>
          <p:nvPr/>
        </p:nvGrpSpPr>
        <p:grpSpPr>
          <a:xfrm>
            <a:off x="8943975" y="4714875"/>
            <a:ext cx="8642850" cy="939300"/>
            <a:chOff x="8943975" y="4714875"/>
            <a:chExt cx="8642850" cy="939300"/>
          </a:xfrm>
        </p:grpSpPr>
        <p:sp>
          <p:nvSpPr>
            <p:cNvPr id="484" name="Google Shape;484;h531cb58bc979c2d3_0_435"/>
            <p:cNvSpPr/>
            <p:nvPr/>
          </p:nvSpPr>
          <p:spPr>
            <a:xfrm>
              <a:off x="8943975" y="4714875"/>
              <a:ext cx="19164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11:00</a:t>
              </a:r>
              <a:endParaRPr b="0" i="0" sz="2700" u="none" cap="none" strike="noStrike">
                <a:solidFill>
                  <a:schemeClr val="dk1"/>
                </a:solidFill>
                <a:latin typeface="Calibri"/>
                <a:ea typeface="Calibri"/>
                <a:cs typeface="Calibri"/>
                <a:sym typeface="Calibri"/>
              </a:endParaRPr>
            </a:p>
          </p:txBody>
        </p:sp>
        <p:sp>
          <p:nvSpPr>
            <p:cNvPr id="485" name="Google Shape;485;h531cb58bc979c2d3_0_435"/>
            <p:cNvSpPr/>
            <p:nvPr/>
          </p:nvSpPr>
          <p:spPr>
            <a:xfrm>
              <a:off x="11096625" y="4762500"/>
              <a:ext cx="6490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volcanic eruption devastates a nearby city, forcing its inhabitants to flee to the safety.</a:t>
              </a:r>
              <a:endParaRPr b="0" i="0" sz="2400" u="none" cap="none" strike="noStrike">
                <a:solidFill>
                  <a:schemeClr val="dk1"/>
                </a:solidFill>
                <a:latin typeface="Calibri"/>
                <a:ea typeface="Calibri"/>
                <a:cs typeface="Calibri"/>
                <a:sym typeface="Calibri"/>
              </a:endParaRPr>
            </a:p>
          </p:txBody>
        </p:sp>
      </p:grpSp>
      <p:cxnSp>
        <p:nvCxnSpPr>
          <p:cNvPr id="486" name="Google Shape;486;h531cb58bc979c2d3_0_435"/>
          <p:cNvCxnSpPr/>
          <p:nvPr/>
        </p:nvCxnSpPr>
        <p:spPr>
          <a:xfrm>
            <a:off x="8943972" y="5834063"/>
            <a:ext cx="8582100" cy="0"/>
          </a:xfrm>
          <a:prstGeom prst="straightConnector1">
            <a:avLst/>
          </a:prstGeom>
          <a:noFill/>
          <a:ln cap="flat" cmpd="sng" w="9525">
            <a:solidFill>
              <a:srgbClr val="4D4D4D"/>
            </a:solidFill>
            <a:prstDash val="solid"/>
            <a:round/>
            <a:headEnd len="sm" w="sm" type="none"/>
            <a:tailEnd len="sm" w="sm" type="none"/>
          </a:ln>
        </p:spPr>
      </p:cxnSp>
      <p:grpSp>
        <p:nvGrpSpPr>
          <p:cNvPr id="487" name="Google Shape;487;h531cb58bc979c2d3_0_435"/>
          <p:cNvGrpSpPr/>
          <p:nvPr/>
        </p:nvGrpSpPr>
        <p:grpSpPr>
          <a:xfrm>
            <a:off x="8943975" y="6143625"/>
            <a:ext cx="8642850" cy="939300"/>
            <a:chOff x="8943975" y="6143625"/>
            <a:chExt cx="8642850" cy="939300"/>
          </a:xfrm>
        </p:grpSpPr>
        <p:sp>
          <p:nvSpPr>
            <p:cNvPr id="488" name="Google Shape;488;h531cb58bc979c2d3_0_435"/>
            <p:cNvSpPr/>
            <p:nvPr/>
          </p:nvSpPr>
          <p:spPr>
            <a:xfrm>
              <a:off x="8943975" y="6143625"/>
              <a:ext cx="19164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13:00</a:t>
              </a:r>
              <a:endParaRPr b="0" i="0" sz="2700" u="none" cap="none" strike="noStrike">
                <a:solidFill>
                  <a:schemeClr val="dk1"/>
                </a:solidFill>
                <a:latin typeface="Calibri"/>
                <a:ea typeface="Calibri"/>
                <a:cs typeface="Calibri"/>
                <a:sym typeface="Calibri"/>
              </a:endParaRPr>
            </a:p>
          </p:txBody>
        </p:sp>
        <p:sp>
          <p:nvSpPr>
            <p:cNvPr id="489" name="Google Shape;489;h531cb58bc979c2d3_0_435"/>
            <p:cNvSpPr/>
            <p:nvPr/>
          </p:nvSpPr>
          <p:spPr>
            <a:xfrm>
              <a:off x="11096625" y="6191250"/>
              <a:ext cx="6490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powerful sorcerer and a cunning thief cross paths, leading to an unlikely partnership.</a:t>
              </a:r>
              <a:endParaRPr b="0" i="0" sz="2400" u="none" cap="none" strike="noStrike">
                <a:solidFill>
                  <a:schemeClr val="dk1"/>
                </a:solidFill>
                <a:latin typeface="Calibri"/>
                <a:ea typeface="Calibri"/>
                <a:cs typeface="Calibri"/>
                <a:sym typeface="Calibri"/>
              </a:endParaRPr>
            </a:p>
          </p:txBody>
        </p:sp>
      </p:grpSp>
      <p:cxnSp>
        <p:nvCxnSpPr>
          <p:cNvPr id="490" name="Google Shape;490;h531cb58bc979c2d3_0_435"/>
          <p:cNvCxnSpPr/>
          <p:nvPr/>
        </p:nvCxnSpPr>
        <p:spPr>
          <a:xfrm>
            <a:off x="8943972" y="7262813"/>
            <a:ext cx="8582100" cy="0"/>
          </a:xfrm>
          <a:prstGeom prst="straightConnector1">
            <a:avLst/>
          </a:prstGeom>
          <a:noFill/>
          <a:ln cap="flat" cmpd="sng" w="9525">
            <a:solidFill>
              <a:srgbClr val="4D4D4D"/>
            </a:solidFill>
            <a:prstDash val="solid"/>
            <a:round/>
            <a:headEnd len="sm" w="sm" type="none"/>
            <a:tailEnd len="sm" w="sm" type="none"/>
          </a:ln>
        </p:spPr>
      </p:cxnSp>
      <p:grpSp>
        <p:nvGrpSpPr>
          <p:cNvPr id="491" name="Google Shape;491;h531cb58bc979c2d3_0_435"/>
          <p:cNvGrpSpPr/>
          <p:nvPr/>
        </p:nvGrpSpPr>
        <p:grpSpPr>
          <a:xfrm>
            <a:off x="8943975" y="7572375"/>
            <a:ext cx="8642850" cy="939300"/>
            <a:chOff x="8943975" y="7572375"/>
            <a:chExt cx="8642850" cy="939300"/>
          </a:xfrm>
        </p:grpSpPr>
        <p:sp>
          <p:nvSpPr>
            <p:cNvPr id="492" name="Google Shape;492;h531cb58bc979c2d3_0_435"/>
            <p:cNvSpPr/>
            <p:nvPr/>
          </p:nvSpPr>
          <p:spPr>
            <a:xfrm>
              <a:off x="8943975" y="7572375"/>
              <a:ext cx="19164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15:00</a:t>
              </a:r>
              <a:endParaRPr b="0" i="0" sz="2700" u="none" cap="none" strike="noStrike">
                <a:solidFill>
                  <a:schemeClr val="dk1"/>
                </a:solidFill>
                <a:latin typeface="Calibri"/>
                <a:ea typeface="Calibri"/>
                <a:cs typeface="Calibri"/>
                <a:sym typeface="Calibri"/>
              </a:endParaRPr>
            </a:p>
          </p:txBody>
        </p:sp>
        <p:sp>
          <p:nvSpPr>
            <p:cNvPr id="493" name="Google Shape;493;h531cb58bc979c2d3_0_435"/>
            <p:cNvSpPr/>
            <p:nvPr/>
          </p:nvSpPr>
          <p:spPr>
            <a:xfrm>
              <a:off x="11096625" y="7620000"/>
              <a:ext cx="6490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An elf helps humans obtain the Crystal of the Unicorn from the Elven Forest.</a:t>
              </a:r>
              <a:endParaRPr b="0" i="0" sz="2400" u="none" cap="none" strike="noStrike">
                <a:solidFill>
                  <a:schemeClr val="dk1"/>
                </a:solidFill>
                <a:latin typeface="Calibri"/>
                <a:ea typeface="Calibri"/>
                <a:cs typeface="Calibri"/>
                <a:sym typeface="Calibri"/>
              </a:endParaRPr>
            </a:p>
          </p:txBody>
        </p:sp>
      </p:grpSp>
      <p:cxnSp>
        <p:nvCxnSpPr>
          <p:cNvPr id="494" name="Google Shape;494;h531cb58bc979c2d3_0_435"/>
          <p:cNvCxnSpPr/>
          <p:nvPr/>
        </p:nvCxnSpPr>
        <p:spPr>
          <a:xfrm>
            <a:off x="8943972" y="8691563"/>
            <a:ext cx="8582100" cy="0"/>
          </a:xfrm>
          <a:prstGeom prst="straightConnector1">
            <a:avLst/>
          </a:prstGeom>
          <a:noFill/>
          <a:ln cap="flat" cmpd="sng" w="9525">
            <a:solidFill>
              <a:srgbClr val="4D4D4D"/>
            </a:solidFill>
            <a:prstDash val="solid"/>
            <a:round/>
            <a:headEnd len="sm" w="sm" type="none"/>
            <a:tailEnd len="sm" w="sm" type="none"/>
          </a:ln>
        </p:spPr>
      </p:cxnSp>
      <p:grpSp>
        <p:nvGrpSpPr>
          <p:cNvPr id="495" name="Google Shape;495;h531cb58bc979c2d3_0_435"/>
          <p:cNvGrpSpPr/>
          <p:nvPr/>
        </p:nvGrpSpPr>
        <p:grpSpPr>
          <a:xfrm>
            <a:off x="8943975" y="9001125"/>
            <a:ext cx="8642850" cy="939300"/>
            <a:chOff x="8943975" y="9001125"/>
            <a:chExt cx="8642850" cy="939300"/>
          </a:xfrm>
        </p:grpSpPr>
        <p:sp>
          <p:nvSpPr>
            <p:cNvPr id="496" name="Google Shape;496;h531cb58bc979c2d3_0_435"/>
            <p:cNvSpPr/>
            <p:nvPr/>
          </p:nvSpPr>
          <p:spPr>
            <a:xfrm>
              <a:off x="8943975" y="9001125"/>
              <a:ext cx="19164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17:00</a:t>
              </a:r>
              <a:endParaRPr b="0" i="0" sz="2700" u="none" cap="none" strike="noStrike">
                <a:solidFill>
                  <a:schemeClr val="dk1"/>
                </a:solidFill>
                <a:latin typeface="Calibri"/>
                <a:ea typeface="Calibri"/>
                <a:cs typeface="Calibri"/>
                <a:sym typeface="Calibri"/>
              </a:endParaRPr>
            </a:p>
          </p:txBody>
        </p:sp>
        <p:sp>
          <p:nvSpPr>
            <p:cNvPr id="497" name="Google Shape;497;h531cb58bc979c2d3_0_435"/>
            <p:cNvSpPr/>
            <p:nvPr/>
          </p:nvSpPr>
          <p:spPr>
            <a:xfrm>
              <a:off x="11096625" y="9048750"/>
              <a:ext cx="6490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civilization of the Shimmering City is founded by a group of powerful wizards.</a:t>
              </a:r>
              <a:endParaRPr b="0" i="0" sz="2400" u="none" cap="none" strike="noStrike">
                <a:solidFill>
                  <a:schemeClr val="dk1"/>
                </a:solidFill>
                <a:latin typeface="Calibri"/>
                <a:ea typeface="Calibri"/>
                <a:cs typeface="Calibri"/>
                <a:sym typeface="Calibri"/>
              </a:endParaRPr>
            </a:p>
          </p:txBody>
        </p:sp>
      </p:grpSp>
      <p:pic>
        <p:nvPicPr>
          <p:cNvPr descr="preencoded.png" id="498" name="Google Shape;498;h531cb58bc979c2d3_0_435"/>
          <p:cNvPicPr preferRelativeResize="0"/>
          <p:nvPr/>
        </p:nvPicPr>
        <p:blipFill rotWithShape="1">
          <a:blip r:embed="rId7">
            <a:alphaModFix/>
          </a:blip>
          <a:srcRect b="0" l="0" r="0" t="0"/>
          <a:stretch/>
        </p:blipFill>
        <p:spPr>
          <a:xfrm>
            <a:off x="1085850" y="3048000"/>
            <a:ext cx="7534275" cy="5343525"/>
          </a:xfrm>
          <a:prstGeom prst="rect">
            <a:avLst/>
          </a:prstGeom>
          <a:noFill/>
          <a:ln>
            <a:noFill/>
          </a:ln>
        </p:spPr>
      </p:pic>
      <p:sp>
        <p:nvSpPr>
          <p:cNvPr id="499" name="Google Shape;499;h531cb58bc979c2d3_0_435"/>
          <p:cNvSpPr/>
          <p:nvPr/>
        </p:nvSpPr>
        <p:spPr>
          <a:xfrm>
            <a:off x="6905625" y="133350"/>
            <a:ext cx="4743600" cy="208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Itinerary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504" name="Shape 504"/>
        <p:cNvGrpSpPr/>
        <p:nvPr/>
      </p:nvGrpSpPr>
      <p:grpSpPr>
        <a:xfrm>
          <a:off x="0" y="0"/>
          <a:ext cx="0" cy="0"/>
          <a:chOff x="0" y="0"/>
          <a:chExt cx="0" cy="0"/>
        </a:xfrm>
      </p:grpSpPr>
      <p:pic>
        <p:nvPicPr>
          <p:cNvPr descr="preencoded.png" id="505" name="Google Shape;505;h531cb58bc979c2d3_0_470"/>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506" name="Google Shape;506;h531cb58bc979c2d3_0_470"/>
          <p:cNvPicPr preferRelativeResize="0"/>
          <p:nvPr/>
        </p:nvPicPr>
        <p:blipFill rotWithShape="1">
          <a:blip r:embed="rId4">
            <a:alphaModFix/>
          </a:blip>
          <a:srcRect b="0" l="0" r="0" t="0"/>
          <a:stretch/>
        </p:blipFill>
        <p:spPr>
          <a:xfrm>
            <a:off x="14211300" y="1171575"/>
            <a:ext cx="2800350" cy="1295400"/>
          </a:xfrm>
          <a:prstGeom prst="rect">
            <a:avLst/>
          </a:prstGeom>
          <a:noFill/>
          <a:ln>
            <a:noFill/>
          </a:ln>
        </p:spPr>
      </p:pic>
      <p:pic>
        <p:nvPicPr>
          <p:cNvPr descr="preencoded.png" id="507" name="Google Shape;507;h531cb58bc979c2d3_0_470"/>
          <p:cNvPicPr preferRelativeResize="0"/>
          <p:nvPr/>
        </p:nvPicPr>
        <p:blipFill rotWithShape="1">
          <a:blip r:embed="rId5">
            <a:alphaModFix/>
          </a:blip>
          <a:srcRect b="0" l="0" r="0" t="0"/>
          <a:stretch/>
        </p:blipFill>
        <p:spPr>
          <a:xfrm rot="10800000">
            <a:off x="10010775" y="2790825"/>
            <a:ext cx="2800350" cy="1295400"/>
          </a:xfrm>
          <a:prstGeom prst="rect">
            <a:avLst/>
          </a:prstGeom>
          <a:noFill/>
          <a:ln>
            <a:noFill/>
          </a:ln>
        </p:spPr>
      </p:pic>
      <p:pic>
        <p:nvPicPr>
          <p:cNvPr descr="preencoded.png" id="508" name="Google Shape;508;h531cb58bc979c2d3_0_470"/>
          <p:cNvPicPr preferRelativeResize="0"/>
          <p:nvPr/>
        </p:nvPicPr>
        <p:blipFill rotWithShape="1">
          <a:blip r:embed="rId6">
            <a:alphaModFix/>
          </a:blip>
          <a:srcRect b="0" l="0" r="0" t="0"/>
          <a:stretch/>
        </p:blipFill>
        <p:spPr>
          <a:xfrm rot="10800000">
            <a:off x="552450" y="304800"/>
            <a:ext cx="6781800" cy="2809875"/>
          </a:xfrm>
          <a:prstGeom prst="rect">
            <a:avLst/>
          </a:prstGeom>
          <a:noFill/>
          <a:ln>
            <a:noFill/>
          </a:ln>
        </p:spPr>
      </p:pic>
      <p:grpSp>
        <p:nvGrpSpPr>
          <p:cNvPr id="509" name="Google Shape;509;h531cb58bc979c2d3_0_470"/>
          <p:cNvGrpSpPr/>
          <p:nvPr/>
        </p:nvGrpSpPr>
        <p:grpSpPr>
          <a:xfrm>
            <a:off x="17640300" y="7994925"/>
            <a:ext cx="596549" cy="2063476"/>
            <a:chOff x="17640300" y="7994925"/>
            <a:chExt cx="596549" cy="2063476"/>
          </a:xfrm>
        </p:grpSpPr>
        <p:pic>
          <p:nvPicPr>
            <p:cNvPr descr="preencoded.png" id="510" name="Google Shape;510;h531cb58bc979c2d3_0_470"/>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511" name="Google Shape;511;h531cb58bc979c2d3_0_47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12" name="Google Shape;512;h531cb58bc979c2d3_0_470"/>
          <p:cNvPicPr preferRelativeResize="0"/>
          <p:nvPr/>
        </p:nvPicPr>
        <p:blipFill rotWithShape="1">
          <a:blip r:embed="rId8">
            <a:alphaModFix/>
          </a:blip>
          <a:srcRect b="0" l="0" r="0" t="0"/>
          <a:stretch/>
        </p:blipFill>
        <p:spPr>
          <a:xfrm>
            <a:off x="381000" y="2933700"/>
            <a:ext cx="10858500" cy="5895975"/>
          </a:xfrm>
          <a:prstGeom prst="rect">
            <a:avLst/>
          </a:prstGeom>
          <a:noFill/>
          <a:ln>
            <a:noFill/>
          </a:ln>
        </p:spPr>
      </p:pic>
      <p:sp>
        <p:nvSpPr>
          <p:cNvPr id="513" name="Google Shape;513;h531cb58bc979c2d3_0_470"/>
          <p:cNvSpPr/>
          <p:nvPr/>
        </p:nvSpPr>
        <p:spPr>
          <a:xfrm>
            <a:off x="2867025" y="938213"/>
            <a:ext cx="12820800" cy="208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Fantasy Realm at a Glance</a:t>
            </a:r>
            <a:endParaRPr b="0" i="0" sz="6000" u="none" cap="none" strike="noStrike">
              <a:solidFill>
                <a:schemeClr val="dk1"/>
              </a:solidFill>
              <a:latin typeface="Calibri"/>
              <a:ea typeface="Calibri"/>
              <a:cs typeface="Calibri"/>
              <a:sym typeface="Calibri"/>
            </a:endParaRPr>
          </a:p>
        </p:txBody>
      </p:sp>
      <p:grpSp>
        <p:nvGrpSpPr>
          <p:cNvPr id="514" name="Google Shape;514;h531cb58bc979c2d3_0_470"/>
          <p:cNvGrpSpPr/>
          <p:nvPr/>
        </p:nvGrpSpPr>
        <p:grpSpPr>
          <a:xfrm>
            <a:off x="12087225" y="2514600"/>
            <a:ext cx="5292000" cy="2002275"/>
            <a:chOff x="12087225" y="2514600"/>
            <a:chExt cx="5292000" cy="2002275"/>
          </a:xfrm>
        </p:grpSpPr>
        <p:sp>
          <p:nvSpPr>
            <p:cNvPr id="515" name="Google Shape;515;h531cb58bc979c2d3_0_470"/>
            <p:cNvSpPr/>
            <p:nvPr/>
          </p:nvSpPr>
          <p:spPr>
            <a:xfrm>
              <a:off x="12087225" y="2514600"/>
              <a:ext cx="52920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ck Salt"/>
                <a:buNone/>
              </a:pPr>
              <a:r>
                <a:rPr b="0" i="0" lang="en-US" sz="3600" u="none" cap="none" strike="noStrike">
                  <a:solidFill>
                    <a:srgbClr val="0E0E0E"/>
                  </a:solidFill>
                  <a:latin typeface="Rock Salt"/>
                  <a:ea typeface="Rock Salt"/>
                  <a:cs typeface="Rock Salt"/>
                  <a:sym typeface="Rock Salt"/>
                </a:rPr>
                <a:t>The Forest</a:t>
              </a:r>
              <a:endParaRPr b="0" i="0" sz="3600" u="none" cap="none" strike="noStrike">
                <a:solidFill>
                  <a:schemeClr val="dk1"/>
                </a:solidFill>
                <a:latin typeface="Calibri"/>
                <a:ea typeface="Calibri"/>
                <a:cs typeface="Calibri"/>
                <a:sym typeface="Calibri"/>
              </a:endParaRPr>
            </a:p>
          </p:txBody>
        </p:sp>
        <p:sp>
          <p:nvSpPr>
            <p:cNvPr id="516" name="Google Shape;516;h531cb58bc979c2d3_0_470"/>
            <p:cNvSpPr/>
            <p:nvPr/>
          </p:nvSpPr>
          <p:spPr>
            <a:xfrm>
              <a:off x="12087225" y="3686175"/>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magical forest filled with animals and enchanted creatures.</a:t>
              </a:r>
              <a:endParaRPr b="0" i="0" sz="2400" u="none" cap="none" strike="noStrike">
                <a:solidFill>
                  <a:schemeClr val="dk1"/>
                </a:solidFill>
                <a:latin typeface="Calibri"/>
                <a:ea typeface="Calibri"/>
                <a:cs typeface="Calibri"/>
                <a:sym typeface="Calibri"/>
              </a:endParaRPr>
            </a:p>
          </p:txBody>
        </p:sp>
      </p:grpSp>
      <p:grpSp>
        <p:nvGrpSpPr>
          <p:cNvPr id="517" name="Google Shape;517;h531cb58bc979c2d3_0_470"/>
          <p:cNvGrpSpPr/>
          <p:nvPr/>
        </p:nvGrpSpPr>
        <p:grpSpPr>
          <a:xfrm>
            <a:off x="12087225" y="4891088"/>
            <a:ext cx="5292000" cy="2002275"/>
            <a:chOff x="12087225" y="4891088"/>
            <a:chExt cx="5292000" cy="2002275"/>
          </a:xfrm>
        </p:grpSpPr>
        <p:sp>
          <p:nvSpPr>
            <p:cNvPr id="518" name="Google Shape;518;h531cb58bc979c2d3_0_470"/>
            <p:cNvSpPr/>
            <p:nvPr/>
          </p:nvSpPr>
          <p:spPr>
            <a:xfrm>
              <a:off x="12087225" y="4891088"/>
              <a:ext cx="52920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ck Salt"/>
                <a:buNone/>
              </a:pPr>
              <a:r>
                <a:rPr b="0" i="0" lang="en-US" sz="3600" u="none" cap="none" strike="noStrike">
                  <a:solidFill>
                    <a:srgbClr val="0E0E0E"/>
                  </a:solidFill>
                  <a:latin typeface="Rock Salt"/>
                  <a:ea typeface="Rock Salt"/>
                  <a:cs typeface="Rock Salt"/>
                  <a:sym typeface="Rock Salt"/>
                </a:rPr>
                <a:t>The Caves</a:t>
              </a:r>
              <a:endParaRPr b="0" i="0" sz="3600" u="none" cap="none" strike="noStrike">
                <a:solidFill>
                  <a:schemeClr val="dk1"/>
                </a:solidFill>
                <a:latin typeface="Calibri"/>
                <a:ea typeface="Calibri"/>
                <a:cs typeface="Calibri"/>
                <a:sym typeface="Calibri"/>
              </a:endParaRPr>
            </a:p>
          </p:txBody>
        </p:sp>
        <p:sp>
          <p:nvSpPr>
            <p:cNvPr id="519" name="Google Shape;519;h531cb58bc979c2d3_0_470"/>
            <p:cNvSpPr/>
            <p:nvPr/>
          </p:nvSpPr>
          <p:spPr>
            <a:xfrm>
              <a:off x="12087225" y="6062663"/>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network of underground caves filled with gems and crystals.</a:t>
              </a:r>
              <a:endParaRPr b="0" i="0" sz="2400" u="none" cap="none" strike="noStrike">
                <a:solidFill>
                  <a:schemeClr val="dk1"/>
                </a:solidFill>
                <a:latin typeface="Calibri"/>
                <a:ea typeface="Calibri"/>
                <a:cs typeface="Calibri"/>
                <a:sym typeface="Calibri"/>
              </a:endParaRPr>
            </a:p>
          </p:txBody>
        </p:sp>
      </p:grpSp>
      <p:grpSp>
        <p:nvGrpSpPr>
          <p:cNvPr id="520" name="Google Shape;520;h531cb58bc979c2d3_0_470"/>
          <p:cNvGrpSpPr/>
          <p:nvPr/>
        </p:nvGrpSpPr>
        <p:grpSpPr>
          <a:xfrm>
            <a:off x="12087225" y="7262813"/>
            <a:ext cx="5292000" cy="2002274"/>
            <a:chOff x="12087225" y="7262813"/>
            <a:chExt cx="5292000" cy="2002274"/>
          </a:xfrm>
        </p:grpSpPr>
        <p:sp>
          <p:nvSpPr>
            <p:cNvPr id="521" name="Google Shape;521;h531cb58bc979c2d3_0_470"/>
            <p:cNvSpPr/>
            <p:nvPr/>
          </p:nvSpPr>
          <p:spPr>
            <a:xfrm>
              <a:off x="12087225" y="7262813"/>
              <a:ext cx="52920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ck Salt"/>
                <a:buNone/>
              </a:pPr>
              <a:r>
                <a:rPr b="0" i="0" lang="en-US" sz="3600" u="none" cap="none" strike="noStrike">
                  <a:solidFill>
                    <a:srgbClr val="0E0E0E"/>
                  </a:solidFill>
                  <a:latin typeface="Rock Salt"/>
                  <a:ea typeface="Rock Salt"/>
                  <a:cs typeface="Rock Salt"/>
                  <a:sym typeface="Rock Salt"/>
                </a:rPr>
                <a:t>The Lair</a:t>
              </a:r>
              <a:endParaRPr b="0" i="0" sz="3600" u="none" cap="none" strike="noStrike">
                <a:solidFill>
                  <a:schemeClr val="dk1"/>
                </a:solidFill>
                <a:latin typeface="Calibri"/>
                <a:ea typeface="Calibri"/>
                <a:cs typeface="Calibri"/>
                <a:sym typeface="Calibri"/>
              </a:endParaRPr>
            </a:p>
          </p:txBody>
        </p:sp>
        <p:sp>
          <p:nvSpPr>
            <p:cNvPr id="522" name="Google Shape;522;h531cb58bc979c2d3_0_470"/>
            <p:cNvSpPr/>
            <p:nvPr/>
          </p:nvSpPr>
          <p:spPr>
            <a:xfrm>
              <a:off x="12087225" y="8434387"/>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527" name="Shape 527"/>
        <p:cNvGrpSpPr/>
        <p:nvPr/>
      </p:nvGrpSpPr>
      <p:grpSpPr>
        <a:xfrm>
          <a:off x="0" y="0"/>
          <a:ext cx="0" cy="0"/>
          <a:chOff x="0" y="0"/>
          <a:chExt cx="0" cy="0"/>
        </a:xfrm>
      </p:grpSpPr>
      <p:pic>
        <p:nvPicPr>
          <p:cNvPr descr="preencoded.png" id="528" name="Google Shape;528;h531cb58bc979c2d3_0_492"/>
          <p:cNvPicPr preferRelativeResize="0"/>
          <p:nvPr/>
        </p:nvPicPr>
        <p:blipFill rotWithShape="1">
          <a:blip r:embed="rId3">
            <a:alphaModFix/>
          </a:blip>
          <a:srcRect b="0" l="0" r="0" t="0"/>
          <a:stretch/>
        </p:blipFill>
        <p:spPr>
          <a:xfrm rot="10800000">
            <a:off x="0" y="0"/>
            <a:ext cx="18288000" cy="10287000"/>
          </a:xfrm>
          <a:prstGeom prst="rect">
            <a:avLst/>
          </a:prstGeom>
          <a:noFill/>
          <a:ln>
            <a:noFill/>
          </a:ln>
        </p:spPr>
      </p:pic>
      <p:pic>
        <p:nvPicPr>
          <p:cNvPr descr="preencoded.png" id="529" name="Google Shape;529;h531cb58bc979c2d3_0_492"/>
          <p:cNvPicPr preferRelativeResize="0"/>
          <p:nvPr/>
        </p:nvPicPr>
        <p:blipFill rotWithShape="1">
          <a:blip r:embed="rId4">
            <a:alphaModFix/>
          </a:blip>
          <a:srcRect b="0" l="0" r="0" t="0"/>
          <a:stretch/>
        </p:blipFill>
        <p:spPr>
          <a:xfrm>
            <a:off x="485775" y="619125"/>
            <a:ext cx="4333875" cy="2038350"/>
          </a:xfrm>
          <a:prstGeom prst="rect">
            <a:avLst/>
          </a:prstGeom>
          <a:noFill/>
          <a:ln>
            <a:noFill/>
          </a:ln>
        </p:spPr>
      </p:pic>
      <p:pic>
        <p:nvPicPr>
          <p:cNvPr descr="preencoded.png" id="530" name="Google Shape;530;h531cb58bc979c2d3_0_492"/>
          <p:cNvPicPr preferRelativeResize="0"/>
          <p:nvPr/>
        </p:nvPicPr>
        <p:blipFill rotWithShape="1">
          <a:blip r:embed="rId5">
            <a:alphaModFix/>
          </a:blip>
          <a:srcRect b="0" l="0" r="0" t="0"/>
          <a:stretch/>
        </p:blipFill>
        <p:spPr>
          <a:xfrm rot="10800000">
            <a:off x="5248275" y="2600325"/>
            <a:ext cx="3295650" cy="1552575"/>
          </a:xfrm>
          <a:prstGeom prst="rect">
            <a:avLst/>
          </a:prstGeom>
          <a:noFill/>
          <a:ln>
            <a:noFill/>
          </a:ln>
        </p:spPr>
      </p:pic>
      <p:pic>
        <p:nvPicPr>
          <p:cNvPr descr="preencoded.png" id="531" name="Google Shape;531;h531cb58bc979c2d3_0_492"/>
          <p:cNvPicPr preferRelativeResize="0"/>
          <p:nvPr/>
        </p:nvPicPr>
        <p:blipFill rotWithShape="1">
          <a:blip r:embed="rId6">
            <a:alphaModFix/>
          </a:blip>
          <a:srcRect b="0" l="0" r="0" t="0"/>
          <a:stretch/>
        </p:blipFill>
        <p:spPr>
          <a:xfrm>
            <a:off x="9144000" y="1133475"/>
            <a:ext cx="8639175" cy="1809750"/>
          </a:xfrm>
          <a:prstGeom prst="rect">
            <a:avLst/>
          </a:prstGeom>
          <a:noFill/>
          <a:ln>
            <a:noFill/>
          </a:ln>
        </p:spPr>
      </p:pic>
      <p:grpSp>
        <p:nvGrpSpPr>
          <p:cNvPr id="532" name="Google Shape;532;h531cb58bc979c2d3_0_492"/>
          <p:cNvGrpSpPr/>
          <p:nvPr/>
        </p:nvGrpSpPr>
        <p:grpSpPr>
          <a:xfrm>
            <a:off x="17640300" y="7994925"/>
            <a:ext cx="596549" cy="2063476"/>
            <a:chOff x="17640300" y="7994925"/>
            <a:chExt cx="596549" cy="2063476"/>
          </a:xfrm>
        </p:grpSpPr>
        <p:pic>
          <p:nvPicPr>
            <p:cNvPr descr="preencoded.png" id="533" name="Google Shape;533;h531cb58bc979c2d3_0_492"/>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534" name="Google Shape;534;h531cb58bc979c2d3_0_49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35" name="Google Shape;535;h531cb58bc979c2d3_0_492"/>
          <p:cNvSpPr/>
          <p:nvPr/>
        </p:nvSpPr>
        <p:spPr>
          <a:xfrm>
            <a:off x="6372225" y="114300"/>
            <a:ext cx="5553000" cy="2085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The Timeline</a:t>
            </a:r>
            <a:endParaRPr b="0" i="0" sz="6000" u="none" cap="none" strike="noStrike">
              <a:solidFill>
                <a:schemeClr val="dk1"/>
              </a:solidFill>
              <a:latin typeface="Calibri"/>
              <a:ea typeface="Calibri"/>
              <a:cs typeface="Calibri"/>
              <a:sym typeface="Calibri"/>
            </a:endParaRPr>
          </a:p>
        </p:txBody>
      </p:sp>
      <p:grpSp>
        <p:nvGrpSpPr>
          <p:cNvPr id="536" name="Google Shape;536;h531cb58bc979c2d3_0_492"/>
          <p:cNvGrpSpPr/>
          <p:nvPr/>
        </p:nvGrpSpPr>
        <p:grpSpPr>
          <a:xfrm>
            <a:off x="1190625" y="2347913"/>
            <a:ext cx="15925800" cy="6329512"/>
            <a:chOff x="1190625" y="2347913"/>
            <a:chExt cx="15925800" cy="6329512"/>
          </a:xfrm>
        </p:grpSpPr>
        <p:cxnSp>
          <p:nvCxnSpPr>
            <p:cNvPr id="537" name="Google Shape;537;h531cb58bc979c2d3_0_492"/>
            <p:cNvCxnSpPr/>
            <p:nvPr/>
          </p:nvCxnSpPr>
          <p:spPr>
            <a:xfrm rot="5348313">
              <a:off x="2133492" y="5510176"/>
              <a:ext cx="1895614" cy="0"/>
            </a:xfrm>
            <a:prstGeom prst="straightConnector1">
              <a:avLst/>
            </a:prstGeom>
            <a:noFill/>
            <a:ln cap="flat" cmpd="sng" w="28575">
              <a:solidFill>
                <a:srgbClr val="1E1E1E"/>
              </a:solidFill>
              <a:prstDash val="solid"/>
              <a:round/>
              <a:headEnd len="sm" w="sm" type="none"/>
              <a:tailEnd len="sm" w="sm" type="none"/>
            </a:ln>
          </p:spPr>
        </p:cxnSp>
        <p:cxnSp>
          <p:nvCxnSpPr>
            <p:cNvPr id="538" name="Google Shape;538;h531cb58bc979c2d3_0_492"/>
            <p:cNvCxnSpPr/>
            <p:nvPr/>
          </p:nvCxnSpPr>
          <p:spPr>
            <a:xfrm rot="5348313">
              <a:off x="6172092" y="5510176"/>
              <a:ext cx="1895614" cy="0"/>
            </a:xfrm>
            <a:prstGeom prst="straightConnector1">
              <a:avLst/>
            </a:prstGeom>
            <a:noFill/>
            <a:ln cap="flat" cmpd="sng" w="28575">
              <a:solidFill>
                <a:srgbClr val="1E1E1E"/>
              </a:solidFill>
              <a:prstDash val="solid"/>
              <a:round/>
              <a:headEnd len="sm" w="sm" type="none"/>
              <a:tailEnd len="sm" w="sm" type="none"/>
            </a:ln>
          </p:spPr>
        </p:cxnSp>
        <p:cxnSp>
          <p:nvCxnSpPr>
            <p:cNvPr id="539" name="Google Shape;539;h531cb58bc979c2d3_0_492"/>
            <p:cNvCxnSpPr/>
            <p:nvPr/>
          </p:nvCxnSpPr>
          <p:spPr>
            <a:xfrm rot="5348313">
              <a:off x="10210692" y="5510176"/>
              <a:ext cx="1895614" cy="0"/>
            </a:xfrm>
            <a:prstGeom prst="straightConnector1">
              <a:avLst/>
            </a:prstGeom>
            <a:noFill/>
            <a:ln cap="flat" cmpd="sng" w="28575">
              <a:solidFill>
                <a:srgbClr val="1E1E1E"/>
              </a:solidFill>
              <a:prstDash val="solid"/>
              <a:round/>
              <a:headEnd len="sm" w="sm" type="none"/>
              <a:tailEnd len="sm" w="sm" type="none"/>
            </a:ln>
          </p:spPr>
        </p:cxnSp>
        <p:cxnSp>
          <p:nvCxnSpPr>
            <p:cNvPr id="540" name="Google Shape;540;h531cb58bc979c2d3_0_492"/>
            <p:cNvCxnSpPr/>
            <p:nvPr/>
          </p:nvCxnSpPr>
          <p:spPr>
            <a:xfrm rot="5348313">
              <a:off x="14249292" y="5510176"/>
              <a:ext cx="1895614" cy="0"/>
            </a:xfrm>
            <a:prstGeom prst="straightConnector1">
              <a:avLst/>
            </a:prstGeom>
            <a:noFill/>
            <a:ln cap="flat" cmpd="sng" w="28575">
              <a:solidFill>
                <a:srgbClr val="1E1E1E"/>
              </a:solidFill>
              <a:prstDash val="solid"/>
              <a:round/>
              <a:headEnd len="sm" w="sm" type="none"/>
              <a:tailEnd len="sm" w="sm" type="none"/>
            </a:ln>
          </p:spPr>
        </p:cxnSp>
        <p:sp>
          <p:nvSpPr>
            <p:cNvPr id="541" name="Google Shape;541;h531cb58bc979c2d3_0_492"/>
            <p:cNvSpPr/>
            <p:nvPr/>
          </p:nvSpPr>
          <p:spPr>
            <a:xfrm>
              <a:off x="1190625" y="4933950"/>
              <a:ext cx="3810000" cy="1143000"/>
            </a:xfrm>
            <a:prstGeom prst="rect">
              <a:avLst/>
            </a:prstGeom>
            <a:solidFill>
              <a:srgbClr val="FFFFFF"/>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42" name="Google Shape;542;h531cb58bc979c2d3_0_492"/>
            <p:cNvCxnSpPr/>
            <p:nvPr/>
          </p:nvCxnSpPr>
          <p:spPr>
            <a:xfrm rot="426390">
              <a:off x="4999740" y="5491126"/>
              <a:ext cx="230370" cy="0"/>
            </a:xfrm>
            <a:prstGeom prst="straightConnector1">
              <a:avLst/>
            </a:prstGeom>
            <a:noFill/>
            <a:ln cap="flat" cmpd="sng" w="28575">
              <a:solidFill>
                <a:srgbClr val="1E1E1E"/>
              </a:solidFill>
              <a:prstDash val="solid"/>
              <a:round/>
              <a:headEnd len="sm" w="sm" type="none"/>
              <a:tailEnd len="sm" w="sm" type="none"/>
            </a:ln>
          </p:spPr>
        </p:cxnSp>
        <p:sp>
          <p:nvSpPr>
            <p:cNvPr id="543" name="Google Shape;543;h531cb58bc979c2d3_0_492"/>
            <p:cNvSpPr/>
            <p:nvPr/>
          </p:nvSpPr>
          <p:spPr>
            <a:xfrm>
              <a:off x="5229225" y="4933950"/>
              <a:ext cx="3810000" cy="1143000"/>
            </a:xfrm>
            <a:prstGeom prst="rect">
              <a:avLst/>
            </a:prstGeom>
            <a:solidFill>
              <a:srgbClr val="FFFFFF"/>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44" name="Google Shape;544;h531cb58bc979c2d3_0_492"/>
            <p:cNvCxnSpPr/>
            <p:nvPr/>
          </p:nvCxnSpPr>
          <p:spPr>
            <a:xfrm rot="426390">
              <a:off x="9038340" y="5491126"/>
              <a:ext cx="230370" cy="0"/>
            </a:xfrm>
            <a:prstGeom prst="straightConnector1">
              <a:avLst/>
            </a:prstGeom>
            <a:noFill/>
            <a:ln cap="flat" cmpd="sng" w="28575">
              <a:solidFill>
                <a:srgbClr val="1E1E1E"/>
              </a:solidFill>
              <a:prstDash val="solid"/>
              <a:round/>
              <a:headEnd len="sm" w="sm" type="none"/>
              <a:tailEnd len="sm" w="sm" type="none"/>
            </a:ln>
          </p:spPr>
        </p:cxnSp>
        <p:sp>
          <p:nvSpPr>
            <p:cNvPr id="545" name="Google Shape;545;h531cb58bc979c2d3_0_492"/>
            <p:cNvSpPr/>
            <p:nvPr/>
          </p:nvSpPr>
          <p:spPr>
            <a:xfrm>
              <a:off x="9267825" y="4933950"/>
              <a:ext cx="3810000" cy="1143000"/>
            </a:xfrm>
            <a:prstGeom prst="rect">
              <a:avLst/>
            </a:prstGeom>
            <a:solidFill>
              <a:srgbClr val="FFFFFF"/>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46" name="Google Shape;546;h531cb58bc979c2d3_0_492"/>
            <p:cNvCxnSpPr/>
            <p:nvPr/>
          </p:nvCxnSpPr>
          <p:spPr>
            <a:xfrm rot="426390">
              <a:off x="13076940" y="5491126"/>
              <a:ext cx="230370" cy="0"/>
            </a:xfrm>
            <a:prstGeom prst="straightConnector1">
              <a:avLst/>
            </a:prstGeom>
            <a:noFill/>
            <a:ln cap="flat" cmpd="sng" w="28575">
              <a:solidFill>
                <a:srgbClr val="1E1E1E"/>
              </a:solidFill>
              <a:prstDash val="solid"/>
              <a:round/>
              <a:headEnd len="sm" w="sm" type="none"/>
              <a:tailEnd len="sm" w="sm" type="none"/>
            </a:ln>
          </p:spPr>
        </p:cxnSp>
        <p:sp>
          <p:nvSpPr>
            <p:cNvPr id="547" name="Google Shape;547;h531cb58bc979c2d3_0_492"/>
            <p:cNvSpPr/>
            <p:nvPr/>
          </p:nvSpPr>
          <p:spPr>
            <a:xfrm>
              <a:off x="13306425" y="4933950"/>
              <a:ext cx="3810000" cy="1143000"/>
            </a:xfrm>
            <a:prstGeom prst="rect">
              <a:avLst/>
            </a:prstGeom>
            <a:solidFill>
              <a:srgbClr val="FFFFFF"/>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48" name="Google Shape;548;h531cb58bc979c2d3_0_492"/>
            <p:cNvPicPr preferRelativeResize="0"/>
            <p:nvPr/>
          </p:nvPicPr>
          <p:blipFill rotWithShape="1">
            <a:blip r:embed="rId8">
              <a:alphaModFix/>
            </a:blip>
            <a:srcRect b="0" l="0" r="0" t="0"/>
            <a:stretch/>
          </p:blipFill>
          <p:spPr>
            <a:xfrm>
              <a:off x="2495543" y="3638553"/>
              <a:ext cx="1200165" cy="819144"/>
            </a:xfrm>
            <a:prstGeom prst="rect">
              <a:avLst/>
            </a:prstGeom>
            <a:noFill/>
            <a:ln>
              <a:noFill/>
            </a:ln>
          </p:spPr>
        </p:pic>
        <p:pic>
          <p:nvPicPr>
            <p:cNvPr descr="preencoded.png" id="549" name="Google Shape;549;h531cb58bc979c2d3_0_492"/>
            <p:cNvPicPr preferRelativeResize="0"/>
            <p:nvPr/>
          </p:nvPicPr>
          <p:blipFill rotWithShape="1">
            <a:blip r:embed="rId9">
              <a:alphaModFix/>
            </a:blip>
            <a:srcRect b="0" l="0" r="0" t="0"/>
            <a:stretch/>
          </p:blipFill>
          <p:spPr>
            <a:xfrm>
              <a:off x="6534150" y="6572250"/>
              <a:ext cx="1200150" cy="695325"/>
            </a:xfrm>
            <a:prstGeom prst="rect">
              <a:avLst/>
            </a:prstGeom>
            <a:noFill/>
            <a:ln>
              <a:noFill/>
            </a:ln>
          </p:spPr>
        </p:pic>
        <p:pic>
          <p:nvPicPr>
            <p:cNvPr descr="preencoded.png" id="550" name="Google Shape;550;h531cb58bc979c2d3_0_492"/>
            <p:cNvPicPr preferRelativeResize="0"/>
            <p:nvPr/>
          </p:nvPicPr>
          <p:blipFill rotWithShape="1">
            <a:blip r:embed="rId10">
              <a:alphaModFix/>
            </a:blip>
            <a:srcRect b="0" l="0" r="0" t="0"/>
            <a:stretch/>
          </p:blipFill>
          <p:spPr>
            <a:xfrm>
              <a:off x="10572750" y="2828925"/>
              <a:ext cx="1200150" cy="1628775"/>
            </a:xfrm>
            <a:prstGeom prst="rect">
              <a:avLst/>
            </a:prstGeom>
            <a:noFill/>
            <a:ln>
              <a:noFill/>
            </a:ln>
          </p:spPr>
        </p:pic>
        <p:pic>
          <p:nvPicPr>
            <p:cNvPr descr="preencoded.png" id="551" name="Google Shape;551;h531cb58bc979c2d3_0_492"/>
            <p:cNvPicPr preferRelativeResize="0"/>
            <p:nvPr/>
          </p:nvPicPr>
          <p:blipFill rotWithShape="1">
            <a:blip r:embed="rId11">
              <a:alphaModFix/>
            </a:blip>
            <a:srcRect b="0" l="0" r="0" t="0"/>
            <a:stretch/>
          </p:blipFill>
          <p:spPr>
            <a:xfrm>
              <a:off x="14611350" y="6572250"/>
              <a:ext cx="1200150" cy="1133475"/>
            </a:xfrm>
            <a:prstGeom prst="rect">
              <a:avLst/>
            </a:prstGeom>
            <a:noFill/>
            <a:ln>
              <a:noFill/>
            </a:ln>
          </p:spPr>
        </p:pic>
        <p:sp>
          <p:nvSpPr>
            <p:cNvPr id="552" name="Google Shape;552;h531cb58bc979c2d3_0_492"/>
            <p:cNvSpPr/>
            <p:nvPr/>
          </p:nvSpPr>
          <p:spPr>
            <a:xfrm>
              <a:off x="1190625" y="6596063"/>
              <a:ext cx="3810000" cy="20766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h531cb58bc979c2d3_0_492"/>
            <p:cNvSpPr/>
            <p:nvPr/>
          </p:nvSpPr>
          <p:spPr>
            <a:xfrm>
              <a:off x="5229225" y="2347913"/>
              <a:ext cx="3810000" cy="20766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h531cb58bc979c2d3_0_492"/>
            <p:cNvSpPr/>
            <p:nvPr/>
          </p:nvSpPr>
          <p:spPr>
            <a:xfrm>
              <a:off x="9267825" y="6600825"/>
              <a:ext cx="3810000" cy="20766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h531cb58bc979c2d3_0_492"/>
            <p:cNvSpPr/>
            <p:nvPr/>
          </p:nvSpPr>
          <p:spPr>
            <a:xfrm>
              <a:off x="13306425" y="2352675"/>
              <a:ext cx="3810000" cy="2076600"/>
            </a:xfrm>
            <a:prstGeom prst="rect">
              <a:avLst/>
            </a:prstGeom>
            <a:solidFill>
              <a:srgbClr val="93DD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h531cb58bc979c2d3_0_492"/>
            <p:cNvSpPr/>
            <p:nvPr/>
          </p:nvSpPr>
          <p:spPr>
            <a:xfrm>
              <a:off x="2268855" y="5035868"/>
              <a:ext cx="16536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00"/>
                <a:buFont typeface="Rock Salt"/>
                <a:buNone/>
              </a:pPr>
              <a:r>
                <a:rPr b="0" i="0" lang="en-US" sz="2700" u="none" cap="none" strike="noStrike">
                  <a:solidFill>
                    <a:srgbClr val="000000"/>
                  </a:solidFill>
                  <a:latin typeface="Rock Salt"/>
                  <a:ea typeface="Rock Salt"/>
                  <a:cs typeface="Rock Salt"/>
                  <a:sym typeface="Rock Salt"/>
                </a:rPr>
                <a:t>Eclipse</a:t>
              </a:r>
              <a:endParaRPr b="0" i="0" sz="2700" u="none" cap="none" strike="noStrike">
                <a:solidFill>
                  <a:schemeClr val="dk1"/>
                </a:solidFill>
                <a:latin typeface="Calibri"/>
                <a:ea typeface="Calibri"/>
                <a:cs typeface="Calibri"/>
                <a:sym typeface="Calibri"/>
              </a:endParaRPr>
            </a:p>
          </p:txBody>
        </p:sp>
        <p:sp>
          <p:nvSpPr>
            <p:cNvPr id="557" name="Google Shape;557;h531cb58bc979c2d3_0_492"/>
            <p:cNvSpPr/>
            <p:nvPr/>
          </p:nvSpPr>
          <p:spPr>
            <a:xfrm>
              <a:off x="6402705" y="5035868"/>
              <a:ext cx="14631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00"/>
                <a:buFont typeface="Rock Salt"/>
                <a:buNone/>
              </a:pPr>
              <a:r>
                <a:rPr b="0" i="0" lang="en-US" sz="2700" u="none" cap="none" strike="noStrike">
                  <a:solidFill>
                    <a:srgbClr val="000000"/>
                  </a:solidFill>
                  <a:latin typeface="Rock Salt"/>
                  <a:ea typeface="Rock Salt"/>
                  <a:cs typeface="Rock Salt"/>
                  <a:sym typeface="Rock Salt"/>
                </a:rPr>
                <a:t>Quest</a:t>
              </a:r>
              <a:endParaRPr b="0" i="0" sz="2700" u="none" cap="none" strike="noStrike">
                <a:solidFill>
                  <a:schemeClr val="dk1"/>
                </a:solidFill>
                <a:latin typeface="Calibri"/>
                <a:ea typeface="Calibri"/>
                <a:cs typeface="Calibri"/>
                <a:sym typeface="Calibri"/>
              </a:endParaRPr>
            </a:p>
          </p:txBody>
        </p:sp>
        <p:sp>
          <p:nvSpPr>
            <p:cNvPr id="558" name="Google Shape;558;h531cb58bc979c2d3_0_492"/>
            <p:cNvSpPr/>
            <p:nvPr/>
          </p:nvSpPr>
          <p:spPr>
            <a:xfrm>
              <a:off x="9950767" y="5035868"/>
              <a:ext cx="24441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00"/>
                <a:buFont typeface="Rock Salt"/>
                <a:buNone/>
              </a:pPr>
              <a:r>
                <a:rPr b="0" i="0" lang="en-US" sz="2700" u="none" cap="none" strike="noStrike">
                  <a:solidFill>
                    <a:srgbClr val="000000"/>
                  </a:solidFill>
                  <a:latin typeface="Rock Salt"/>
                  <a:ea typeface="Rock Salt"/>
                  <a:cs typeface="Rock Salt"/>
                  <a:sym typeface="Rock Salt"/>
                </a:rPr>
                <a:t>Foundation</a:t>
              </a:r>
              <a:endParaRPr b="0" i="0" sz="2700" u="none" cap="none" strike="noStrike">
                <a:solidFill>
                  <a:schemeClr val="dk1"/>
                </a:solidFill>
                <a:latin typeface="Calibri"/>
                <a:ea typeface="Calibri"/>
                <a:cs typeface="Calibri"/>
                <a:sym typeface="Calibri"/>
              </a:endParaRPr>
            </a:p>
          </p:txBody>
        </p:sp>
        <p:sp>
          <p:nvSpPr>
            <p:cNvPr id="559" name="Google Shape;559;h531cb58bc979c2d3_0_492"/>
            <p:cNvSpPr/>
            <p:nvPr/>
          </p:nvSpPr>
          <p:spPr>
            <a:xfrm>
              <a:off x="13413105" y="5035868"/>
              <a:ext cx="35967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00"/>
                <a:buFont typeface="Rock Salt"/>
                <a:buNone/>
              </a:pPr>
              <a:r>
                <a:rPr b="0" i="0" lang="en-US" sz="2700" u="none" cap="none" strike="noStrike">
                  <a:solidFill>
                    <a:srgbClr val="000000"/>
                  </a:solidFill>
                  <a:latin typeface="Rock Salt"/>
                  <a:ea typeface="Rock Salt"/>
                  <a:cs typeface="Rock Salt"/>
                  <a:sym typeface="Rock Salt"/>
                </a:rPr>
                <a:t>Transformation</a:t>
              </a:r>
              <a:endParaRPr b="0" i="0" sz="2700" u="none" cap="none" strike="noStrike">
                <a:solidFill>
                  <a:schemeClr val="dk1"/>
                </a:solidFill>
                <a:latin typeface="Calibri"/>
                <a:ea typeface="Calibri"/>
                <a:cs typeface="Calibri"/>
                <a:sym typeface="Calibri"/>
              </a:endParaRPr>
            </a:p>
          </p:txBody>
        </p:sp>
        <p:sp>
          <p:nvSpPr>
            <p:cNvPr id="560" name="Google Shape;560;h531cb58bc979c2d3_0_492"/>
            <p:cNvSpPr/>
            <p:nvPr/>
          </p:nvSpPr>
          <p:spPr>
            <a:xfrm>
              <a:off x="1461135" y="6824663"/>
              <a:ext cx="3269100" cy="939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April</a:t>
              </a:r>
              <a:endParaRPr b="0" i="0" sz="2700" u="none" cap="none" strike="noStrike">
                <a:solidFill>
                  <a:schemeClr val="dk1"/>
                </a:solidFill>
                <a:latin typeface="Calibri"/>
                <a:ea typeface="Calibri"/>
                <a:cs typeface="Calibri"/>
                <a:sym typeface="Calibri"/>
              </a:endParaRPr>
            </a:p>
          </p:txBody>
        </p:sp>
        <p:sp>
          <p:nvSpPr>
            <p:cNvPr id="561" name="Google Shape;561;h531cb58bc979c2d3_0_492"/>
            <p:cNvSpPr/>
            <p:nvPr/>
          </p:nvSpPr>
          <p:spPr>
            <a:xfrm>
              <a:off x="1464945" y="7720013"/>
              <a:ext cx="32613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Eclipse, quest for artifact, disaster</a:t>
              </a:r>
              <a:endParaRPr b="0" i="0" sz="2400" u="none" cap="none" strike="noStrike">
                <a:solidFill>
                  <a:schemeClr val="dk1"/>
                </a:solidFill>
                <a:latin typeface="Calibri"/>
                <a:ea typeface="Calibri"/>
                <a:cs typeface="Calibri"/>
                <a:sym typeface="Calibri"/>
              </a:endParaRPr>
            </a:p>
          </p:txBody>
        </p:sp>
        <p:sp>
          <p:nvSpPr>
            <p:cNvPr id="562" name="Google Shape;562;h531cb58bc979c2d3_0_492"/>
            <p:cNvSpPr/>
            <p:nvPr/>
          </p:nvSpPr>
          <p:spPr>
            <a:xfrm>
              <a:off x="5499735" y="2576513"/>
              <a:ext cx="3269100" cy="939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May</a:t>
              </a:r>
              <a:endParaRPr b="0" i="0" sz="2700" u="none" cap="none" strike="noStrike">
                <a:solidFill>
                  <a:schemeClr val="dk1"/>
                </a:solidFill>
                <a:latin typeface="Calibri"/>
                <a:ea typeface="Calibri"/>
                <a:cs typeface="Calibri"/>
                <a:sym typeface="Calibri"/>
              </a:endParaRPr>
            </a:p>
          </p:txBody>
        </p:sp>
        <p:sp>
          <p:nvSpPr>
            <p:cNvPr id="563" name="Google Shape;563;h531cb58bc979c2d3_0_492"/>
            <p:cNvSpPr/>
            <p:nvPr/>
          </p:nvSpPr>
          <p:spPr>
            <a:xfrm>
              <a:off x="5503545" y="3471863"/>
              <a:ext cx="32613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Shimmering City, conquest, Unicorn</a:t>
              </a:r>
              <a:endParaRPr b="0" i="0" sz="2400" u="none" cap="none" strike="noStrike">
                <a:solidFill>
                  <a:schemeClr val="dk1"/>
                </a:solidFill>
                <a:latin typeface="Calibri"/>
                <a:ea typeface="Calibri"/>
                <a:cs typeface="Calibri"/>
                <a:sym typeface="Calibri"/>
              </a:endParaRPr>
            </a:p>
          </p:txBody>
        </p:sp>
        <p:sp>
          <p:nvSpPr>
            <p:cNvPr id="564" name="Google Shape;564;h531cb58bc979c2d3_0_492"/>
            <p:cNvSpPr/>
            <p:nvPr/>
          </p:nvSpPr>
          <p:spPr>
            <a:xfrm>
              <a:off x="9538335" y="6829425"/>
              <a:ext cx="3269100" cy="939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June</a:t>
              </a:r>
              <a:endParaRPr b="0" i="0" sz="2700" u="none" cap="none" strike="noStrike">
                <a:solidFill>
                  <a:schemeClr val="dk1"/>
                </a:solidFill>
                <a:latin typeface="Calibri"/>
                <a:ea typeface="Calibri"/>
                <a:cs typeface="Calibri"/>
                <a:sym typeface="Calibri"/>
              </a:endParaRPr>
            </a:p>
          </p:txBody>
        </p:sp>
        <p:sp>
          <p:nvSpPr>
            <p:cNvPr id="565" name="Google Shape;565;h531cb58bc979c2d3_0_492"/>
            <p:cNvSpPr/>
            <p:nvPr/>
          </p:nvSpPr>
          <p:spPr>
            <a:xfrm>
              <a:off x="9542145" y="7724775"/>
              <a:ext cx="32613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War, curse from artifact, discovery</a:t>
              </a:r>
              <a:endParaRPr b="0" i="0" sz="2400" u="none" cap="none" strike="noStrike">
                <a:solidFill>
                  <a:schemeClr val="dk1"/>
                </a:solidFill>
                <a:latin typeface="Calibri"/>
                <a:ea typeface="Calibri"/>
                <a:cs typeface="Calibri"/>
                <a:sym typeface="Calibri"/>
              </a:endParaRPr>
            </a:p>
          </p:txBody>
        </p:sp>
        <p:sp>
          <p:nvSpPr>
            <p:cNvPr id="566" name="Google Shape;566;h531cb58bc979c2d3_0_492"/>
            <p:cNvSpPr/>
            <p:nvPr/>
          </p:nvSpPr>
          <p:spPr>
            <a:xfrm>
              <a:off x="13576935" y="2581275"/>
              <a:ext cx="3269100" cy="939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July</a:t>
              </a:r>
              <a:endParaRPr b="0" i="0" sz="2700" u="none" cap="none" strike="noStrike">
                <a:solidFill>
                  <a:schemeClr val="dk1"/>
                </a:solidFill>
                <a:latin typeface="Calibri"/>
                <a:ea typeface="Calibri"/>
                <a:cs typeface="Calibri"/>
                <a:sym typeface="Calibri"/>
              </a:endParaRPr>
            </a:p>
          </p:txBody>
        </p:sp>
        <p:sp>
          <p:nvSpPr>
            <p:cNvPr id="567" name="Google Shape;567;h531cb58bc979c2d3_0_492"/>
            <p:cNvSpPr/>
            <p:nvPr/>
          </p:nvSpPr>
          <p:spPr>
            <a:xfrm>
              <a:off x="13580745" y="3476625"/>
              <a:ext cx="32613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Kingdom invaded, betrayal, hero's festival</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572" name="Shape 572"/>
        <p:cNvGrpSpPr/>
        <p:nvPr/>
      </p:nvGrpSpPr>
      <p:grpSpPr>
        <a:xfrm>
          <a:off x="0" y="0"/>
          <a:ext cx="0" cy="0"/>
          <a:chOff x="0" y="0"/>
          <a:chExt cx="0" cy="0"/>
        </a:xfrm>
      </p:grpSpPr>
      <p:pic>
        <p:nvPicPr>
          <p:cNvPr descr="preencoded.png" id="573" name="Google Shape;573;h531cb58bc979c2d3_0_536"/>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574" name="Google Shape;574;h531cb58bc979c2d3_0_536"/>
          <p:cNvPicPr preferRelativeResize="0"/>
          <p:nvPr/>
        </p:nvPicPr>
        <p:blipFill rotWithShape="1">
          <a:blip r:embed="rId4">
            <a:alphaModFix/>
          </a:blip>
          <a:srcRect b="0" l="0" r="0" t="0"/>
          <a:stretch/>
        </p:blipFill>
        <p:spPr>
          <a:xfrm>
            <a:off x="285750" y="771525"/>
            <a:ext cx="3829050" cy="1828800"/>
          </a:xfrm>
          <a:prstGeom prst="rect">
            <a:avLst/>
          </a:prstGeom>
          <a:noFill/>
          <a:ln>
            <a:noFill/>
          </a:ln>
        </p:spPr>
      </p:pic>
      <p:pic>
        <p:nvPicPr>
          <p:cNvPr descr="preencoded.png" id="575" name="Google Shape;575;h531cb58bc979c2d3_0_536"/>
          <p:cNvPicPr preferRelativeResize="0"/>
          <p:nvPr/>
        </p:nvPicPr>
        <p:blipFill rotWithShape="1">
          <a:blip r:embed="rId5">
            <a:alphaModFix/>
          </a:blip>
          <a:srcRect b="0" l="0" r="0" t="0"/>
          <a:stretch/>
        </p:blipFill>
        <p:spPr>
          <a:xfrm>
            <a:off x="12468225" y="3048000"/>
            <a:ext cx="5057775" cy="2095500"/>
          </a:xfrm>
          <a:prstGeom prst="rect">
            <a:avLst/>
          </a:prstGeom>
          <a:noFill/>
          <a:ln>
            <a:noFill/>
          </a:ln>
        </p:spPr>
      </p:pic>
      <p:grpSp>
        <p:nvGrpSpPr>
          <p:cNvPr id="576" name="Google Shape;576;h531cb58bc979c2d3_0_536"/>
          <p:cNvGrpSpPr/>
          <p:nvPr/>
        </p:nvGrpSpPr>
        <p:grpSpPr>
          <a:xfrm>
            <a:off x="17640300" y="7994925"/>
            <a:ext cx="596549" cy="2063476"/>
            <a:chOff x="17640300" y="7994925"/>
            <a:chExt cx="596549" cy="2063476"/>
          </a:xfrm>
        </p:grpSpPr>
        <p:pic>
          <p:nvPicPr>
            <p:cNvPr descr="preencoded.png" id="577" name="Google Shape;577;h531cb58bc979c2d3_0_536"/>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78" name="Google Shape;578;h531cb58bc979c2d3_0_53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79" name="Google Shape;579;h531cb58bc979c2d3_0_536"/>
          <p:cNvGrpSpPr/>
          <p:nvPr/>
        </p:nvGrpSpPr>
        <p:grpSpPr>
          <a:xfrm>
            <a:off x="1504950" y="0"/>
            <a:ext cx="15287700" cy="10286999"/>
            <a:chOff x="1504950" y="0"/>
            <a:chExt cx="15287700" cy="10286999"/>
          </a:xfrm>
        </p:grpSpPr>
        <p:cxnSp>
          <p:nvCxnSpPr>
            <p:cNvPr id="580" name="Google Shape;580;h531cb58bc979c2d3_0_536"/>
            <p:cNvCxnSpPr/>
            <p:nvPr/>
          </p:nvCxnSpPr>
          <p:spPr>
            <a:xfrm rot="5310569">
              <a:off x="8805677" y="547650"/>
              <a:ext cx="1095671" cy="0"/>
            </a:xfrm>
            <a:prstGeom prst="straightConnector1">
              <a:avLst/>
            </a:prstGeom>
            <a:noFill/>
            <a:ln cap="flat" cmpd="sng" w="28575">
              <a:solidFill>
                <a:srgbClr val="000000"/>
              </a:solidFill>
              <a:prstDash val="solid"/>
              <a:round/>
              <a:headEnd len="sm" w="sm" type="none"/>
              <a:tailEnd len="sm" w="sm" type="none"/>
            </a:ln>
          </p:spPr>
        </p:cxnSp>
        <p:sp>
          <p:nvSpPr>
            <p:cNvPr id="581" name="Google Shape;581;h531cb58bc979c2d3_0_536"/>
            <p:cNvSpPr/>
            <p:nvPr/>
          </p:nvSpPr>
          <p:spPr>
            <a:xfrm>
              <a:off x="8410575" y="1095375"/>
              <a:ext cx="1905000" cy="1124100"/>
            </a:xfrm>
            <a:prstGeom prst="roundRect">
              <a:avLst>
                <a:gd fmla="val 10169"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2" name="Google Shape;582;h531cb58bc979c2d3_0_536"/>
            <p:cNvCxnSpPr/>
            <p:nvPr/>
          </p:nvCxnSpPr>
          <p:spPr>
            <a:xfrm rot="5310569">
              <a:off x="8805677" y="2766975"/>
              <a:ext cx="1095671" cy="0"/>
            </a:xfrm>
            <a:prstGeom prst="straightConnector1">
              <a:avLst/>
            </a:prstGeom>
            <a:noFill/>
            <a:ln cap="flat" cmpd="sng" w="28575">
              <a:solidFill>
                <a:srgbClr val="000000"/>
              </a:solidFill>
              <a:prstDash val="solid"/>
              <a:round/>
              <a:headEnd len="sm" w="sm" type="none"/>
              <a:tailEnd len="sm" w="sm" type="none"/>
            </a:ln>
          </p:spPr>
        </p:cxnSp>
        <p:sp>
          <p:nvSpPr>
            <p:cNvPr id="583" name="Google Shape;583;h531cb58bc979c2d3_0_536"/>
            <p:cNvSpPr/>
            <p:nvPr/>
          </p:nvSpPr>
          <p:spPr>
            <a:xfrm>
              <a:off x="8410575" y="3314700"/>
              <a:ext cx="1905000" cy="1124100"/>
            </a:xfrm>
            <a:prstGeom prst="roundRect">
              <a:avLst>
                <a:gd fmla="val 10169"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4" name="Google Shape;584;h531cb58bc979c2d3_0_536"/>
            <p:cNvCxnSpPr/>
            <p:nvPr/>
          </p:nvCxnSpPr>
          <p:spPr>
            <a:xfrm rot="5310569">
              <a:off x="8805677" y="4986300"/>
              <a:ext cx="1095671" cy="0"/>
            </a:xfrm>
            <a:prstGeom prst="straightConnector1">
              <a:avLst/>
            </a:prstGeom>
            <a:noFill/>
            <a:ln cap="flat" cmpd="sng" w="28575">
              <a:solidFill>
                <a:srgbClr val="000000"/>
              </a:solidFill>
              <a:prstDash val="solid"/>
              <a:round/>
              <a:headEnd len="sm" w="sm" type="none"/>
              <a:tailEnd len="sm" w="sm" type="none"/>
            </a:ln>
          </p:spPr>
        </p:cxnSp>
        <p:sp>
          <p:nvSpPr>
            <p:cNvPr id="585" name="Google Shape;585;h531cb58bc979c2d3_0_536"/>
            <p:cNvSpPr/>
            <p:nvPr/>
          </p:nvSpPr>
          <p:spPr>
            <a:xfrm>
              <a:off x="8410575" y="5534025"/>
              <a:ext cx="1905000" cy="1124100"/>
            </a:xfrm>
            <a:prstGeom prst="roundRect">
              <a:avLst>
                <a:gd fmla="val 10169"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6" name="Google Shape;586;h531cb58bc979c2d3_0_536"/>
            <p:cNvCxnSpPr/>
            <p:nvPr/>
          </p:nvCxnSpPr>
          <p:spPr>
            <a:xfrm rot="5310569">
              <a:off x="8805677" y="7205625"/>
              <a:ext cx="1095671" cy="0"/>
            </a:xfrm>
            <a:prstGeom prst="straightConnector1">
              <a:avLst/>
            </a:prstGeom>
            <a:noFill/>
            <a:ln cap="flat" cmpd="sng" w="28575">
              <a:solidFill>
                <a:srgbClr val="000000"/>
              </a:solidFill>
              <a:prstDash val="solid"/>
              <a:round/>
              <a:headEnd len="sm" w="sm" type="none"/>
              <a:tailEnd len="sm" w="sm" type="none"/>
            </a:ln>
          </p:spPr>
        </p:cxnSp>
        <p:sp>
          <p:nvSpPr>
            <p:cNvPr id="587" name="Google Shape;587;h531cb58bc979c2d3_0_536"/>
            <p:cNvSpPr/>
            <p:nvPr/>
          </p:nvSpPr>
          <p:spPr>
            <a:xfrm>
              <a:off x="8410575" y="7753350"/>
              <a:ext cx="1905000" cy="1124100"/>
            </a:xfrm>
            <a:prstGeom prst="roundRect">
              <a:avLst>
                <a:gd fmla="val 10169"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8" name="Google Shape;588;h531cb58bc979c2d3_0_536"/>
            <p:cNvCxnSpPr/>
            <p:nvPr/>
          </p:nvCxnSpPr>
          <p:spPr>
            <a:xfrm rot="5330508">
              <a:off x="8643756" y="9582150"/>
              <a:ext cx="1409988" cy="0"/>
            </a:xfrm>
            <a:prstGeom prst="straightConnector1">
              <a:avLst/>
            </a:prstGeom>
            <a:noFill/>
            <a:ln cap="flat" cmpd="sng" w="28575">
              <a:solidFill>
                <a:srgbClr val="000000"/>
              </a:solidFill>
              <a:prstDash val="solid"/>
              <a:round/>
              <a:headEnd len="sm" w="sm" type="none"/>
              <a:tailEnd len="sm" w="sm" type="none"/>
            </a:ln>
          </p:spPr>
        </p:cxnSp>
        <p:sp>
          <p:nvSpPr>
            <p:cNvPr id="589" name="Google Shape;589;h531cb58bc979c2d3_0_536"/>
            <p:cNvSpPr/>
            <p:nvPr/>
          </p:nvSpPr>
          <p:spPr>
            <a:xfrm>
              <a:off x="1504950" y="647700"/>
              <a:ext cx="6534300" cy="19623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0" name="Google Shape;590;h531cb58bc979c2d3_0_536"/>
            <p:cNvPicPr preferRelativeResize="0"/>
            <p:nvPr/>
          </p:nvPicPr>
          <p:blipFill rotWithShape="1">
            <a:blip r:embed="rId7">
              <a:alphaModFix/>
            </a:blip>
            <a:srcRect b="0" l="0" r="0" t="0"/>
            <a:stretch/>
          </p:blipFill>
          <p:spPr>
            <a:xfrm>
              <a:off x="4457700" y="847725"/>
              <a:ext cx="628650" cy="609600"/>
            </a:xfrm>
            <a:prstGeom prst="rect">
              <a:avLst/>
            </a:prstGeom>
            <a:noFill/>
            <a:ln>
              <a:noFill/>
            </a:ln>
          </p:spPr>
        </p:pic>
        <p:sp>
          <p:nvSpPr>
            <p:cNvPr id="591" name="Google Shape;591;h531cb58bc979c2d3_0_536"/>
            <p:cNvSpPr/>
            <p:nvPr/>
          </p:nvSpPr>
          <p:spPr>
            <a:xfrm>
              <a:off x="1504950" y="5114925"/>
              <a:ext cx="6534300" cy="19623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2" name="Google Shape;592;h531cb58bc979c2d3_0_536"/>
            <p:cNvPicPr preferRelativeResize="0"/>
            <p:nvPr/>
          </p:nvPicPr>
          <p:blipFill rotWithShape="1">
            <a:blip r:embed="rId8">
              <a:alphaModFix/>
            </a:blip>
            <a:srcRect b="0" l="0" r="0" t="0"/>
            <a:stretch/>
          </p:blipFill>
          <p:spPr>
            <a:xfrm>
              <a:off x="4533900" y="5314950"/>
              <a:ext cx="476250" cy="609600"/>
            </a:xfrm>
            <a:prstGeom prst="rect">
              <a:avLst/>
            </a:prstGeom>
            <a:noFill/>
            <a:ln>
              <a:noFill/>
            </a:ln>
          </p:spPr>
        </p:pic>
        <p:sp>
          <p:nvSpPr>
            <p:cNvPr id="593" name="Google Shape;593;h531cb58bc979c2d3_0_536"/>
            <p:cNvSpPr/>
            <p:nvPr/>
          </p:nvSpPr>
          <p:spPr>
            <a:xfrm>
              <a:off x="10687050" y="2886075"/>
              <a:ext cx="6105600" cy="19812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4" name="Google Shape;594;h531cb58bc979c2d3_0_536"/>
            <p:cNvPicPr preferRelativeResize="0"/>
            <p:nvPr/>
          </p:nvPicPr>
          <p:blipFill rotWithShape="1">
            <a:blip r:embed="rId9">
              <a:alphaModFix/>
            </a:blip>
            <a:srcRect b="0" l="0" r="0" t="0"/>
            <a:stretch/>
          </p:blipFill>
          <p:spPr>
            <a:xfrm>
              <a:off x="13501688" y="3086100"/>
              <a:ext cx="476250" cy="628650"/>
            </a:xfrm>
            <a:prstGeom prst="rect">
              <a:avLst/>
            </a:prstGeom>
            <a:noFill/>
            <a:ln>
              <a:noFill/>
            </a:ln>
          </p:spPr>
        </p:pic>
        <p:sp>
          <p:nvSpPr>
            <p:cNvPr id="595" name="Google Shape;595;h531cb58bc979c2d3_0_536"/>
            <p:cNvSpPr/>
            <p:nvPr/>
          </p:nvSpPr>
          <p:spPr>
            <a:xfrm>
              <a:off x="10687050" y="7315200"/>
              <a:ext cx="6105600" cy="20001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6" name="Google Shape;596;h531cb58bc979c2d3_0_536"/>
            <p:cNvPicPr preferRelativeResize="0"/>
            <p:nvPr/>
          </p:nvPicPr>
          <p:blipFill rotWithShape="1">
            <a:blip r:embed="rId10">
              <a:alphaModFix/>
            </a:blip>
            <a:srcRect b="0" l="0" r="0" t="0"/>
            <a:stretch/>
          </p:blipFill>
          <p:spPr>
            <a:xfrm>
              <a:off x="13473113" y="7515225"/>
              <a:ext cx="533400" cy="647700"/>
            </a:xfrm>
            <a:prstGeom prst="rect">
              <a:avLst/>
            </a:prstGeom>
            <a:noFill/>
            <a:ln>
              <a:noFill/>
            </a:ln>
          </p:spPr>
        </p:pic>
        <p:sp>
          <p:nvSpPr>
            <p:cNvPr id="597" name="Google Shape;597;h531cb58bc979c2d3_0_536"/>
            <p:cNvSpPr/>
            <p:nvPr/>
          </p:nvSpPr>
          <p:spPr>
            <a:xfrm>
              <a:off x="8958263" y="1247775"/>
              <a:ext cx="9297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May</a:t>
              </a:r>
              <a:endParaRPr b="0" i="0" sz="2700" u="none" cap="none" strike="noStrike">
                <a:solidFill>
                  <a:schemeClr val="dk1"/>
                </a:solidFill>
                <a:latin typeface="Calibri"/>
                <a:ea typeface="Calibri"/>
                <a:cs typeface="Calibri"/>
                <a:sym typeface="Calibri"/>
              </a:endParaRPr>
            </a:p>
          </p:txBody>
        </p:sp>
        <p:sp>
          <p:nvSpPr>
            <p:cNvPr id="598" name="Google Shape;598;h531cb58bc979c2d3_0_536"/>
            <p:cNvSpPr/>
            <p:nvPr/>
          </p:nvSpPr>
          <p:spPr>
            <a:xfrm>
              <a:off x="8891588" y="3467100"/>
              <a:ext cx="10629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June</a:t>
              </a:r>
              <a:endParaRPr b="0" i="0" sz="2700" u="none" cap="none" strike="noStrike">
                <a:solidFill>
                  <a:schemeClr val="dk1"/>
                </a:solidFill>
                <a:latin typeface="Calibri"/>
                <a:ea typeface="Calibri"/>
                <a:cs typeface="Calibri"/>
                <a:sym typeface="Calibri"/>
              </a:endParaRPr>
            </a:p>
          </p:txBody>
        </p:sp>
        <p:sp>
          <p:nvSpPr>
            <p:cNvPr id="599" name="Google Shape;599;h531cb58bc979c2d3_0_536"/>
            <p:cNvSpPr/>
            <p:nvPr/>
          </p:nvSpPr>
          <p:spPr>
            <a:xfrm>
              <a:off x="8939213" y="5686425"/>
              <a:ext cx="9678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July</a:t>
              </a:r>
              <a:endParaRPr b="0" i="0" sz="2700" u="none" cap="none" strike="noStrike">
                <a:solidFill>
                  <a:schemeClr val="dk1"/>
                </a:solidFill>
                <a:latin typeface="Calibri"/>
                <a:ea typeface="Calibri"/>
                <a:cs typeface="Calibri"/>
                <a:sym typeface="Calibri"/>
              </a:endParaRPr>
            </a:p>
          </p:txBody>
        </p:sp>
        <p:sp>
          <p:nvSpPr>
            <p:cNvPr id="600" name="Google Shape;600;h531cb58bc979c2d3_0_536"/>
            <p:cNvSpPr/>
            <p:nvPr/>
          </p:nvSpPr>
          <p:spPr>
            <a:xfrm>
              <a:off x="9015413" y="7905750"/>
              <a:ext cx="815400" cy="93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ck Salt"/>
                <a:buNone/>
              </a:pPr>
              <a:r>
                <a:rPr b="0" i="0" lang="en-US" sz="2700" u="none" cap="none" strike="noStrike">
                  <a:solidFill>
                    <a:srgbClr val="0E0E0E"/>
                  </a:solidFill>
                  <a:latin typeface="Rock Salt"/>
                  <a:ea typeface="Rock Salt"/>
                  <a:cs typeface="Rock Salt"/>
                  <a:sym typeface="Rock Salt"/>
                </a:rPr>
                <a:t>Aug</a:t>
              </a:r>
              <a:endParaRPr b="0" i="0" sz="2700" u="none" cap="none" strike="noStrike">
                <a:solidFill>
                  <a:schemeClr val="dk1"/>
                </a:solidFill>
                <a:latin typeface="Calibri"/>
                <a:ea typeface="Calibri"/>
                <a:cs typeface="Calibri"/>
                <a:sym typeface="Calibri"/>
              </a:endParaRPr>
            </a:p>
          </p:txBody>
        </p:sp>
        <p:sp>
          <p:nvSpPr>
            <p:cNvPr id="601" name="Google Shape;601;h531cb58bc979c2d3_0_536"/>
            <p:cNvSpPr/>
            <p:nvPr/>
          </p:nvSpPr>
          <p:spPr>
            <a:xfrm>
              <a:off x="1779270" y="1657350"/>
              <a:ext cx="59856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rare eclipse occurs, causing strange and unpredictable magical effects.</a:t>
              </a:r>
              <a:endParaRPr b="0" i="0" sz="2400" u="none" cap="none" strike="noStrike">
                <a:solidFill>
                  <a:schemeClr val="dk1"/>
                </a:solidFill>
                <a:latin typeface="Calibri"/>
                <a:ea typeface="Calibri"/>
                <a:cs typeface="Calibri"/>
                <a:sym typeface="Calibri"/>
              </a:endParaRPr>
            </a:p>
          </p:txBody>
        </p:sp>
        <p:sp>
          <p:nvSpPr>
            <p:cNvPr id="602" name="Google Shape;602;h531cb58bc979c2d3_0_536"/>
            <p:cNvSpPr/>
            <p:nvPr/>
          </p:nvSpPr>
          <p:spPr>
            <a:xfrm>
              <a:off x="1779270" y="6124575"/>
              <a:ext cx="59856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volcanic eruption devastates a nearby city, forcing its inhabitants to flee to the safety.</a:t>
              </a:r>
              <a:endParaRPr b="0" i="0" sz="2400" u="none" cap="none" strike="noStrike">
                <a:solidFill>
                  <a:schemeClr val="dk1"/>
                </a:solidFill>
                <a:latin typeface="Calibri"/>
                <a:ea typeface="Calibri"/>
                <a:cs typeface="Calibri"/>
                <a:sym typeface="Calibri"/>
              </a:endParaRPr>
            </a:p>
          </p:txBody>
        </p:sp>
        <p:sp>
          <p:nvSpPr>
            <p:cNvPr id="603" name="Google Shape;603;h531cb58bc979c2d3_0_536"/>
            <p:cNvSpPr/>
            <p:nvPr/>
          </p:nvSpPr>
          <p:spPr>
            <a:xfrm>
              <a:off x="10961370" y="3914775"/>
              <a:ext cx="55569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group of adventurers sets out to recover an ancient artifact.</a:t>
              </a:r>
              <a:endParaRPr b="0" i="0" sz="2400" u="none" cap="none" strike="noStrike">
                <a:solidFill>
                  <a:schemeClr val="dk1"/>
                </a:solidFill>
                <a:latin typeface="Calibri"/>
                <a:ea typeface="Calibri"/>
                <a:cs typeface="Calibri"/>
                <a:sym typeface="Calibri"/>
              </a:endParaRPr>
            </a:p>
          </p:txBody>
        </p:sp>
        <p:sp>
          <p:nvSpPr>
            <p:cNvPr id="604" name="Google Shape;604;h531cb58bc979c2d3_0_536"/>
            <p:cNvSpPr/>
            <p:nvPr/>
          </p:nvSpPr>
          <p:spPr>
            <a:xfrm>
              <a:off x="10961370" y="8362950"/>
              <a:ext cx="55569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powerful sorcerer and a cunning thief cross paths, leading to a partnership.</a:t>
              </a:r>
              <a:endParaRPr b="0" i="0" sz="2400" u="none" cap="none" strike="noStrike">
                <a:solidFill>
                  <a:schemeClr val="dk1"/>
                </a:solidFill>
                <a:latin typeface="Calibri"/>
                <a:ea typeface="Calibri"/>
                <a:cs typeface="Calibri"/>
                <a:sym typeface="Calibri"/>
              </a:endParaRPr>
            </a:p>
          </p:txBody>
        </p:sp>
      </p:grpSp>
      <p:sp>
        <p:nvSpPr>
          <p:cNvPr id="605" name="Google Shape;605;h531cb58bc979c2d3_0_536"/>
          <p:cNvSpPr/>
          <p:nvPr/>
        </p:nvSpPr>
        <p:spPr>
          <a:xfrm>
            <a:off x="11239500" y="466725"/>
            <a:ext cx="5553000" cy="20859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The Timeline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610" name="Shape 610"/>
        <p:cNvGrpSpPr/>
        <p:nvPr/>
      </p:nvGrpSpPr>
      <p:grpSpPr>
        <a:xfrm>
          <a:off x="0" y="0"/>
          <a:ext cx="0" cy="0"/>
          <a:chOff x="0" y="0"/>
          <a:chExt cx="0" cy="0"/>
        </a:xfrm>
      </p:grpSpPr>
      <p:pic>
        <p:nvPicPr>
          <p:cNvPr descr="preencoded.png" id="611" name="Google Shape;611;h531cb58bc979c2d3_0_573"/>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612" name="Google Shape;612;h531cb58bc979c2d3_0_573"/>
          <p:cNvPicPr preferRelativeResize="0"/>
          <p:nvPr/>
        </p:nvPicPr>
        <p:blipFill rotWithShape="1">
          <a:blip r:embed="rId4">
            <a:alphaModFix/>
          </a:blip>
          <a:srcRect b="0" l="0" r="0" t="0"/>
          <a:stretch/>
        </p:blipFill>
        <p:spPr>
          <a:xfrm>
            <a:off x="285750" y="771525"/>
            <a:ext cx="3829050" cy="1828800"/>
          </a:xfrm>
          <a:prstGeom prst="rect">
            <a:avLst/>
          </a:prstGeom>
          <a:noFill/>
          <a:ln>
            <a:noFill/>
          </a:ln>
        </p:spPr>
      </p:pic>
      <p:pic>
        <p:nvPicPr>
          <p:cNvPr descr="preencoded.png" id="613" name="Google Shape;613;h531cb58bc979c2d3_0_573"/>
          <p:cNvPicPr preferRelativeResize="0"/>
          <p:nvPr/>
        </p:nvPicPr>
        <p:blipFill rotWithShape="1">
          <a:blip r:embed="rId5">
            <a:alphaModFix/>
          </a:blip>
          <a:srcRect b="0" l="0" r="0" t="0"/>
          <a:stretch/>
        </p:blipFill>
        <p:spPr>
          <a:xfrm>
            <a:off x="12468225" y="3048000"/>
            <a:ext cx="5057775" cy="2095500"/>
          </a:xfrm>
          <a:prstGeom prst="rect">
            <a:avLst/>
          </a:prstGeom>
          <a:noFill/>
          <a:ln>
            <a:noFill/>
          </a:ln>
        </p:spPr>
      </p:pic>
      <p:grpSp>
        <p:nvGrpSpPr>
          <p:cNvPr id="614" name="Google Shape;614;h531cb58bc979c2d3_0_573"/>
          <p:cNvGrpSpPr/>
          <p:nvPr/>
        </p:nvGrpSpPr>
        <p:grpSpPr>
          <a:xfrm>
            <a:off x="17640300" y="7994925"/>
            <a:ext cx="596549" cy="2063476"/>
            <a:chOff x="17640300" y="7994925"/>
            <a:chExt cx="596549" cy="2063476"/>
          </a:xfrm>
        </p:grpSpPr>
        <p:pic>
          <p:nvPicPr>
            <p:cNvPr descr="preencoded.png" id="615" name="Google Shape;615;h531cb58bc979c2d3_0_57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616" name="Google Shape;616;h531cb58bc979c2d3_0_57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17" name="Google Shape;617;h531cb58bc979c2d3_0_573"/>
          <p:cNvSpPr/>
          <p:nvPr/>
        </p:nvSpPr>
        <p:spPr>
          <a:xfrm>
            <a:off x="7419975" y="1152525"/>
            <a:ext cx="4848300" cy="208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Our Team</a:t>
            </a:r>
            <a:endParaRPr b="0" i="0" sz="6000" u="none" cap="none" strike="noStrike">
              <a:solidFill>
                <a:schemeClr val="dk1"/>
              </a:solidFill>
              <a:latin typeface="Calibri"/>
              <a:ea typeface="Calibri"/>
              <a:cs typeface="Calibri"/>
              <a:sym typeface="Calibri"/>
            </a:endParaRPr>
          </a:p>
        </p:txBody>
      </p:sp>
      <p:grpSp>
        <p:nvGrpSpPr>
          <p:cNvPr id="618" name="Google Shape;618;h531cb58bc979c2d3_0_573"/>
          <p:cNvGrpSpPr/>
          <p:nvPr/>
        </p:nvGrpSpPr>
        <p:grpSpPr>
          <a:xfrm>
            <a:off x="1506855" y="2709863"/>
            <a:ext cx="4663500" cy="6402675"/>
            <a:chOff x="1506855" y="2709863"/>
            <a:chExt cx="4663500" cy="6402675"/>
          </a:xfrm>
        </p:grpSpPr>
        <p:pic>
          <p:nvPicPr>
            <p:cNvPr descr="preencoded.png" id="619" name="Google Shape;619;h531cb58bc979c2d3_0_573"/>
            <p:cNvPicPr preferRelativeResize="0"/>
            <p:nvPr/>
          </p:nvPicPr>
          <p:blipFill rotWithShape="1">
            <a:blip r:embed="rId7">
              <a:alphaModFix/>
            </a:blip>
            <a:srcRect b="0" l="0" r="0" t="0"/>
            <a:stretch/>
          </p:blipFill>
          <p:spPr>
            <a:xfrm>
              <a:off x="1552575" y="2709863"/>
              <a:ext cx="4572000" cy="4572000"/>
            </a:xfrm>
            <a:prstGeom prst="rect">
              <a:avLst/>
            </a:prstGeom>
            <a:noFill/>
            <a:ln>
              <a:noFill/>
            </a:ln>
          </p:spPr>
        </p:pic>
        <p:grpSp>
          <p:nvGrpSpPr>
            <p:cNvPr id="620" name="Google Shape;620;h531cb58bc979c2d3_0_573"/>
            <p:cNvGrpSpPr/>
            <p:nvPr/>
          </p:nvGrpSpPr>
          <p:grpSpPr>
            <a:xfrm>
              <a:off x="1506855" y="7434263"/>
              <a:ext cx="4663500" cy="1678275"/>
              <a:chOff x="1506855" y="7434263"/>
              <a:chExt cx="4663500" cy="1678275"/>
            </a:xfrm>
          </p:grpSpPr>
          <p:sp>
            <p:nvSpPr>
              <p:cNvPr id="621" name="Google Shape;621;h531cb58bc979c2d3_0_573"/>
              <p:cNvSpPr/>
              <p:nvPr/>
            </p:nvSpPr>
            <p:spPr>
              <a:xfrm>
                <a:off x="1506855" y="7434263"/>
                <a:ext cx="4663500" cy="1255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ock Salt"/>
                  <a:buNone/>
                </a:pPr>
                <a:r>
                  <a:rPr b="0" i="0" lang="en-US" sz="3600" u="none" cap="none" strike="noStrike">
                    <a:solidFill>
                      <a:srgbClr val="0E0E0E"/>
                    </a:solidFill>
                    <a:latin typeface="Rock Salt"/>
                    <a:ea typeface="Rock Salt"/>
                    <a:cs typeface="Rock Salt"/>
                    <a:sym typeface="Rock Salt"/>
                  </a:rPr>
                  <a:t>Eldruin</a:t>
                </a:r>
                <a:endParaRPr b="0" i="0" sz="3600" u="none" cap="none" strike="noStrike">
                  <a:solidFill>
                    <a:schemeClr val="dk1"/>
                  </a:solidFill>
                  <a:latin typeface="Calibri"/>
                  <a:ea typeface="Calibri"/>
                  <a:cs typeface="Calibri"/>
                  <a:sym typeface="Calibri"/>
                </a:endParaRPr>
              </a:p>
            </p:txBody>
          </p:sp>
          <p:sp>
            <p:nvSpPr>
              <p:cNvPr id="622" name="Google Shape;622;h531cb58bc979c2d3_0_573"/>
              <p:cNvSpPr/>
              <p:nvPr/>
            </p:nvSpPr>
            <p:spPr>
              <a:xfrm>
                <a:off x="1522095" y="8643938"/>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Fire Mage</a:t>
                </a:r>
                <a:endParaRPr b="0" i="0" sz="2400" u="none" cap="none" strike="noStrike">
                  <a:solidFill>
                    <a:schemeClr val="dk1"/>
                  </a:solidFill>
                  <a:latin typeface="Calibri"/>
                  <a:ea typeface="Calibri"/>
                  <a:cs typeface="Calibri"/>
                  <a:sym typeface="Calibri"/>
                </a:endParaRPr>
              </a:p>
            </p:txBody>
          </p:sp>
        </p:grpSp>
      </p:grpSp>
      <p:grpSp>
        <p:nvGrpSpPr>
          <p:cNvPr id="623" name="Google Shape;623;h531cb58bc979c2d3_0_573"/>
          <p:cNvGrpSpPr/>
          <p:nvPr/>
        </p:nvGrpSpPr>
        <p:grpSpPr>
          <a:xfrm>
            <a:off x="6812280" y="2709863"/>
            <a:ext cx="4663500" cy="6402675"/>
            <a:chOff x="6812280" y="2709863"/>
            <a:chExt cx="4663500" cy="6402675"/>
          </a:xfrm>
        </p:grpSpPr>
        <p:pic>
          <p:nvPicPr>
            <p:cNvPr descr="preencoded.png" id="624" name="Google Shape;624;h531cb58bc979c2d3_0_573"/>
            <p:cNvPicPr preferRelativeResize="0"/>
            <p:nvPr/>
          </p:nvPicPr>
          <p:blipFill rotWithShape="1">
            <a:blip r:embed="rId8">
              <a:alphaModFix/>
            </a:blip>
            <a:srcRect b="0" l="0" r="0" t="0"/>
            <a:stretch/>
          </p:blipFill>
          <p:spPr>
            <a:xfrm>
              <a:off x="6858000" y="2709863"/>
              <a:ext cx="4572000" cy="4572000"/>
            </a:xfrm>
            <a:prstGeom prst="rect">
              <a:avLst/>
            </a:prstGeom>
            <a:noFill/>
            <a:ln>
              <a:noFill/>
            </a:ln>
          </p:spPr>
        </p:pic>
        <p:grpSp>
          <p:nvGrpSpPr>
            <p:cNvPr id="625" name="Google Shape;625;h531cb58bc979c2d3_0_573"/>
            <p:cNvGrpSpPr/>
            <p:nvPr/>
          </p:nvGrpSpPr>
          <p:grpSpPr>
            <a:xfrm>
              <a:off x="6812280" y="7434263"/>
              <a:ext cx="4663500" cy="1678275"/>
              <a:chOff x="6812280" y="7434263"/>
              <a:chExt cx="4663500" cy="1678275"/>
            </a:xfrm>
          </p:grpSpPr>
          <p:sp>
            <p:nvSpPr>
              <p:cNvPr id="626" name="Google Shape;626;h531cb58bc979c2d3_0_573"/>
              <p:cNvSpPr/>
              <p:nvPr/>
            </p:nvSpPr>
            <p:spPr>
              <a:xfrm>
                <a:off x="6812280" y="7434263"/>
                <a:ext cx="4663500" cy="1255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ock Salt"/>
                  <a:buNone/>
                </a:pPr>
                <a:r>
                  <a:rPr b="0" i="0" lang="en-US" sz="3600" u="none" cap="none" strike="noStrike">
                    <a:solidFill>
                      <a:srgbClr val="0E0E0E"/>
                    </a:solidFill>
                    <a:latin typeface="Rock Salt"/>
                    <a:ea typeface="Rock Salt"/>
                    <a:cs typeface="Rock Salt"/>
                    <a:sym typeface="Rock Salt"/>
                  </a:rPr>
                  <a:t>Elementalen</a:t>
                </a:r>
                <a:endParaRPr b="0" i="0" sz="3600" u="none" cap="none" strike="noStrike">
                  <a:solidFill>
                    <a:schemeClr val="dk1"/>
                  </a:solidFill>
                  <a:latin typeface="Calibri"/>
                  <a:ea typeface="Calibri"/>
                  <a:cs typeface="Calibri"/>
                  <a:sym typeface="Calibri"/>
                </a:endParaRPr>
              </a:p>
            </p:txBody>
          </p:sp>
          <p:sp>
            <p:nvSpPr>
              <p:cNvPr id="627" name="Google Shape;627;h531cb58bc979c2d3_0_573"/>
              <p:cNvSpPr/>
              <p:nvPr/>
            </p:nvSpPr>
            <p:spPr>
              <a:xfrm>
                <a:off x="6827520" y="8643938"/>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Guardian</a:t>
                </a:r>
                <a:endParaRPr b="0" i="0" sz="2400" u="none" cap="none" strike="noStrike">
                  <a:solidFill>
                    <a:schemeClr val="dk1"/>
                  </a:solidFill>
                  <a:latin typeface="Calibri"/>
                  <a:ea typeface="Calibri"/>
                  <a:cs typeface="Calibri"/>
                  <a:sym typeface="Calibri"/>
                </a:endParaRPr>
              </a:p>
            </p:txBody>
          </p:sp>
        </p:grpSp>
      </p:grpSp>
      <p:grpSp>
        <p:nvGrpSpPr>
          <p:cNvPr id="628" name="Google Shape;628;h531cb58bc979c2d3_0_573"/>
          <p:cNvGrpSpPr/>
          <p:nvPr/>
        </p:nvGrpSpPr>
        <p:grpSpPr>
          <a:xfrm>
            <a:off x="12117705" y="2709863"/>
            <a:ext cx="4663500" cy="6402675"/>
            <a:chOff x="12117705" y="2709863"/>
            <a:chExt cx="4663500" cy="6402675"/>
          </a:xfrm>
        </p:grpSpPr>
        <p:pic>
          <p:nvPicPr>
            <p:cNvPr descr="preencoded.png" id="629" name="Google Shape;629;h531cb58bc979c2d3_0_573"/>
            <p:cNvPicPr preferRelativeResize="0"/>
            <p:nvPr/>
          </p:nvPicPr>
          <p:blipFill rotWithShape="1">
            <a:blip r:embed="rId9">
              <a:alphaModFix/>
            </a:blip>
            <a:srcRect b="0" l="0" r="0" t="0"/>
            <a:stretch/>
          </p:blipFill>
          <p:spPr>
            <a:xfrm>
              <a:off x="12163425" y="2709863"/>
              <a:ext cx="4572000" cy="4572000"/>
            </a:xfrm>
            <a:prstGeom prst="rect">
              <a:avLst/>
            </a:prstGeom>
            <a:noFill/>
            <a:ln>
              <a:noFill/>
            </a:ln>
          </p:spPr>
        </p:pic>
        <p:grpSp>
          <p:nvGrpSpPr>
            <p:cNvPr id="630" name="Google Shape;630;h531cb58bc979c2d3_0_573"/>
            <p:cNvGrpSpPr/>
            <p:nvPr/>
          </p:nvGrpSpPr>
          <p:grpSpPr>
            <a:xfrm>
              <a:off x="12117705" y="7434263"/>
              <a:ext cx="4663500" cy="1678275"/>
              <a:chOff x="12117705" y="7434263"/>
              <a:chExt cx="4663500" cy="1678275"/>
            </a:xfrm>
          </p:grpSpPr>
          <p:sp>
            <p:nvSpPr>
              <p:cNvPr id="631" name="Google Shape;631;h531cb58bc979c2d3_0_573"/>
              <p:cNvSpPr/>
              <p:nvPr/>
            </p:nvSpPr>
            <p:spPr>
              <a:xfrm>
                <a:off x="12117705" y="7434263"/>
                <a:ext cx="4663500" cy="1255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ock Salt"/>
                  <a:buNone/>
                </a:pPr>
                <a:r>
                  <a:rPr b="0" i="0" lang="en-US" sz="3600" u="none" cap="none" strike="noStrike">
                    <a:solidFill>
                      <a:srgbClr val="0E0E0E"/>
                    </a:solidFill>
                    <a:latin typeface="Rock Salt"/>
                    <a:ea typeface="Rock Salt"/>
                    <a:cs typeface="Rock Salt"/>
                    <a:sym typeface="Rock Salt"/>
                  </a:rPr>
                  <a:t>Lunaria</a:t>
                </a:r>
                <a:endParaRPr b="0" i="0" sz="3600" u="none" cap="none" strike="noStrike">
                  <a:solidFill>
                    <a:schemeClr val="dk1"/>
                  </a:solidFill>
                  <a:latin typeface="Calibri"/>
                  <a:ea typeface="Calibri"/>
                  <a:cs typeface="Calibri"/>
                  <a:sym typeface="Calibri"/>
                </a:endParaRPr>
              </a:p>
            </p:txBody>
          </p:sp>
          <p:sp>
            <p:nvSpPr>
              <p:cNvPr id="632" name="Google Shape;632;h531cb58bc979c2d3_0_573"/>
              <p:cNvSpPr/>
              <p:nvPr/>
            </p:nvSpPr>
            <p:spPr>
              <a:xfrm>
                <a:off x="12132945" y="8643938"/>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637" name="Shape 637"/>
        <p:cNvGrpSpPr/>
        <p:nvPr/>
      </p:nvGrpSpPr>
      <p:grpSpPr>
        <a:xfrm>
          <a:off x="0" y="0"/>
          <a:ext cx="0" cy="0"/>
          <a:chOff x="0" y="0"/>
          <a:chExt cx="0" cy="0"/>
        </a:xfrm>
      </p:grpSpPr>
      <p:pic>
        <p:nvPicPr>
          <p:cNvPr descr="preencoded.png" id="638" name="Google Shape;638;h531cb58bc979c2d3_0_599"/>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639" name="Google Shape;639;h531cb58bc979c2d3_0_599"/>
          <p:cNvPicPr preferRelativeResize="0"/>
          <p:nvPr/>
        </p:nvPicPr>
        <p:blipFill rotWithShape="1">
          <a:blip r:embed="rId4">
            <a:alphaModFix/>
          </a:blip>
          <a:srcRect b="0" l="0" r="0" t="0"/>
          <a:stretch/>
        </p:blipFill>
        <p:spPr>
          <a:xfrm>
            <a:off x="14211300" y="1171575"/>
            <a:ext cx="2800350" cy="1295400"/>
          </a:xfrm>
          <a:prstGeom prst="rect">
            <a:avLst/>
          </a:prstGeom>
          <a:noFill/>
          <a:ln>
            <a:noFill/>
          </a:ln>
        </p:spPr>
      </p:pic>
      <p:pic>
        <p:nvPicPr>
          <p:cNvPr descr="preencoded.png" id="640" name="Google Shape;640;h531cb58bc979c2d3_0_599"/>
          <p:cNvPicPr preferRelativeResize="0"/>
          <p:nvPr/>
        </p:nvPicPr>
        <p:blipFill rotWithShape="1">
          <a:blip r:embed="rId5">
            <a:alphaModFix/>
          </a:blip>
          <a:srcRect b="0" l="0" r="0" t="0"/>
          <a:stretch/>
        </p:blipFill>
        <p:spPr>
          <a:xfrm rot="10800000">
            <a:off x="10010775" y="2790825"/>
            <a:ext cx="2800350" cy="1295400"/>
          </a:xfrm>
          <a:prstGeom prst="rect">
            <a:avLst/>
          </a:prstGeom>
          <a:noFill/>
          <a:ln>
            <a:noFill/>
          </a:ln>
        </p:spPr>
      </p:pic>
      <p:pic>
        <p:nvPicPr>
          <p:cNvPr descr="preencoded.png" id="641" name="Google Shape;641;h531cb58bc979c2d3_0_599"/>
          <p:cNvPicPr preferRelativeResize="0"/>
          <p:nvPr/>
        </p:nvPicPr>
        <p:blipFill rotWithShape="1">
          <a:blip r:embed="rId6">
            <a:alphaModFix/>
          </a:blip>
          <a:srcRect b="0" l="0" r="0" t="0"/>
          <a:stretch/>
        </p:blipFill>
        <p:spPr>
          <a:xfrm rot="10800000">
            <a:off x="552450" y="304800"/>
            <a:ext cx="6781800" cy="2809875"/>
          </a:xfrm>
          <a:prstGeom prst="rect">
            <a:avLst/>
          </a:prstGeom>
          <a:noFill/>
          <a:ln>
            <a:noFill/>
          </a:ln>
        </p:spPr>
      </p:pic>
      <p:grpSp>
        <p:nvGrpSpPr>
          <p:cNvPr id="642" name="Google Shape;642;h531cb58bc979c2d3_0_599"/>
          <p:cNvGrpSpPr/>
          <p:nvPr/>
        </p:nvGrpSpPr>
        <p:grpSpPr>
          <a:xfrm>
            <a:off x="17640300" y="7994925"/>
            <a:ext cx="596549" cy="2063476"/>
            <a:chOff x="17640300" y="7994925"/>
            <a:chExt cx="596549" cy="2063476"/>
          </a:xfrm>
        </p:grpSpPr>
        <p:pic>
          <p:nvPicPr>
            <p:cNvPr descr="preencoded.png" id="643" name="Google Shape;643;h531cb58bc979c2d3_0_599"/>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644" name="Google Shape;644;h531cb58bc979c2d3_0_59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645" name="Google Shape;645;h531cb58bc979c2d3_0_599"/>
          <p:cNvPicPr preferRelativeResize="0"/>
          <p:nvPr/>
        </p:nvPicPr>
        <p:blipFill rotWithShape="1">
          <a:blip r:embed="rId8">
            <a:alphaModFix/>
          </a:blip>
          <a:srcRect b="0" l="0" r="0" t="0"/>
          <a:stretch/>
        </p:blipFill>
        <p:spPr>
          <a:xfrm>
            <a:off x="466725" y="1933575"/>
            <a:ext cx="6296025" cy="7029450"/>
          </a:xfrm>
          <a:prstGeom prst="rect">
            <a:avLst/>
          </a:prstGeom>
          <a:noFill/>
          <a:ln>
            <a:noFill/>
          </a:ln>
        </p:spPr>
      </p:pic>
      <p:sp>
        <p:nvSpPr>
          <p:cNvPr id="646" name="Google Shape;646;h531cb58bc979c2d3_0_599"/>
          <p:cNvSpPr/>
          <p:nvPr/>
        </p:nvSpPr>
        <p:spPr>
          <a:xfrm>
            <a:off x="7277100" y="1466850"/>
            <a:ext cx="12648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3600"/>
              <a:buFont typeface="Rock Salt"/>
              <a:buNone/>
            </a:pPr>
            <a:r>
              <a:rPr b="0" i="0" lang="en-US" sz="3600" u="none" cap="none" strike="noStrike">
                <a:solidFill>
                  <a:srgbClr val="1E1E1E"/>
                </a:solidFill>
                <a:latin typeface="Rock Salt"/>
                <a:ea typeface="Rock Salt"/>
                <a:cs typeface="Rock Salt"/>
                <a:sym typeface="Rock Salt"/>
              </a:rPr>
              <a:t>mon</a:t>
            </a:r>
            <a:endParaRPr b="0" i="0" sz="3600" u="none" cap="none" strike="noStrike">
              <a:solidFill>
                <a:schemeClr val="dk1"/>
              </a:solidFill>
              <a:latin typeface="Calibri"/>
              <a:ea typeface="Calibri"/>
              <a:cs typeface="Calibri"/>
              <a:sym typeface="Calibri"/>
            </a:endParaRPr>
          </a:p>
        </p:txBody>
      </p:sp>
      <p:cxnSp>
        <p:nvCxnSpPr>
          <p:cNvPr id="647" name="Google Shape;647;h531cb58bc979c2d3_0_599"/>
          <p:cNvCxnSpPr/>
          <p:nvPr/>
        </p:nvCxnSpPr>
        <p:spPr>
          <a:xfrm rot="-5400000">
            <a:off x="7234088" y="3171843"/>
            <a:ext cx="1219500" cy="0"/>
          </a:xfrm>
          <a:prstGeom prst="straightConnector1">
            <a:avLst/>
          </a:prstGeom>
          <a:noFill/>
          <a:ln cap="flat" cmpd="sng" w="28575">
            <a:solidFill>
              <a:srgbClr val="1E1E1E"/>
            </a:solidFill>
            <a:prstDash val="solid"/>
            <a:round/>
            <a:headEnd len="sm" w="sm" type="none"/>
            <a:tailEnd len="sm" w="sm" type="none"/>
          </a:ln>
        </p:spPr>
      </p:cxnSp>
      <p:sp>
        <p:nvSpPr>
          <p:cNvPr id="648" name="Google Shape;648;h531cb58bc979c2d3_0_599"/>
          <p:cNvSpPr/>
          <p:nvPr/>
        </p:nvSpPr>
        <p:spPr>
          <a:xfrm>
            <a:off x="7391400" y="3781425"/>
            <a:ext cx="10362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3600"/>
              <a:buFont typeface="Rock Salt"/>
              <a:buNone/>
            </a:pPr>
            <a:r>
              <a:rPr b="0" i="0" lang="en-US" sz="3600" u="none" cap="none" strike="noStrike">
                <a:solidFill>
                  <a:srgbClr val="1E1E1E"/>
                </a:solidFill>
                <a:latin typeface="Rock Salt"/>
                <a:ea typeface="Rock Salt"/>
                <a:cs typeface="Rock Salt"/>
                <a:sym typeface="Rock Salt"/>
              </a:rPr>
              <a:t>tue</a:t>
            </a:r>
            <a:endParaRPr b="0" i="0" sz="3600" u="none" cap="none" strike="noStrike">
              <a:solidFill>
                <a:schemeClr val="dk1"/>
              </a:solidFill>
              <a:latin typeface="Calibri"/>
              <a:ea typeface="Calibri"/>
              <a:cs typeface="Calibri"/>
              <a:sym typeface="Calibri"/>
            </a:endParaRPr>
          </a:p>
        </p:txBody>
      </p:sp>
      <p:cxnSp>
        <p:nvCxnSpPr>
          <p:cNvPr id="649" name="Google Shape;649;h531cb58bc979c2d3_0_599"/>
          <p:cNvCxnSpPr/>
          <p:nvPr/>
        </p:nvCxnSpPr>
        <p:spPr>
          <a:xfrm rot="-5400000">
            <a:off x="7234088" y="5486418"/>
            <a:ext cx="1219500" cy="0"/>
          </a:xfrm>
          <a:prstGeom prst="straightConnector1">
            <a:avLst/>
          </a:prstGeom>
          <a:noFill/>
          <a:ln cap="flat" cmpd="sng" w="28575">
            <a:solidFill>
              <a:srgbClr val="1E1E1E"/>
            </a:solidFill>
            <a:prstDash val="solid"/>
            <a:round/>
            <a:headEnd len="sm" w="sm" type="none"/>
            <a:tailEnd len="sm" w="sm" type="none"/>
          </a:ln>
        </p:spPr>
      </p:cxnSp>
      <p:sp>
        <p:nvSpPr>
          <p:cNvPr id="650" name="Google Shape;650;h531cb58bc979c2d3_0_599"/>
          <p:cNvSpPr/>
          <p:nvPr/>
        </p:nvSpPr>
        <p:spPr>
          <a:xfrm>
            <a:off x="7334250" y="6096000"/>
            <a:ext cx="11505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3600"/>
              <a:buFont typeface="Rock Salt"/>
              <a:buNone/>
            </a:pPr>
            <a:r>
              <a:rPr b="0" i="0" lang="en-US" sz="3600" u="none" cap="none" strike="noStrike">
                <a:solidFill>
                  <a:srgbClr val="1E1E1E"/>
                </a:solidFill>
                <a:latin typeface="Rock Salt"/>
                <a:ea typeface="Rock Salt"/>
                <a:cs typeface="Rock Salt"/>
                <a:sym typeface="Rock Salt"/>
              </a:rPr>
              <a:t>wed</a:t>
            </a:r>
            <a:endParaRPr b="0" i="0" sz="3600" u="none" cap="none" strike="noStrike">
              <a:solidFill>
                <a:schemeClr val="dk1"/>
              </a:solidFill>
              <a:latin typeface="Calibri"/>
              <a:ea typeface="Calibri"/>
              <a:cs typeface="Calibri"/>
              <a:sym typeface="Calibri"/>
            </a:endParaRPr>
          </a:p>
        </p:txBody>
      </p:sp>
      <p:cxnSp>
        <p:nvCxnSpPr>
          <p:cNvPr id="651" name="Google Shape;651;h531cb58bc979c2d3_0_599"/>
          <p:cNvCxnSpPr/>
          <p:nvPr/>
        </p:nvCxnSpPr>
        <p:spPr>
          <a:xfrm rot="-5400000">
            <a:off x="7234088" y="7800993"/>
            <a:ext cx="1219500" cy="0"/>
          </a:xfrm>
          <a:prstGeom prst="straightConnector1">
            <a:avLst/>
          </a:prstGeom>
          <a:noFill/>
          <a:ln cap="flat" cmpd="sng" w="28575">
            <a:solidFill>
              <a:srgbClr val="1E1E1E"/>
            </a:solidFill>
            <a:prstDash val="solid"/>
            <a:round/>
            <a:headEnd len="sm" w="sm" type="none"/>
            <a:tailEnd len="sm" w="sm" type="none"/>
          </a:ln>
        </p:spPr>
      </p:cxnSp>
      <p:sp>
        <p:nvSpPr>
          <p:cNvPr id="652" name="Google Shape;652;h531cb58bc979c2d3_0_599"/>
          <p:cNvSpPr/>
          <p:nvPr/>
        </p:nvSpPr>
        <p:spPr>
          <a:xfrm>
            <a:off x="7367587" y="8410575"/>
            <a:ext cx="1083900" cy="12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3600"/>
              <a:buFont typeface="Rock Salt"/>
              <a:buNone/>
            </a:pPr>
            <a:r>
              <a:rPr b="0" i="0" lang="en-US" sz="3600" u="none" cap="none" strike="noStrike">
                <a:solidFill>
                  <a:srgbClr val="1E1E1E"/>
                </a:solidFill>
                <a:latin typeface="Rock Salt"/>
                <a:ea typeface="Rock Salt"/>
                <a:cs typeface="Rock Salt"/>
                <a:sym typeface="Rock Salt"/>
              </a:rPr>
              <a:t>thu</a:t>
            </a:r>
            <a:endParaRPr b="0" i="0" sz="3600" u="none" cap="none" strike="noStrike">
              <a:solidFill>
                <a:schemeClr val="dk1"/>
              </a:solidFill>
              <a:latin typeface="Calibri"/>
              <a:ea typeface="Calibri"/>
              <a:cs typeface="Calibri"/>
              <a:sym typeface="Calibri"/>
            </a:endParaRPr>
          </a:p>
        </p:txBody>
      </p:sp>
      <p:sp>
        <p:nvSpPr>
          <p:cNvPr id="653" name="Google Shape;653;h531cb58bc979c2d3_0_599"/>
          <p:cNvSpPr/>
          <p:nvPr/>
        </p:nvSpPr>
        <p:spPr>
          <a:xfrm>
            <a:off x="8782050" y="27146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654" name="Google Shape;654;h531cb58bc979c2d3_0_599"/>
          <p:cNvSpPr/>
          <p:nvPr/>
        </p:nvSpPr>
        <p:spPr>
          <a:xfrm>
            <a:off x="8782050" y="509587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655" name="Google Shape;655;h531cb58bc979c2d3_0_599"/>
          <p:cNvSpPr/>
          <p:nvPr/>
        </p:nvSpPr>
        <p:spPr>
          <a:xfrm>
            <a:off x="8782050" y="74771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656" name="Google Shape;656;h531cb58bc979c2d3_0_599"/>
          <p:cNvSpPr/>
          <p:nvPr/>
        </p:nvSpPr>
        <p:spPr>
          <a:xfrm>
            <a:off x="12139613" y="519113"/>
            <a:ext cx="5772300" cy="2085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DDDFD"/>
        </a:solidFill>
      </p:bgPr>
    </p:bg>
    <p:spTree>
      <p:nvGrpSpPr>
        <p:cNvPr id="661" name="Shape 661"/>
        <p:cNvGrpSpPr/>
        <p:nvPr/>
      </p:nvGrpSpPr>
      <p:grpSpPr>
        <a:xfrm>
          <a:off x="0" y="0"/>
          <a:ext cx="0" cy="0"/>
          <a:chOff x="0" y="0"/>
          <a:chExt cx="0" cy="0"/>
        </a:xfrm>
      </p:grpSpPr>
      <p:pic>
        <p:nvPicPr>
          <p:cNvPr descr="preencoded.png" id="662" name="Google Shape;662;h531cb58bc979c2d3_0_622"/>
          <p:cNvPicPr preferRelativeResize="0"/>
          <p:nvPr/>
        </p:nvPicPr>
        <p:blipFill rotWithShape="1">
          <a:blip r:embed="rId3">
            <a:alphaModFix/>
          </a:blip>
          <a:srcRect b="0" l="0" r="0" t="0"/>
          <a:stretch/>
        </p:blipFill>
        <p:spPr>
          <a:xfrm rot="10800000">
            <a:off x="0" y="0"/>
            <a:ext cx="18288000" cy="10287000"/>
          </a:xfrm>
          <a:prstGeom prst="rect">
            <a:avLst/>
          </a:prstGeom>
          <a:noFill/>
          <a:ln>
            <a:noFill/>
          </a:ln>
        </p:spPr>
      </p:pic>
      <p:pic>
        <p:nvPicPr>
          <p:cNvPr descr="preencoded.png" id="663" name="Google Shape;663;h531cb58bc979c2d3_0_622"/>
          <p:cNvPicPr preferRelativeResize="0"/>
          <p:nvPr/>
        </p:nvPicPr>
        <p:blipFill rotWithShape="1">
          <a:blip r:embed="rId4">
            <a:alphaModFix/>
          </a:blip>
          <a:srcRect b="0" l="0" r="0" t="0"/>
          <a:stretch/>
        </p:blipFill>
        <p:spPr>
          <a:xfrm>
            <a:off x="9363075" y="2790825"/>
            <a:ext cx="8382000" cy="1219200"/>
          </a:xfrm>
          <a:prstGeom prst="rect">
            <a:avLst/>
          </a:prstGeom>
          <a:noFill/>
          <a:ln>
            <a:noFill/>
          </a:ln>
        </p:spPr>
      </p:pic>
      <p:pic>
        <p:nvPicPr>
          <p:cNvPr descr="preencoded.png" id="664" name="Google Shape;664;h531cb58bc979c2d3_0_622"/>
          <p:cNvPicPr preferRelativeResize="0"/>
          <p:nvPr/>
        </p:nvPicPr>
        <p:blipFill rotWithShape="1">
          <a:blip r:embed="rId5">
            <a:alphaModFix/>
          </a:blip>
          <a:srcRect b="0" l="0" r="0" t="0"/>
          <a:stretch/>
        </p:blipFill>
        <p:spPr>
          <a:xfrm>
            <a:off x="447675" y="581025"/>
            <a:ext cx="8382000" cy="1600200"/>
          </a:xfrm>
          <a:prstGeom prst="rect">
            <a:avLst/>
          </a:prstGeom>
          <a:noFill/>
          <a:ln>
            <a:noFill/>
          </a:ln>
        </p:spPr>
      </p:pic>
      <p:grpSp>
        <p:nvGrpSpPr>
          <p:cNvPr id="665" name="Google Shape;665;h531cb58bc979c2d3_0_622"/>
          <p:cNvGrpSpPr/>
          <p:nvPr/>
        </p:nvGrpSpPr>
        <p:grpSpPr>
          <a:xfrm>
            <a:off x="17640300" y="7994925"/>
            <a:ext cx="596549" cy="2063476"/>
            <a:chOff x="17640300" y="7994925"/>
            <a:chExt cx="596549" cy="2063476"/>
          </a:xfrm>
        </p:grpSpPr>
        <p:pic>
          <p:nvPicPr>
            <p:cNvPr descr="preencoded.png" id="666" name="Google Shape;666;h531cb58bc979c2d3_0_62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667" name="Google Shape;667;h531cb58bc979c2d3_0_62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E1E1E"/>
                </a:buClr>
                <a:buSzPts val="2710"/>
                <a:buFont typeface="Inter"/>
                <a:buNone/>
              </a:pPr>
              <a:r>
                <a:rPr b="1" i="0" lang="en-US" sz="2710" u="none" cap="none" strike="noStrike">
                  <a:solidFill>
                    <a:srgbClr val="1E1E1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68" name="Google Shape;668;h531cb58bc979c2d3_0_622"/>
          <p:cNvSpPr/>
          <p:nvPr/>
        </p:nvSpPr>
        <p:spPr>
          <a:xfrm>
            <a:off x="8372475" y="1381125"/>
            <a:ext cx="8029500" cy="390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Thank you for</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000000"/>
              </a:buClr>
              <a:buSzPts val="6000"/>
              <a:buFont typeface="Rock Salt"/>
              <a:buNone/>
            </a:pPr>
            <a:r>
              <a:rPr b="0" i="0" lang="en-US" sz="6000" u="none" cap="none" strike="noStrike">
                <a:solidFill>
                  <a:srgbClr val="000000"/>
                </a:solidFill>
                <a:latin typeface="Rock Salt"/>
                <a:ea typeface="Rock Salt"/>
                <a:cs typeface="Rock Salt"/>
                <a:sym typeface="Rock Salt"/>
              </a:rPr>
              <a:t>choosing EaTemp</a:t>
            </a:r>
            <a:endParaRPr b="0" i="0" sz="6000" u="none" cap="none" strike="noStrike">
              <a:solidFill>
                <a:schemeClr val="dk1"/>
              </a:solidFill>
              <a:latin typeface="Calibri"/>
              <a:ea typeface="Calibri"/>
              <a:cs typeface="Calibri"/>
              <a:sym typeface="Calibri"/>
            </a:endParaRPr>
          </a:p>
        </p:txBody>
      </p:sp>
      <p:sp>
        <p:nvSpPr>
          <p:cNvPr id="669" name="Google Shape;669;h531cb58bc979c2d3_0_622"/>
          <p:cNvSpPr/>
          <p:nvPr/>
        </p:nvSpPr>
        <p:spPr>
          <a:xfrm>
            <a:off x="8496300" y="5191125"/>
            <a:ext cx="7471500" cy="37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Yes, you can use this for both personal and commercial projects.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No, you don't have to credit us.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No, you can't resell or redistribute it, including uploading this template online.</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And you can support us by sharing our site, EaTemp.com, with others.</a:t>
            </a:r>
            <a:endParaRPr b="0" i="0" sz="2400" u="none" cap="none" strike="noStrike">
              <a:solidFill>
                <a:schemeClr val="dk1"/>
              </a:solidFill>
              <a:latin typeface="Calibri"/>
              <a:ea typeface="Calibri"/>
              <a:cs typeface="Calibri"/>
              <a:sym typeface="Calibri"/>
            </a:endParaRPr>
          </a:p>
        </p:txBody>
      </p:sp>
      <p:sp>
        <p:nvSpPr>
          <p:cNvPr id="670" name="Google Shape;670;h531cb58bc979c2d3_0_622"/>
          <p:cNvSpPr/>
          <p:nvPr/>
        </p:nvSpPr>
        <p:spPr>
          <a:xfrm rot="-5400000">
            <a:off x="16259100" y="5808300"/>
            <a:ext cx="3345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Credit | Image: </a:t>
            </a:r>
            <a:r>
              <a:rPr b="0" i="0" lang="en-US" sz="2400" u="sng" cap="none" strike="noStrike">
                <a:solidFill>
                  <a:srgbClr val="0E0E0E"/>
                </a:solidFill>
                <a:latin typeface="Lato"/>
                <a:ea typeface="Lato"/>
                <a:cs typeface="Lato"/>
                <a:sym typeface="Lato"/>
                <a:hlinkClick r:id="rId7">
                  <a:extLst>
                    <a:ext uri="{A12FA001-AC4F-418D-AE19-62706E023703}">
                      <ahyp:hlinkClr val="tx"/>
                    </a:ext>
                  </a:extLst>
                </a:hlinkClick>
              </a:rPr>
              <a:t>Unsplash</a:t>
            </a:r>
            <a:r>
              <a:rPr b="0" i="0" lang="en-US" sz="2400" u="none" cap="none" strike="noStrike">
                <a:solidFill>
                  <a:srgbClr val="0E0E0E"/>
                </a:solidFill>
                <a:latin typeface="Lato"/>
                <a:ea typeface="Lato"/>
                <a:cs typeface="Lato"/>
                <a:sym typeface="Lato"/>
              </a:rPr>
              <a:t> </a:t>
            </a:r>
            <a:endParaRPr b="0" i="0" sz="2400" u="none" cap="none" strike="noStrike">
              <a:solidFill>
                <a:schemeClr val="dk1"/>
              </a:solidFill>
              <a:latin typeface="Calibri"/>
              <a:ea typeface="Calibri"/>
              <a:cs typeface="Calibri"/>
              <a:sym typeface="Calibri"/>
            </a:endParaRPr>
          </a:p>
        </p:txBody>
      </p:sp>
      <p:pic>
        <p:nvPicPr>
          <p:cNvPr descr="preencoded.png" id="671" name="Google Shape;671;h531cb58bc979c2d3_0_622"/>
          <p:cNvPicPr preferRelativeResize="0"/>
          <p:nvPr/>
        </p:nvPicPr>
        <p:blipFill rotWithShape="1">
          <a:blip r:embed="rId8">
            <a:alphaModFix/>
          </a:blip>
          <a:srcRect b="0" l="0" r="0" t="0"/>
          <a:stretch/>
        </p:blipFill>
        <p:spPr>
          <a:xfrm>
            <a:off x="1295400" y="933450"/>
            <a:ext cx="6153150" cy="90963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2026-10-24T07:46:54Z</dcterms:created>
  <dc:creator>PptxGenJS</dc:creator>
</cp:coreProperties>
</file>