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4000"/>
  <p:notesSz cx="6858000" cy="9144000"/>
  <p:embeddedFontLst>
    <p:embeddedFont>
      <p:font typeface="Lato"/>
      <p:bold r:id="rId30"/>
      <p:boldItalic r:id="rId31"/>
    </p:embeddedFont>
    <p:embeddedFont>
      <p:font typeface="Rock Salt"/>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gqRzyeFCc7VVh8wMgSIf4xuwnM3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RockSalt-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 name="Google Shape;1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 name="Google Shape;6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sp>
        <p:nvSpPr>
          <p:cNvPr id="10" name="Google Shape;10;p27"/>
          <p:cNvSpPr txBox="1"/>
          <p:nvPr>
            <p:ph idx="12" type="sldNum"/>
          </p:nvPr>
        </p:nvSpPr>
        <p:spPr>
          <a:xfrm>
            <a:off x="11785600" y="12344400"/>
            <a:ext cx="5689600" cy="7366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Calibri"/>
              <a:buNone/>
              <a:defRPr sz="1200"/>
            </a:lvl1pPr>
            <a:lvl2pPr indent="0" lvl="1" marL="0" algn="r">
              <a:lnSpc>
                <a:spcPct val="100000"/>
              </a:lnSpc>
              <a:spcBef>
                <a:spcPts val="0"/>
              </a:spcBef>
              <a:spcAft>
                <a:spcPts val="0"/>
              </a:spcAft>
              <a:buClr>
                <a:srgbClr val="000000"/>
              </a:buClr>
              <a:buSzPts val="1200"/>
              <a:buFont typeface="Calibri"/>
              <a:buNone/>
              <a:defRPr sz="1200"/>
            </a:lvl2pPr>
            <a:lvl3pPr indent="0" lvl="2" marL="0" algn="r">
              <a:lnSpc>
                <a:spcPct val="100000"/>
              </a:lnSpc>
              <a:spcBef>
                <a:spcPts val="0"/>
              </a:spcBef>
              <a:spcAft>
                <a:spcPts val="0"/>
              </a:spcAft>
              <a:buClr>
                <a:srgbClr val="000000"/>
              </a:buClr>
              <a:buSzPts val="1200"/>
              <a:buFont typeface="Calibri"/>
              <a:buNone/>
              <a:defRPr sz="1200"/>
            </a:lvl3pPr>
            <a:lvl4pPr indent="0" lvl="3" marL="0" algn="r">
              <a:lnSpc>
                <a:spcPct val="100000"/>
              </a:lnSpc>
              <a:spcBef>
                <a:spcPts val="0"/>
              </a:spcBef>
              <a:spcAft>
                <a:spcPts val="0"/>
              </a:spcAft>
              <a:buClr>
                <a:srgbClr val="000000"/>
              </a:buClr>
              <a:buSzPts val="1200"/>
              <a:buFont typeface="Calibri"/>
              <a:buNone/>
              <a:defRPr sz="1200"/>
            </a:lvl4pPr>
            <a:lvl5pPr indent="0" lvl="4" marL="0" algn="r">
              <a:lnSpc>
                <a:spcPct val="100000"/>
              </a:lnSpc>
              <a:spcBef>
                <a:spcPts val="0"/>
              </a:spcBef>
              <a:spcAft>
                <a:spcPts val="0"/>
              </a:spcAft>
              <a:buClr>
                <a:srgbClr val="000000"/>
              </a:buClr>
              <a:buSzPts val="1200"/>
              <a:buFont typeface="Calibri"/>
              <a:buNone/>
              <a:defRPr sz="1200"/>
            </a:lvl5pPr>
            <a:lvl6pPr indent="0" lvl="5" marL="0" algn="r">
              <a:lnSpc>
                <a:spcPct val="100000"/>
              </a:lnSpc>
              <a:spcBef>
                <a:spcPts val="0"/>
              </a:spcBef>
              <a:spcAft>
                <a:spcPts val="0"/>
              </a:spcAft>
              <a:buClr>
                <a:srgbClr val="000000"/>
              </a:buClr>
              <a:buSzPts val="1200"/>
              <a:buFont typeface="Calibri"/>
              <a:buNone/>
              <a:defRPr sz="1200"/>
            </a:lvl6pPr>
            <a:lvl7pPr indent="0" lvl="6" marL="0" algn="r">
              <a:lnSpc>
                <a:spcPct val="100000"/>
              </a:lnSpc>
              <a:spcBef>
                <a:spcPts val="0"/>
              </a:spcBef>
              <a:spcAft>
                <a:spcPts val="0"/>
              </a:spcAft>
              <a:buClr>
                <a:srgbClr val="000000"/>
              </a:buClr>
              <a:buSzPts val="1200"/>
              <a:buFont typeface="Calibri"/>
              <a:buNone/>
              <a:defRPr sz="1200"/>
            </a:lvl7pPr>
            <a:lvl8pPr indent="0" lvl="7" marL="0" algn="r">
              <a:lnSpc>
                <a:spcPct val="100000"/>
              </a:lnSpc>
              <a:spcBef>
                <a:spcPts val="0"/>
              </a:spcBef>
              <a:spcAft>
                <a:spcPts val="0"/>
              </a:spcAft>
              <a:buClr>
                <a:srgbClr val="000000"/>
              </a:buClr>
              <a:buSzPts val="1200"/>
              <a:buFont typeface="Calibri"/>
              <a:buNone/>
              <a:defRPr sz="1200"/>
            </a:lvl8pPr>
            <a:lvl9pPr indent="0" lvl="8" marL="0" algn="r">
              <a:lnSpc>
                <a:spcPct val="100000"/>
              </a:lnSpc>
              <a:spcBef>
                <a:spcPts val="0"/>
              </a:spcBef>
              <a:spcAft>
                <a:spcPts val="0"/>
              </a:spcAft>
              <a:buClr>
                <a:srgbClr val="000000"/>
              </a:buClr>
              <a:buSzPts val="1200"/>
              <a:buFont typeface="Calibri"/>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1219200" y="184149"/>
            <a:ext cx="21945600" cy="3016252"/>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26"/>
          <p:cNvSpPr txBox="1"/>
          <p:nvPr>
            <p:ph idx="1" type="body"/>
          </p:nvPr>
        </p:nvSpPr>
        <p:spPr>
          <a:xfrm>
            <a:off x="1219200" y="3200400"/>
            <a:ext cx="21945600" cy="10515600"/>
          </a:xfrm>
          <a:prstGeom prst="rect">
            <a:avLst/>
          </a:prstGeom>
          <a:noFill/>
          <a:ln>
            <a:noFill/>
          </a:ln>
        </p:spPr>
        <p:txBody>
          <a:bodyPr anchorCtr="0" anchor="t" bIns="45700" lIns="45700" spcFirstLastPara="1" rIns="45700" wrap="square" tIns="45700">
            <a:no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26"/>
          <p:cNvSpPr txBox="1"/>
          <p:nvPr>
            <p:ph idx="12" type="sldNum"/>
          </p:nvPr>
        </p:nvSpPr>
        <p:spPr>
          <a:xfrm>
            <a:off x="11785600" y="12344400"/>
            <a:ext cx="5689600" cy="7366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5.png"/><Relationship Id="rId7" Type="http://schemas.openxmlformats.org/officeDocument/2006/relationships/image" Target="../media/image9.png"/></Relationships>
</file>

<file path=ppt/slides/_rels/slide10.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40.png"/><Relationship Id="rId13" Type="http://schemas.openxmlformats.org/officeDocument/2006/relationships/image" Target="../media/image52.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6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9.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2.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45.png"/><Relationship Id="rId8"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43.png"/><Relationship Id="rId8" Type="http://schemas.openxmlformats.org/officeDocument/2006/relationships/image" Target="../media/image5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75.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68.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9.png"/><Relationship Id="rId8" Type="http://schemas.openxmlformats.org/officeDocument/2006/relationships/image" Target="../media/image5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7.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80.png"/><Relationship Id="rId8" Type="http://schemas.openxmlformats.org/officeDocument/2006/relationships/image" Target="../media/image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9.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70.png"/></Relationships>
</file>

<file path=ppt/slides/_rels/slide21.xml.rels><?xml version="1.0" encoding="UTF-8" standalone="yes"?><Relationships xmlns="http://schemas.openxmlformats.org/package/2006/relationships"><Relationship Id="rId11" Type="http://schemas.openxmlformats.org/officeDocument/2006/relationships/image" Target="../media/image63.png"/><Relationship Id="rId10" Type="http://schemas.openxmlformats.org/officeDocument/2006/relationships/image" Target="../media/image73.png"/><Relationship Id="rId13" Type="http://schemas.openxmlformats.org/officeDocument/2006/relationships/image" Target="../media/image64.png"/><Relationship Id="rId12" Type="http://schemas.openxmlformats.org/officeDocument/2006/relationships/image" Target="../media/image84.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66.png"/><Relationship Id="rId14" Type="http://schemas.openxmlformats.org/officeDocument/2006/relationships/image" Target="../media/image62.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9.png"/><Relationship Id="rId8" Type="http://schemas.openxmlformats.org/officeDocument/2006/relationships/image" Target="../media/image59.png"/></Relationships>
</file>

<file path=ppt/slides/_rels/slide22.xml.rels><?xml version="1.0" encoding="UTF-8" standalone="yes"?><Relationships xmlns="http://schemas.openxmlformats.org/package/2006/relationships"><Relationship Id="rId11" Type="http://schemas.openxmlformats.org/officeDocument/2006/relationships/image" Target="../media/image72.png"/><Relationship Id="rId10" Type="http://schemas.openxmlformats.org/officeDocument/2006/relationships/image" Target="../media/image76.png"/><Relationship Id="rId13" Type="http://schemas.openxmlformats.org/officeDocument/2006/relationships/image" Target="../media/image79.png"/><Relationship Id="rId12"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90.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82.png"/><Relationship Id="rId8" Type="http://schemas.openxmlformats.org/officeDocument/2006/relationships/image" Target="../media/image7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77.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78.png"/><Relationship Id="rId8" Type="http://schemas.openxmlformats.org/officeDocument/2006/relationships/image" Target="../media/image8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87.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8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9.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9.png"/><Relationship Id="rId7" Type="http://schemas.openxmlformats.org/officeDocument/2006/relationships/hyperlink" Target="https://unsplash.com/" TargetMode="External"/><Relationship Id="rId8" Type="http://schemas.openxmlformats.org/officeDocument/2006/relationships/image" Target="../media/image8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36.png"/><Relationship Id="rId7" Type="http://schemas.openxmlformats.org/officeDocument/2006/relationships/image" Target="../media/image69.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29.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9.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9.png"/><Relationship Id="rId7"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9.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41.png"/><Relationship Id="rId8"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4.png"/><Relationship Id="rId10" Type="http://schemas.openxmlformats.org/officeDocument/2006/relationships/image" Target="../media/image39.png"/><Relationship Id="rId9" Type="http://schemas.openxmlformats.org/officeDocument/2006/relationships/image" Target="../media/image33.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9.png"/><Relationship Id="rId8"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14" name="Shape 14"/>
        <p:cNvGrpSpPr/>
        <p:nvPr/>
      </p:nvGrpSpPr>
      <p:grpSpPr>
        <a:xfrm>
          <a:off x="0" y="0"/>
          <a:ext cx="0" cy="0"/>
          <a:chOff x="0" y="0"/>
          <a:chExt cx="0" cy="0"/>
        </a:xfrm>
      </p:grpSpPr>
      <p:pic>
        <p:nvPicPr>
          <p:cNvPr descr="Image 0" id="15" name="Google Shape;15;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6" name="Google Shape;16;p1"/>
          <p:cNvPicPr preferRelativeResize="0"/>
          <p:nvPr/>
        </p:nvPicPr>
        <p:blipFill rotWithShape="1">
          <a:blip r:embed="rId4">
            <a:alphaModFix/>
          </a:blip>
          <a:srcRect b="0" l="0" r="0" t="0"/>
          <a:stretch/>
        </p:blipFill>
        <p:spPr>
          <a:xfrm>
            <a:off x="381048" y="1028700"/>
            <a:ext cx="5106038" cy="2438400"/>
          </a:xfrm>
          <a:prstGeom prst="rect">
            <a:avLst/>
          </a:prstGeom>
          <a:noFill/>
          <a:ln>
            <a:noFill/>
          </a:ln>
        </p:spPr>
      </p:pic>
      <p:pic>
        <p:nvPicPr>
          <p:cNvPr descr="Image 2" id="17" name="Google Shape;17;p1"/>
          <p:cNvPicPr preferRelativeResize="0"/>
          <p:nvPr/>
        </p:nvPicPr>
        <p:blipFill rotWithShape="1">
          <a:blip r:embed="rId5">
            <a:alphaModFix/>
          </a:blip>
          <a:srcRect b="0" l="0" r="0" t="0"/>
          <a:stretch/>
        </p:blipFill>
        <p:spPr>
          <a:xfrm>
            <a:off x="16626377" y="4064000"/>
            <a:ext cx="6744544" cy="2794000"/>
          </a:xfrm>
          <a:prstGeom prst="rect">
            <a:avLst/>
          </a:prstGeom>
          <a:noFill/>
          <a:ln>
            <a:noFill/>
          </a:ln>
        </p:spPr>
      </p:pic>
      <p:sp>
        <p:nvSpPr>
          <p:cNvPr id="18" name="Google Shape;18;p1"/>
          <p:cNvSpPr txBox="1"/>
          <p:nvPr/>
        </p:nvSpPr>
        <p:spPr>
          <a:xfrm>
            <a:off x="736692" y="3995704"/>
            <a:ext cx="17341800" cy="338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0"/>
              <a:buFont typeface="Rock Salt"/>
              <a:buNone/>
            </a:pPr>
            <a:r>
              <a:rPr b="0" i="0" lang="en-US" sz="22000" u="none" cap="none" strike="noStrike">
                <a:solidFill>
                  <a:srgbClr val="000000"/>
                </a:solidFill>
                <a:latin typeface="Rock Salt"/>
                <a:ea typeface="Rock Salt"/>
                <a:cs typeface="Rock Salt"/>
                <a:sym typeface="Rock Salt"/>
              </a:rPr>
              <a:t>Itinerary</a:t>
            </a:r>
            <a:endParaRPr/>
          </a:p>
        </p:txBody>
      </p:sp>
      <p:pic>
        <p:nvPicPr>
          <p:cNvPr descr="Image 3" id="19" name="Google Shape;19;p1"/>
          <p:cNvPicPr preferRelativeResize="0"/>
          <p:nvPr/>
        </p:nvPicPr>
        <p:blipFill rotWithShape="1">
          <a:blip r:embed="rId6">
            <a:alphaModFix/>
          </a:blip>
          <a:srcRect b="0" l="0" r="0" t="0"/>
          <a:stretch/>
        </p:blipFill>
        <p:spPr>
          <a:xfrm>
            <a:off x="14162270" y="1333500"/>
            <a:ext cx="10097763" cy="11036300"/>
          </a:xfrm>
          <a:prstGeom prst="rect">
            <a:avLst/>
          </a:prstGeom>
          <a:noFill/>
          <a:ln>
            <a:noFill/>
          </a:ln>
        </p:spPr>
      </p:pic>
      <p:pic>
        <p:nvPicPr>
          <p:cNvPr descr="Image 4" id="20" name="Google Shape;20;p1"/>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21" name="Google Shape;21;p1"/>
          <p:cNvSpPr txBox="1"/>
          <p:nvPr/>
        </p:nvSpPr>
        <p:spPr>
          <a:xfrm>
            <a:off x="889111" y="7620000"/>
            <a:ext cx="13493321" cy="195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B4C5B"/>
              </a:buClr>
              <a:buSzPts val="6400"/>
              <a:buFont typeface="Lato"/>
              <a:buNone/>
            </a:pPr>
            <a:r>
              <a:rPr b="1" i="0" lang="en-US" sz="6400" u="none" cap="none" strike="noStrike">
                <a:solidFill>
                  <a:srgbClr val="2B4C5B"/>
                </a:solidFill>
                <a:latin typeface="Lato"/>
                <a:ea typeface="Lato"/>
                <a:cs typeface="Lato"/>
                <a:sym typeface="Lato"/>
              </a:rPr>
              <a:t>Free Presentation Template by EaTemp</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161" name="Shape 161"/>
        <p:cNvGrpSpPr/>
        <p:nvPr/>
      </p:nvGrpSpPr>
      <p:grpSpPr>
        <a:xfrm>
          <a:off x="0" y="0"/>
          <a:ext cx="0" cy="0"/>
          <a:chOff x="0" y="0"/>
          <a:chExt cx="0" cy="0"/>
        </a:xfrm>
      </p:grpSpPr>
      <p:pic>
        <p:nvPicPr>
          <p:cNvPr descr="Image 0" id="162" name="Google Shape;162;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63" name="Google Shape;163;p10"/>
          <p:cNvPicPr preferRelativeResize="0"/>
          <p:nvPr/>
        </p:nvPicPr>
        <p:blipFill rotWithShape="1">
          <a:blip r:embed="rId4">
            <a:alphaModFix/>
          </a:blip>
          <a:srcRect b="0" l="0" r="0" t="0"/>
          <a:stretch/>
        </p:blipFill>
        <p:spPr>
          <a:xfrm>
            <a:off x="18950768" y="1562100"/>
            <a:ext cx="3734268" cy="1727200"/>
          </a:xfrm>
          <a:prstGeom prst="rect">
            <a:avLst/>
          </a:prstGeom>
          <a:noFill/>
          <a:ln>
            <a:noFill/>
          </a:ln>
        </p:spPr>
      </p:pic>
      <p:pic>
        <p:nvPicPr>
          <p:cNvPr descr="Image 2" id="164" name="Google Shape;164;p10"/>
          <p:cNvPicPr preferRelativeResize="0"/>
          <p:nvPr/>
        </p:nvPicPr>
        <p:blipFill rotWithShape="1">
          <a:blip r:embed="rId5">
            <a:alphaModFix/>
          </a:blip>
          <a:srcRect b="0" l="0" r="0" t="0"/>
          <a:stretch/>
        </p:blipFill>
        <p:spPr>
          <a:xfrm>
            <a:off x="13349368" y="3721100"/>
            <a:ext cx="3734268" cy="1727200"/>
          </a:xfrm>
          <a:prstGeom prst="rect">
            <a:avLst/>
          </a:prstGeom>
          <a:noFill/>
          <a:ln>
            <a:noFill/>
          </a:ln>
        </p:spPr>
      </p:pic>
      <p:pic>
        <p:nvPicPr>
          <p:cNvPr descr="Image 3" id="165" name="Google Shape;165;p10"/>
          <p:cNvPicPr preferRelativeResize="0"/>
          <p:nvPr/>
        </p:nvPicPr>
        <p:blipFill rotWithShape="1">
          <a:blip r:embed="rId6">
            <a:alphaModFix/>
          </a:blip>
          <a:srcRect b="0" l="0" r="0" t="0"/>
          <a:stretch/>
        </p:blipFill>
        <p:spPr>
          <a:xfrm>
            <a:off x="736692" y="406400"/>
            <a:ext cx="9043531" cy="3746500"/>
          </a:xfrm>
          <a:prstGeom prst="rect">
            <a:avLst/>
          </a:prstGeom>
          <a:noFill/>
          <a:ln>
            <a:noFill/>
          </a:ln>
        </p:spPr>
      </p:pic>
      <p:pic>
        <p:nvPicPr>
          <p:cNvPr descr="Image 4" id="166" name="Google Shape;166;p10"/>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pic>
        <p:nvPicPr>
          <p:cNvPr descr="Image 5" id="167" name="Google Shape;167;p10"/>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168" name="Google Shape;168;p10"/>
          <p:cNvSpPr/>
          <p:nvPr/>
        </p:nvSpPr>
        <p:spPr>
          <a:xfrm>
            <a:off x="381047" y="3060700"/>
            <a:ext cx="5347370" cy="8674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9" name="Google Shape;169;p10"/>
          <p:cNvSpPr txBox="1"/>
          <p:nvPr/>
        </p:nvSpPr>
        <p:spPr>
          <a:xfrm>
            <a:off x="609676" y="4470400"/>
            <a:ext cx="4890111"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Eclipse</a:t>
            </a:r>
            <a:endParaRPr/>
          </a:p>
        </p:txBody>
      </p:sp>
      <p:sp>
        <p:nvSpPr>
          <p:cNvPr id="170" name="Google Shape;170;p10"/>
          <p:cNvSpPr txBox="1"/>
          <p:nvPr/>
        </p:nvSpPr>
        <p:spPr>
          <a:xfrm>
            <a:off x="618143" y="5765800"/>
            <a:ext cx="4873178"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6" id="171" name="Google Shape;171;p10"/>
          <p:cNvPicPr preferRelativeResize="0"/>
          <p:nvPr/>
        </p:nvPicPr>
        <p:blipFill rotWithShape="1">
          <a:blip r:embed="rId9">
            <a:alphaModFix/>
          </a:blip>
          <a:srcRect b="0" l="0" r="0" t="0"/>
          <a:stretch/>
        </p:blipFill>
        <p:spPr>
          <a:xfrm>
            <a:off x="2241830" y="7137400"/>
            <a:ext cx="1625804" cy="1625600"/>
          </a:xfrm>
          <a:prstGeom prst="rect">
            <a:avLst/>
          </a:prstGeom>
          <a:noFill/>
          <a:ln>
            <a:noFill/>
          </a:ln>
        </p:spPr>
      </p:pic>
      <p:pic>
        <p:nvPicPr>
          <p:cNvPr descr="Image 7" id="172" name="Google Shape;172;p10"/>
          <p:cNvPicPr preferRelativeResize="0"/>
          <p:nvPr/>
        </p:nvPicPr>
        <p:blipFill rotWithShape="1">
          <a:blip r:embed="rId10">
            <a:alphaModFix/>
          </a:blip>
          <a:srcRect b="0" l="0" r="0" t="0"/>
          <a:stretch/>
        </p:blipFill>
        <p:spPr>
          <a:xfrm>
            <a:off x="2326518" y="7222083"/>
            <a:ext cx="1456423" cy="1456247"/>
          </a:xfrm>
          <a:prstGeom prst="rect">
            <a:avLst/>
          </a:prstGeom>
          <a:noFill/>
          <a:ln>
            <a:noFill/>
          </a:ln>
        </p:spPr>
      </p:pic>
      <p:sp>
        <p:nvSpPr>
          <p:cNvPr id="173" name="Google Shape;173;p10"/>
          <p:cNvSpPr txBox="1"/>
          <p:nvPr/>
        </p:nvSpPr>
        <p:spPr>
          <a:xfrm>
            <a:off x="609676" y="9169400"/>
            <a:ext cx="4890111"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Quest</a:t>
            </a:r>
            <a:endParaRPr/>
          </a:p>
        </p:txBody>
      </p:sp>
      <p:sp>
        <p:nvSpPr>
          <p:cNvPr id="174" name="Google Shape;174;p10"/>
          <p:cNvSpPr txBox="1"/>
          <p:nvPr/>
        </p:nvSpPr>
        <p:spPr>
          <a:xfrm>
            <a:off x="618143" y="10464800"/>
            <a:ext cx="4873178"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75" name="Google Shape;175;p10"/>
          <p:cNvSpPr/>
          <p:nvPr/>
        </p:nvSpPr>
        <p:spPr>
          <a:xfrm>
            <a:off x="6477810" y="3060700"/>
            <a:ext cx="5347369" cy="8674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6" name="Google Shape;176;p10"/>
          <p:cNvSpPr txBox="1"/>
          <p:nvPr/>
        </p:nvSpPr>
        <p:spPr>
          <a:xfrm>
            <a:off x="6706437" y="4470400"/>
            <a:ext cx="4890112"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Eclipse</a:t>
            </a:r>
            <a:endParaRPr/>
          </a:p>
        </p:txBody>
      </p:sp>
      <p:sp>
        <p:nvSpPr>
          <p:cNvPr id="177" name="Google Shape;177;p10"/>
          <p:cNvSpPr txBox="1"/>
          <p:nvPr/>
        </p:nvSpPr>
        <p:spPr>
          <a:xfrm>
            <a:off x="6714905" y="5765800"/>
            <a:ext cx="4873177"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8" id="178" name="Google Shape;178;p10"/>
          <p:cNvPicPr preferRelativeResize="0"/>
          <p:nvPr/>
        </p:nvPicPr>
        <p:blipFill rotWithShape="1">
          <a:blip r:embed="rId9">
            <a:alphaModFix/>
          </a:blip>
          <a:srcRect b="0" l="0" r="0" t="0"/>
          <a:stretch/>
        </p:blipFill>
        <p:spPr>
          <a:xfrm>
            <a:off x="8338591" y="7137400"/>
            <a:ext cx="1625804" cy="1625600"/>
          </a:xfrm>
          <a:prstGeom prst="rect">
            <a:avLst/>
          </a:prstGeom>
          <a:noFill/>
          <a:ln>
            <a:noFill/>
          </a:ln>
        </p:spPr>
      </p:pic>
      <p:pic>
        <p:nvPicPr>
          <p:cNvPr descr="Image 9" id="179" name="Google Shape;179;p10"/>
          <p:cNvPicPr preferRelativeResize="0"/>
          <p:nvPr/>
        </p:nvPicPr>
        <p:blipFill rotWithShape="1">
          <a:blip r:embed="rId11">
            <a:alphaModFix/>
          </a:blip>
          <a:srcRect b="0" l="0" r="0" t="0"/>
          <a:stretch/>
        </p:blipFill>
        <p:spPr>
          <a:xfrm>
            <a:off x="8541818" y="7340600"/>
            <a:ext cx="1192257" cy="1190414"/>
          </a:xfrm>
          <a:prstGeom prst="rect">
            <a:avLst/>
          </a:prstGeom>
          <a:noFill/>
          <a:ln>
            <a:noFill/>
          </a:ln>
        </p:spPr>
      </p:pic>
      <p:sp>
        <p:nvSpPr>
          <p:cNvPr id="180" name="Google Shape;180;p10"/>
          <p:cNvSpPr txBox="1"/>
          <p:nvPr/>
        </p:nvSpPr>
        <p:spPr>
          <a:xfrm>
            <a:off x="6706437" y="9169400"/>
            <a:ext cx="4890112"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Quest</a:t>
            </a:r>
            <a:endParaRPr/>
          </a:p>
        </p:txBody>
      </p:sp>
      <p:sp>
        <p:nvSpPr>
          <p:cNvPr id="181" name="Google Shape;181;p10"/>
          <p:cNvSpPr txBox="1"/>
          <p:nvPr/>
        </p:nvSpPr>
        <p:spPr>
          <a:xfrm>
            <a:off x="6714905" y="10464800"/>
            <a:ext cx="4873177"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82" name="Google Shape;182;p10"/>
          <p:cNvSpPr/>
          <p:nvPr/>
        </p:nvSpPr>
        <p:spPr>
          <a:xfrm>
            <a:off x="12574571" y="3060700"/>
            <a:ext cx="5347370" cy="8674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 name="Google Shape;183;p10"/>
          <p:cNvSpPr txBox="1"/>
          <p:nvPr/>
        </p:nvSpPr>
        <p:spPr>
          <a:xfrm>
            <a:off x="12803199" y="4470400"/>
            <a:ext cx="4890112"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Eclipse</a:t>
            </a:r>
            <a:endParaRPr/>
          </a:p>
        </p:txBody>
      </p:sp>
      <p:sp>
        <p:nvSpPr>
          <p:cNvPr id="184" name="Google Shape;184;p10"/>
          <p:cNvSpPr txBox="1"/>
          <p:nvPr/>
        </p:nvSpPr>
        <p:spPr>
          <a:xfrm>
            <a:off x="12811668" y="5765800"/>
            <a:ext cx="4873177"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10" id="185" name="Google Shape;185;p10"/>
          <p:cNvPicPr preferRelativeResize="0"/>
          <p:nvPr/>
        </p:nvPicPr>
        <p:blipFill rotWithShape="1">
          <a:blip r:embed="rId9">
            <a:alphaModFix/>
          </a:blip>
          <a:srcRect b="0" l="0" r="0" t="0"/>
          <a:stretch/>
        </p:blipFill>
        <p:spPr>
          <a:xfrm>
            <a:off x="14435354" y="7137400"/>
            <a:ext cx="1625804" cy="1625600"/>
          </a:xfrm>
          <a:prstGeom prst="rect">
            <a:avLst/>
          </a:prstGeom>
          <a:noFill/>
          <a:ln>
            <a:noFill/>
          </a:ln>
        </p:spPr>
      </p:pic>
      <p:pic>
        <p:nvPicPr>
          <p:cNvPr descr="Image 11" id="186" name="Google Shape;186;p10"/>
          <p:cNvPicPr preferRelativeResize="0"/>
          <p:nvPr/>
        </p:nvPicPr>
        <p:blipFill rotWithShape="1">
          <a:blip r:embed="rId12">
            <a:alphaModFix/>
          </a:blip>
          <a:srcRect b="0" l="0" r="0" t="0"/>
          <a:stretch/>
        </p:blipFill>
        <p:spPr>
          <a:xfrm>
            <a:off x="14536942" y="7142161"/>
            <a:ext cx="1519453" cy="1519263"/>
          </a:xfrm>
          <a:prstGeom prst="rect">
            <a:avLst/>
          </a:prstGeom>
          <a:noFill/>
          <a:ln>
            <a:noFill/>
          </a:ln>
        </p:spPr>
      </p:pic>
      <p:sp>
        <p:nvSpPr>
          <p:cNvPr id="187" name="Google Shape;187;p10"/>
          <p:cNvSpPr txBox="1"/>
          <p:nvPr/>
        </p:nvSpPr>
        <p:spPr>
          <a:xfrm>
            <a:off x="12803199" y="9169400"/>
            <a:ext cx="4890112"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Quest</a:t>
            </a:r>
            <a:endParaRPr/>
          </a:p>
        </p:txBody>
      </p:sp>
      <p:sp>
        <p:nvSpPr>
          <p:cNvPr id="188" name="Google Shape;188;p10"/>
          <p:cNvSpPr txBox="1"/>
          <p:nvPr/>
        </p:nvSpPr>
        <p:spPr>
          <a:xfrm>
            <a:off x="12811668" y="10464800"/>
            <a:ext cx="4873177"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89" name="Google Shape;189;p10"/>
          <p:cNvSpPr/>
          <p:nvPr/>
        </p:nvSpPr>
        <p:spPr>
          <a:xfrm>
            <a:off x="18671334" y="3060700"/>
            <a:ext cx="5347369" cy="8674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0" name="Google Shape;190;p10"/>
          <p:cNvSpPr txBox="1"/>
          <p:nvPr/>
        </p:nvSpPr>
        <p:spPr>
          <a:xfrm>
            <a:off x="18899962" y="4470400"/>
            <a:ext cx="4890112"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Eclipse</a:t>
            </a:r>
            <a:endParaRPr/>
          </a:p>
        </p:txBody>
      </p:sp>
      <p:sp>
        <p:nvSpPr>
          <p:cNvPr id="191" name="Google Shape;191;p10"/>
          <p:cNvSpPr txBox="1"/>
          <p:nvPr/>
        </p:nvSpPr>
        <p:spPr>
          <a:xfrm>
            <a:off x="18908430" y="5765800"/>
            <a:ext cx="4873177"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12" id="192" name="Google Shape;192;p10"/>
          <p:cNvPicPr preferRelativeResize="0"/>
          <p:nvPr/>
        </p:nvPicPr>
        <p:blipFill rotWithShape="1">
          <a:blip r:embed="rId9">
            <a:alphaModFix/>
          </a:blip>
          <a:srcRect b="0" l="0" r="0" t="0"/>
          <a:stretch/>
        </p:blipFill>
        <p:spPr>
          <a:xfrm>
            <a:off x="20532115" y="7137400"/>
            <a:ext cx="1625804" cy="1625600"/>
          </a:xfrm>
          <a:prstGeom prst="rect">
            <a:avLst/>
          </a:prstGeom>
          <a:noFill/>
          <a:ln>
            <a:noFill/>
          </a:ln>
        </p:spPr>
      </p:pic>
      <p:pic>
        <p:nvPicPr>
          <p:cNvPr descr="Image 13" id="193" name="Google Shape;193;p10"/>
          <p:cNvPicPr preferRelativeResize="0"/>
          <p:nvPr/>
        </p:nvPicPr>
        <p:blipFill rotWithShape="1">
          <a:blip r:embed="rId13">
            <a:alphaModFix/>
          </a:blip>
          <a:srcRect b="0" l="0" r="0" t="0"/>
          <a:stretch/>
        </p:blipFill>
        <p:spPr>
          <a:xfrm>
            <a:off x="20599860" y="7137400"/>
            <a:ext cx="1490320" cy="1625600"/>
          </a:xfrm>
          <a:prstGeom prst="rect">
            <a:avLst/>
          </a:prstGeom>
          <a:noFill/>
          <a:ln>
            <a:noFill/>
          </a:ln>
        </p:spPr>
      </p:pic>
      <p:sp>
        <p:nvSpPr>
          <p:cNvPr id="194" name="Google Shape;194;p10"/>
          <p:cNvSpPr txBox="1"/>
          <p:nvPr/>
        </p:nvSpPr>
        <p:spPr>
          <a:xfrm>
            <a:off x="18899962" y="9169400"/>
            <a:ext cx="4890112" cy="5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Quest</a:t>
            </a:r>
            <a:endParaRPr/>
          </a:p>
        </p:txBody>
      </p:sp>
      <p:sp>
        <p:nvSpPr>
          <p:cNvPr id="195" name="Google Shape;195;p10"/>
          <p:cNvSpPr txBox="1"/>
          <p:nvPr/>
        </p:nvSpPr>
        <p:spPr>
          <a:xfrm>
            <a:off x="18908430" y="10464800"/>
            <a:ext cx="4873177"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96" name="Google Shape;196;p10"/>
          <p:cNvSpPr/>
          <p:nvPr/>
        </p:nvSpPr>
        <p:spPr>
          <a:xfrm>
            <a:off x="1994149" y="2146300"/>
            <a:ext cx="2133868" cy="2133600"/>
          </a:xfrm>
          <a:prstGeom prst="roundRect">
            <a:avLst>
              <a:gd fmla="val 50000" name="adj"/>
            </a:avLst>
          </a:prstGeom>
          <a:solidFill>
            <a:srgbClr val="1E1E1E"/>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7" name="Google Shape;197;p10"/>
          <p:cNvSpPr txBox="1"/>
          <p:nvPr/>
        </p:nvSpPr>
        <p:spPr>
          <a:xfrm>
            <a:off x="2629229" y="2648022"/>
            <a:ext cx="12024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Rock Salt"/>
              <a:buNone/>
            </a:pPr>
            <a:r>
              <a:rPr b="0" i="0" lang="en-US" sz="8000" u="none" cap="none" strike="noStrike">
                <a:solidFill>
                  <a:srgbClr val="FFFFFF"/>
                </a:solidFill>
                <a:latin typeface="Rock Salt"/>
                <a:ea typeface="Rock Salt"/>
                <a:cs typeface="Rock Salt"/>
                <a:sym typeface="Rock Salt"/>
              </a:rPr>
              <a:t>S</a:t>
            </a:r>
            <a:endParaRPr/>
          </a:p>
        </p:txBody>
      </p:sp>
      <p:sp>
        <p:nvSpPr>
          <p:cNvPr id="198" name="Google Shape;198;p10"/>
          <p:cNvSpPr/>
          <p:nvPr/>
        </p:nvSpPr>
        <p:spPr>
          <a:xfrm>
            <a:off x="8090910" y="2146300"/>
            <a:ext cx="2133868" cy="2133600"/>
          </a:xfrm>
          <a:prstGeom prst="roundRect">
            <a:avLst>
              <a:gd fmla="val 50000" name="adj"/>
            </a:avLst>
          </a:prstGeom>
          <a:solidFill>
            <a:srgbClr val="1E1E1E"/>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9" name="Google Shape;199;p10"/>
          <p:cNvSpPr txBox="1"/>
          <p:nvPr/>
        </p:nvSpPr>
        <p:spPr>
          <a:xfrm>
            <a:off x="8560869" y="2648022"/>
            <a:ext cx="15327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Rock Salt"/>
              <a:buNone/>
            </a:pPr>
            <a:r>
              <a:rPr b="0" i="0" lang="en-US" sz="8000" u="none" cap="none" strike="noStrike">
                <a:solidFill>
                  <a:srgbClr val="FFFFFF"/>
                </a:solidFill>
                <a:latin typeface="Rock Salt"/>
                <a:ea typeface="Rock Salt"/>
                <a:cs typeface="Rock Salt"/>
                <a:sym typeface="Rock Salt"/>
              </a:rPr>
              <a:t>W</a:t>
            </a:r>
            <a:endParaRPr/>
          </a:p>
        </p:txBody>
      </p:sp>
      <p:sp>
        <p:nvSpPr>
          <p:cNvPr id="200" name="Google Shape;200;p10"/>
          <p:cNvSpPr/>
          <p:nvPr/>
        </p:nvSpPr>
        <p:spPr>
          <a:xfrm>
            <a:off x="14187673" y="2146300"/>
            <a:ext cx="2133868" cy="2133600"/>
          </a:xfrm>
          <a:prstGeom prst="roundRect">
            <a:avLst>
              <a:gd fmla="val 50000" name="adj"/>
            </a:avLst>
          </a:prstGeom>
          <a:solidFill>
            <a:srgbClr val="1E1E1E"/>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1" name="Google Shape;201;p10"/>
          <p:cNvSpPr txBox="1"/>
          <p:nvPr/>
        </p:nvSpPr>
        <p:spPr>
          <a:xfrm>
            <a:off x="14702088" y="2648022"/>
            <a:ext cx="14436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Rock Salt"/>
              <a:buNone/>
            </a:pPr>
            <a:r>
              <a:rPr b="0" i="0" lang="en-US" sz="8000" u="none" cap="none" strike="noStrike">
                <a:solidFill>
                  <a:srgbClr val="FFFFFF"/>
                </a:solidFill>
                <a:latin typeface="Rock Salt"/>
                <a:ea typeface="Rock Salt"/>
                <a:cs typeface="Rock Salt"/>
                <a:sym typeface="Rock Salt"/>
              </a:rPr>
              <a:t>O</a:t>
            </a:r>
            <a:endParaRPr/>
          </a:p>
        </p:txBody>
      </p:sp>
      <p:sp>
        <p:nvSpPr>
          <p:cNvPr id="202" name="Google Shape;202;p10"/>
          <p:cNvSpPr/>
          <p:nvPr/>
        </p:nvSpPr>
        <p:spPr>
          <a:xfrm>
            <a:off x="20284434" y="2146300"/>
            <a:ext cx="2133868" cy="2133600"/>
          </a:xfrm>
          <a:prstGeom prst="roundRect">
            <a:avLst>
              <a:gd fmla="val 50000" name="adj"/>
            </a:avLst>
          </a:prstGeom>
          <a:solidFill>
            <a:srgbClr val="1E1E1E"/>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3" name="Google Shape;203;p10"/>
          <p:cNvSpPr txBox="1"/>
          <p:nvPr/>
        </p:nvSpPr>
        <p:spPr>
          <a:xfrm>
            <a:off x="21021127" y="2648022"/>
            <a:ext cx="9993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Rock Salt"/>
              <a:buNone/>
            </a:pPr>
            <a:r>
              <a:rPr b="0" i="0" lang="en-US" sz="8000" u="none" cap="none" strike="noStrike">
                <a:solidFill>
                  <a:srgbClr val="FFFFFF"/>
                </a:solidFill>
                <a:latin typeface="Rock Salt"/>
                <a:ea typeface="Rock Salt"/>
                <a:cs typeface="Rock Salt"/>
                <a:sym typeface="Rock Salt"/>
              </a:rPr>
              <a:t>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207" name="Shape 207"/>
        <p:cNvGrpSpPr/>
        <p:nvPr/>
      </p:nvGrpSpPr>
      <p:grpSpPr>
        <a:xfrm>
          <a:off x="0" y="0"/>
          <a:ext cx="0" cy="0"/>
          <a:chOff x="0" y="0"/>
          <a:chExt cx="0" cy="0"/>
        </a:xfrm>
      </p:grpSpPr>
      <p:pic>
        <p:nvPicPr>
          <p:cNvPr descr="Image 0" id="208" name="Google Shape;208;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09" name="Google Shape;209;p11"/>
          <p:cNvPicPr preferRelativeResize="0"/>
          <p:nvPr/>
        </p:nvPicPr>
        <p:blipFill rotWithShape="1">
          <a:blip r:embed="rId4">
            <a:alphaModFix/>
          </a:blip>
          <a:srcRect b="0" l="0" r="0" t="0"/>
          <a:stretch/>
        </p:blipFill>
        <p:spPr>
          <a:xfrm>
            <a:off x="381048" y="1028700"/>
            <a:ext cx="5106038" cy="2438400"/>
          </a:xfrm>
          <a:prstGeom prst="rect">
            <a:avLst/>
          </a:prstGeom>
          <a:noFill/>
          <a:ln>
            <a:noFill/>
          </a:ln>
        </p:spPr>
      </p:pic>
      <p:pic>
        <p:nvPicPr>
          <p:cNvPr descr="Image 2" id="210" name="Google Shape;210;p11"/>
          <p:cNvPicPr preferRelativeResize="0"/>
          <p:nvPr/>
        </p:nvPicPr>
        <p:blipFill rotWithShape="1">
          <a:blip r:embed="rId5">
            <a:alphaModFix/>
          </a:blip>
          <a:srcRect b="0" l="0" r="0" t="0"/>
          <a:stretch/>
        </p:blipFill>
        <p:spPr>
          <a:xfrm>
            <a:off x="16626377" y="4064000"/>
            <a:ext cx="6744544" cy="2794000"/>
          </a:xfrm>
          <a:prstGeom prst="rect">
            <a:avLst/>
          </a:prstGeom>
          <a:noFill/>
          <a:ln>
            <a:noFill/>
          </a:ln>
        </p:spPr>
      </p:pic>
      <p:pic>
        <p:nvPicPr>
          <p:cNvPr descr="Image 3" id="211" name="Google Shape;211;p11"/>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212" name="Google Shape;212;p11"/>
          <p:cNvPicPr preferRelativeResize="0"/>
          <p:nvPr/>
        </p:nvPicPr>
        <p:blipFill rotWithShape="1">
          <a:blip r:embed="rId7">
            <a:alphaModFix/>
          </a:blip>
          <a:srcRect b="0" l="0" r="0" t="0"/>
          <a:stretch/>
        </p:blipFill>
        <p:spPr>
          <a:xfrm>
            <a:off x="685885" y="787400"/>
            <a:ext cx="10809053" cy="12369800"/>
          </a:xfrm>
          <a:prstGeom prst="rect">
            <a:avLst/>
          </a:prstGeom>
          <a:noFill/>
          <a:ln>
            <a:noFill/>
          </a:ln>
        </p:spPr>
      </p:pic>
      <p:sp>
        <p:nvSpPr>
          <p:cNvPr id="213" name="Google Shape;213;p11"/>
          <p:cNvSpPr txBox="1"/>
          <p:nvPr/>
        </p:nvSpPr>
        <p:spPr>
          <a:xfrm>
            <a:off x="12257031" y="1041399"/>
            <a:ext cx="3171164"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8000"/>
              <a:buFont typeface="Rock Salt"/>
              <a:buNone/>
            </a:pPr>
            <a:r>
              <a:rPr b="0" i="0" lang="en-US" sz="8000" u="none" cap="none" strike="noStrike">
                <a:solidFill>
                  <a:srgbClr val="0E0E0E"/>
                </a:solidFill>
                <a:latin typeface="Rock Salt"/>
                <a:ea typeface="Rock Salt"/>
                <a:cs typeface="Rock Salt"/>
                <a:sym typeface="Rock Salt"/>
              </a:rPr>
              <a:t>plan</a:t>
            </a:r>
            <a:endParaRPr/>
          </a:p>
        </p:txBody>
      </p:sp>
      <p:sp>
        <p:nvSpPr>
          <p:cNvPr id="214" name="Google Shape;214;p11"/>
          <p:cNvSpPr/>
          <p:nvPr/>
        </p:nvSpPr>
        <p:spPr>
          <a:xfrm>
            <a:off x="12257031" y="4279900"/>
            <a:ext cx="3302414" cy="2070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5" name="Google Shape;215;p11"/>
          <p:cNvSpPr txBox="1"/>
          <p:nvPr/>
        </p:nvSpPr>
        <p:spPr>
          <a:xfrm>
            <a:off x="13019126" y="5024260"/>
            <a:ext cx="19815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day 1</a:t>
            </a:r>
            <a:endParaRPr/>
          </a:p>
        </p:txBody>
      </p:sp>
      <p:sp>
        <p:nvSpPr>
          <p:cNvPr id="216" name="Google Shape;216;p11"/>
          <p:cNvSpPr txBox="1"/>
          <p:nvPr/>
        </p:nvSpPr>
        <p:spPr>
          <a:xfrm>
            <a:off x="15762670" y="4476750"/>
            <a:ext cx="8548169"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Enchanted Creatures</a:t>
            </a:r>
            <a:endParaRPr/>
          </a:p>
        </p:txBody>
      </p:sp>
      <p:sp>
        <p:nvSpPr>
          <p:cNvPr id="217" name="Google Shape;217;p11"/>
          <p:cNvSpPr txBox="1"/>
          <p:nvPr/>
        </p:nvSpPr>
        <p:spPr>
          <a:xfrm>
            <a:off x="15762670" y="5670550"/>
            <a:ext cx="8531234"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a:p>
        </p:txBody>
      </p:sp>
      <p:sp>
        <p:nvSpPr>
          <p:cNvPr id="218" name="Google Shape;218;p11"/>
          <p:cNvSpPr/>
          <p:nvPr/>
        </p:nvSpPr>
        <p:spPr>
          <a:xfrm>
            <a:off x="12257031" y="6959600"/>
            <a:ext cx="3429430" cy="2070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9" name="Google Shape;219;p11"/>
          <p:cNvSpPr txBox="1"/>
          <p:nvPr/>
        </p:nvSpPr>
        <p:spPr>
          <a:xfrm>
            <a:off x="13019126" y="7703960"/>
            <a:ext cx="21084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day 2</a:t>
            </a:r>
            <a:endParaRPr/>
          </a:p>
        </p:txBody>
      </p:sp>
      <p:sp>
        <p:nvSpPr>
          <p:cNvPr id="220" name="Google Shape;220;p11"/>
          <p:cNvSpPr txBox="1"/>
          <p:nvPr/>
        </p:nvSpPr>
        <p:spPr>
          <a:xfrm>
            <a:off x="15889685" y="7156450"/>
            <a:ext cx="8421154"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Magic-Wielding Individuals</a:t>
            </a:r>
            <a:endParaRPr/>
          </a:p>
        </p:txBody>
      </p:sp>
      <p:sp>
        <p:nvSpPr>
          <p:cNvPr id="221" name="Google Shape;221;p11"/>
          <p:cNvSpPr txBox="1"/>
          <p:nvPr/>
        </p:nvSpPr>
        <p:spPr>
          <a:xfrm>
            <a:off x="15889685" y="8350250"/>
            <a:ext cx="8404219"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a:p>
        </p:txBody>
      </p:sp>
      <p:sp>
        <p:nvSpPr>
          <p:cNvPr id="222" name="Google Shape;222;p11"/>
          <p:cNvSpPr/>
          <p:nvPr/>
        </p:nvSpPr>
        <p:spPr>
          <a:xfrm>
            <a:off x="12257031" y="9639300"/>
            <a:ext cx="3518341" cy="2070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3" name="Google Shape;223;p11"/>
          <p:cNvSpPr txBox="1"/>
          <p:nvPr/>
        </p:nvSpPr>
        <p:spPr>
          <a:xfrm>
            <a:off x="13019126" y="10383660"/>
            <a:ext cx="21975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day 3</a:t>
            </a:r>
            <a:endParaRPr/>
          </a:p>
        </p:txBody>
      </p:sp>
      <p:sp>
        <p:nvSpPr>
          <p:cNvPr id="224" name="Google Shape;224;p11"/>
          <p:cNvSpPr txBox="1"/>
          <p:nvPr/>
        </p:nvSpPr>
        <p:spPr>
          <a:xfrm>
            <a:off x="15978596" y="9836150"/>
            <a:ext cx="833224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Spells Cast</a:t>
            </a:r>
            <a:endParaRPr/>
          </a:p>
        </p:txBody>
      </p:sp>
      <p:sp>
        <p:nvSpPr>
          <p:cNvPr id="225" name="Google Shape;225;p11"/>
          <p:cNvSpPr txBox="1"/>
          <p:nvPr/>
        </p:nvSpPr>
        <p:spPr>
          <a:xfrm>
            <a:off x="15978596" y="11029950"/>
            <a:ext cx="8315306"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229" name="Shape 229"/>
        <p:cNvGrpSpPr/>
        <p:nvPr/>
      </p:nvGrpSpPr>
      <p:grpSpPr>
        <a:xfrm>
          <a:off x="0" y="0"/>
          <a:ext cx="0" cy="0"/>
          <a:chOff x="0" y="0"/>
          <a:chExt cx="0" cy="0"/>
        </a:xfrm>
      </p:grpSpPr>
      <p:pic>
        <p:nvPicPr>
          <p:cNvPr descr="Image 0" id="230" name="Google Shape;230;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31" name="Google Shape;231;p12"/>
          <p:cNvPicPr preferRelativeResize="0"/>
          <p:nvPr/>
        </p:nvPicPr>
        <p:blipFill rotWithShape="1">
          <a:blip r:embed="rId4">
            <a:alphaModFix/>
          </a:blip>
          <a:srcRect b="0" l="0" r="0" t="0"/>
          <a:stretch/>
        </p:blipFill>
        <p:spPr>
          <a:xfrm>
            <a:off x="12485661" y="3721100"/>
            <a:ext cx="11177397" cy="1625600"/>
          </a:xfrm>
          <a:prstGeom prst="rect">
            <a:avLst/>
          </a:prstGeom>
          <a:noFill/>
          <a:ln>
            <a:noFill/>
          </a:ln>
        </p:spPr>
      </p:pic>
      <p:pic>
        <p:nvPicPr>
          <p:cNvPr descr="Image 2" id="232" name="Google Shape;232;p12"/>
          <p:cNvPicPr preferRelativeResize="0"/>
          <p:nvPr/>
        </p:nvPicPr>
        <p:blipFill rotWithShape="1">
          <a:blip r:embed="rId5">
            <a:alphaModFix/>
          </a:blip>
          <a:srcRect b="0" l="0" r="0" t="0"/>
          <a:stretch/>
        </p:blipFill>
        <p:spPr>
          <a:xfrm>
            <a:off x="596974" y="774700"/>
            <a:ext cx="11177398" cy="2133600"/>
          </a:xfrm>
          <a:prstGeom prst="rect">
            <a:avLst/>
          </a:prstGeom>
          <a:noFill/>
          <a:ln>
            <a:noFill/>
          </a:ln>
        </p:spPr>
      </p:pic>
      <p:pic>
        <p:nvPicPr>
          <p:cNvPr descr="Image 3" id="233" name="Google Shape;233;p12"/>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234" name="Google Shape;234;p12"/>
          <p:cNvSpPr/>
          <p:nvPr/>
        </p:nvSpPr>
        <p:spPr>
          <a:xfrm>
            <a:off x="4305838" y="3403600"/>
            <a:ext cx="15788074" cy="7277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5" name="Google Shape;235;p12"/>
          <p:cNvSpPr txBox="1"/>
          <p:nvPr/>
        </p:nvSpPr>
        <p:spPr>
          <a:xfrm>
            <a:off x="5067932" y="3708400"/>
            <a:ext cx="15195334" cy="3352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0"/>
              <a:buFont typeface="Rock Salt"/>
              <a:buNone/>
            </a:pPr>
            <a:r>
              <a:rPr b="0" i="0" lang="en-US" sz="22000" u="none" cap="none" strike="noStrike">
                <a:solidFill>
                  <a:srgbClr val="000000"/>
                </a:solidFill>
                <a:latin typeface="Rock Salt"/>
                <a:ea typeface="Rock Salt"/>
                <a:cs typeface="Rock Salt"/>
                <a:sym typeface="Rock Salt"/>
              </a:rPr>
              <a:t>234,567</a:t>
            </a:r>
            <a:endParaRPr/>
          </a:p>
        </p:txBody>
      </p:sp>
      <p:sp>
        <p:nvSpPr>
          <p:cNvPr id="236" name="Google Shape;236;p12"/>
          <p:cNvSpPr txBox="1"/>
          <p:nvPr/>
        </p:nvSpPr>
        <p:spPr>
          <a:xfrm>
            <a:off x="4183055" y="10883900"/>
            <a:ext cx="16033638" cy="977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a:p>
        </p:txBody>
      </p:sp>
      <p:sp>
        <p:nvSpPr>
          <p:cNvPr id="237" name="Google Shape;237;p12"/>
          <p:cNvSpPr txBox="1"/>
          <p:nvPr/>
        </p:nvSpPr>
        <p:spPr>
          <a:xfrm>
            <a:off x="7496054" y="12268200"/>
            <a:ext cx="9407643"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241" name="Shape 241"/>
        <p:cNvGrpSpPr/>
        <p:nvPr/>
      </p:nvGrpSpPr>
      <p:grpSpPr>
        <a:xfrm>
          <a:off x="0" y="0"/>
          <a:ext cx="0" cy="0"/>
          <a:chOff x="0" y="0"/>
          <a:chExt cx="0" cy="0"/>
        </a:xfrm>
      </p:grpSpPr>
      <p:pic>
        <p:nvPicPr>
          <p:cNvPr descr="Image 0" id="242" name="Google Shape;242;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43" name="Google Shape;243;p13"/>
          <p:cNvPicPr preferRelativeResize="0"/>
          <p:nvPr/>
        </p:nvPicPr>
        <p:blipFill rotWithShape="1">
          <a:blip r:embed="rId4">
            <a:alphaModFix/>
          </a:blip>
          <a:srcRect b="0" l="0" r="0" t="0"/>
          <a:stretch/>
        </p:blipFill>
        <p:spPr>
          <a:xfrm>
            <a:off x="18950768" y="1562100"/>
            <a:ext cx="3734268" cy="1727200"/>
          </a:xfrm>
          <a:prstGeom prst="rect">
            <a:avLst/>
          </a:prstGeom>
          <a:noFill/>
          <a:ln>
            <a:noFill/>
          </a:ln>
        </p:spPr>
      </p:pic>
      <p:pic>
        <p:nvPicPr>
          <p:cNvPr descr="Image 2" id="244" name="Google Shape;244;p13"/>
          <p:cNvPicPr preferRelativeResize="0"/>
          <p:nvPr/>
        </p:nvPicPr>
        <p:blipFill rotWithShape="1">
          <a:blip r:embed="rId5">
            <a:alphaModFix/>
          </a:blip>
          <a:srcRect b="0" l="0" r="0" t="0"/>
          <a:stretch/>
        </p:blipFill>
        <p:spPr>
          <a:xfrm>
            <a:off x="13349368" y="3721100"/>
            <a:ext cx="3734268" cy="1727200"/>
          </a:xfrm>
          <a:prstGeom prst="rect">
            <a:avLst/>
          </a:prstGeom>
          <a:noFill/>
          <a:ln>
            <a:noFill/>
          </a:ln>
        </p:spPr>
      </p:pic>
      <p:pic>
        <p:nvPicPr>
          <p:cNvPr descr="Image 3" id="245" name="Google Shape;245;p13"/>
          <p:cNvPicPr preferRelativeResize="0"/>
          <p:nvPr/>
        </p:nvPicPr>
        <p:blipFill rotWithShape="1">
          <a:blip r:embed="rId6">
            <a:alphaModFix/>
          </a:blip>
          <a:srcRect b="0" l="0" r="0" t="0"/>
          <a:stretch/>
        </p:blipFill>
        <p:spPr>
          <a:xfrm>
            <a:off x="736692" y="406400"/>
            <a:ext cx="9043531" cy="3746500"/>
          </a:xfrm>
          <a:prstGeom prst="rect">
            <a:avLst/>
          </a:prstGeom>
          <a:noFill/>
          <a:ln>
            <a:noFill/>
          </a:ln>
        </p:spPr>
      </p:pic>
      <p:pic>
        <p:nvPicPr>
          <p:cNvPr descr="Image 4" id="246" name="Google Shape;246;p13"/>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247" name="Google Shape;247;p13"/>
          <p:cNvSpPr/>
          <p:nvPr/>
        </p:nvSpPr>
        <p:spPr>
          <a:xfrm>
            <a:off x="1555950" y="2476500"/>
            <a:ext cx="11545800" cy="29718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8" name="Google Shape;248;p13"/>
          <p:cNvSpPr txBox="1"/>
          <p:nvPr/>
        </p:nvSpPr>
        <p:spPr>
          <a:xfrm>
            <a:off x="1776104" y="3197725"/>
            <a:ext cx="105636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800"/>
              <a:buFont typeface="Rock Salt"/>
              <a:buNone/>
            </a:pPr>
            <a:r>
              <a:rPr b="0" i="0" lang="en-US" sz="12800" u="none" cap="none" strike="noStrike">
                <a:solidFill>
                  <a:srgbClr val="000000"/>
                </a:solidFill>
                <a:latin typeface="Rock Salt"/>
                <a:ea typeface="Rock Salt"/>
                <a:cs typeface="Rock Salt"/>
                <a:sym typeface="Rock Salt"/>
              </a:rPr>
              <a:t>233 Coins</a:t>
            </a:r>
            <a:endParaRPr/>
          </a:p>
        </p:txBody>
      </p:sp>
      <p:sp>
        <p:nvSpPr>
          <p:cNvPr id="249" name="Google Shape;249;p13"/>
          <p:cNvSpPr txBox="1"/>
          <p:nvPr/>
        </p:nvSpPr>
        <p:spPr>
          <a:xfrm>
            <a:off x="3323582" y="7264400"/>
            <a:ext cx="8010467" cy="49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a:p>
        </p:txBody>
      </p:sp>
      <p:sp>
        <p:nvSpPr>
          <p:cNvPr id="250" name="Google Shape;250;p13"/>
          <p:cNvSpPr/>
          <p:nvPr/>
        </p:nvSpPr>
        <p:spPr>
          <a:xfrm>
            <a:off x="1232050" y="7226300"/>
            <a:ext cx="12193500" cy="32769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1" name="Google Shape;251;p13"/>
          <p:cNvSpPr txBox="1"/>
          <p:nvPr/>
        </p:nvSpPr>
        <p:spPr>
          <a:xfrm>
            <a:off x="1452215" y="7947525"/>
            <a:ext cx="112113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800"/>
              <a:buFont typeface="Rock Salt"/>
              <a:buNone/>
            </a:pPr>
            <a:r>
              <a:rPr b="0" i="0" lang="en-US" sz="12800" u="none" cap="none" strike="noStrike">
                <a:solidFill>
                  <a:srgbClr val="000000"/>
                </a:solidFill>
                <a:latin typeface="Rock Salt"/>
                <a:ea typeface="Rock Salt"/>
                <a:cs typeface="Rock Salt"/>
                <a:sym typeface="Rock Salt"/>
              </a:rPr>
              <a:t>456 Hours</a:t>
            </a:r>
            <a:endParaRPr/>
          </a:p>
        </p:txBody>
      </p:sp>
      <p:sp>
        <p:nvSpPr>
          <p:cNvPr id="252" name="Google Shape;252;p13"/>
          <p:cNvSpPr txBox="1"/>
          <p:nvPr/>
        </p:nvSpPr>
        <p:spPr>
          <a:xfrm>
            <a:off x="3323582" y="10672386"/>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a:p>
        </p:txBody>
      </p:sp>
      <p:sp>
        <p:nvSpPr>
          <p:cNvPr id="253" name="Google Shape;253;p13"/>
          <p:cNvSpPr/>
          <p:nvPr/>
        </p:nvSpPr>
        <p:spPr>
          <a:xfrm>
            <a:off x="15724574" y="2476500"/>
            <a:ext cx="6045900" cy="29718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4" name="Google Shape;254;p13"/>
          <p:cNvSpPr txBox="1"/>
          <p:nvPr/>
        </p:nvSpPr>
        <p:spPr>
          <a:xfrm>
            <a:off x="15944725" y="3197725"/>
            <a:ext cx="50637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800"/>
              <a:buFont typeface="Rock Salt"/>
              <a:buNone/>
            </a:pPr>
            <a:r>
              <a:rPr b="0" i="0" lang="en-US" sz="12800" u="none" cap="none" strike="noStrike">
                <a:solidFill>
                  <a:srgbClr val="000000"/>
                </a:solidFill>
                <a:latin typeface="Rock Salt"/>
                <a:ea typeface="Rock Salt"/>
                <a:cs typeface="Rock Salt"/>
                <a:sym typeface="Rock Salt"/>
              </a:rPr>
              <a:t>85%</a:t>
            </a:r>
            <a:endParaRPr/>
          </a:p>
        </p:txBody>
      </p:sp>
      <p:sp>
        <p:nvSpPr>
          <p:cNvPr id="255" name="Google Shape;255;p13"/>
          <p:cNvSpPr txBox="1"/>
          <p:nvPr/>
        </p:nvSpPr>
        <p:spPr>
          <a:xfrm>
            <a:off x="14742309" y="7264400"/>
            <a:ext cx="8010468" cy="49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a:p>
        </p:txBody>
      </p:sp>
      <p:sp>
        <p:nvSpPr>
          <p:cNvPr id="256" name="Google Shape;256;p13"/>
          <p:cNvSpPr/>
          <p:nvPr/>
        </p:nvSpPr>
        <p:spPr>
          <a:xfrm>
            <a:off x="14314690" y="7226300"/>
            <a:ext cx="8865600" cy="32769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7" name="Google Shape;257;p13"/>
          <p:cNvSpPr txBox="1"/>
          <p:nvPr/>
        </p:nvSpPr>
        <p:spPr>
          <a:xfrm>
            <a:off x="14534849" y="7947525"/>
            <a:ext cx="78834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800"/>
              <a:buFont typeface="Rock Salt"/>
              <a:buNone/>
            </a:pPr>
            <a:r>
              <a:rPr b="0" i="0" lang="en-US" sz="12800" u="none" cap="none" strike="noStrike">
                <a:solidFill>
                  <a:srgbClr val="000000"/>
                </a:solidFill>
                <a:latin typeface="Rock Salt"/>
                <a:ea typeface="Rock Salt"/>
                <a:cs typeface="Rock Salt"/>
                <a:sym typeface="Rock Salt"/>
              </a:rPr>
              <a:t>674 Km</a:t>
            </a:r>
            <a:endParaRPr/>
          </a:p>
        </p:txBody>
      </p:sp>
      <p:sp>
        <p:nvSpPr>
          <p:cNvPr id="258" name="Google Shape;258;p13"/>
          <p:cNvSpPr txBox="1"/>
          <p:nvPr/>
        </p:nvSpPr>
        <p:spPr>
          <a:xfrm>
            <a:off x="14742309" y="10672386"/>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262" name="Shape 262"/>
        <p:cNvGrpSpPr/>
        <p:nvPr/>
      </p:nvGrpSpPr>
      <p:grpSpPr>
        <a:xfrm>
          <a:off x="0" y="0"/>
          <a:ext cx="0" cy="0"/>
          <a:chOff x="0" y="0"/>
          <a:chExt cx="0" cy="0"/>
        </a:xfrm>
      </p:grpSpPr>
      <p:pic>
        <p:nvPicPr>
          <p:cNvPr descr="Image 0" id="263" name="Google Shape;263;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64" name="Google Shape;264;p14"/>
          <p:cNvPicPr preferRelativeResize="0"/>
          <p:nvPr/>
        </p:nvPicPr>
        <p:blipFill rotWithShape="1">
          <a:blip r:embed="rId4">
            <a:alphaModFix/>
          </a:blip>
          <a:srcRect b="0" l="0" r="0" t="0"/>
          <a:stretch/>
        </p:blipFill>
        <p:spPr>
          <a:xfrm>
            <a:off x="647781" y="825500"/>
            <a:ext cx="5779223" cy="2717800"/>
          </a:xfrm>
          <a:prstGeom prst="rect">
            <a:avLst/>
          </a:prstGeom>
          <a:noFill/>
          <a:ln>
            <a:noFill/>
          </a:ln>
        </p:spPr>
      </p:pic>
      <p:pic>
        <p:nvPicPr>
          <p:cNvPr descr="Image 2" id="265" name="Google Shape;265;p14"/>
          <p:cNvPicPr preferRelativeResize="0"/>
          <p:nvPr/>
        </p:nvPicPr>
        <p:blipFill rotWithShape="1">
          <a:blip r:embed="rId5">
            <a:alphaModFix/>
          </a:blip>
          <a:srcRect b="0" l="0" r="0" t="0"/>
          <a:stretch/>
        </p:blipFill>
        <p:spPr>
          <a:xfrm>
            <a:off x="6998575" y="3467100"/>
            <a:ext cx="4394750" cy="2070100"/>
          </a:xfrm>
          <a:prstGeom prst="rect">
            <a:avLst/>
          </a:prstGeom>
          <a:noFill/>
          <a:ln>
            <a:noFill/>
          </a:ln>
        </p:spPr>
      </p:pic>
      <p:pic>
        <p:nvPicPr>
          <p:cNvPr descr="Image 3" id="266" name="Google Shape;266;p14"/>
          <p:cNvPicPr preferRelativeResize="0"/>
          <p:nvPr/>
        </p:nvPicPr>
        <p:blipFill rotWithShape="1">
          <a:blip r:embed="rId6">
            <a:alphaModFix/>
          </a:blip>
          <a:srcRect b="0" l="0" r="0" t="0"/>
          <a:stretch/>
        </p:blipFill>
        <p:spPr>
          <a:xfrm>
            <a:off x="12193523" y="1511300"/>
            <a:ext cx="11520342" cy="2413000"/>
          </a:xfrm>
          <a:prstGeom prst="rect">
            <a:avLst/>
          </a:prstGeom>
          <a:noFill/>
          <a:ln>
            <a:noFill/>
          </a:ln>
        </p:spPr>
      </p:pic>
      <p:sp>
        <p:nvSpPr>
          <p:cNvPr id="267" name="Google Shape;267;p14"/>
          <p:cNvSpPr/>
          <p:nvPr/>
        </p:nvSpPr>
        <p:spPr>
          <a:xfrm>
            <a:off x="1219352" y="2489200"/>
            <a:ext cx="4572573" cy="2768600"/>
          </a:xfrm>
          <a:prstGeom prst="roundRect">
            <a:avLst>
              <a:gd fmla="val 7266" name="adj"/>
            </a:avLst>
          </a:prstGeom>
          <a:solidFill>
            <a:srgbClr val="8D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8" name="Google Shape;268;p14"/>
          <p:cNvSpPr txBox="1"/>
          <p:nvPr/>
        </p:nvSpPr>
        <p:spPr>
          <a:xfrm>
            <a:off x="1625803" y="2794000"/>
            <a:ext cx="3912090"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April</a:t>
            </a:r>
            <a:endParaRPr/>
          </a:p>
        </p:txBody>
      </p:sp>
      <p:sp>
        <p:nvSpPr>
          <p:cNvPr id="269" name="Google Shape;269;p14"/>
          <p:cNvSpPr txBox="1"/>
          <p:nvPr/>
        </p:nvSpPr>
        <p:spPr>
          <a:xfrm>
            <a:off x="1625803" y="3987800"/>
            <a:ext cx="3895155"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disaster</a:t>
            </a:r>
            <a:endParaRPr/>
          </a:p>
        </p:txBody>
      </p:sp>
      <p:sp>
        <p:nvSpPr>
          <p:cNvPr id="270" name="Google Shape;270;p14"/>
          <p:cNvSpPr txBox="1"/>
          <p:nvPr/>
        </p:nvSpPr>
        <p:spPr>
          <a:xfrm>
            <a:off x="1219352" y="59436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Eclipse</a:t>
            </a:r>
            <a:endParaRPr/>
          </a:p>
        </p:txBody>
      </p:sp>
      <p:sp>
        <p:nvSpPr>
          <p:cNvPr id="271" name="Google Shape;271;p14"/>
          <p:cNvSpPr txBox="1"/>
          <p:nvPr/>
        </p:nvSpPr>
        <p:spPr>
          <a:xfrm>
            <a:off x="1219351" y="7239000"/>
            <a:ext cx="4708057"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Unpredictable magic.</a:t>
            </a:r>
            <a:endParaRPr/>
          </a:p>
        </p:txBody>
      </p:sp>
      <p:sp>
        <p:nvSpPr>
          <p:cNvPr id="272" name="Google Shape;272;p14"/>
          <p:cNvSpPr txBox="1"/>
          <p:nvPr/>
        </p:nvSpPr>
        <p:spPr>
          <a:xfrm>
            <a:off x="1219352" y="8128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Quest</a:t>
            </a:r>
            <a:endParaRPr/>
          </a:p>
        </p:txBody>
      </p:sp>
      <p:sp>
        <p:nvSpPr>
          <p:cNvPr id="273" name="Google Shape;273;p14"/>
          <p:cNvSpPr txBox="1"/>
          <p:nvPr/>
        </p:nvSpPr>
        <p:spPr>
          <a:xfrm>
            <a:off x="1219351" y="9423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274" name="Google Shape;274;p14"/>
          <p:cNvSpPr txBox="1"/>
          <p:nvPr/>
        </p:nvSpPr>
        <p:spPr>
          <a:xfrm>
            <a:off x="1219352" y="10795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Disaster</a:t>
            </a:r>
            <a:endParaRPr/>
          </a:p>
        </p:txBody>
      </p:sp>
      <p:sp>
        <p:nvSpPr>
          <p:cNvPr id="275" name="Google Shape;275;p14"/>
          <p:cNvSpPr txBox="1"/>
          <p:nvPr/>
        </p:nvSpPr>
        <p:spPr>
          <a:xfrm>
            <a:off x="1219351" y="12090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Volcano destroys city, refugees flee.</a:t>
            </a:r>
            <a:endParaRPr/>
          </a:p>
        </p:txBody>
      </p:sp>
      <p:pic>
        <p:nvPicPr>
          <p:cNvPr descr="Image 4" id="276" name="Google Shape;276;p14"/>
          <p:cNvPicPr preferRelativeResize="0"/>
          <p:nvPr/>
        </p:nvPicPr>
        <p:blipFill rotWithShape="1">
          <a:blip r:embed="rId7">
            <a:alphaModFix/>
          </a:blip>
          <a:srcRect b="0" l="0" r="0" t="0"/>
          <a:stretch/>
        </p:blipFill>
        <p:spPr>
          <a:xfrm>
            <a:off x="6363494" y="2489200"/>
            <a:ext cx="38106" cy="10566400"/>
          </a:xfrm>
          <a:prstGeom prst="rect">
            <a:avLst/>
          </a:prstGeom>
          <a:noFill/>
          <a:ln>
            <a:noFill/>
          </a:ln>
        </p:spPr>
      </p:pic>
      <p:sp>
        <p:nvSpPr>
          <p:cNvPr id="277" name="Google Shape;277;p14"/>
          <p:cNvSpPr/>
          <p:nvPr/>
        </p:nvSpPr>
        <p:spPr>
          <a:xfrm>
            <a:off x="7011275" y="2489200"/>
            <a:ext cx="4572573" cy="2768600"/>
          </a:xfrm>
          <a:prstGeom prst="roundRect">
            <a:avLst>
              <a:gd fmla="val 7266" name="adj"/>
            </a:avLst>
          </a:prstGeom>
          <a:solidFill>
            <a:srgbClr val="8D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8" name="Google Shape;278;p14"/>
          <p:cNvSpPr txBox="1"/>
          <p:nvPr/>
        </p:nvSpPr>
        <p:spPr>
          <a:xfrm>
            <a:off x="7417727" y="2794000"/>
            <a:ext cx="3912090"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May</a:t>
            </a:r>
            <a:endParaRPr/>
          </a:p>
        </p:txBody>
      </p:sp>
      <p:sp>
        <p:nvSpPr>
          <p:cNvPr id="279" name="Google Shape;279;p14"/>
          <p:cNvSpPr txBox="1"/>
          <p:nvPr/>
        </p:nvSpPr>
        <p:spPr>
          <a:xfrm>
            <a:off x="7417727" y="3987800"/>
            <a:ext cx="3895155"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a:t>
            </a:r>
            <a:endParaRPr/>
          </a:p>
        </p:txBody>
      </p:sp>
      <p:sp>
        <p:nvSpPr>
          <p:cNvPr id="280" name="Google Shape;280;p14"/>
          <p:cNvSpPr txBox="1"/>
          <p:nvPr/>
        </p:nvSpPr>
        <p:spPr>
          <a:xfrm>
            <a:off x="7011275" y="59436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Obtain</a:t>
            </a:r>
            <a:endParaRPr/>
          </a:p>
        </p:txBody>
      </p:sp>
      <p:sp>
        <p:nvSpPr>
          <p:cNvPr id="281" name="Google Shape;281;p14"/>
          <p:cNvSpPr txBox="1"/>
          <p:nvPr/>
        </p:nvSpPr>
        <p:spPr>
          <a:xfrm>
            <a:off x="7011275" y="7239000"/>
            <a:ext cx="4708057"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Humans acquire Crystal </a:t>
            </a:r>
            <a:endParaRPr/>
          </a:p>
        </p:txBody>
      </p:sp>
      <p:sp>
        <p:nvSpPr>
          <p:cNvPr id="282" name="Google Shape;282;p14"/>
          <p:cNvSpPr txBox="1"/>
          <p:nvPr/>
        </p:nvSpPr>
        <p:spPr>
          <a:xfrm>
            <a:off x="7011275" y="8128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Foundation</a:t>
            </a:r>
            <a:endParaRPr/>
          </a:p>
        </p:txBody>
      </p:sp>
      <p:sp>
        <p:nvSpPr>
          <p:cNvPr id="283" name="Google Shape;283;p14"/>
          <p:cNvSpPr txBox="1"/>
          <p:nvPr/>
        </p:nvSpPr>
        <p:spPr>
          <a:xfrm>
            <a:off x="7011275" y="9423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established</a:t>
            </a:r>
            <a:endParaRPr/>
          </a:p>
        </p:txBody>
      </p:sp>
      <p:sp>
        <p:nvSpPr>
          <p:cNvPr id="284" name="Google Shape;284;p14"/>
          <p:cNvSpPr txBox="1"/>
          <p:nvPr/>
        </p:nvSpPr>
        <p:spPr>
          <a:xfrm>
            <a:off x="7011275" y="10795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Rise</a:t>
            </a:r>
            <a:endParaRPr/>
          </a:p>
        </p:txBody>
      </p:sp>
      <p:sp>
        <p:nvSpPr>
          <p:cNvPr id="285" name="Google Shape;285;p14"/>
          <p:cNvSpPr txBox="1"/>
          <p:nvPr/>
        </p:nvSpPr>
        <p:spPr>
          <a:xfrm>
            <a:off x="7011275" y="12090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City expands, conquers neighbors.</a:t>
            </a:r>
            <a:endParaRPr/>
          </a:p>
        </p:txBody>
      </p:sp>
      <p:pic>
        <p:nvPicPr>
          <p:cNvPr descr="Image 5" id="286" name="Google Shape;286;p14"/>
          <p:cNvPicPr preferRelativeResize="0"/>
          <p:nvPr/>
        </p:nvPicPr>
        <p:blipFill rotWithShape="1">
          <a:blip r:embed="rId7">
            <a:alphaModFix/>
          </a:blip>
          <a:srcRect b="0" l="0" r="0" t="0"/>
          <a:stretch/>
        </p:blipFill>
        <p:spPr>
          <a:xfrm>
            <a:off x="12155419" y="2489200"/>
            <a:ext cx="38106" cy="10566400"/>
          </a:xfrm>
          <a:prstGeom prst="rect">
            <a:avLst/>
          </a:prstGeom>
          <a:noFill/>
          <a:ln>
            <a:noFill/>
          </a:ln>
        </p:spPr>
      </p:pic>
      <p:sp>
        <p:nvSpPr>
          <p:cNvPr id="287" name="Google Shape;287;p14"/>
          <p:cNvSpPr/>
          <p:nvPr/>
        </p:nvSpPr>
        <p:spPr>
          <a:xfrm>
            <a:off x="12803199" y="2489200"/>
            <a:ext cx="4572573" cy="2768600"/>
          </a:xfrm>
          <a:prstGeom prst="roundRect">
            <a:avLst>
              <a:gd fmla="val 7266" name="adj"/>
            </a:avLst>
          </a:prstGeom>
          <a:solidFill>
            <a:srgbClr val="8D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8" name="Google Shape;288;p14"/>
          <p:cNvSpPr txBox="1"/>
          <p:nvPr/>
        </p:nvSpPr>
        <p:spPr>
          <a:xfrm>
            <a:off x="13209651" y="2794000"/>
            <a:ext cx="3912090"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June</a:t>
            </a:r>
            <a:endParaRPr/>
          </a:p>
        </p:txBody>
      </p:sp>
      <p:sp>
        <p:nvSpPr>
          <p:cNvPr id="289" name="Google Shape;289;p14"/>
          <p:cNvSpPr txBox="1"/>
          <p:nvPr/>
        </p:nvSpPr>
        <p:spPr>
          <a:xfrm>
            <a:off x="13209651" y="3987800"/>
            <a:ext cx="3895155"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a:t>
            </a:r>
            <a:endParaRPr/>
          </a:p>
        </p:txBody>
      </p:sp>
      <p:sp>
        <p:nvSpPr>
          <p:cNvPr id="290" name="Google Shape;290;p14"/>
          <p:cNvSpPr txBox="1"/>
          <p:nvPr/>
        </p:nvSpPr>
        <p:spPr>
          <a:xfrm>
            <a:off x="12803199" y="59436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War</a:t>
            </a:r>
            <a:endParaRPr/>
          </a:p>
        </p:txBody>
      </p:sp>
      <p:sp>
        <p:nvSpPr>
          <p:cNvPr id="291" name="Google Shape;291;p14"/>
          <p:cNvSpPr txBox="1"/>
          <p:nvPr/>
        </p:nvSpPr>
        <p:spPr>
          <a:xfrm>
            <a:off x="12803199" y="7239000"/>
            <a:ext cx="4708057"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Kingdoms clash.</a:t>
            </a:r>
            <a:endParaRPr/>
          </a:p>
        </p:txBody>
      </p:sp>
      <p:sp>
        <p:nvSpPr>
          <p:cNvPr id="292" name="Google Shape;292;p14"/>
          <p:cNvSpPr txBox="1"/>
          <p:nvPr/>
        </p:nvSpPr>
        <p:spPr>
          <a:xfrm>
            <a:off x="12803199" y="8128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Transform</a:t>
            </a:r>
            <a:endParaRPr/>
          </a:p>
        </p:txBody>
      </p:sp>
      <p:sp>
        <p:nvSpPr>
          <p:cNvPr id="293" name="Google Shape;293;p14"/>
          <p:cNvSpPr txBox="1"/>
          <p:nvPr/>
        </p:nvSpPr>
        <p:spPr>
          <a:xfrm>
            <a:off x="12803199" y="9423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Peasant discovers magical powers.</a:t>
            </a:r>
            <a:endParaRPr/>
          </a:p>
        </p:txBody>
      </p:sp>
      <p:sp>
        <p:nvSpPr>
          <p:cNvPr id="294" name="Google Shape;294;p14"/>
          <p:cNvSpPr txBox="1"/>
          <p:nvPr/>
        </p:nvSpPr>
        <p:spPr>
          <a:xfrm>
            <a:off x="12803199" y="10795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Intrigue</a:t>
            </a:r>
            <a:endParaRPr/>
          </a:p>
        </p:txBody>
      </p:sp>
      <p:sp>
        <p:nvSpPr>
          <p:cNvPr id="295" name="Google Shape;295;p14"/>
          <p:cNvSpPr txBox="1"/>
          <p:nvPr/>
        </p:nvSpPr>
        <p:spPr>
          <a:xfrm>
            <a:off x="12803199" y="12090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Plot to assassinate leader uncovered.</a:t>
            </a:r>
            <a:endParaRPr/>
          </a:p>
        </p:txBody>
      </p:sp>
      <p:pic>
        <p:nvPicPr>
          <p:cNvPr descr="Image 6" id="296" name="Google Shape;296;p14"/>
          <p:cNvPicPr preferRelativeResize="0"/>
          <p:nvPr/>
        </p:nvPicPr>
        <p:blipFill rotWithShape="1">
          <a:blip r:embed="rId7">
            <a:alphaModFix/>
          </a:blip>
          <a:srcRect b="0" l="0" r="0" t="0"/>
          <a:stretch/>
        </p:blipFill>
        <p:spPr>
          <a:xfrm>
            <a:off x="17947343" y="2489200"/>
            <a:ext cx="38106" cy="10566400"/>
          </a:xfrm>
          <a:prstGeom prst="rect">
            <a:avLst/>
          </a:prstGeom>
          <a:noFill/>
          <a:ln>
            <a:noFill/>
          </a:ln>
        </p:spPr>
      </p:pic>
      <p:sp>
        <p:nvSpPr>
          <p:cNvPr id="297" name="Google Shape;297;p14"/>
          <p:cNvSpPr/>
          <p:nvPr/>
        </p:nvSpPr>
        <p:spPr>
          <a:xfrm>
            <a:off x="18595123" y="2489200"/>
            <a:ext cx="4572573" cy="2768600"/>
          </a:xfrm>
          <a:prstGeom prst="roundRect">
            <a:avLst>
              <a:gd fmla="val 7266" name="adj"/>
            </a:avLst>
          </a:prstGeom>
          <a:solidFill>
            <a:srgbClr val="8D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8" name="Google Shape;298;p14"/>
          <p:cNvSpPr txBox="1"/>
          <p:nvPr/>
        </p:nvSpPr>
        <p:spPr>
          <a:xfrm>
            <a:off x="19001575" y="2794000"/>
            <a:ext cx="3912090"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July</a:t>
            </a:r>
            <a:endParaRPr/>
          </a:p>
        </p:txBody>
      </p:sp>
      <p:sp>
        <p:nvSpPr>
          <p:cNvPr id="299" name="Google Shape;299;p14"/>
          <p:cNvSpPr txBox="1"/>
          <p:nvPr/>
        </p:nvSpPr>
        <p:spPr>
          <a:xfrm>
            <a:off x="19001575" y="3987800"/>
            <a:ext cx="3895155"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festival</a:t>
            </a:r>
            <a:endParaRPr/>
          </a:p>
        </p:txBody>
      </p:sp>
      <p:sp>
        <p:nvSpPr>
          <p:cNvPr id="300" name="Google Shape;300;p14"/>
          <p:cNvSpPr txBox="1"/>
          <p:nvPr/>
        </p:nvSpPr>
        <p:spPr>
          <a:xfrm>
            <a:off x="18595123" y="59436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Invasion</a:t>
            </a:r>
            <a:endParaRPr/>
          </a:p>
        </p:txBody>
      </p:sp>
      <p:sp>
        <p:nvSpPr>
          <p:cNvPr id="301" name="Google Shape;301;p14"/>
          <p:cNvSpPr txBox="1"/>
          <p:nvPr/>
        </p:nvSpPr>
        <p:spPr>
          <a:xfrm>
            <a:off x="18595123" y="7239000"/>
            <a:ext cx="4708057"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attacked.</a:t>
            </a:r>
            <a:endParaRPr/>
          </a:p>
        </p:txBody>
      </p:sp>
      <p:sp>
        <p:nvSpPr>
          <p:cNvPr id="302" name="Google Shape;302;p14"/>
          <p:cNvSpPr txBox="1"/>
          <p:nvPr/>
        </p:nvSpPr>
        <p:spPr>
          <a:xfrm>
            <a:off x="18595123" y="8128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Betrayal</a:t>
            </a:r>
            <a:endParaRPr/>
          </a:p>
        </p:txBody>
      </p:sp>
      <p:sp>
        <p:nvSpPr>
          <p:cNvPr id="303" name="Google Shape;303;p14"/>
          <p:cNvSpPr txBox="1"/>
          <p:nvPr/>
        </p:nvSpPr>
        <p:spPr>
          <a:xfrm>
            <a:off x="18595123" y="9423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Queen's advisor revealed as spy.</a:t>
            </a:r>
            <a:endParaRPr/>
          </a:p>
        </p:txBody>
      </p:sp>
      <p:sp>
        <p:nvSpPr>
          <p:cNvPr id="304" name="Google Shape;304;p14"/>
          <p:cNvSpPr txBox="1"/>
          <p:nvPr/>
        </p:nvSpPr>
        <p:spPr>
          <a:xfrm>
            <a:off x="18595123" y="10795000"/>
            <a:ext cx="4724992"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Festival</a:t>
            </a:r>
            <a:endParaRPr/>
          </a:p>
        </p:txBody>
      </p:sp>
      <p:sp>
        <p:nvSpPr>
          <p:cNvPr id="305" name="Google Shape;305;p14"/>
          <p:cNvSpPr txBox="1"/>
          <p:nvPr/>
        </p:nvSpPr>
        <p:spPr>
          <a:xfrm>
            <a:off x="18595123" y="12090400"/>
            <a:ext cx="470805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Grand celebration in hero's honor.</a:t>
            </a:r>
            <a:endParaRPr/>
          </a:p>
        </p:txBody>
      </p:sp>
      <p:pic>
        <p:nvPicPr>
          <p:cNvPr descr="Image 7" id="306" name="Google Shape;306;p14"/>
          <p:cNvPicPr preferRelativeResize="0"/>
          <p:nvPr/>
        </p:nvPicPr>
        <p:blipFill rotWithShape="1">
          <a:blip r:embed="rId8">
            <a:alphaModFix/>
          </a:blip>
          <a:srcRect b="0" l="0" r="0" t="0"/>
          <a:stretch/>
        </p:blipFill>
        <p:spPr>
          <a:xfrm>
            <a:off x="23523339" y="10820400"/>
            <a:ext cx="711290" cy="2590800"/>
          </a:xfrm>
          <a:prstGeom prst="rect">
            <a:avLst/>
          </a:prstGeom>
          <a:noFill/>
          <a:ln>
            <a:noFill/>
          </a:ln>
        </p:spPr>
      </p:pic>
      <p:sp>
        <p:nvSpPr>
          <p:cNvPr id="307" name="Google Shape;307;p14"/>
          <p:cNvSpPr txBox="1"/>
          <p:nvPr/>
        </p:nvSpPr>
        <p:spPr>
          <a:xfrm>
            <a:off x="9361069" y="177799"/>
            <a:ext cx="6308456"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Itinerary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311" name="Shape 311"/>
        <p:cNvGrpSpPr/>
        <p:nvPr/>
      </p:nvGrpSpPr>
      <p:grpSpPr>
        <a:xfrm>
          <a:off x="0" y="0"/>
          <a:ext cx="0" cy="0"/>
          <a:chOff x="0" y="0"/>
          <a:chExt cx="0" cy="0"/>
        </a:xfrm>
      </p:grpSpPr>
      <p:pic>
        <p:nvPicPr>
          <p:cNvPr descr="Image 0" id="312" name="Google Shape;312;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13" name="Google Shape;313;p15"/>
          <p:cNvPicPr preferRelativeResize="0"/>
          <p:nvPr/>
        </p:nvPicPr>
        <p:blipFill rotWithShape="1">
          <a:blip r:embed="rId4">
            <a:alphaModFix/>
          </a:blip>
          <a:srcRect b="0" l="0" r="0" t="0"/>
          <a:stretch/>
        </p:blipFill>
        <p:spPr>
          <a:xfrm>
            <a:off x="381048" y="1028700"/>
            <a:ext cx="5106038" cy="2438400"/>
          </a:xfrm>
          <a:prstGeom prst="rect">
            <a:avLst/>
          </a:prstGeom>
          <a:noFill/>
          <a:ln>
            <a:noFill/>
          </a:ln>
        </p:spPr>
      </p:pic>
      <p:pic>
        <p:nvPicPr>
          <p:cNvPr descr="Image 2" id="314" name="Google Shape;314;p15"/>
          <p:cNvPicPr preferRelativeResize="0"/>
          <p:nvPr/>
        </p:nvPicPr>
        <p:blipFill rotWithShape="1">
          <a:blip r:embed="rId5">
            <a:alphaModFix/>
          </a:blip>
          <a:srcRect b="0" l="0" r="0" t="0"/>
          <a:stretch/>
        </p:blipFill>
        <p:spPr>
          <a:xfrm>
            <a:off x="16626377" y="4064000"/>
            <a:ext cx="6744544" cy="2794000"/>
          </a:xfrm>
          <a:prstGeom prst="rect">
            <a:avLst/>
          </a:prstGeom>
          <a:noFill/>
          <a:ln>
            <a:noFill/>
          </a:ln>
        </p:spPr>
      </p:pic>
      <p:pic>
        <p:nvPicPr>
          <p:cNvPr descr="Image 3" id="315" name="Google Shape;315;p15"/>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316" name="Google Shape;316;p15"/>
          <p:cNvSpPr txBox="1"/>
          <p:nvPr/>
        </p:nvSpPr>
        <p:spPr>
          <a:xfrm>
            <a:off x="13450980" y="5753100"/>
            <a:ext cx="8941919"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A web application</a:t>
            </a:r>
            <a:endParaRPr/>
          </a:p>
        </p:txBody>
      </p:sp>
      <p:sp>
        <p:nvSpPr>
          <p:cNvPr id="317" name="Google Shape;317;p15"/>
          <p:cNvSpPr txBox="1"/>
          <p:nvPr/>
        </p:nvSpPr>
        <p:spPr>
          <a:xfrm>
            <a:off x="13450980" y="7416800"/>
            <a:ext cx="887417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a:p>
        </p:txBody>
      </p:sp>
      <p:pic>
        <p:nvPicPr>
          <p:cNvPr descr="Image 4" id="318" name="Google Shape;318;p15"/>
          <p:cNvPicPr preferRelativeResize="0"/>
          <p:nvPr/>
        </p:nvPicPr>
        <p:blipFill rotWithShape="1">
          <a:blip r:embed="rId7">
            <a:alphaModFix/>
          </a:blip>
          <a:srcRect b="0" l="0" r="0" t="0"/>
          <a:stretch/>
        </p:blipFill>
        <p:spPr>
          <a:xfrm>
            <a:off x="254031" y="3251200"/>
            <a:ext cx="13768522" cy="8166100"/>
          </a:xfrm>
          <a:prstGeom prst="rect">
            <a:avLst/>
          </a:prstGeom>
          <a:noFill/>
          <a:ln>
            <a:noFill/>
          </a:ln>
        </p:spPr>
      </p:pic>
      <p:pic>
        <p:nvPicPr>
          <p:cNvPr descr="Image 5" id="319" name="Google Shape;319;p15"/>
          <p:cNvPicPr preferRelativeResize="0"/>
          <p:nvPr/>
        </p:nvPicPr>
        <p:blipFill rotWithShape="1">
          <a:blip r:embed="rId8">
            <a:alphaModFix/>
          </a:blip>
          <a:srcRect b="0" l="0" r="0" t="0"/>
          <a:stretch/>
        </p:blipFill>
        <p:spPr>
          <a:xfrm>
            <a:off x="2184673" y="3594100"/>
            <a:ext cx="9894538" cy="6489700"/>
          </a:xfrm>
          <a:prstGeom prst="rect">
            <a:avLst/>
          </a:prstGeom>
          <a:noFill/>
          <a:ln>
            <a:noFill/>
          </a:ln>
        </p:spPr>
      </p:pic>
      <p:sp>
        <p:nvSpPr>
          <p:cNvPr id="320" name="Google Shape;320;p15"/>
          <p:cNvSpPr txBox="1"/>
          <p:nvPr/>
        </p:nvSpPr>
        <p:spPr>
          <a:xfrm>
            <a:off x="9208651" y="622299"/>
            <a:ext cx="6308456"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Itinerary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324" name="Shape 324"/>
        <p:cNvGrpSpPr/>
        <p:nvPr/>
      </p:nvGrpSpPr>
      <p:grpSpPr>
        <a:xfrm>
          <a:off x="0" y="0"/>
          <a:ext cx="0" cy="0"/>
          <a:chOff x="0" y="0"/>
          <a:chExt cx="0" cy="0"/>
        </a:xfrm>
      </p:grpSpPr>
      <p:pic>
        <p:nvPicPr>
          <p:cNvPr descr="Image 0" id="325" name="Google Shape;325;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26" name="Google Shape;326;p16"/>
          <p:cNvPicPr preferRelativeResize="0"/>
          <p:nvPr/>
        </p:nvPicPr>
        <p:blipFill rotWithShape="1">
          <a:blip r:embed="rId4">
            <a:alphaModFix/>
          </a:blip>
          <a:srcRect b="0" l="0" r="0" t="0"/>
          <a:stretch/>
        </p:blipFill>
        <p:spPr>
          <a:xfrm>
            <a:off x="18950768" y="1562100"/>
            <a:ext cx="3734268" cy="1727200"/>
          </a:xfrm>
          <a:prstGeom prst="rect">
            <a:avLst/>
          </a:prstGeom>
          <a:noFill/>
          <a:ln>
            <a:noFill/>
          </a:ln>
        </p:spPr>
      </p:pic>
      <p:pic>
        <p:nvPicPr>
          <p:cNvPr descr="Image 2" id="327" name="Google Shape;327;p16"/>
          <p:cNvPicPr preferRelativeResize="0"/>
          <p:nvPr/>
        </p:nvPicPr>
        <p:blipFill rotWithShape="1">
          <a:blip r:embed="rId5">
            <a:alphaModFix/>
          </a:blip>
          <a:srcRect b="0" l="0" r="0" t="0"/>
          <a:stretch/>
        </p:blipFill>
        <p:spPr>
          <a:xfrm>
            <a:off x="13349368" y="3721100"/>
            <a:ext cx="3734268" cy="1727200"/>
          </a:xfrm>
          <a:prstGeom prst="rect">
            <a:avLst/>
          </a:prstGeom>
          <a:noFill/>
          <a:ln>
            <a:noFill/>
          </a:ln>
        </p:spPr>
      </p:pic>
      <p:pic>
        <p:nvPicPr>
          <p:cNvPr descr="Image 3" id="328" name="Google Shape;328;p16"/>
          <p:cNvPicPr preferRelativeResize="0"/>
          <p:nvPr/>
        </p:nvPicPr>
        <p:blipFill rotWithShape="1">
          <a:blip r:embed="rId6">
            <a:alphaModFix/>
          </a:blip>
          <a:srcRect b="0" l="0" r="0" t="0"/>
          <a:stretch/>
        </p:blipFill>
        <p:spPr>
          <a:xfrm>
            <a:off x="736692" y="406400"/>
            <a:ext cx="9043531" cy="3746500"/>
          </a:xfrm>
          <a:prstGeom prst="rect">
            <a:avLst/>
          </a:prstGeom>
          <a:noFill/>
          <a:ln>
            <a:noFill/>
          </a:ln>
        </p:spPr>
      </p:pic>
      <p:pic>
        <p:nvPicPr>
          <p:cNvPr descr="Image 4" id="329" name="Google Shape;329;p16"/>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330" name="Google Shape;330;p16"/>
          <p:cNvSpPr txBox="1"/>
          <p:nvPr/>
        </p:nvSpPr>
        <p:spPr>
          <a:xfrm>
            <a:off x="2946768" y="4660900"/>
            <a:ext cx="8941918"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An mobile app</a:t>
            </a:r>
            <a:endParaRPr/>
          </a:p>
        </p:txBody>
      </p:sp>
      <p:sp>
        <p:nvSpPr>
          <p:cNvPr id="331" name="Google Shape;331;p16"/>
          <p:cNvSpPr txBox="1"/>
          <p:nvPr/>
        </p:nvSpPr>
        <p:spPr>
          <a:xfrm>
            <a:off x="2946768" y="6324600"/>
            <a:ext cx="887417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a:p>
        </p:txBody>
      </p:sp>
      <p:sp>
        <p:nvSpPr>
          <p:cNvPr id="332" name="Google Shape;332;p16"/>
          <p:cNvSpPr txBox="1"/>
          <p:nvPr/>
        </p:nvSpPr>
        <p:spPr>
          <a:xfrm>
            <a:off x="2946767" y="7658100"/>
            <a:ext cx="9090105" cy="45085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a:p>
        </p:txBody>
      </p:sp>
      <p:sp>
        <p:nvSpPr>
          <p:cNvPr id="333" name="Google Shape;333;p16"/>
          <p:cNvSpPr txBox="1"/>
          <p:nvPr/>
        </p:nvSpPr>
        <p:spPr>
          <a:xfrm>
            <a:off x="2946768" y="2159000"/>
            <a:ext cx="7159460" cy="121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The Future </a:t>
            </a:r>
            <a:endParaRPr/>
          </a:p>
        </p:txBody>
      </p:sp>
      <p:pic>
        <p:nvPicPr>
          <p:cNvPr descr="Image 5" id="334" name="Google Shape;334;p16"/>
          <p:cNvPicPr preferRelativeResize="0"/>
          <p:nvPr/>
        </p:nvPicPr>
        <p:blipFill rotWithShape="1">
          <a:blip r:embed="rId8">
            <a:alphaModFix/>
          </a:blip>
          <a:srcRect b="0" l="0" r="0" t="0"/>
          <a:stretch/>
        </p:blipFill>
        <p:spPr>
          <a:xfrm>
            <a:off x="15457831" y="1028700"/>
            <a:ext cx="5474385" cy="11849100"/>
          </a:xfrm>
          <a:prstGeom prst="rect">
            <a:avLst/>
          </a:prstGeom>
          <a:noFill/>
          <a:ln>
            <a:noFill/>
          </a:ln>
        </p:spPr>
      </p:pic>
      <p:pic>
        <p:nvPicPr>
          <p:cNvPr descr="Image 6" id="335" name="Google Shape;335;p16"/>
          <p:cNvPicPr preferRelativeResize="0"/>
          <p:nvPr/>
        </p:nvPicPr>
        <p:blipFill rotWithShape="1">
          <a:blip r:embed="rId9">
            <a:alphaModFix/>
          </a:blip>
          <a:srcRect b="0" l="0" r="0" t="0"/>
          <a:stretch/>
        </p:blipFill>
        <p:spPr>
          <a:xfrm>
            <a:off x="15648356" y="1765300"/>
            <a:ext cx="5106039"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339" name="Shape 339"/>
        <p:cNvGrpSpPr/>
        <p:nvPr/>
      </p:nvGrpSpPr>
      <p:grpSpPr>
        <a:xfrm>
          <a:off x="0" y="0"/>
          <a:ext cx="0" cy="0"/>
          <a:chOff x="0" y="0"/>
          <a:chExt cx="0" cy="0"/>
        </a:xfrm>
      </p:grpSpPr>
      <p:pic>
        <p:nvPicPr>
          <p:cNvPr descr="Image 0" id="340" name="Google Shape;34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41" name="Google Shape;341;p17"/>
          <p:cNvPicPr preferRelativeResize="0"/>
          <p:nvPr/>
        </p:nvPicPr>
        <p:blipFill rotWithShape="1">
          <a:blip r:embed="rId4">
            <a:alphaModFix/>
          </a:blip>
          <a:srcRect b="0" l="0" r="0" t="0"/>
          <a:stretch/>
        </p:blipFill>
        <p:spPr>
          <a:xfrm>
            <a:off x="647781" y="825500"/>
            <a:ext cx="5779223" cy="2717800"/>
          </a:xfrm>
          <a:prstGeom prst="rect">
            <a:avLst/>
          </a:prstGeom>
          <a:noFill/>
          <a:ln>
            <a:noFill/>
          </a:ln>
        </p:spPr>
      </p:pic>
      <p:pic>
        <p:nvPicPr>
          <p:cNvPr descr="Image 2" id="342" name="Google Shape;342;p17"/>
          <p:cNvPicPr preferRelativeResize="0"/>
          <p:nvPr/>
        </p:nvPicPr>
        <p:blipFill rotWithShape="1">
          <a:blip r:embed="rId5">
            <a:alphaModFix/>
          </a:blip>
          <a:srcRect b="0" l="0" r="0" t="0"/>
          <a:stretch/>
        </p:blipFill>
        <p:spPr>
          <a:xfrm>
            <a:off x="6998575" y="3467100"/>
            <a:ext cx="4394750" cy="2070100"/>
          </a:xfrm>
          <a:prstGeom prst="rect">
            <a:avLst/>
          </a:prstGeom>
          <a:noFill/>
          <a:ln>
            <a:noFill/>
          </a:ln>
        </p:spPr>
      </p:pic>
      <p:pic>
        <p:nvPicPr>
          <p:cNvPr descr="Image 3" id="343" name="Google Shape;343;p17"/>
          <p:cNvPicPr preferRelativeResize="0"/>
          <p:nvPr/>
        </p:nvPicPr>
        <p:blipFill rotWithShape="1">
          <a:blip r:embed="rId6">
            <a:alphaModFix/>
          </a:blip>
          <a:srcRect b="0" l="0" r="0" t="0"/>
          <a:stretch/>
        </p:blipFill>
        <p:spPr>
          <a:xfrm>
            <a:off x="12193523" y="1511300"/>
            <a:ext cx="11520342" cy="2413000"/>
          </a:xfrm>
          <a:prstGeom prst="rect">
            <a:avLst/>
          </a:prstGeom>
          <a:noFill/>
          <a:ln>
            <a:noFill/>
          </a:ln>
        </p:spPr>
      </p:pic>
      <p:pic>
        <p:nvPicPr>
          <p:cNvPr descr="Image 4" id="344" name="Google Shape;344;p17"/>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345" name="Google Shape;345;p17"/>
          <p:cNvSpPr txBox="1"/>
          <p:nvPr/>
        </p:nvSpPr>
        <p:spPr>
          <a:xfrm>
            <a:off x="800200" y="2006600"/>
            <a:ext cx="8366112" cy="4876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A Gateway to</a:t>
            </a:r>
            <a:endParaRPr/>
          </a:p>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a World of </a:t>
            </a:r>
            <a:endParaRPr/>
          </a:p>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Fantasy and </a:t>
            </a:r>
            <a:endParaRPr/>
          </a:p>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Wonder</a:t>
            </a:r>
            <a:endParaRPr/>
          </a:p>
        </p:txBody>
      </p:sp>
      <p:sp>
        <p:nvSpPr>
          <p:cNvPr id="346" name="Google Shape;346;p17"/>
          <p:cNvSpPr txBox="1"/>
          <p:nvPr/>
        </p:nvSpPr>
        <p:spPr>
          <a:xfrm>
            <a:off x="18125164" y="4711700"/>
            <a:ext cx="5381240" cy="64770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a:p>
        </p:txBody>
      </p:sp>
      <p:pic>
        <p:nvPicPr>
          <p:cNvPr descr="Image 5" id="347" name="Google Shape;347;p17"/>
          <p:cNvPicPr preferRelativeResize="0"/>
          <p:nvPr/>
        </p:nvPicPr>
        <p:blipFill rotWithShape="1">
          <a:blip r:embed="rId8">
            <a:alphaModFix/>
          </a:blip>
          <a:srcRect b="0" l="0" r="0" t="0"/>
          <a:stretch/>
        </p:blipFill>
        <p:spPr>
          <a:xfrm>
            <a:off x="8814902" y="749300"/>
            <a:ext cx="8573573" cy="12331700"/>
          </a:xfrm>
          <a:prstGeom prst="rect">
            <a:avLst/>
          </a:prstGeom>
          <a:noFill/>
          <a:ln>
            <a:noFill/>
          </a:ln>
        </p:spPr>
      </p:pic>
      <p:pic>
        <p:nvPicPr>
          <p:cNvPr descr="Image 6" id="348" name="Google Shape;348;p17"/>
          <p:cNvPicPr preferRelativeResize="0"/>
          <p:nvPr/>
        </p:nvPicPr>
        <p:blipFill rotWithShape="1">
          <a:blip r:embed="rId9">
            <a:alphaModFix/>
          </a:blip>
          <a:srcRect b="0" l="0" r="0" t="0"/>
          <a:stretch/>
        </p:blipFill>
        <p:spPr>
          <a:xfrm>
            <a:off x="9310264" y="1803400"/>
            <a:ext cx="7582849"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352" name="Shape 352"/>
        <p:cNvGrpSpPr/>
        <p:nvPr/>
      </p:nvGrpSpPr>
      <p:grpSpPr>
        <a:xfrm>
          <a:off x="0" y="0"/>
          <a:ext cx="0" cy="0"/>
          <a:chOff x="0" y="0"/>
          <a:chExt cx="0" cy="0"/>
        </a:xfrm>
      </p:grpSpPr>
      <p:pic>
        <p:nvPicPr>
          <p:cNvPr descr="Image 0" id="353" name="Google Shape;35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54" name="Google Shape;354;p18"/>
          <p:cNvPicPr preferRelativeResize="0"/>
          <p:nvPr/>
        </p:nvPicPr>
        <p:blipFill rotWithShape="1">
          <a:blip r:embed="rId4">
            <a:alphaModFix/>
          </a:blip>
          <a:srcRect b="0" l="0" r="0" t="0"/>
          <a:stretch/>
        </p:blipFill>
        <p:spPr>
          <a:xfrm>
            <a:off x="23523339" y="10820400"/>
            <a:ext cx="711290" cy="2590800"/>
          </a:xfrm>
          <a:prstGeom prst="rect">
            <a:avLst/>
          </a:prstGeom>
          <a:noFill/>
          <a:ln>
            <a:noFill/>
          </a:ln>
        </p:spPr>
      </p:pic>
      <p:sp>
        <p:nvSpPr>
          <p:cNvPr id="355" name="Google Shape;355;p18"/>
          <p:cNvSpPr txBox="1"/>
          <p:nvPr/>
        </p:nvSpPr>
        <p:spPr>
          <a:xfrm>
            <a:off x="12828603" y="1003299"/>
            <a:ext cx="10347560"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A Magic Picture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359" name="Shape 359"/>
        <p:cNvGrpSpPr/>
        <p:nvPr/>
      </p:nvGrpSpPr>
      <p:grpSpPr>
        <a:xfrm>
          <a:off x="0" y="0"/>
          <a:ext cx="0" cy="0"/>
          <a:chOff x="0" y="0"/>
          <a:chExt cx="0" cy="0"/>
        </a:xfrm>
      </p:grpSpPr>
      <p:pic>
        <p:nvPicPr>
          <p:cNvPr descr="Image 0" id="360" name="Google Shape;360;p19"/>
          <p:cNvPicPr preferRelativeResize="0"/>
          <p:nvPr/>
        </p:nvPicPr>
        <p:blipFill rotWithShape="1">
          <a:blip r:embed="rId3">
            <a:alphaModFix/>
          </a:blip>
          <a:srcRect b="0" l="0" r="0" t="0"/>
          <a:stretch/>
        </p:blipFill>
        <p:spPr>
          <a:xfrm>
            <a:off x="-1525" y="-12700"/>
            <a:ext cx="24387048" cy="13716000"/>
          </a:xfrm>
          <a:prstGeom prst="rect">
            <a:avLst/>
          </a:prstGeom>
          <a:noFill/>
          <a:ln>
            <a:noFill/>
          </a:ln>
        </p:spPr>
      </p:pic>
      <p:pic>
        <p:nvPicPr>
          <p:cNvPr descr="Image 1" id="361" name="Google Shape;361;p19"/>
          <p:cNvPicPr preferRelativeResize="0"/>
          <p:nvPr/>
        </p:nvPicPr>
        <p:blipFill rotWithShape="1">
          <a:blip r:embed="rId4">
            <a:alphaModFix/>
          </a:blip>
          <a:srcRect b="0" l="0" r="0" t="0"/>
          <a:stretch/>
        </p:blipFill>
        <p:spPr>
          <a:xfrm>
            <a:off x="381048" y="1028700"/>
            <a:ext cx="5106038" cy="2438400"/>
          </a:xfrm>
          <a:prstGeom prst="rect">
            <a:avLst/>
          </a:prstGeom>
          <a:noFill/>
          <a:ln>
            <a:noFill/>
          </a:ln>
        </p:spPr>
      </p:pic>
      <p:pic>
        <p:nvPicPr>
          <p:cNvPr descr="Image 2" id="362" name="Google Shape;362;p19"/>
          <p:cNvPicPr preferRelativeResize="0"/>
          <p:nvPr/>
        </p:nvPicPr>
        <p:blipFill rotWithShape="1">
          <a:blip r:embed="rId5">
            <a:alphaModFix/>
          </a:blip>
          <a:srcRect b="0" l="0" r="0" t="0"/>
          <a:stretch/>
        </p:blipFill>
        <p:spPr>
          <a:xfrm>
            <a:off x="16626377" y="4064000"/>
            <a:ext cx="6744544" cy="2794000"/>
          </a:xfrm>
          <a:prstGeom prst="rect">
            <a:avLst/>
          </a:prstGeom>
          <a:noFill/>
          <a:ln>
            <a:noFill/>
          </a:ln>
        </p:spPr>
      </p:pic>
      <p:pic>
        <p:nvPicPr>
          <p:cNvPr descr="Image 3" id="363" name="Google Shape;363;p19"/>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364" name="Google Shape;364;p19"/>
          <p:cNvSpPr txBox="1"/>
          <p:nvPr/>
        </p:nvSpPr>
        <p:spPr>
          <a:xfrm>
            <a:off x="11926791" y="2476500"/>
            <a:ext cx="2616528"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07:00</a:t>
            </a:r>
            <a:endParaRPr/>
          </a:p>
        </p:txBody>
      </p:sp>
      <p:sp>
        <p:nvSpPr>
          <p:cNvPr id="365" name="Google Shape;365;p19"/>
          <p:cNvSpPr txBox="1"/>
          <p:nvPr/>
        </p:nvSpPr>
        <p:spPr>
          <a:xfrm>
            <a:off x="14797349" y="2540000"/>
            <a:ext cx="8709056"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 across the land.</a:t>
            </a:r>
            <a:endParaRPr/>
          </a:p>
        </p:txBody>
      </p:sp>
      <p:pic>
        <p:nvPicPr>
          <p:cNvPr descr="Image 4" id="366" name="Google Shape;366;p19"/>
          <p:cNvPicPr preferRelativeResize="0"/>
          <p:nvPr/>
        </p:nvPicPr>
        <p:blipFill rotWithShape="1">
          <a:blip r:embed="rId7">
            <a:alphaModFix/>
          </a:blip>
          <a:srcRect b="0" l="0" r="0" t="0"/>
          <a:stretch/>
        </p:blipFill>
        <p:spPr>
          <a:xfrm>
            <a:off x="11926791" y="3962400"/>
            <a:ext cx="11444131" cy="12700"/>
          </a:xfrm>
          <a:prstGeom prst="rect">
            <a:avLst/>
          </a:prstGeom>
          <a:noFill/>
          <a:ln>
            <a:noFill/>
          </a:ln>
        </p:spPr>
      </p:pic>
      <p:sp>
        <p:nvSpPr>
          <p:cNvPr id="367" name="Google Shape;367;p19"/>
          <p:cNvSpPr txBox="1"/>
          <p:nvPr/>
        </p:nvSpPr>
        <p:spPr>
          <a:xfrm>
            <a:off x="11926791" y="4381500"/>
            <a:ext cx="2616528"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09:00</a:t>
            </a:r>
            <a:endParaRPr/>
          </a:p>
        </p:txBody>
      </p:sp>
      <p:sp>
        <p:nvSpPr>
          <p:cNvPr id="368" name="Google Shape;368;p19"/>
          <p:cNvSpPr txBox="1"/>
          <p:nvPr/>
        </p:nvSpPr>
        <p:spPr>
          <a:xfrm>
            <a:off x="14797349" y="4445000"/>
            <a:ext cx="8709056"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a:p>
        </p:txBody>
      </p:sp>
      <p:pic>
        <p:nvPicPr>
          <p:cNvPr descr="Image 5" id="369" name="Google Shape;369;p19"/>
          <p:cNvPicPr preferRelativeResize="0"/>
          <p:nvPr/>
        </p:nvPicPr>
        <p:blipFill rotWithShape="1">
          <a:blip r:embed="rId7">
            <a:alphaModFix/>
          </a:blip>
          <a:srcRect b="0" l="0" r="0" t="0"/>
          <a:stretch/>
        </p:blipFill>
        <p:spPr>
          <a:xfrm>
            <a:off x="11926791" y="5867400"/>
            <a:ext cx="11444131" cy="12700"/>
          </a:xfrm>
          <a:prstGeom prst="rect">
            <a:avLst/>
          </a:prstGeom>
          <a:noFill/>
          <a:ln>
            <a:noFill/>
          </a:ln>
        </p:spPr>
      </p:pic>
      <p:sp>
        <p:nvSpPr>
          <p:cNvPr id="370" name="Google Shape;370;p19"/>
          <p:cNvSpPr txBox="1"/>
          <p:nvPr/>
        </p:nvSpPr>
        <p:spPr>
          <a:xfrm>
            <a:off x="11926791" y="6286500"/>
            <a:ext cx="2616528"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11:00</a:t>
            </a:r>
            <a:endParaRPr/>
          </a:p>
        </p:txBody>
      </p:sp>
      <p:sp>
        <p:nvSpPr>
          <p:cNvPr id="371" name="Google Shape;371;p19"/>
          <p:cNvSpPr txBox="1"/>
          <p:nvPr/>
        </p:nvSpPr>
        <p:spPr>
          <a:xfrm>
            <a:off x="14797349" y="6350000"/>
            <a:ext cx="8709056"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 to flee to the safety.</a:t>
            </a:r>
            <a:endParaRPr/>
          </a:p>
        </p:txBody>
      </p:sp>
      <p:pic>
        <p:nvPicPr>
          <p:cNvPr descr="Image 6" id="372" name="Google Shape;372;p19"/>
          <p:cNvPicPr preferRelativeResize="0"/>
          <p:nvPr/>
        </p:nvPicPr>
        <p:blipFill rotWithShape="1">
          <a:blip r:embed="rId7">
            <a:alphaModFix/>
          </a:blip>
          <a:srcRect b="0" l="0" r="0" t="0"/>
          <a:stretch/>
        </p:blipFill>
        <p:spPr>
          <a:xfrm>
            <a:off x="11926791" y="7772400"/>
            <a:ext cx="11444131" cy="12700"/>
          </a:xfrm>
          <a:prstGeom prst="rect">
            <a:avLst/>
          </a:prstGeom>
          <a:noFill/>
          <a:ln>
            <a:noFill/>
          </a:ln>
        </p:spPr>
      </p:pic>
      <p:sp>
        <p:nvSpPr>
          <p:cNvPr id="373" name="Google Shape;373;p19"/>
          <p:cNvSpPr txBox="1"/>
          <p:nvPr/>
        </p:nvSpPr>
        <p:spPr>
          <a:xfrm>
            <a:off x="11926791" y="8191500"/>
            <a:ext cx="2616528"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13:00</a:t>
            </a:r>
            <a:endParaRPr/>
          </a:p>
        </p:txBody>
      </p:sp>
      <p:sp>
        <p:nvSpPr>
          <p:cNvPr id="374" name="Google Shape;374;p19"/>
          <p:cNvSpPr txBox="1"/>
          <p:nvPr/>
        </p:nvSpPr>
        <p:spPr>
          <a:xfrm>
            <a:off x="14797349" y="8255000"/>
            <a:ext cx="8709056"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powerful sorcerer and a cunning thief cross paths, leading to an unlikely partnership.</a:t>
            </a:r>
            <a:endParaRPr/>
          </a:p>
        </p:txBody>
      </p:sp>
      <p:pic>
        <p:nvPicPr>
          <p:cNvPr descr="Image 7" id="375" name="Google Shape;375;p19"/>
          <p:cNvPicPr preferRelativeResize="0"/>
          <p:nvPr/>
        </p:nvPicPr>
        <p:blipFill rotWithShape="1">
          <a:blip r:embed="rId7">
            <a:alphaModFix/>
          </a:blip>
          <a:srcRect b="0" l="0" r="0" t="0"/>
          <a:stretch/>
        </p:blipFill>
        <p:spPr>
          <a:xfrm>
            <a:off x="11926791" y="9677400"/>
            <a:ext cx="11444131" cy="12700"/>
          </a:xfrm>
          <a:prstGeom prst="rect">
            <a:avLst/>
          </a:prstGeom>
          <a:noFill/>
          <a:ln>
            <a:noFill/>
          </a:ln>
        </p:spPr>
      </p:pic>
      <p:sp>
        <p:nvSpPr>
          <p:cNvPr id="376" name="Google Shape;376;p19"/>
          <p:cNvSpPr txBox="1"/>
          <p:nvPr/>
        </p:nvSpPr>
        <p:spPr>
          <a:xfrm>
            <a:off x="11926791" y="10096500"/>
            <a:ext cx="2616528"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15:00</a:t>
            </a:r>
            <a:endParaRPr/>
          </a:p>
        </p:txBody>
      </p:sp>
      <p:sp>
        <p:nvSpPr>
          <p:cNvPr id="377" name="Google Shape;377;p19"/>
          <p:cNvSpPr txBox="1"/>
          <p:nvPr/>
        </p:nvSpPr>
        <p:spPr>
          <a:xfrm>
            <a:off x="14797349" y="10160000"/>
            <a:ext cx="8709056"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a:p>
        </p:txBody>
      </p:sp>
      <p:pic>
        <p:nvPicPr>
          <p:cNvPr descr="Image 8" id="378" name="Google Shape;378;p19"/>
          <p:cNvPicPr preferRelativeResize="0"/>
          <p:nvPr/>
        </p:nvPicPr>
        <p:blipFill rotWithShape="1">
          <a:blip r:embed="rId7">
            <a:alphaModFix/>
          </a:blip>
          <a:srcRect b="0" l="0" r="0" t="0"/>
          <a:stretch/>
        </p:blipFill>
        <p:spPr>
          <a:xfrm>
            <a:off x="11926791" y="11582400"/>
            <a:ext cx="11444131" cy="12700"/>
          </a:xfrm>
          <a:prstGeom prst="rect">
            <a:avLst/>
          </a:prstGeom>
          <a:noFill/>
          <a:ln>
            <a:noFill/>
          </a:ln>
        </p:spPr>
      </p:pic>
      <p:sp>
        <p:nvSpPr>
          <p:cNvPr id="379" name="Google Shape;379;p19"/>
          <p:cNvSpPr txBox="1"/>
          <p:nvPr/>
        </p:nvSpPr>
        <p:spPr>
          <a:xfrm>
            <a:off x="11926791" y="12001500"/>
            <a:ext cx="2616528" cy="54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17:00</a:t>
            </a:r>
            <a:endParaRPr/>
          </a:p>
        </p:txBody>
      </p:sp>
      <p:sp>
        <p:nvSpPr>
          <p:cNvPr id="380" name="Google Shape;380;p19"/>
          <p:cNvSpPr txBox="1"/>
          <p:nvPr/>
        </p:nvSpPr>
        <p:spPr>
          <a:xfrm>
            <a:off x="14797349" y="12065000"/>
            <a:ext cx="8709056"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a:p>
        </p:txBody>
      </p:sp>
      <p:pic>
        <p:nvPicPr>
          <p:cNvPr descr="Image 9" id="381" name="Google Shape;381;p19"/>
          <p:cNvPicPr preferRelativeResize="0"/>
          <p:nvPr/>
        </p:nvPicPr>
        <p:blipFill rotWithShape="1">
          <a:blip r:embed="rId8">
            <a:alphaModFix/>
          </a:blip>
          <a:srcRect b="0" l="0" r="0" t="0"/>
          <a:stretch/>
        </p:blipFill>
        <p:spPr>
          <a:xfrm>
            <a:off x="1270159" y="2603500"/>
            <a:ext cx="10059658" cy="10617200"/>
          </a:xfrm>
          <a:prstGeom prst="rect">
            <a:avLst/>
          </a:prstGeom>
          <a:noFill/>
          <a:ln>
            <a:noFill/>
          </a:ln>
        </p:spPr>
      </p:pic>
      <p:sp>
        <p:nvSpPr>
          <p:cNvPr id="382" name="Google Shape;382;p19"/>
          <p:cNvSpPr txBox="1"/>
          <p:nvPr/>
        </p:nvSpPr>
        <p:spPr>
          <a:xfrm>
            <a:off x="9208651" y="177799"/>
            <a:ext cx="6308456"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Itinerary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25" name="Shape 25"/>
        <p:cNvGrpSpPr/>
        <p:nvPr/>
      </p:nvGrpSpPr>
      <p:grpSpPr>
        <a:xfrm>
          <a:off x="0" y="0"/>
          <a:ext cx="0" cy="0"/>
          <a:chOff x="0" y="0"/>
          <a:chExt cx="0" cy="0"/>
        </a:xfrm>
      </p:grpSpPr>
      <p:pic>
        <p:nvPicPr>
          <p:cNvPr descr="Image 0" id="26" name="Google Shape;26;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7" name="Google Shape;27;p2"/>
          <p:cNvPicPr preferRelativeResize="0"/>
          <p:nvPr/>
        </p:nvPicPr>
        <p:blipFill rotWithShape="1">
          <a:blip r:embed="rId4">
            <a:alphaModFix/>
          </a:blip>
          <a:srcRect b="0" l="0" r="0" t="0"/>
          <a:stretch/>
        </p:blipFill>
        <p:spPr>
          <a:xfrm>
            <a:off x="12485661" y="3721100"/>
            <a:ext cx="11177397" cy="1625600"/>
          </a:xfrm>
          <a:prstGeom prst="rect">
            <a:avLst/>
          </a:prstGeom>
          <a:noFill/>
          <a:ln>
            <a:noFill/>
          </a:ln>
        </p:spPr>
      </p:pic>
      <p:pic>
        <p:nvPicPr>
          <p:cNvPr descr="Image 2" id="28" name="Google Shape;28;p2"/>
          <p:cNvPicPr preferRelativeResize="0"/>
          <p:nvPr/>
        </p:nvPicPr>
        <p:blipFill rotWithShape="1">
          <a:blip r:embed="rId5">
            <a:alphaModFix/>
          </a:blip>
          <a:srcRect b="0" l="0" r="0" t="0"/>
          <a:stretch/>
        </p:blipFill>
        <p:spPr>
          <a:xfrm>
            <a:off x="596974" y="774700"/>
            <a:ext cx="11177398" cy="2133600"/>
          </a:xfrm>
          <a:prstGeom prst="rect">
            <a:avLst/>
          </a:prstGeom>
          <a:noFill/>
          <a:ln>
            <a:noFill/>
          </a:ln>
        </p:spPr>
      </p:pic>
      <p:pic>
        <p:nvPicPr>
          <p:cNvPr descr="Image 3" id="29" name="Google Shape;29;p2"/>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30" name="Google Shape;30;p2"/>
          <p:cNvSpPr txBox="1"/>
          <p:nvPr/>
        </p:nvSpPr>
        <p:spPr>
          <a:xfrm>
            <a:off x="8706938" y="3289300"/>
            <a:ext cx="9026596" cy="195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800"/>
              <a:buFont typeface="Rock Salt"/>
              <a:buNone/>
            </a:pPr>
            <a:r>
              <a:rPr b="0" i="0" lang="en-US" sz="12800" u="none" cap="none" strike="noStrike">
                <a:solidFill>
                  <a:srgbClr val="000000"/>
                </a:solidFill>
                <a:latin typeface="Rock Salt"/>
                <a:ea typeface="Rock Salt"/>
                <a:cs typeface="Rock Salt"/>
                <a:sym typeface="Rock Salt"/>
              </a:rPr>
              <a:t>Welcome</a:t>
            </a:r>
            <a:endParaRPr/>
          </a:p>
        </p:txBody>
      </p:sp>
      <p:sp>
        <p:nvSpPr>
          <p:cNvPr id="31" name="Google Shape;31;p2"/>
          <p:cNvSpPr txBox="1"/>
          <p:nvPr/>
        </p:nvSpPr>
        <p:spPr>
          <a:xfrm>
            <a:off x="5000192" y="6921500"/>
            <a:ext cx="14399367" cy="1981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386" name="Shape 386"/>
        <p:cNvGrpSpPr/>
        <p:nvPr/>
      </p:nvGrpSpPr>
      <p:grpSpPr>
        <a:xfrm>
          <a:off x="0" y="0"/>
          <a:ext cx="0" cy="0"/>
          <a:chOff x="0" y="0"/>
          <a:chExt cx="0" cy="0"/>
        </a:xfrm>
      </p:grpSpPr>
      <p:pic>
        <p:nvPicPr>
          <p:cNvPr descr="Image 0" id="387" name="Google Shape;387;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88" name="Google Shape;388;p20"/>
          <p:cNvPicPr preferRelativeResize="0"/>
          <p:nvPr/>
        </p:nvPicPr>
        <p:blipFill rotWithShape="1">
          <a:blip r:embed="rId4">
            <a:alphaModFix/>
          </a:blip>
          <a:srcRect b="0" l="0" r="0" t="0"/>
          <a:stretch/>
        </p:blipFill>
        <p:spPr>
          <a:xfrm>
            <a:off x="18950768" y="1562100"/>
            <a:ext cx="3734268" cy="1727200"/>
          </a:xfrm>
          <a:prstGeom prst="rect">
            <a:avLst/>
          </a:prstGeom>
          <a:noFill/>
          <a:ln>
            <a:noFill/>
          </a:ln>
        </p:spPr>
      </p:pic>
      <p:pic>
        <p:nvPicPr>
          <p:cNvPr descr="Image 2" id="389" name="Google Shape;389;p20"/>
          <p:cNvPicPr preferRelativeResize="0"/>
          <p:nvPr/>
        </p:nvPicPr>
        <p:blipFill rotWithShape="1">
          <a:blip r:embed="rId5">
            <a:alphaModFix/>
          </a:blip>
          <a:srcRect b="0" l="0" r="0" t="0"/>
          <a:stretch/>
        </p:blipFill>
        <p:spPr>
          <a:xfrm>
            <a:off x="13349368" y="3721100"/>
            <a:ext cx="3734268" cy="1727200"/>
          </a:xfrm>
          <a:prstGeom prst="rect">
            <a:avLst/>
          </a:prstGeom>
          <a:noFill/>
          <a:ln>
            <a:noFill/>
          </a:ln>
        </p:spPr>
      </p:pic>
      <p:pic>
        <p:nvPicPr>
          <p:cNvPr descr="Image 3" id="390" name="Google Shape;390;p20"/>
          <p:cNvPicPr preferRelativeResize="0"/>
          <p:nvPr/>
        </p:nvPicPr>
        <p:blipFill rotWithShape="1">
          <a:blip r:embed="rId6">
            <a:alphaModFix/>
          </a:blip>
          <a:srcRect b="0" l="0" r="0" t="0"/>
          <a:stretch/>
        </p:blipFill>
        <p:spPr>
          <a:xfrm>
            <a:off x="736692" y="406400"/>
            <a:ext cx="9043531" cy="3746500"/>
          </a:xfrm>
          <a:prstGeom prst="rect">
            <a:avLst/>
          </a:prstGeom>
          <a:noFill/>
          <a:ln>
            <a:noFill/>
          </a:ln>
        </p:spPr>
      </p:pic>
      <p:pic>
        <p:nvPicPr>
          <p:cNvPr descr="Image 4" id="391" name="Google Shape;391;p20"/>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pic>
        <p:nvPicPr>
          <p:cNvPr descr="Image 5" id="392" name="Google Shape;392;p20"/>
          <p:cNvPicPr preferRelativeResize="0"/>
          <p:nvPr/>
        </p:nvPicPr>
        <p:blipFill rotWithShape="1">
          <a:blip r:embed="rId8">
            <a:alphaModFix/>
          </a:blip>
          <a:srcRect b="0" l="0" r="0" t="0"/>
          <a:stretch/>
        </p:blipFill>
        <p:spPr>
          <a:xfrm>
            <a:off x="508062" y="3911600"/>
            <a:ext cx="14479812" cy="7861300"/>
          </a:xfrm>
          <a:prstGeom prst="rect">
            <a:avLst/>
          </a:prstGeom>
          <a:noFill/>
          <a:ln>
            <a:noFill/>
          </a:ln>
        </p:spPr>
      </p:pic>
      <p:sp>
        <p:nvSpPr>
          <p:cNvPr id="393" name="Google Shape;393;p20"/>
          <p:cNvSpPr txBox="1"/>
          <p:nvPr/>
        </p:nvSpPr>
        <p:spPr>
          <a:xfrm>
            <a:off x="3823177" y="1250949"/>
            <a:ext cx="17079402"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Fantasy Realm at a Glance</a:t>
            </a:r>
            <a:endParaRPr/>
          </a:p>
        </p:txBody>
      </p:sp>
      <p:sp>
        <p:nvSpPr>
          <p:cNvPr id="394" name="Google Shape;394;p20"/>
          <p:cNvSpPr txBox="1"/>
          <p:nvPr/>
        </p:nvSpPr>
        <p:spPr>
          <a:xfrm>
            <a:off x="16118315" y="3352800"/>
            <a:ext cx="7138293"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The Forest</a:t>
            </a:r>
            <a:endParaRPr/>
          </a:p>
        </p:txBody>
      </p:sp>
      <p:sp>
        <p:nvSpPr>
          <p:cNvPr id="395" name="Google Shape;395;p20"/>
          <p:cNvSpPr txBox="1"/>
          <p:nvPr/>
        </p:nvSpPr>
        <p:spPr>
          <a:xfrm>
            <a:off x="16118315" y="4914900"/>
            <a:ext cx="7070551"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a:p>
        </p:txBody>
      </p:sp>
      <p:sp>
        <p:nvSpPr>
          <p:cNvPr id="396" name="Google Shape;396;p20"/>
          <p:cNvSpPr txBox="1"/>
          <p:nvPr/>
        </p:nvSpPr>
        <p:spPr>
          <a:xfrm>
            <a:off x="16118315" y="6521450"/>
            <a:ext cx="7138293"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The Caves</a:t>
            </a:r>
            <a:endParaRPr/>
          </a:p>
        </p:txBody>
      </p:sp>
      <p:sp>
        <p:nvSpPr>
          <p:cNvPr id="397" name="Google Shape;397;p20"/>
          <p:cNvSpPr txBox="1"/>
          <p:nvPr/>
        </p:nvSpPr>
        <p:spPr>
          <a:xfrm>
            <a:off x="16118315" y="8083550"/>
            <a:ext cx="7070551"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a:p>
        </p:txBody>
      </p:sp>
      <p:sp>
        <p:nvSpPr>
          <p:cNvPr id="398" name="Google Shape;398;p20"/>
          <p:cNvSpPr txBox="1"/>
          <p:nvPr/>
        </p:nvSpPr>
        <p:spPr>
          <a:xfrm>
            <a:off x="16118315" y="9683750"/>
            <a:ext cx="7138293"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The Lair</a:t>
            </a:r>
            <a:endParaRPr/>
          </a:p>
        </p:txBody>
      </p:sp>
      <p:sp>
        <p:nvSpPr>
          <p:cNvPr id="399" name="Google Shape;399;p20"/>
          <p:cNvSpPr txBox="1"/>
          <p:nvPr/>
        </p:nvSpPr>
        <p:spPr>
          <a:xfrm>
            <a:off x="16118315" y="11245850"/>
            <a:ext cx="7070551"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403" name="Shape 403"/>
        <p:cNvGrpSpPr/>
        <p:nvPr/>
      </p:nvGrpSpPr>
      <p:grpSpPr>
        <a:xfrm>
          <a:off x="0" y="0"/>
          <a:ext cx="0" cy="0"/>
          <a:chOff x="0" y="0"/>
          <a:chExt cx="0" cy="0"/>
        </a:xfrm>
      </p:grpSpPr>
      <p:pic>
        <p:nvPicPr>
          <p:cNvPr descr="Image 0" id="404" name="Google Shape;404;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405" name="Google Shape;405;p21"/>
          <p:cNvPicPr preferRelativeResize="0"/>
          <p:nvPr/>
        </p:nvPicPr>
        <p:blipFill rotWithShape="1">
          <a:blip r:embed="rId4">
            <a:alphaModFix/>
          </a:blip>
          <a:srcRect b="0" l="0" r="0" t="0"/>
          <a:stretch/>
        </p:blipFill>
        <p:spPr>
          <a:xfrm>
            <a:off x="647781" y="825500"/>
            <a:ext cx="5779223" cy="2717800"/>
          </a:xfrm>
          <a:prstGeom prst="rect">
            <a:avLst/>
          </a:prstGeom>
          <a:noFill/>
          <a:ln>
            <a:noFill/>
          </a:ln>
        </p:spPr>
      </p:pic>
      <p:pic>
        <p:nvPicPr>
          <p:cNvPr descr="Image 2" id="406" name="Google Shape;406;p21"/>
          <p:cNvPicPr preferRelativeResize="0"/>
          <p:nvPr/>
        </p:nvPicPr>
        <p:blipFill rotWithShape="1">
          <a:blip r:embed="rId5">
            <a:alphaModFix/>
          </a:blip>
          <a:srcRect b="0" l="0" r="0" t="0"/>
          <a:stretch/>
        </p:blipFill>
        <p:spPr>
          <a:xfrm>
            <a:off x="6998575" y="3467100"/>
            <a:ext cx="4394750" cy="2070100"/>
          </a:xfrm>
          <a:prstGeom prst="rect">
            <a:avLst/>
          </a:prstGeom>
          <a:noFill/>
          <a:ln>
            <a:noFill/>
          </a:ln>
        </p:spPr>
      </p:pic>
      <p:pic>
        <p:nvPicPr>
          <p:cNvPr descr="Image 3" id="407" name="Google Shape;407;p21"/>
          <p:cNvPicPr preferRelativeResize="0"/>
          <p:nvPr/>
        </p:nvPicPr>
        <p:blipFill rotWithShape="1">
          <a:blip r:embed="rId6">
            <a:alphaModFix/>
          </a:blip>
          <a:srcRect b="0" l="0" r="0" t="0"/>
          <a:stretch/>
        </p:blipFill>
        <p:spPr>
          <a:xfrm>
            <a:off x="12193523" y="1511300"/>
            <a:ext cx="11520342" cy="2413000"/>
          </a:xfrm>
          <a:prstGeom prst="rect">
            <a:avLst/>
          </a:prstGeom>
          <a:noFill/>
          <a:ln>
            <a:noFill/>
          </a:ln>
        </p:spPr>
      </p:pic>
      <p:pic>
        <p:nvPicPr>
          <p:cNvPr descr="Image 4" id="408" name="Google Shape;408;p21"/>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409" name="Google Shape;409;p21"/>
          <p:cNvSpPr txBox="1"/>
          <p:nvPr/>
        </p:nvSpPr>
        <p:spPr>
          <a:xfrm>
            <a:off x="8505829" y="152399"/>
            <a:ext cx="7388091" cy="121920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The Timeline</a:t>
            </a:r>
            <a:endParaRPr/>
          </a:p>
        </p:txBody>
      </p:sp>
      <p:pic>
        <p:nvPicPr>
          <p:cNvPr descr="Image 5" id="410" name="Google Shape;410;p21"/>
          <p:cNvPicPr preferRelativeResize="0"/>
          <p:nvPr/>
        </p:nvPicPr>
        <p:blipFill rotWithShape="1">
          <a:blip r:embed="rId8">
            <a:alphaModFix/>
          </a:blip>
          <a:srcRect b="0" l="0" r="0" t="0"/>
          <a:stretch/>
        </p:blipFill>
        <p:spPr>
          <a:xfrm>
            <a:off x="1587697" y="3124200"/>
            <a:ext cx="21237056" cy="8445500"/>
          </a:xfrm>
          <a:prstGeom prst="rect">
            <a:avLst/>
          </a:prstGeom>
          <a:noFill/>
          <a:ln>
            <a:noFill/>
          </a:ln>
        </p:spPr>
      </p:pic>
      <p:pic>
        <p:nvPicPr>
          <p:cNvPr descr="Image 6" id="411" name="Google Shape;411;p21"/>
          <p:cNvPicPr preferRelativeResize="0"/>
          <p:nvPr/>
        </p:nvPicPr>
        <p:blipFill rotWithShape="1">
          <a:blip r:embed="rId9">
            <a:alphaModFix/>
          </a:blip>
          <a:srcRect b="0" l="0" r="0" t="0"/>
          <a:stretch/>
        </p:blipFill>
        <p:spPr>
          <a:xfrm>
            <a:off x="4089910" y="6083300"/>
            <a:ext cx="38106" cy="2527300"/>
          </a:xfrm>
          <a:prstGeom prst="rect">
            <a:avLst/>
          </a:prstGeom>
          <a:noFill/>
          <a:ln>
            <a:noFill/>
          </a:ln>
        </p:spPr>
      </p:pic>
      <p:pic>
        <p:nvPicPr>
          <p:cNvPr descr="Image 7" id="412" name="Google Shape;412;p21"/>
          <p:cNvPicPr preferRelativeResize="0"/>
          <p:nvPr/>
        </p:nvPicPr>
        <p:blipFill rotWithShape="1">
          <a:blip r:embed="rId9">
            <a:alphaModFix/>
          </a:blip>
          <a:srcRect b="0" l="0" r="0" t="0"/>
          <a:stretch/>
        </p:blipFill>
        <p:spPr>
          <a:xfrm>
            <a:off x="9475383" y="6083300"/>
            <a:ext cx="38106" cy="2527300"/>
          </a:xfrm>
          <a:prstGeom prst="rect">
            <a:avLst/>
          </a:prstGeom>
          <a:noFill/>
          <a:ln>
            <a:noFill/>
          </a:ln>
        </p:spPr>
      </p:pic>
      <p:pic>
        <p:nvPicPr>
          <p:cNvPr descr="Image 8" id="413" name="Google Shape;413;p21"/>
          <p:cNvPicPr preferRelativeResize="0"/>
          <p:nvPr/>
        </p:nvPicPr>
        <p:blipFill rotWithShape="1">
          <a:blip r:embed="rId9">
            <a:alphaModFix/>
          </a:blip>
          <a:srcRect b="0" l="0" r="0" t="0"/>
          <a:stretch/>
        </p:blipFill>
        <p:spPr>
          <a:xfrm>
            <a:off x="14860857" y="6083300"/>
            <a:ext cx="38106" cy="2527300"/>
          </a:xfrm>
          <a:prstGeom prst="rect">
            <a:avLst/>
          </a:prstGeom>
          <a:noFill/>
          <a:ln>
            <a:noFill/>
          </a:ln>
        </p:spPr>
      </p:pic>
      <p:pic>
        <p:nvPicPr>
          <p:cNvPr descr="Image 9" id="414" name="Google Shape;414;p21"/>
          <p:cNvPicPr preferRelativeResize="0"/>
          <p:nvPr/>
        </p:nvPicPr>
        <p:blipFill rotWithShape="1">
          <a:blip r:embed="rId9">
            <a:alphaModFix/>
          </a:blip>
          <a:srcRect b="0" l="0" r="0" t="0"/>
          <a:stretch/>
        </p:blipFill>
        <p:spPr>
          <a:xfrm>
            <a:off x="20246330" y="6083300"/>
            <a:ext cx="38106" cy="2527300"/>
          </a:xfrm>
          <a:prstGeom prst="rect">
            <a:avLst/>
          </a:prstGeom>
          <a:noFill/>
          <a:ln>
            <a:noFill/>
          </a:ln>
        </p:spPr>
      </p:pic>
      <p:sp>
        <p:nvSpPr>
          <p:cNvPr id="415" name="Google Shape;415;p21"/>
          <p:cNvSpPr/>
          <p:nvPr/>
        </p:nvSpPr>
        <p:spPr>
          <a:xfrm>
            <a:off x="1587697" y="6578600"/>
            <a:ext cx="5080637"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6" name="Google Shape;416;p21"/>
          <p:cNvSpPr txBox="1"/>
          <p:nvPr/>
        </p:nvSpPr>
        <p:spPr>
          <a:xfrm>
            <a:off x="3105537" y="7025847"/>
            <a:ext cx="21975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Rock Salt"/>
              <a:buNone/>
            </a:pPr>
            <a:r>
              <a:rPr b="0" i="0" lang="en-US" sz="3600" u="none" cap="none" strike="noStrike">
                <a:solidFill>
                  <a:srgbClr val="000000"/>
                </a:solidFill>
                <a:latin typeface="Rock Salt"/>
                <a:ea typeface="Rock Salt"/>
                <a:cs typeface="Rock Salt"/>
                <a:sym typeface="Rock Salt"/>
              </a:rPr>
              <a:t>Eclipse</a:t>
            </a:r>
            <a:endParaRPr/>
          </a:p>
        </p:txBody>
      </p:sp>
      <p:pic>
        <p:nvPicPr>
          <p:cNvPr descr="Image 10" id="417" name="Google Shape;417;p21"/>
          <p:cNvPicPr preferRelativeResize="0"/>
          <p:nvPr/>
        </p:nvPicPr>
        <p:blipFill rotWithShape="1">
          <a:blip r:embed="rId10">
            <a:alphaModFix/>
          </a:blip>
          <a:srcRect b="0" l="0" r="0" t="0"/>
          <a:stretch/>
        </p:blipFill>
        <p:spPr>
          <a:xfrm>
            <a:off x="6668333" y="7302500"/>
            <a:ext cx="304839" cy="38100"/>
          </a:xfrm>
          <a:prstGeom prst="rect">
            <a:avLst/>
          </a:prstGeom>
          <a:noFill/>
          <a:ln>
            <a:noFill/>
          </a:ln>
        </p:spPr>
      </p:pic>
      <p:sp>
        <p:nvSpPr>
          <p:cNvPr id="418" name="Google Shape;418;p21"/>
          <p:cNvSpPr/>
          <p:nvPr/>
        </p:nvSpPr>
        <p:spPr>
          <a:xfrm>
            <a:off x="6973172" y="6578600"/>
            <a:ext cx="5080636"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9" name="Google Shape;419;p21"/>
          <p:cNvSpPr txBox="1"/>
          <p:nvPr/>
        </p:nvSpPr>
        <p:spPr>
          <a:xfrm>
            <a:off x="8618026" y="7025847"/>
            <a:ext cx="19434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Rock Salt"/>
              <a:buNone/>
            </a:pPr>
            <a:r>
              <a:rPr b="0" i="0" lang="en-US" sz="3600" u="none" cap="none" strike="noStrike">
                <a:solidFill>
                  <a:srgbClr val="000000"/>
                </a:solidFill>
                <a:latin typeface="Rock Salt"/>
                <a:ea typeface="Rock Salt"/>
                <a:cs typeface="Rock Salt"/>
                <a:sym typeface="Rock Salt"/>
              </a:rPr>
              <a:t>Quest</a:t>
            </a:r>
            <a:endParaRPr/>
          </a:p>
        </p:txBody>
      </p:sp>
      <p:pic>
        <p:nvPicPr>
          <p:cNvPr descr="Image 11" id="420" name="Google Shape;420;p21"/>
          <p:cNvPicPr preferRelativeResize="0"/>
          <p:nvPr/>
        </p:nvPicPr>
        <p:blipFill rotWithShape="1">
          <a:blip r:embed="rId10">
            <a:alphaModFix/>
          </a:blip>
          <a:srcRect b="0" l="0" r="0" t="0"/>
          <a:stretch/>
        </p:blipFill>
        <p:spPr>
          <a:xfrm>
            <a:off x="12053806" y="7302500"/>
            <a:ext cx="304839" cy="38100"/>
          </a:xfrm>
          <a:prstGeom prst="rect">
            <a:avLst/>
          </a:prstGeom>
          <a:noFill/>
          <a:ln>
            <a:noFill/>
          </a:ln>
        </p:spPr>
      </p:pic>
      <p:sp>
        <p:nvSpPr>
          <p:cNvPr id="421" name="Google Shape;421;p21"/>
          <p:cNvSpPr/>
          <p:nvPr/>
        </p:nvSpPr>
        <p:spPr>
          <a:xfrm>
            <a:off x="12358644" y="6578600"/>
            <a:ext cx="5080637"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2" name="Google Shape;422;p21"/>
          <p:cNvSpPr txBox="1"/>
          <p:nvPr/>
        </p:nvSpPr>
        <p:spPr>
          <a:xfrm>
            <a:off x="13349368" y="7025847"/>
            <a:ext cx="32517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Rock Salt"/>
              <a:buNone/>
            </a:pPr>
            <a:r>
              <a:rPr b="0" i="0" lang="en-US" sz="3600" u="none" cap="none" strike="noStrike">
                <a:solidFill>
                  <a:srgbClr val="000000"/>
                </a:solidFill>
                <a:latin typeface="Rock Salt"/>
                <a:ea typeface="Rock Salt"/>
                <a:cs typeface="Rock Salt"/>
                <a:sym typeface="Rock Salt"/>
              </a:rPr>
              <a:t>Foundation</a:t>
            </a:r>
            <a:endParaRPr/>
          </a:p>
        </p:txBody>
      </p:sp>
      <p:pic>
        <p:nvPicPr>
          <p:cNvPr descr="Image 12" id="423" name="Google Shape;423;p21"/>
          <p:cNvPicPr preferRelativeResize="0"/>
          <p:nvPr/>
        </p:nvPicPr>
        <p:blipFill rotWithShape="1">
          <a:blip r:embed="rId10">
            <a:alphaModFix/>
          </a:blip>
          <a:srcRect b="0" l="0" r="0" t="0"/>
          <a:stretch/>
        </p:blipFill>
        <p:spPr>
          <a:xfrm>
            <a:off x="17439279" y="7302500"/>
            <a:ext cx="304839" cy="38100"/>
          </a:xfrm>
          <a:prstGeom prst="rect">
            <a:avLst/>
          </a:prstGeom>
          <a:noFill/>
          <a:ln>
            <a:noFill/>
          </a:ln>
        </p:spPr>
      </p:pic>
      <p:sp>
        <p:nvSpPr>
          <p:cNvPr id="424" name="Google Shape;424;p21"/>
          <p:cNvSpPr/>
          <p:nvPr/>
        </p:nvSpPr>
        <p:spPr>
          <a:xfrm>
            <a:off x="17744118" y="6578600"/>
            <a:ext cx="5080636"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5" name="Google Shape;425;p21"/>
          <p:cNvSpPr txBox="1"/>
          <p:nvPr/>
        </p:nvSpPr>
        <p:spPr>
          <a:xfrm>
            <a:off x="17966396" y="7025847"/>
            <a:ext cx="47886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Rock Salt"/>
              <a:buNone/>
            </a:pPr>
            <a:r>
              <a:rPr b="0" i="0" lang="en-US" sz="3600" u="none" cap="none" strike="noStrike">
                <a:solidFill>
                  <a:srgbClr val="000000"/>
                </a:solidFill>
                <a:latin typeface="Rock Salt"/>
                <a:ea typeface="Rock Salt"/>
                <a:cs typeface="Rock Salt"/>
                <a:sym typeface="Rock Salt"/>
              </a:rPr>
              <a:t>Transformation</a:t>
            </a:r>
            <a:endParaRPr/>
          </a:p>
        </p:txBody>
      </p:sp>
      <p:pic>
        <p:nvPicPr>
          <p:cNvPr descr="Image 13" id="426" name="Google Shape;426;p21"/>
          <p:cNvPicPr preferRelativeResize="0"/>
          <p:nvPr/>
        </p:nvPicPr>
        <p:blipFill rotWithShape="1">
          <a:blip r:embed="rId11">
            <a:alphaModFix/>
          </a:blip>
          <a:srcRect b="0" l="0" r="0" t="0"/>
          <a:stretch/>
        </p:blipFill>
        <p:spPr>
          <a:xfrm>
            <a:off x="3029948" y="4324350"/>
            <a:ext cx="2197376" cy="1689100"/>
          </a:xfrm>
          <a:prstGeom prst="rect">
            <a:avLst/>
          </a:prstGeom>
          <a:noFill/>
          <a:ln>
            <a:noFill/>
          </a:ln>
        </p:spPr>
      </p:pic>
      <p:pic>
        <p:nvPicPr>
          <p:cNvPr descr="Image 14" id="427" name="Google Shape;427;p21"/>
          <p:cNvPicPr preferRelativeResize="0"/>
          <p:nvPr/>
        </p:nvPicPr>
        <p:blipFill rotWithShape="1">
          <a:blip r:embed="rId12">
            <a:alphaModFix/>
          </a:blip>
          <a:srcRect b="0" l="0" r="0" t="0"/>
          <a:stretch/>
        </p:blipFill>
        <p:spPr>
          <a:xfrm>
            <a:off x="8897462" y="8680450"/>
            <a:ext cx="1224796" cy="1689100"/>
          </a:xfrm>
          <a:prstGeom prst="rect">
            <a:avLst/>
          </a:prstGeom>
          <a:noFill/>
          <a:ln>
            <a:noFill/>
          </a:ln>
        </p:spPr>
      </p:pic>
      <p:pic>
        <p:nvPicPr>
          <p:cNvPr descr="Image 15" id="428" name="Google Shape;428;p21"/>
          <p:cNvPicPr preferRelativeResize="0"/>
          <p:nvPr/>
        </p:nvPicPr>
        <p:blipFill rotWithShape="1">
          <a:blip r:embed="rId13">
            <a:alphaModFix/>
          </a:blip>
          <a:srcRect b="0" l="0" r="0" t="0"/>
          <a:stretch/>
        </p:blipFill>
        <p:spPr>
          <a:xfrm>
            <a:off x="13968967" y="4324350"/>
            <a:ext cx="1870273" cy="1689100"/>
          </a:xfrm>
          <a:prstGeom prst="rect">
            <a:avLst/>
          </a:prstGeom>
          <a:noFill/>
          <a:ln>
            <a:noFill/>
          </a:ln>
        </p:spPr>
      </p:pic>
      <p:pic>
        <p:nvPicPr>
          <p:cNvPr descr="Image 16" id="429" name="Google Shape;429;p21"/>
          <p:cNvPicPr preferRelativeResize="0"/>
          <p:nvPr/>
        </p:nvPicPr>
        <p:blipFill rotWithShape="1">
          <a:blip r:embed="rId14">
            <a:alphaModFix/>
          </a:blip>
          <a:srcRect b="0" l="0" r="0" t="0"/>
          <a:stretch/>
        </p:blipFill>
        <p:spPr>
          <a:xfrm>
            <a:off x="19516608" y="8680450"/>
            <a:ext cx="1526728" cy="1689100"/>
          </a:xfrm>
          <a:prstGeom prst="rect">
            <a:avLst/>
          </a:prstGeom>
          <a:noFill/>
          <a:ln>
            <a:noFill/>
          </a:ln>
        </p:spPr>
      </p:pic>
      <p:sp>
        <p:nvSpPr>
          <p:cNvPr id="430" name="Google Shape;430;p21"/>
          <p:cNvSpPr/>
          <p:nvPr/>
        </p:nvSpPr>
        <p:spPr>
          <a:xfrm>
            <a:off x="1587697" y="8794750"/>
            <a:ext cx="5080637" cy="27686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1" name="Google Shape;431;p21"/>
          <p:cNvSpPr txBox="1"/>
          <p:nvPr/>
        </p:nvSpPr>
        <p:spPr>
          <a:xfrm>
            <a:off x="1917939" y="9330897"/>
            <a:ext cx="44202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April</a:t>
            </a:r>
            <a:endParaRPr/>
          </a:p>
        </p:txBody>
      </p:sp>
      <p:sp>
        <p:nvSpPr>
          <p:cNvPr id="432" name="Google Shape;432;p21"/>
          <p:cNvSpPr txBox="1"/>
          <p:nvPr/>
        </p:nvSpPr>
        <p:spPr>
          <a:xfrm>
            <a:off x="1926407" y="10293350"/>
            <a:ext cx="4403217"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disaster</a:t>
            </a:r>
            <a:endParaRPr/>
          </a:p>
        </p:txBody>
      </p:sp>
      <p:sp>
        <p:nvSpPr>
          <p:cNvPr id="433" name="Google Shape;433;p21"/>
          <p:cNvSpPr/>
          <p:nvPr/>
        </p:nvSpPr>
        <p:spPr>
          <a:xfrm>
            <a:off x="6973172" y="3130550"/>
            <a:ext cx="5080636" cy="27686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4" name="Google Shape;434;p21"/>
          <p:cNvSpPr txBox="1"/>
          <p:nvPr/>
        </p:nvSpPr>
        <p:spPr>
          <a:xfrm>
            <a:off x="7303413" y="3666697"/>
            <a:ext cx="44202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May</a:t>
            </a:r>
            <a:endParaRPr/>
          </a:p>
        </p:txBody>
      </p:sp>
      <p:sp>
        <p:nvSpPr>
          <p:cNvPr id="435" name="Google Shape;435;p21"/>
          <p:cNvSpPr txBox="1"/>
          <p:nvPr/>
        </p:nvSpPr>
        <p:spPr>
          <a:xfrm>
            <a:off x="7311880" y="4629150"/>
            <a:ext cx="4403218"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a:t>
            </a:r>
            <a:endParaRPr/>
          </a:p>
        </p:txBody>
      </p:sp>
      <p:sp>
        <p:nvSpPr>
          <p:cNvPr id="436" name="Google Shape;436;p21"/>
          <p:cNvSpPr/>
          <p:nvPr/>
        </p:nvSpPr>
        <p:spPr>
          <a:xfrm>
            <a:off x="12358644" y="8794750"/>
            <a:ext cx="5080637" cy="27686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7" name="Google Shape;437;p21"/>
          <p:cNvSpPr txBox="1"/>
          <p:nvPr/>
        </p:nvSpPr>
        <p:spPr>
          <a:xfrm>
            <a:off x="12688885" y="9330897"/>
            <a:ext cx="44202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June</a:t>
            </a:r>
            <a:endParaRPr/>
          </a:p>
        </p:txBody>
      </p:sp>
      <p:sp>
        <p:nvSpPr>
          <p:cNvPr id="438" name="Google Shape;438;p21"/>
          <p:cNvSpPr txBox="1"/>
          <p:nvPr/>
        </p:nvSpPr>
        <p:spPr>
          <a:xfrm>
            <a:off x="12697353" y="10293350"/>
            <a:ext cx="4403218"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discovery</a:t>
            </a:r>
            <a:endParaRPr/>
          </a:p>
        </p:txBody>
      </p:sp>
      <p:sp>
        <p:nvSpPr>
          <p:cNvPr id="439" name="Google Shape;439;p21"/>
          <p:cNvSpPr/>
          <p:nvPr/>
        </p:nvSpPr>
        <p:spPr>
          <a:xfrm>
            <a:off x="17744118" y="3130550"/>
            <a:ext cx="5080636" cy="27686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0" name="Google Shape;440;p21"/>
          <p:cNvSpPr txBox="1"/>
          <p:nvPr/>
        </p:nvSpPr>
        <p:spPr>
          <a:xfrm>
            <a:off x="18074358" y="3666697"/>
            <a:ext cx="44202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July</a:t>
            </a:r>
            <a:endParaRPr/>
          </a:p>
        </p:txBody>
      </p:sp>
      <p:sp>
        <p:nvSpPr>
          <p:cNvPr id="441" name="Google Shape;441;p21"/>
          <p:cNvSpPr txBox="1"/>
          <p:nvPr/>
        </p:nvSpPr>
        <p:spPr>
          <a:xfrm>
            <a:off x="18082826" y="4629150"/>
            <a:ext cx="4403218"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445" name="Shape 445"/>
        <p:cNvGrpSpPr/>
        <p:nvPr/>
      </p:nvGrpSpPr>
      <p:grpSpPr>
        <a:xfrm>
          <a:off x="0" y="0"/>
          <a:ext cx="0" cy="0"/>
          <a:chOff x="0" y="0"/>
          <a:chExt cx="0" cy="0"/>
        </a:xfrm>
      </p:grpSpPr>
      <p:pic>
        <p:nvPicPr>
          <p:cNvPr descr="Image 0" id="446" name="Google Shape;446;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447" name="Google Shape;447;p22"/>
          <p:cNvPicPr preferRelativeResize="0"/>
          <p:nvPr/>
        </p:nvPicPr>
        <p:blipFill rotWithShape="1">
          <a:blip r:embed="rId4">
            <a:alphaModFix/>
          </a:blip>
          <a:srcRect b="0" l="0" r="0" t="0"/>
          <a:stretch/>
        </p:blipFill>
        <p:spPr>
          <a:xfrm>
            <a:off x="381048" y="1028700"/>
            <a:ext cx="5106038" cy="2438400"/>
          </a:xfrm>
          <a:prstGeom prst="rect">
            <a:avLst/>
          </a:prstGeom>
          <a:noFill/>
          <a:ln>
            <a:noFill/>
          </a:ln>
        </p:spPr>
      </p:pic>
      <p:pic>
        <p:nvPicPr>
          <p:cNvPr descr="Image 2" id="448" name="Google Shape;448;p22"/>
          <p:cNvPicPr preferRelativeResize="0"/>
          <p:nvPr/>
        </p:nvPicPr>
        <p:blipFill rotWithShape="1">
          <a:blip r:embed="rId5">
            <a:alphaModFix/>
          </a:blip>
          <a:srcRect b="0" l="0" r="0" t="0"/>
          <a:stretch/>
        </p:blipFill>
        <p:spPr>
          <a:xfrm>
            <a:off x="16626377" y="4064000"/>
            <a:ext cx="6744544" cy="2794000"/>
          </a:xfrm>
          <a:prstGeom prst="rect">
            <a:avLst/>
          </a:prstGeom>
          <a:noFill/>
          <a:ln>
            <a:noFill/>
          </a:ln>
        </p:spPr>
      </p:pic>
      <p:pic>
        <p:nvPicPr>
          <p:cNvPr descr="Image 3" id="449" name="Google Shape;449;p22"/>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450" name="Google Shape;450;p22"/>
          <p:cNvPicPr preferRelativeResize="0"/>
          <p:nvPr/>
        </p:nvPicPr>
        <p:blipFill rotWithShape="1">
          <a:blip r:embed="rId7">
            <a:alphaModFix/>
          </a:blip>
          <a:srcRect b="0" l="0" r="0" t="0"/>
          <a:stretch/>
        </p:blipFill>
        <p:spPr>
          <a:xfrm>
            <a:off x="2006850" y="0"/>
            <a:ext cx="20386050" cy="13716000"/>
          </a:xfrm>
          <a:prstGeom prst="rect">
            <a:avLst/>
          </a:prstGeom>
          <a:noFill/>
          <a:ln>
            <a:noFill/>
          </a:ln>
        </p:spPr>
      </p:pic>
      <p:pic>
        <p:nvPicPr>
          <p:cNvPr descr="Image 5" id="451" name="Google Shape;451;p22"/>
          <p:cNvPicPr preferRelativeResize="0"/>
          <p:nvPr/>
        </p:nvPicPr>
        <p:blipFill rotWithShape="1">
          <a:blip r:embed="rId8">
            <a:alphaModFix/>
          </a:blip>
          <a:srcRect b="0" l="0" r="0" t="0"/>
          <a:stretch/>
        </p:blipFill>
        <p:spPr>
          <a:xfrm>
            <a:off x="12453907" y="0"/>
            <a:ext cx="38106" cy="1460500"/>
          </a:xfrm>
          <a:prstGeom prst="rect">
            <a:avLst/>
          </a:prstGeom>
          <a:noFill/>
          <a:ln>
            <a:noFill/>
          </a:ln>
        </p:spPr>
      </p:pic>
      <p:sp>
        <p:nvSpPr>
          <p:cNvPr id="452" name="Google Shape;452;p22"/>
          <p:cNvSpPr/>
          <p:nvPr/>
        </p:nvSpPr>
        <p:spPr>
          <a:xfrm>
            <a:off x="11215502" y="1460500"/>
            <a:ext cx="2540319" cy="1498600"/>
          </a:xfrm>
          <a:prstGeom prst="roundRect">
            <a:avLst>
              <a:gd fmla="val 10373" name="adj"/>
            </a:avLst>
          </a:prstGeom>
          <a:noFill/>
          <a:ln cap="flat" cmpd="sng" w="25400">
            <a:solidFill>
              <a:srgbClr val="0000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3" name="Google Shape;453;p22"/>
          <p:cNvSpPr txBox="1"/>
          <p:nvPr/>
        </p:nvSpPr>
        <p:spPr>
          <a:xfrm>
            <a:off x="11945842" y="1918182"/>
            <a:ext cx="12321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May</a:t>
            </a:r>
            <a:endParaRPr/>
          </a:p>
        </p:txBody>
      </p:sp>
      <p:pic>
        <p:nvPicPr>
          <p:cNvPr descr="Image 6" id="454" name="Google Shape;454;p22"/>
          <p:cNvPicPr preferRelativeResize="0"/>
          <p:nvPr/>
        </p:nvPicPr>
        <p:blipFill rotWithShape="1">
          <a:blip r:embed="rId8">
            <a:alphaModFix/>
          </a:blip>
          <a:srcRect b="0" l="0" r="0" t="0"/>
          <a:stretch/>
        </p:blipFill>
        <p:spPr>
          <a:xfrm>
            <a:off x="12453907" y="2959100"/>
            <a:ext cx="38106" cy="1460500"/>
          </a:xfrm>
          <a:prstGeom prst="rect">
            <a:avLst/>
          </a:prstGeom>
          <a:noFill/>
          <a:ln>
            <a:noFill/>
          </a:ln>
        </p:spPr>
      </p:pic>
      <p:sp>
        <p:nvSpPr>
          <p:cNvPr id="455" name="Google Shape;455;p22"/>
          <p:cNvSpPr/>
          <p:nvPr/>
        </p:nvSpPr>
        <p:spPr>
          <a:xfrm>
            <a:off x="11215502" y="4419600"/>
            <a:ext cx="2540319" cy="1498600"/>
          </a:xfrm>
          <a:prstGeom prst="roundRect">
            <a:avLst>
              <a:gd fmla="val 10373" name="adj"/>
            </a:avLst>
          </a:prstGeom>
          <a:noFill/>
          <a:ln cap="flat" cmpd="sng" w="25400">
            <a:solidFill>
              <a:srgbClr val="0000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6" name="Google Shape;456;p22"/>
          <p:cNvSpPr txBox="1"/>
          <p:nvPr/>
        </p:nvSpPr>
        <p:spPr>
          <a:xfrm>
            <a:off x="11856932" y="4877282"/>
            <a:ext cx="1410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June</a:t>
            </a:r>
            <a:endParaRPr/>
          </a:p>
        </p:txBody>
      </p:sp>
      <p:pic>
        <p:nvPicPr>
          <p:cNvPr descr="Image 7" id="457" name="Google Shape;457;p22"/>
          <p:cNvPicPr preferRelativeResize="0"/>
          <p:nvPr/>
        </p:nvPicPr>
        <p:blipFill rotWithShape="1">
          <a:blip r:embed="rId8">
            <a:alphaModFix/>
          </a:blip>
          <a:srcRect b="0" l="0" r="0" t="0"/>
          <a:stretch/>
        </p:blipFill>
        <p:spPr>
          <a:xfrm>
            <a:off x="12453907" y="5918200"/>
            <a:ext cx="38106" cy="1460500"/>
          </a:xfrm>
          <a:prstGeom prst="rect">
            <a:avLst/>
          </a:prstGeom>
          <a:noFill/>
          <a:ln>
            <a:noFill/>
          </a:ln>
        </p:spPr>
      </p:pic>
      <p:sp>
        <p:nvSpPr>
          <p:cNvPr id="458" name="Google Shape;458;p22"/>
          <p:cNvSpPr/>
          <p:nvPr/>
        </p:nvSpPr>
        <p:spPr>
          <a:xfrm>
            <a:off x="11215502" y="7378700"/>
            <a:ext cx="2540319" cy="1498600"/>
          </a:xfrm>
          <a:prstGeom prst="roundRect">
            <a:avLst>
              <a:gd fmla="val 10373" name="adj"/>
            </a:avLst>
          </a:prstGeom>
          <a:noFill/>
          <a:ln cap="flat" cmpd="sng" w="25400">
            <a:solidFill>
              <a:srgbClr val="0000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9" name="Google Shape;459;p22"/>
          <p:cNvSpPr txBox="1"/>
          <p:nvPr/>
        </p:nvSpPr>
        <p:spPr>
          <a:xfrm>
            <a:off x="11920439" y="7836382"/>
            <a:ext cx="12828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July</a:t>
            </a:r>
            <a:endParaRPr/>
          </a:p>
        </p:txBody>
      </p:sp>
      <p:pic>
        <p:nvPicPr>
          <p:cNvPr descr="Image 8" id="460" name="Google Shape;460;p22"/>
          <p:cNvPicPr preferRelativeResize="0"/>
          <p:nvPr/>
        </p:nvPicPr>
        <p:blipFill rotWithShape="1">
          <a:blip r:embed="rId8">
            <a:alphaModFix/>
          </a:blip>
          <a:srcRect b="0" l="0" r="0" t="0"/>
          <a:stretch/>
        </p:blipFill>
        <p:spPr>
          <a:xfrm>
            <a:off x="12453907" y="8877300"/>
            <a:ext cx="38106" cy="1460500"/>
          </a:xfrm>
          <a:prstGeom prst="rect">
            <a:avLst/>
          </a:prstGeom>
          <a:noFill/>
          <a:ln>
            <a:noFill/>
          </a:ln>
        </p:spPr>
      </p:pic>
      <p:sp>
        <p:nvSpPr>
          <p:cNvPr id="461" name="Google Shape;461;p22"/>
          <p:cNvSpPr/>
          <p:nvPr/>
        </p:nvSpPr>
        <p:spPr>
          <a:xfrm>
            <a:off x="11215502" y="10337800"/>
            <a:ext cx="2540319" cy="1498600"/>
          </a:xfrm>
          <a:prstGeom prst="roundRect">
            <a:avLst>
              <a:gd fmla="val 10373" name="adj"/>
            </a:avLst>
          </a:prstGeom>
          <a:noFill/>
          <a:ln cap="flat" cmpd="sng" w="25400">
            <a:solidFill>
              <a:srgbClr val="0000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2" name="Google Shape;462;p22"/>
          <p:cNvSpPr txBox="1"/>
          <p:nvPr/>
        </p:nvSpPr>
        <p:spPr>
          <a:xfrm>
            <a:off x="12022053" y="10795482"/>
            <a:ext cx="10797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Aug</a:t>
            </a:r>
            <a:endParaRPr/>
          </a:p>
        </p:txBody>
      </p:sp>
      <p:pic>
        <p:nvPicPr>
          <p:cNvPr descr="Image 9" id="463" name="Google Shape;463;p22"/>
          <p:cNvPicPr preferRelativeResize="0"/>
          <p:nvPr/>
        </p:nvPicPr>
        <p:blipFill rotWithShape="1">
          <a:blip r:embed="rId9">
            <a:alphaModFix/>
          </a:blip>
          <a:srcRect b="0" l="0" r="0" t="0"/>
          <a:stretch/>
        </p:blipFill>
        <p:spPr>
          <a:xfrm>
            <a:off x="12447555" y="11836400"/>
            <a:ext cx="38106" cy="1879600"/>
          </a:xfrm>
          <a:prstGeom prst="rect">
            <a:avLst/>
          </a:prstGeom>
          <a:noFill/>
          <a:ln>
            <a:noFill/>
          </a:ln>
        </p:spPr>
      </p:pic>
      <p:sp>
        <p:nvSpPr>
          <p:cNvPr id="464" name="Google Shape;464;p22"/>
          <p:cNvSpPr/>
          <p:nvPr/>
        </p:nvSpPr>
        <p:spPr>
          <a:xfrm>
            <a:off x="2006850" y="863600"/>
            <a:ext cx="8713291" cy="2717800"/>
          </a:xfrm>
          <a:prstGeom prst="rect">
            <a:avLst/>
          </a:prstGeom>
          <a:noFill/>
          <a:ln cap="flat" cmpd="sng" w="25400">
            <a:solidFill>
              <a:srgbClr val="FFFFF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10" id="465" name="Google Shape;465;p22"/>
          <p:cNvPicPr preferRelativeResize="0"/>
          <p:nvPr/>
        </p:nvPicPr>
        <p:blipFill rotWithShape="1">
          <a:blip r:embed="rId10">
            <a:alphaModFix/>
          </a:blip>
          <a:srcRect b="0" l="0" r="0" t="0"/>
          <a:stretch/>
        </p:blipFill>
        <p:spPr>
          <a:xfrm>
            <a:off x="5964983" y="1136650"/>
            <a:ext cx="797026" cy="901700"/>
          </a:xfrm>
          <a:prstGeom prst="rect">
            <a:avLst/>
          </a:prstGeom>
          <a:noFill/>
          <a:ln>
            <a:noFill/>
          </a:ln>
        </p:spPr>
      </p:pic>
      <p:sp>
        <p:nvSpPr>
          <p:cNvPr id="466" name="Google Shape;466;p22"/>
          <p:cNvSpPr txBox="1"/>
          <p:nvPr/>
        </p:nvSpPr>
        <p:spPr>
          <a:xfrm>
            <a:off x="2345559" y="2311400"/>
            <a:ext cx="8035871"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a:p>
        </p:txBody>
      </p:sp>
      <p:sp>
        <p:nvSpPr>
          <p:cNvPr id="467" name="Google Shape;467;p22"/>
          <p:cNvSpPr/>
          <p:nvPr/>
        </p:nvSpPr>
        <p:spPr>
          <a:xfrm>
            <a:off x="2006850" y="6769100"/>
            <a:ext cx="8713291" cy="2717800"/>
          </a:xfrm>
          <a:prstGeom prst="rect">
            <a:avLst/>
          </a:prstGeom>
          <a:noFill/>
          <a:ln cap="flat" cmpd="sng" w="25400">
            <a:solidFill>
              <a:srgbClr val="FFFFF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11" id="468" name="Google Shape;468;p22"/>
          <p:cNvPicPr preferRelativeResize="0"/>
          <p:nvPr/>
        </p:nvPicPr>
        <p:blipFill rotWithShape="1">
          <a:blip r:embed="rId11">
            <a:alphaModFix/>
          </a:blip>
          <a:srcRect b="0" l="0" r="0" t="0"/>
          <a:stretch/>
        </p:blipFill>
        <p:spPr>
          <a:xfrm>
            <a:off x="5703015" y="7042150"/>
            <a:ext cx="1320960" cy="901700"/>
          </a:xfrm>
          <a:prstGeom prst="rect">
            <a:avLst/>
          </a:prstGeom>
          <a:noFill/>
          <a:ln>
            <a:noFill/>
          </a:ln>
        </p:spPr>
      </p:pic>
      <p:sp>
        <p:nvSpPr>
          <p:cNvPr id="469" name="Google Shape;469;p22"/>
          <p:cNvSpPr txBox="1"/>
          <p:nvPr/>
        </p:nvSpPr>
        <p:spPr>
          <a:xfrm>
            <a:off x="2345559" y="8216900"/>
            <a:ext cx="8035871"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 to flee to the safety.</a:t>
            </a:r>
            <a:endParaRPr/>
          </a:p>
        </p:txBody>
      </p:sp>
      <p:sp>
        <p:nvSpPr>
          <p:cNvPr id="470" name="Google Shape;470;p22"/>
          <p:cNvSpPr/>
          <p:nvPr/>
        </p:nvSpPr>
        <p:spPr>
          <a:xfrm>
            <a:off x="14251181" y="3810000"/>
            <a:ext cx="8141719" cy="2717800"/>
          </a:xfrm>
          <a:prstGeom prst="rect">
            <a:avLst/>
          </a:prstGeom>
          <a:noFill/>
          <a:ln cap="flat" cmpd="sng" w="25400">
            <a:solidFill>
              <a:srgbClr val="FFFFF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12" id="471" name="Google Shape;471;p22"/>
          <p:cNvPicPr preferRelativeResize="0"/>
          <p:nvPr/>
        </p:nvPicPr>
        <p:blipFill rotWithShape="1">
          <a:blip r:embed="rId12">
            <a:alphaModFix/>
          </a:blip>
          <a:srcRect b="0" l="0" r="0" t="0"/>
          <a:stretch/>
        </p:blipFill>
        <p:spPr>
          <a:xfrm>
            <a:off x="17894388" y="4083050"/>
            <a:ext cx="855305" cy="901700"/>
          </a:xfrm>
          <a:prstGeom prst="rect">
            <a:avLst/>
          </a:prstGeom>
          <a:noFill/>
          <a:ln>
            <a:noFill/>
          </a:ln>
        </p:spPr>
      </p:pic>
      <p:sp>
        <p:nvSpPr>
          <p:cNvPr id="472" name="Google Shape;472;p22"/>
          <p:cNvSpPr txBox="1"/>
          <p:nvPr/>
        </p:nvSpPr>
        <p:spPr>
          <a:xfrm>
            <a:off x="14589889" y="5257800"/>
            <a:ext cx="7464301"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a:p>
        </p:txBody>
      </p:sp>
      <p:sp>
        <p:nvSpPr>
          <p:cNvPr id="473" name="Google Shape;473;p22"/>
          <p:cNvSpPr/>
          <p:nvPr/>
        </p:nvSpPr>
        <p:spPr>
          <a:xfrm>
            <a:off x="14251181" y="9728200"/>
            <a:ext cx="8141719" cy="2717800"/>
          </a:xfrm>
          <a:prstGeom prst="rect">
            <a:avLst/>
          </a:prstGeom>
          <a:noFill/>
          <a:ln cap="flat" cmpd="sng" w="25400">
            <a:solidFill>
              <a:srgbClr val="FFFFF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13" id="474" name="Google Shape;474;p22"/>
          <p:cNvPicPr preferRelativeResize="0"/>
          <p:nvPr/>
        </p:nvPicPr>
        <p:blipFill rotWithShape="1">
          <a:blip r:embed="rId13">
            <a:alphaModFix/>
          </a:blip>
          <a:srcRect b="0" l="0" r="0" t="0"/>
          <a:stretch/>
        </p:blipFill>
        <p:spPr>
          <a:xfrm>
            <a:off x="17801181" y="10001199"/>
            <a:ext cx="1041717" cy="901751"/>
          </a:xfrm>
          <a:prstGeom prst="rect">
            <a:avLst/>
          </a:prstGeom>
          <a:noFill/>
          <a:ln>
            <a:noFill/>
          </a:ln>
        </p:spPr>
      </p:pic>
      <p:sp>
        <p:nvSpPr>
          <p:cNvPr id="475" name="Google Shape;475;p22"/>
          <p:cNvSpPr txBox="1"/>
          <p:nvPr/>
        </p:nvSpPr>
        <p:spPr>
          <a:xfrm>
            <a:off x="14589889" y="11176000"/>
            <a:ext cx="7464301" cy="99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powerful sorcerer and a cunning thief cross paths, leading to a partnership.</a:t>
            </a:r>
            <a:endParaRPr/>
          </a:p>
        </p:txBody>
      </p:sp>
      <p:sp>
        <p:nvSpPr>
          <p:cNvPr id="476" name="Google Shape;476;p22"/>
          <p:cNvSpPr txBox="1"/>
          <p:nvPr/>
        </p:nvSpPr>
        <p:spPr>
          <a:xfrm>
            <a:off x="15004809" y="622299"/>
            <a:ext cx="7388091" cy="1219201"/>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The Timeline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480" name="Shape 480"/>
        <p:cNvGrpSpPr/>
        <p:nvPr/>
      </p:nvGrpSpPr>
      <p:grpSpPr>
        <a:xfrm>
          <a:off x="0" y="0"/>
          <a:ext cx="0" cy="0"/>
          <a:chOff x="0" y="0"/>
          <a:chExt cx="0" cy="0"/>
        </a:xfrm>
      </p:grpSpPr>
      <p:pic>
        <p:nvPicPr>
          <p:cNvPr descr="Image 0" id="481" name="Google Shape;481;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482" name="Google Shape;482;p23"/>
          <p:cNvPicPr preferRelativeResize="0"/>
          <p:nvPr/>
        </p:nvPicPr>
        <p:blipFill rotWithShape="1">
          <a:blip r:embed="rId4">
            <a:alphaModFix/>
          </a:blip>
          <a:srcRect b="0" l="0" r="0" t="0"/>
          <a:stretch/>
        </p:blipFill>
        <p:spPr>
          <a:xfrm>
            <a:off x="381048" y="1028700"/>
            <a:ext cx="5106038" cy="2438400"/>
          </a:xfrm>
          <a:prstGeom prst="rect">
            <a:avLst/>
          </a:prstGeom>
          <a:noFill/>
          <a:ln>
            <a:noFill/>
          </a:ln>
        </p:spPr>
      </p:pic>
      <p:pic>
        <p:nvPicPr>
          <p:cNvPr descr="Image 2" id="483" name="Google Shape;483;p23"/>
          <p:cNvPicPr preferRelativeResize="0"/>
          <p:nvPr/>
        </p:nvPicPr>
        <p:blipFill rotWithShape="1">
          <a:blip r:embed="rId5">
            <a:alphaModFix/>
          </a:blip>
          <a:srcRect b="0" l="0" r="0" t="0"/>
          <a:stretch/>
        </p:blipFill>
        <p:spPr>
          <a:xfrm>
            <a:off x="16626377" y="4064000"/>
            <a:ext cx="6744544" cy="2794000"/>
          </a:xfrm>
          <a:prstGeom prst="rect">
            <a:avLst/>
          </a:prstGeom>
          <a:noFill/>
          <a:ln>
            <a:noFill/>
          </a:ln>
        </p:spPr>
      </p:pic>
      <p:pic>
        <p:nvPicPr>
          <p:cNvPr descr="Image 3" id="484" name="Google Shape;484;p23"/>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485" name="Google Shape;485;p23"/>
          <p:cNvSpPr txBox="1"/>
          <p:nvPr/>
        </p:nvSpPr>
        <p:spPr>
          <a:xfrm>
            <a:off x="9894537" y="1536699"/>
            <a:ext cx="6448174"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Our Team</a:t>
            </a:r>
            <a:endParaRPr/>
          </a:p>
        </p:txBody>
      </p:sp>
      <p:pic>
        <p:nvPicPr>
          <p:cNvPr descr="Image 4" id="486" name="Google Shape;486;p23"/>
          <p:cNvPicPr preferRelativeResize="0"/>
          <p:nvPr/>
        </p:nvPicPr>
        <p:blipFill rotWithShape="1">
          <a:blip r:embed="rId7">
            <a:alphaModFix/>
          </a:blip>
          <a:srcRect b="0" l="0" r="0" t="0"/>
          <a:stretch/>
        </p:blipFill>
        <p:spPr>
          <a:xfrm>
            <a:off x="2070359" y="3613150"/>
            <a:ext cx="6096763" cy="6096000"/>
          </a:xfrm>
          <a:prstGeom prst="rect">
            <a:avLst/>
          </a:prstGeom>
          <a:noFill/>
          <a:ln>
            <a:noFill/>
          </a:ln>
        </p:spPr>
      </p:pic>
      <p:sp>
        <p:nvSpPr>
          <p:cNvPr id="487" name="Google Shape;487;p23"/>
          <p:cNvSpPr txBox="1"/>
          <p:nvPr/>
        </p:nvSpPr>
        <p:spPr>
          <a:xfrm>
            <a:off x="1968745" y="10120563"/>
            <a:ext cx="6300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Eldruin</a:t>
            </a:r>
            <a:endParaRPr/>
          </a:p>
        </p:txBody>
      </p:sp>
      <p:sp>
        <p:nvSpPr>
          <p:cNvPr id="488" name="Google Shape;488;p23"/>
          <p:cNvSpPr txBox="1"/>
          <p:nvPr/>
        </p:nvSpPr>
        <p:spPr>
          <a:xfrm>
            <a:off x="2002616" y="11525250"/>
            <a:ext cx="6232247" cy="49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a:p>
        </p:txBody>
      </p:sp>
      <p:pic>
        <p:nvPicPr>
          <p:cNvPr descr="Image 5" id="489" name="Google Shape;489;p23"/>
          <p:cNvPicPr preferRelativeResize="0"/>
          <p:nvPr/>
        </p:nvPicPr>
        <p:blipFill rotWithShape="1">
          <a:blip r:embed="rId8">
            <a:alphaModFix/>
          </a:blip>
          <a:srcRect b="0" l="0" r="0" t="0"/>
          <a:stretch/>
        </p:blipFill>
        <p:spPr>
          <a:xfrm>
            <a:off x="9145143" y="3613150"/>
            <a:ext cx="6096763" cy="6096000"/>
          </a:xfrm>
          <a:prstGeom prst="rect">
            <a:avLst/>
          </a:prstGeom>
          <a:noFill/>
          <a:ln>
            <a:noFill/>
          </a:ln>
        </p:spPr>
      </p:pic>
      <p:sp>
        <p:nvSpPr>
          <p:cNvPr id="490" name="Google Shape;490;p23"/>
          <p:cNvSpPr txBox="1"/>
          <p:nvPr/>
        </p:nvSpPr>
        <p:spPr>
          <a:xfrm>
            <a:off x="9043530" y="10120563"/>
            <a:ext cx="6300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Elementalen</a:t>
            </a:r>
            <a:endParaRPr/>
          </a:p>
        </p:txBody>
      </p:sp>
      <p:sp>
        <p:nvSpPr>
          <p:cNvPr id="491" name="Google Shape;491;p23"/>
          <p:cNvSpPr txBox="1"/>
          <p:nvPr/>
        </p:nvSpPr>
        <p:spPr>
          <a:xfrm>
            <a:off x="9077400" y="11525250"/>
            <a:ext cx="6232247" cy="49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a:p>
        </p:txBody>
      </p:sp>
      <p:pic>
        <p:nvPicPr>
          <p:cNvPr descr="Image 6" id="492" name="Google Shape;492;p23"/>
          <p:cNvPicPr preferRelativeResize="0"/>
          <p:nvPr/>
        </p:nvPicPr>
        <p:blipFill rotWithShape="1">
          <a:blip r:embed="rId9">
            <a:alphaModFix/>
          </a:blip>
          <a:srcRect b="0" l="0" r="0" t="0"/>
          <a:stretch/>
        </p:blipFill>
        <p:spPr>
          <a:xfrm>
            <a:off x="16219926" y="3613150"/>
            <a:ext cx="6096763" cy="6096000"/>
          </a:xfrm>
          <a:prstGeom prst="rect">
            <a:avLst/>
          </a:prstGeom>
          <a:noFill/>
          <a:ln>
            <a:noFill/>
          </a:ln>
        </p:spPr>
      </p:pic>
      <p:sp>
        <p:nvSpPr>
          <p:cNvPr id="493" name="Google Shape;493;p23"/>
          <p:cNvSpPr txBox="1"/>
          <p:nvPr/>
        </p:nvSpPr>
        <p:spPr>
          <a:xfrm>
            <a:off x="16118315" y="10120563"/>
            <a:ext cx="6300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Lunaria</a:t>
            </a:r>
            <a:endParaRPr/>
          </a:p>
        </p:txBody>
      </p:sp>
      <p:sp>
        <p:nvSpPr>
          <p:cNvPr id="494" name="Google Shape;494;p23"/>
          <p:cNvSpPr txBox="1"/>
          <p:nvPr/>
        </p:nvSpPr>
        <p:spPr>
          <a:xfrm>
            <a:off x="16152184" y="11525250"/>
            <a:ext cx="6232247" cy="49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498" name="Shape 498"/>
        <p:cNvGrpSpPr/>
        <p:nvPr/>
      </p:nvGrpSpPr>
      <p:grpSpPr>
        <a:xfrm>
          <a:off x="0" y="0"/>
          <a:ext cx="0" cy="0"/>
          <a:chOff x="0" y="0"/>
          <a:chExt cx="0" cy="0"/>
        </a:xfrm>
      </p:grpSpPr>
      <p:pic>
        <p:nvPicPr>
          <p:cNvPr descr="Image 0" id="499" name="Google Shape;499;p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500" name="Google Shape;500;p24"/>
          <p:cNvPicPr preferRelativeResize="0"/>
          <p:nvPr/>
        </p:nvPicPr>
        <p:blipFill rotWithShape="1">
          <a:blip r:embed="rId4">
            <a:alphaModFix/>
          </a:blip>
          <a:srcRect b="0" l="0" r="0" t="0"/>
          <a:stretch/>
        </p:blipFill>
        <p:spPr>
          <a:xfrm>
            <a:off x="18950768" y="1562100"/>
            <a:ext cx="3734268" cy="1727200"/>
          </a:xfrm>
          <a:prstGeom prst="rect">
            <a:avLst/>
          </a:prstGeom>
          <a:noFill/>
          <a:ln>
            <a:noFill/>
          </a:ln>
        </p:spPr>
      </p:pic>
      <p:pic>
        <p:nvPicPr>
          <p:cNvPr descr="Image 2" id="501" name="Google Shape;501;p24"/>
          <p:cNvPicPr preferRelativeResize="0"/>
          <p:nvPr/>
        </p:nvPicPr>
        <p:blipFill rotWithShape="1">
          <a:blip r:embed="rId5">
            <a:alphaModFix/>
          </a:blip>
          <a:srcRect b="0" l="0" r="0" t="0"/>
          <a:stretch/>
        </p:blipFill>
        <p:spPr>
          <a:xfrm>
            <a:off x="13349368" y="3721100"/>
            <a:ext cx="3734268" cy="1727200"/>
          </a:xfrm>
          <a:prstGeom prst="rect">
            <a:avLst/>
          </a:prstGeom>
          <a:noFill/>
          <a:ln>
            <a:noFill/>
          </a:ln>
        </p:spPr>
      </p:pic>
      <p:pic>
        <p:nvPicPr>
          <p:cNvPr descr="Image 3" id="502" name="Google Shape;502;p24"/>
          <p:cNvPicPr preferRelativeResize="0"/>
          <p:nvPr/>
        </p:nvPicPr>
        <p:blipFill rotWithShape="1">
          <a:blip r:embed="rId6">
            <a:alphaModFix/>
          </a:blip>
          <a:srcRect b="0" l="0" r="0" t="0"/>
          <a:stretch/>
        </p:blipFill>
        <p:spPr>
          <a:xfrm>
            <a:off x="736692" y="406400"/>
            <a:ext cx="9043531" cy="3746500"/>
          </a:xfrm>
          <a:prstGeom prst="rect">
            <a:avLst/>
          </a:prstGeom>
          <a:noFill/>
          <a:ln>
            <a:noFill/>
          </a:ln>
        </p:spPr>
      </p:pic>
      <p:pic>
        <p:nvPicPr>
          <p:cNvPr descr="Image 4" id="503" name="Google Shape;503;p24"/>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pic>
        <p:nvPicPr>
          <p:cNvPr descr="Image 5" id="504" name="Google Shape;504;p24"/>
          <p:cNvPicPr preferRelativeResize="0"/>
          <p:nvPr/>
        </p:nvPicPr>
        <p:blipFill rotWithShape="1">
          <a:blip r:embed="rId8">
            <a:alphaModFix/>
          </a:blip>
          <a:srcRect b="0" l="0" r="0" t="0"/>
          <a:stretch/>
        </p:blipFill>
        <p:spPr>
          <a:xfrm>
            <a:off x="1867132" y="1778000"/>
            <a:ext cx="7125592" cy="11061700"/>
          </a:xfrm>
          <a:prstGeom prst="rect">
            <a:avLst/>
          </a:prstGeom>
          <a:noFill/>
          <a:ln>
            <a:noFill/>
          </a:ln>
        </p:spPr>
      </p:pic>
      <p:sp>
        <p:nvSpPr>
          <p:cNvPr id="505" name="Google Shape;505;p24"/>
          <p:cNvSpPr txBox="1"/>
          <p:nvPr/>
        </p:nvSpPr>
        <p:spPr>
          <a:xfrm>
            <a:off x="9704013" y="2349090"/>
            <a:ext cx="16767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mon</a:t>
            </a:r>
            <a:endParaRPr/>
          </a:p>
        </p:txBody>
      </p:sp>
      <p:pic>
        <p:nvPicPr>
          <p:cNvPr descr="Image 6" id="506" name="Google Shape;506;p24"/>
          <p:cNvPicPr preferRelativeResize="0"/>
          <p:nvPr/>
        </p:nvPicPr>
        <p:blipFill rotWithShape="1">
          <a:blip r:embed="rId9">
            <a:alphaModFix/>
          </a:blip>
          <a:srcRect b="0" l="0" r="0" t="0"/>
          <a:stretch/>
        </p:blipFill>
        <p:spPr>
          <a:xfrm>
            <a:off x="10402599" y="3416300"/>
            <a:ext cx="38106" cy="1625600"/>
          </a:xfrm>
          <a:prstGeom prst="rect">
            <a:avLst/>
          </a:prstGeom>
          <a:noFill/>
          <a:ln>
            <a:noFill/>
          </a:ln>
        </p:spPr>
      </p:pic>
      <p:sp>
        <p:nvSpPr>
          <p:cNvPr id="507" name="Google Shape;507;p24"/>
          <p:cNvSpPr txBox="1"/>
          <p:nvPr/>
        </p:nvSpPr>
        <p:spPr>
          <a:xfrm>
            <a:off x="9856431" y="5435190"/>
            <a:ext cx="13719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tue</a:t>
            </a:r>
            <a:endParaRPr/>
          </a:p>
        </p:txBody>
      </p:sp>
      <p:pic>
        <p:nvPicPr>
          <p:cNvPr descr="Image 7" id="508" name="Google Shape;508;p24"/>
          <p:cNvPicPr preferRelativeResize="0"/>
          <p:nvPr/>
        </p:nvPicPr>
        <p:blipFill rotWithShape="1">
          <a:blip r:embed="rId9">
            <a:alphaModFix/>
          </a:blip>
          <a:srcRect b="0" l="0" r="0" t="0"/>
          <a:stretch/>
        </p:blipFill>
        <p:spPr>
          <a:xfrm>
            <a:off x="10402599" y="6502400"/>
            <a:ext cx="38106" cy="1625600"/>
          </a:xfrm>
          <a:prstGeom prst="rect">
            <a:avLst/>
          </a:prstGeom>
          <a:noFill/>
          <a:ln>
            <a:noFill/>
          </a:ln>
        </p:spPr>
      </p:pic>
      <p:sp>
        <p:nvSpPr>
          <p:cNvPr id="509" name="Google Shape;509;p24"/>
          <p:cNvSpPr txBox="1"/>
          <p:nvPr/>
        </p:nvSpPr>
        <p:spPr>
          <a:xfrm>
            <a:off x="9780221" y="8521290"/>
            <a:ext cx="15243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wed</a:t>
            </a:r>
            <a:endParaRPr/>
          </a:p>
        </p:txBody>
      </p:sp>
      <p:pic>
        <p:nvPicPr>
          <p:cNvPr descr="Image 8" id="510" name="Google Shape;510;p24"/>
          <p:cNvPicPr preferRelativeResize="0"/>
          <p:nvPr/>
        </p:nvPicPr>
        <p:blipFill rotWithShape="1">
          <a:blip r:embed="rId9">
            <a:alphaModFix/>
          </a:blip>
          <a:srcRect b="0" l="0" r="0" t="0"/>
          <a:stretch/>
        </p:blipFill>
        <p:spPr>
          <a:xfrm>
            <a:off x="10402599" y="9588500"/>
            <a:ext cx="38106" cy="1625600"/>
          </a:xfrm>
          <a:prstGeom prst="rect">
            <a:avLst/>
          </a:prstGeom>
          <a:noFill/>
          <a:ln>
            <a:noFill/>
          </a:ln>
        </p:spPr>
      </p:pic>
      <p:sp>
        <p:nvSpPr>
          <p:cNvPr id="511" name="Google Shape;511;p24"/>
          <p:cNvSpPr txBox="1"/>
          <p:nvPr/>
        </p:nvSpPr>
        <p:spPr>
          <a:xfrm>
            <a:off x="9824677" y="11607390"/>
            <a:ext cx="1435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thu</a:t>
            </a:r>
            <a:endParaRPr/>
          </a:p>
        </p:txBody>
      </p:sp>
      <p:sp>
        <p:nvSpPr>
          <p:cNvPr id="512" name="Google Shape;512;p24"/>
          <p:cNvSpPr txBox="1"/>
          <p:nvPr/>
        </p:nvSpPr>
        <p:spPr>
          <a:xfrm>
            <a:off x="11710864" y="3619500"/>
            <a:ext cx="11808244"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a:p>
        </p:txBody>
      </p:sp>
      <p:sp>
        <p:nvSpPr>
          <p:cNvPr id="513" name="Google Shape;513;p24"/>
          <p:cNvSpPr txBox="1"/>
          <p:nvPr/>
        </p:nvSpPr>
        <p:spPr>
          <a:xfrm>
            <a:off x="11710864" y="6794500"/>
            <a:ext cx="11808244"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a:p>
        </p:txBody>
      </p:sp>
      <p:sp>
        <p:nvSpPr>
          <p:cNvPr id="514" name="Google Shape;514;p24"/>
          <p:cNvSpPr txBox="1"/>
          <p:nvPr/>
        </p:nvSpPr>
        <p:spPr>
          <a:xfrm>
            <a:off x="11710864" y="9969500"/>
            <a:ext cx="11808244"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a:p>
        </p:txBody>
      </p:sp>
      <p:sp>
        <p:nvSpPr>
          <p:cNvPr id="515" name="Google Shape;515;p24"/>
          <p:cNvSpPr txBox="1"/>
          <p:nvPr/>
        </p:nvSpPr>
        <p:spPr>
          <a:xfrm>
            <a:off x="16188173" y="692149"/>
            <a:ext cx="7680228" cy="1219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The Mystery</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519" name="Shape 519"/>
        <p:cNvGrpSpPr/>
        <p:nvPr/>
      </p:nvGrpSpPr>
      <p:grpSpPr>
        <a:xfrm>
          <a:off x="0" y="0"/>
          <a:ext cx="0" cy="0"/>
          <a:chOff x="0" y="0"/>
          <a:chExt cx="0" cy="0"/>
        </a:xfrm>
      </p:grpSpPr>
      <p:pic>
        <p:nvPicPr>
          <p:cNvPr descr="Image 0" id="520" name="Google Shape;520;p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521" name="Google Shape;521;p25"/>
          <p:cNvPicPr preferRelativeResize="0"/>
          <p:nvPr/>
        </p:nvPicPr>
        <p:blipFill rotWithShape="1">
          <a:blip r:embed="rId4">
            <a:alphaModFix/>
          </a:blip>
          <a:srcRect b="0" l="0" r="0" t="0"/>
          <a:stretch/>
        </p:blipFill>
        <p:spPr>
          <a:xfrm>
            <a:off x="12485661" y="3721100"/>
            <a:ext cx="11177397" cy="1625600"/>
          </a:xfrm>
          <a:prstGeom prst="rect">
            <a:avLst/>
          </a:prstGeom>
          <a:noFill/>
          <a:ln>
            <a:noFill/>
          </a:ln>
        </p:spPr>
      </p:pic>
      <p:pic>
        <p:nvPicPr>
          <p:cNvPr descr="Image 2" id="522" name="Google Shape;522;p25"/>
          <p:cNvPicPr preferRelativeResize="0"/>
          <p:nvPr/>
        </p:nvPicPr>
        <p:blipFill rotWithShape="1">
          <a:blip r:embed="rId5">
            <a:alphaModFix/>
          </a:blip>
          <a:srcRect b="0" l="0" r="0" t="0"/>
          <a:stretch/>
        </p:blipFill>
        <p:spPr>
          <a:xfrm>
            <a:off x="596974" y="774700"/>
            <a:ext cx="11177398" cy="2133600"/>
          </a:xfrm>
          <a:prstGeom prst="rect">
            <a:avLst/>
          </a:prstGeom>
          <a:noFill/>
          <a:ln>
            <a:noFill/>
          </a:ln>
        </p:spPr>
      </p:pic>
      <p:pic>
        <p:nvPicPr>
          <p:cNvPr descr="Image 3" id="523" name="Google Shape;523;p25"/>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524" name="Google Shape;524;p25"/>
          <p:cNvSpPr txBox="1"/>
          <p:nvPr/>
        </p:nvSpPr>
        <p:spPr>
          <a:xfrm>
            <a:off x="11164695" y="1841500"/>
            <a:ext cx="10690504" cy="24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Thank you for</a:t>
            </a:r>
            <a:endParaRPr/>
          </a:p>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choosing EaTemp</a:t>
            </a:r>
            <a:endParaRPr/>
          </a:p>
        </p:txBody>
      </p:sp>
      <p:sp>
        <p:nvSpPr>
          <p:cNvPr id="525" name="Google Shape;525;p25"/>
          <p:cNvSpPr txBox="1"/>
          <p:nvPr/>
        </p:nvSpPr>
        <p:spPr>
          <a:xfrm>
            <a:off x="11329816" y="6921500"/>
            <a:ext cx="10017319" cy="4991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a:p>
          <a:p>
            <a:pPr indent="0" lvl="0" marL="0" marR="0" rtl="0" algn="l">
              <a:lnSpc>
                <a:spcPct val="100000"/>
              </a:lnSpc>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a:p>
          <a:p>
            <a:pPr indent="0" lvl="0" marL="0" marR="0" rtl="0" algn="l">
              <a:lnSpc>
                <a:spcPct val="100000"/>
              </a:lnSpc>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a:p>
          <a:p>
            <a:pPr indent="0" lvl="0" marL="0" marR="0" rtl="0" algn="l">
              <a:lnSpc>
                <a:spcPct val="100000"/>
              </a:lnSpc>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a:p>
        </p:txBody>
      </p:sp>
      <p:sp>
        <p:nvSpPr>
          <p:cNvPr id="526" name="Google Shape;526;p25"/>
          <p:cNvSpPr txBox="1"/>
          <p:nvPr/>
        </p:nvSpPr>
        <p:spPr>
          <a:xfrm rot="-5400000">
            <a:off x="21653960" y="7951370"/>
            <a:ext cx="4454024" cy="4953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563C1"/>
                </a:solidFill>
                <a:latin typeface="Lato"/>
                <a:ea typeface="Lato"/>
                <a:cs typeface="Lato"/>
                <a:sym typeface="Lato"/>
                <a:hlinkClick r:id="rId7">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a:p>
        </p:txBody>
      </p:sp>
      <p:pic>
        <p:nvPicPr>
          <p:cNvPr descr="Image 4" id="527" name="Google Shape;527;p25"/>
          <p:cNvPicPr preferRelativeResize="0"/>
          <p:nvPr/>
        </p:nvPicPr>
        <p:blipFill rotWithShape="1">
          <a:blip r:embed="rId8">
            <a:alphaModFix/>
          </a:blip>
          <a:srcRect b="0" l="0" r="0" t="0"/>
          <a:stretch/>
        </p:blipFill>
        <p:spPr>
          <a:xfrm>
            <a:off x="1829029" y="2959100"/>
            <a:ext cx="8713290" cy="8864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35" name="Shape 35"/>
        <p:cNvGrpSpPr/>
        <p:nvPr/>
      </p:nvGrpSpPr>
      <p:grpSpPr>
        <a:xfrm>
          <a:off x="0" y="0"/>
          <a:ext cx="0" cy="0"/>
          <a:chOff x="0" y="0"/>
          <a:chExt cx="0" cy="0"/>
        </a:xfrm>
      </p:grpSpPr>
      <p:pic>
        <p:nvPicPr>
          <p:cNvPr descr="Image 0" id="36" name="Google Shape;36;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7" name="Google Shape;37;p3"/>
          <p:cNvPicPr preferRelativeResize="0"/>
          <p:nvPr/>
        </p:nvPicPr>
        <p:blipFill rotWithShape="1">
          <a:blip r:embed="rId4">
            <a:alphaModFix/>
          </a:blip>
          <a:srcRect b="0" l="0" r="0" t="0"/>
          <a:stretch/>
        </p:blipFill>
        <p:spPr>
          <a:xfrm>
            <a:off x="18950768" y="1562100"/>
            <a:ext cx="3734268" cy="1727200"/>
          </a:xfrm>
          <a:prstGeom prst="rect">
            <a:avLst/>
          </a:prstGeom>
          <a:noFill/>
          <a:ln>
            <a:noFill/>
          </a:ln>
        </p:spPr>
      </p:pic>
      <p:pic>
        <p:nvPicPr>
          <p:cNvPr descr="Image 2" id="38" name="Google Shape;38;p3"/>
          <p:cNvPicPr preferRelativeResize="0"/>
          <p:nvPr/>
        </p:nvPicPr>
        <p:blipFill rotWithShape="1">
          <a:blip r:embed="rId5">
            <a:alphaModFix/>
          </a:blip>
          <a:srcRect b="0" l="0" r="0" t="0"/>
          <a:stretch/>
        </p:blipFill>
        <p:spPr>
          <a:xfrm>
            <a:off x="13349368" y="3721100"/>
            <a:ext cx="3734268" cy="1727200"/>
          </a:xfrm>
          <a:prstGeom prst="rect">
            <a:avLst/>
          </a:prstGeom>
          <a:noFill/>
          <a:ln>
            <a:noFill/>
          </a:ln>
        </p:spPr>
      </p:pic>
      <p:pic>
        <p:nvPicPr>
          <p:cNvPr descr="Image 3" id="39" name="Google Shape;39;p3"/>
          <p:cNvPicPr preferRelativeResize="0"/>
          <p:nvPr/>
        </p:nvPicPr>
        <p:blipFill rotWithShape="1">
          <a:blip r:embed="rId6">
            <a:alphaModFix/>
          </a:blip>
          <a:srcRect b="0" l="0" r="0" t="0"/>
          <a:stretch/>
        </p:blipFill>
        <p:spPr>
          <a:xfrm>
            <a:off x="736692" y="406400"/>
            <a:ext cx="9043531" cy="3746500"/>
          </a:xfrm>
          <a:prstGeom prst="rect">
            <a:avLst/>
          </a:prstGeom>
          <a:noFill/>
          <a:ln>
            <a:noFill/>
          </a:ln>
        </p:spPr>
      </p:pic>
      <p:pic>
        <p:nvPicPr>
          <p:cNvPr descr="Image 4" id="40" name="Google Shape;40;p3"/>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41" name="Google Shape;41;p3"/>
          <p:cNvSpPr txBox="1"/>
          <p:nvPr/>
        </p:nvSpPr>
        <p:spPr>
          <a:xfrm>
            <a:off x="3200799" y="279400"/>
            <a:ext cx="18540085" cy="19558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800"/>
              <a:buFont typeface="Rock Salt"/>
              <a:buNone/>
            </a:pPr>
            <a:r>
              <a:rPr b="0" i="0" lang="en-US" sz="12800" u="none" cap="none" strike="noStrike">
                <a:solidFill>
                  <a:srgbClr val="000000"/>
                </a:solidFill>
                <a:latin typeface="Rock Salt"/>
                <a:ea typeface="Rock Salt"/>
                <a:cs typeface="Rock Salt"/>
                <a:sym typeface="Rock Salt"/>
              </a:rPr>
              <a:t>Table of Contents</a:t>
            </a:r>
            <a:endParaRPr/>
          </a:p>
        </p:txBody>
      </p:sp>
      <p:sp>
        <p:nvSpPr>
          <p:cNvPr id="42" name="Google Shape;42;p3"/>
          <p:cNvSpPr/>
          <p:nvPr/>
        </p:nvSpPr>
        <p:spPr>
          <a:xfrm>
            <a:off x="2362494" y="3886200"/>
            <a:ext cx="1625805" cy="1625600"/>
          </a:xfrm>
          <a:prstGeom prst="roundRect">
            <a:avLst>
              <a:gd fmla="val 50000" name="adj"/>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 name="Google Shape;43;p3"/>
          <p:cNvSpPr txBox="1"/>
          <p:nvPr/>
        </p:nvSpPr>
        <p:spPr>
          <a:xfrm>
            <a:off x="2641930" y="4330699"/>
            <a:ext cx="1066934" cy="7366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4800"/>
              <a:buFont typeface="Rock Salt"/>
              <a:buNone/>
            </a:pPr>
            <a:r>
              <a:rPr b="0" i="0" lang="en-US" sz="4800" u="none" cap="none" strike="noStrike">
                <a:solidFill>
                  <a:srgbClr val="000000"/>
                </a:solidFill>
                <a:latin typeface="Rock Salt"/>
                <a:ea typeface="Rock Salt"/>
                <a:cs typeface="Rock Salt"/>
                <a:sym typeface="Rock Salt"/>
              </a:rPr>
              <a:t>01</a:t>
            </a:r>
            <a:endParaRPr/>
          </a:p>
        </p:txBody>
      </p:sp>
      <p:sp>
        <p:nvSpPr>
          <p:cNvPr id="44" name="Google Shape;44;p3"/>
          <p:cNvSpPr txBox="1"/>
          <p:nvPr/>
        </p:nvSpPr>
        <p:spPr>
          <a:xfrm>
            <a:off x="2362495" y="5715000"/>
            <a:ext cx="7519340"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Introduction</a:t>
            </a:r>
            <a:endParaRPr/>
          </a:p>
        </p:txBody>
      </p:sp>
      <p:sp>
        <p:nvSpPr>
          <p:cNvPr id="45" name="Google Shape;45;p3"/>
          <p:cNvSpPr txBox="1"/>
          <p:nvPr/>
        </p:nvSpPr>
        <p:spPr>
          <a:xfrm>
            <a:off x="2362494" y="7277100"/>
            <a:ext cx="7451599"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a:p>
        </p:txBody>
      </p:sp>
      <p:sp>
        <p:nvSpPr>
          <p:cNvPr id="46" name="Google Shape;46;p3"/>
          <p:cNvSpPr/>
          <p:nvPr/>
        </p:nvSpPr>
        <p:spPr>
          <a:xfrm>
            <a:off x="2362494" y="8102600"/>
            <a:ext cx="1625805" cy="16256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 name="Google Shape;47;p3"/>
          <p:cNvSpPr txBox="1"/>
          <p:nvPr/>
        </p:nvSpPr>
        <p:spPr>
          <a:xfrm>
            <a:off x="2578422" y="8547099"/>
            <a:ext cx="1193950" cy="7366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4800"/>
              <a:buFont typeface="Rock Salt"/>
              <a:buNone/>
            </a:pPr>
            <a:r>
              <a:rPr b="0" i="0" lang="en-US" sz="4800" u="none" cap="none" strike="noStrike">
                <a:solidFill>
                  <a:srgbClr val="000000"/>
                </a:solidFill>
                <a:latin typeface="Rock Salt"/>
                <a:ea typeface="Rock Salt"/>
                <a:cs typeface="Rock Salt"/>
                <a:sym typeface="Rock Salt"/>
              </a:rPr>
              <a:t>02</a:t>
            </a:r>
            <a:endParaRPr/>
          </a:p>
        </p:txBody>
      </p:sp>
      <p:sp>
        <p:nvSpPr>
          <p:cNvPr id="48" name="Google Shape;48;p3"/>
          <p:cNvSpPr txBox="1"/>
          <p:nvPr/>
        </p:nvSpPr>
        <p:spPr>
          <a:xfrm>
            <a:off x="2362495" y="9931400"/>
            <a:ext cx="7519340"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Encounters</a:t>
            </a:r>
            <a:endParaRPr/>
          </a:p>
        </p:txBody>
      </p:sp>
      <p:sp>
        <p:nvSpPr>
          <p:cNvPr id="49" name="Google Shape;49;p3"/>
          <p:cNvSpPr txBox="1"/>
          <p:nvPr/>
        </p:nvSpPr>
        <p:spPr>
          <a:xfrm>
            <a:off x="2362494" y="11493500"/>
            <a:ext cx="7451599"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a:p>
        </p:txBody>
      </p:sp>
      <p:sp>
        <p:nvSpPr>
          <p:cNvPr id="50" name="Google Shape;50;p3"/>
          <p:cNvSpPr/>
          <p:nvPr/>
        </p:nvSpPr>
        <p:spPr>
          <a:xfrm>
            <a:off x="9678610" y="3886200"/>
            <a:ext cx="1625804" cy="16256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 name="Google Shape;51;p3"/>
          <p:cNvSpPr txBox="1"/>
          <p:nvPr/>
        </p:nvSpPr>
        <p:spPr>
          <a:xfrm>
            <a:off x="9850080" y="4330699"/>
            <a:ext cx="1282861" cy="7366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4800"/>
              <a:buFont typeface="Rock Salt"/>
              <a:buNone/>
            </a:pPr>
            <a:r>
              <a:rPr b="0" i="0" lang="en-US" sz="4800" u="none" cap="none" strike="noStrike">
                <a:solidFill>
                  <a:srgbClr val="000000"/>
                </a:solidFill>
                <a:latin typeface="Rock Salt"/>
                <a:ea typeface="Rock Salt"/>
                <a:cs typeface="Rock Salt"/>
                <a:sym typeface="Rock Salt"/>
              </a:rPr>
              <a:t>03</a:t>
            </a:r>
            <a:endParaRPr/>
          </a:p>
        </p:txBody>
      </p:sp>
      <p:sp>
        <p:nvSpPr>
          <p:cNvPr id="52" name="Google Shape;52;p3"/>
          <p:cNvSpPr txBox="1"/>
          <p:nvPr/>
        </p:nvSpPr>
        <p:spPr>
          <a:xfrm>
            <a:off x="9678610" y="5715000"/>
            <a:ext cx="7519340"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Wonders</a:t>
            </a:r>
            <a:endParaRPr/>
          </a:p>
        </p:txBody>
      </p:sp>
      <p:sp>
        <p:nvSpPr>
          <p:cNvPr id="53" name="Google Shape;53;p3"/>
          <p:cNvSpPr txBox="1"/>
          <p:nvPr/>
        </p:nvSpPr>
        <p:spPr>
          <a:xfrm>
            <a:off x="9678610" y="7277100"/>
            <a:ext cx="7451598"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a:p>
        </p:txBody>
      </p:sp>
      <p:sp>
        <p:nvSpPr>
          <p:cNvPr id="54" name="Google Shape;54;p3"/>
          <p:cNvSpPr/>
          <p:nvPr/>
        </p:nvSpPr>
        <p:spPr>
          <a:xfrm>
            <a:off x="9678610" y="8102600"/>
            <a:ext cx="1625804" cy="1625600"/>
          </a:xfrm>
          <a:prstGeom prst="roundRect">
            <a:avLst>
              <a:gd fmla="val 50000" name="adj"/>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 name="Google Shape;55;p3"/>
          <p:cNvSpPr txBox="1"/>
          <p:nvPr/>
        </p:nvSpPr>
        <p:spPr>
          <a:xfrm>
            <a:off x="9926291" y="8547099"/>
            <a:ext cx="1130441" cy="7366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4800"/>
              <a:buFont typeface="Rock Salt"/>
              <a:buNone/>
            </a:pPr>
            <a:r>
              <a:rPr b="0" i="0" lang="en-US" sz="4800" u="none" cap="none" strike="noStrike">
                <a:solidFill>
                  <a:srgbClr val="000000"/>
                </a:solidFill>
                <a:latin typeface="Rock Salt"/>
                <a:ea typeface="Rock Salt"/>
                <a:cs typeface="Rock Salt"/>
                <a:sym typeface="Rock Salt"/>
              </a:rPr>
              <a:t>04</a:t>
            </a:r>
            <a:endParaRPr/>
          </a:p>
        </p:txBody>
      </p:sp>
      <p:sp>
        <p:nvSpPr>
          <p:cNvPr id="56" name="Google Shape;56;p3"/>
          <p:cNvSpPr txBox="1"/>
          <p:nvPr/>
        </p:nvSpPr>
        <p:spPr>
          <a:xfrm>
            <a:off x="9678610" y="9931400"/>
            <a:ext cx="7519340"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Magic</a:t>
            </a:r>
            <a:endParaRPr/>
          </a:p>
        </p:txBody>
      </p:sp>
      <p:sp>
        <p:nvSpPr>
          <p:cNvPr id="57" name="Google Shape;57;p3"/>
          <p:cNvSpPr txBox="1"/>
          <p:nvPr/>
        </p:nvSpPr>
        <p:spPr>
          <a:xfrm>
            <a:off x="9678610" y="11493500"/>
            <a:ext cx="7451598" cy="49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a:p>
        </p:txBody>
      </p:sp>
      <p:pic>
        <p:nvPicPr>
          <p:cNvPr descr="Image 5" id="58" name="Google Shape;58;p3"/>
          <p:cNvPicPr preferRelativeResize="0"/>
          <p:nvPr/>
        </p:nvPicPr>
        <p:blipFill rotWithShape="1">
          <a:blip r:embed="rId8">
            <a:alphaModFix/>
          </a:blip>
          <a:srcRect b="0" l="0" r="0" t="0"/>
          <a:stretch/>
        </p:blipFill>
        <p:spPr>
          <a:xfrm>
            <a:off x="15216502" y="2616200"/>
            <a:ext cx="6045957" cy="10439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62" name="Shape 62"/>
        <p:cNvGrpSpPr/>
        <p:nvPr/>
      </p:nvGrpSpPr>
      <p:grpSpPr>
        <a:xfrm>
          <a:off x="0" y="0"/>
          <a:ext cx="0" cy="0"/>
          <a:chOff x="0" y="0"/>
          <a:chExt cx="0" cy="0"/>
        </a:xfrm>
      </p:grpSpPr>
      <p:pic>
        <p:nvPicPr>
          <p:cNvPr descr="Image 0" id="63" name="Google Shape;63;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64" name="Google Shape;64;p4"/>
          <p:cNvPicPr preferRelativeResize="0"/>
          <p:nvPr/>
        </p:nvPicPr>
        <p:blipFill rotWithShape="1">
          <a:blip r:embed="rId4">
            <a:alphaModFix/>
          </a:blip>
          <a:srcRect b="0" l="0" r="0" t="0"/>
          <a:stretch/>
        </p:blipFill>
        <p:spPr>
          <a:xfrm>
            <a:off x="647781" y="825500"/>
            <a:ext cx="5779223" cy="2717800"/>
          </a:xfrm>
          <a:prstGeom prst="rect">
            <a:avLst/>
          </a:prstGeom>
          <a:noFill/>
          <a:ln>
            <a:noFill/>
          </a:ln>
        </p:spPr>
      </p:pic>
      <p:pic>
        <p:nvPicPr>
          <p:cNvPr descr="Image 2" id="65" name="Google Shape;65;p4"/>
          <p:cNvPicPr preferRelativeResize="0"/>
          <p:nvPr/>
        </p:nvPicPr>
        <p:blipFill rotWithShape="1">
          <a:blip r:embed="rId5">
            <a:alphaModFix/>
          </a:blip>
          <a:srcRect b="0" l="0" r="0" t="0"/>
          <a:stretch/>
        </p:blipFill>
        <p:spPr>
          <a:xfrm>
            <a:off x="6998575" y="3467100"/>
            <a:ext cx="4394750" cy="2070100"/>
          </a:xfrm>
          <a:prstGeom prst="rect">
            <a:avLst/>
          </a:prstGeom>
          <a:noFill/>
          <a:ln>
            <a:noFill/>
          </a:ln>
        </p:spPr>
      </p:pic>
      <p:pic>
        <p:nvPicPr>
          <p:cNvPr descr="Image 3" id="66" name="Google Shape;66;p4"/>
          <p:cNvPicPr preferRelativeResize="0"/>
          <p:nvPr/>
        </p:nvPicPr>
        <p:blipFill rotWithShape="1">
          <a:blip r:embed="rId6">
            <a:alphaModFix/>
          </a:blip>
          <a:srcRect b="0" l="0" r="0" t="0"/>
          <a:stretch/>
        </p:blipFill>
        <p:spPr>
          <a:xfrm>
            <a:off x="12193523" y="1511300"/>
            <a:ext cx="11520342" cy="2413000"/>
          </a:xfrm>
          <a:prstGeom prst="rect">
            <a:avLst/>
          </a:prstGeom>
          <a:noFill/>
          <a:ln>
            <a:noFill/>
          </a:ln>
        </p:spPr>
      </p:pic>
      <p:pic>
        <p:nvPicPr>
          <p:cNvPr descr="Image 4" id="67" name="Google Shape;67;p4"/>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68" name="Google Shape;68;p4"/>
          <p:cNvSpPr txBox="1"/>
          <p:nvPr/>
        </p:nvSpPr>
        <p:spPr>
          <a:xfrm>
            <a:off x="2959469" y="2432050"/>
            <a:ext cx="12405218" cy="121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The Extraordinary</a:t>
            </a:r>
            <a:endParaRPr/>
          </a:p>
        </p:txBody>
      </p:sp>
      <p:sp>
        <p:nvSpPr>
          <p:cNvPr id="69" name="Google Shape;69;p4"/>
          <p:cNvSpPr txBox="1"/>
          <p:nvPr/>
        </p:nvSpPr>
        <p:spPr>
          <a:xfrm>
            <a:off x="2959469" y="5283200"/>
            <a:ext cx="8861475" cy="445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a:p>
        </p:txBody>
      </p:sp>
      <p:sp>
        <p:nvSpPr>
          <p:cNvPr id="70" name="Google Shape;70;p4"/>
          <p:cNvSpPr txBox="1"/>
          <p:nvPr/>
        </p:nvSpPr>
        <p:spPr>
          <a:xfrm>
            <a:off x="12701588" y="5283200"/>
            <a:ext cx="8861475" cy="445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74" name="Shape 74"/>
        <p:cNvGrpSpPr/>
        <p:nvPr/>
      </p:nvGrpSpPr>
      <p:grpSpPr>
        <a:xfrm>
          <a:off x="0" y="0"/>
          <a:ext cx="0" cy="0"/>
          <a:chOff x="0" y="0"/>
          <a:chExt cx="0" cy="0"/>
        </a:xfrm>
      </p:grpSpPr>
      <p:pic>
        <p:nvPicPr>
          <p:cNvPr descr="Image 0" id="75" name="Google Shape;75;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76" name="Google Shape;76;p5"/>
          <p:cNvPicPr preferRelativeResize="0"/>
          <p:nvPr/>
        </p:nvPicPr>
        <p:blipFill rotWithShape="1">
          <a:blip r:embed="rId4">
            <a:alphaModFix/>
          </a:blip>
          <a:srcRect b="0" l="0" r="0" t="0"/>
          <a:stretch/>
        </p:blipFill>
        <p:spPr>
          <a:xfrm>
            <a:off x="381048" y="1028700"/>
            <a:ext cx="5106038" cy="2438400"/>
          </a:xfrm>
          <a:prstGeom prst="rect">
            <a:avLst/>
          </a:prstGeom>
          <a:noFill/>
          <a:ln>
            <a:noFill/>
          </a:ln>
        </p:spPr>
      </p:pic>
      <p:pic>
        <p:nvPicPr>
          <p:cNvPr descr="Image 2" id="77" name="Google Shape;77;p5"/>
          <p:cNvPicPr preferRelativeResize="0"/>
          <p:nvPr/>
        </p:nvPicPr>
        <p:blipFill rotWithShape="1">
          <a:blip r:embed="rId5">
            <a:alphaModFix/>
          </a:blip>
          <a:srcRect b="0" l="0" r="0" t="0"/>
          <a:stretch/>
        </p:blipFill>
        <p:spPr>
          <a:xfrm>
            <a:off x="16626377" y="4064000"/>
            <a:ext cx="6744544" cy="2794000"/>
          </a:xfrm>
          <a:prstGeom prst="rect">
            <a:avLst/>
          </a:prstGeom>
          <a:noFill/>
          <a:ln>
            <a:noFill/>
          </a:ln>
        </p:spPr>
      </p:pic>
      <p:pic>
        <p:nvPicPr>
          <p:cNvPr descr="Image 3" id="78" name="Google Shape;78;p5"/>
          <p:cNvPicPr preferRelativeResize="0"/>
          <p:nvPr/>
        </p:nvPicPr>
        <p:blipFill rotWithShape="1">
          <a:blip r:embed="rId6">
            <a:alphaModFix/>
          </a:blip>
          <a:srcRect b="0" l="0" r="0" t="0"/>
          <a:stretch/>
        </p:blipFill>
        <p:spPr>
          <a:xfrm>
            <a:off x="0" y="4864100"/>
            <a:ext cx="24387048" cy="8851900"/>
          </a:xfrm>
          <a:prstGeom prst="rect">
            <a:avLst/>
          </a:prstGeom>
          <a:noFill/>
          <a:ln>
            <a:noFill/>
          </a:ln>
        </p:spPr>
      </p:pic>
      <p:pic>
        <p:nvPicPr>
          <p:cNvPr descr="Image 4" id="79" name="Google Shape;79;p5"/>
          <p:cNvPicPr preferRelativeResize="0"/>
          <p:nvPr/>
        </p:nvPicPr>
        <p:blipFill rotWithShape="1">
          <a:blip r:embed="rId7">
            <a:alphaModFix/>
          </a:blip>
          <a:srcRect b="0" l="0" r="0" t="0"/>
          <a:stretch/>
        </p:blipFill>
        <p:spPr>
          <a:xfrm>
            <a:off x="23370920" y="10515600"/>
            <a:ext cx="1016128" cy="3200400"/>
          </a:xfrm>
          <a:prstGeom prst="rect">
            <a:avLst/>
          </a:prstGeom>
          <a:noFill/>
          <a:ln>
            <a:noFill/>
          </a:ln>
        </p:spPr>
      </p:pic>
      <p:sp>
        <p:nvSpPr>
          <p:cNvPr id="80" name="Google Shape;80;p5"/>
          <p:cNvSpPr/>
          <p:nvPr/>
        </p:nvSpPr>
        <p:spPr>
          <a:xfrm>
            <a:off x="1905237" y="1651000"/>
            <a:ext cx="9869135" cy="55499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5" id="81" name="Google Shape;81;p5"/>
          <p:cNvPicPr preferRelativeResize="0"/>
          <p:nvPr/>
        </p:nvPicPr>
        <p:blipFill rotWithShape="1">
          <a:blip r:embed="rId8">
            <a:alphaModFix/>
          </a:blip>
          <a:srcRect b="0" l="0" r="0" t="0"/>
          <a:stretch/>
        </p:blipFill>
        <p:spPr>
          <a:xfrm>
            <a:off x="6117080" y="1924050"/>
            <a:ext cx="1445452" cy="1689100"/>
          </a:xfrm>
          <a:prstGeom prst="rect">
            <a:avLst/>
          </a:prstGeom>
          <a:noFill/>
          <a:ln>
            <a:noFill/>
          </a:ln>
        </p:spPr>
      </p:pic>
      <p:sp>
        <p:nvSpPr>
          <p:cNvPr id="82" name="Google Shape;82;p5"/>
          <p:cNvSpPr txBox="1"/>
          <p:nvPr/>
        </p:nvSpPr>
        <p:spPr>
          <a:xfrm>
            <a:off x="2210075" y="3886200"/>
            <a:ext cx="9259459" cy="736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day 1</a:t>
            </a:r>
            <a:endParaRPr/>
          </a:p>
        </p:txBody>
      </p:sp>
      <p:sp>
        <p:nvSpPr>
          <p:cNvPr id="83" name="Google Shape;83;p5"/>
          <p:cNvSpPr txBox="1"/>
          <p:nvPr/>
        </p:nvSpPr>
        <p:spPr>
          <a:xfrm>
            <a:off x="2243946" y="5448300"/>
            <a:ext cx="9191716" cy="148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a:p>
        </p:txBody>
      </p:sp>
      <p:sp>
        <p:nvSpPr>
          <p:cNvPr id="84" name="Google Shape;84;p5"/>
          <p:cNvSpPr/>
          <p:nvPr/>
        </p:nvSpPr>
        <p:spPr>
          <a:xfrm>
            <a:off x="12612675" y="1600200"/>
            <a:ext cx="9869135" cy="55499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6" id="85" name="Google Shape;85;p5"/>
          <p:cNvPicPr preferRelativeResize="0"/>
          <p:nvPr/>
        </p:nvPicPr>
        <p:blipFill rotWithShape="1">
          <a:blip r:embed="rId9">
            <a:alphaModFix/>
          </a:blip>
          <a:srcRect b="0" l="0" r="0" t="0"/>
          <a:stretch/>
        </p:blipFill>
        <p:spPr>
          <a:xfrm>
            <a:off x="16946457" y="1873250"/>
            <a:ext cx="1201572" cy="1689100"/>
          </a:xfrm>
          <a:prstGeom prst="rect">
            <a:avLst/>
          </a:prstGeom>
          <a:noFill/>
          <a:ln>
            <a:noFill/>
          </a:ln>
        </p:spPr>
      </p:pic>
      <p:sp>
        <p:nvSpPr>
          <p:cNvPr id="86" name="Google Shape;86;p5"/>
          <p:cNvSpPr txBox="1"/>
          <p:nvPr/>
        </p:nvSpPr>
        <p:spPr>
          <a:xfrm>
            <a:off x="12917513" y="3835400"/>
            <a:ext cx="9259459" cy="736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day 2</a:t>
            </a:r>
            <a:endParaRPr/>
          </a:p>
        </p:txBody>
      </p:sp>
      <p:sp>
        <p:nvSpPr>
          <p:cNvPr id="87" name="Google Shape;87;p5"/>
          <p:cNvSpPr txBox="1"/>
          <p:nvPr/>
        </p:nvSpPr>
        <p:spPr>
          <a:xfrm>
            <a:off x="12951384" y="5397500"/>
            <a:ext cx="9191716" cy="148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91" name="Shape 91"/>
        <p:cNvGrpSpPr/>
        <p:nvPr/>
      </p:nvGrpSpPr>
      <p:grpSpPr>
        <a:xfrm>
          <a:off x="0" y="0"/>
          <a:ext cx="0" cy="0"/>
          <a:chOff x="0" y="0"/>
          <a:chExt cx="0" cy="0"/>
        </a:xfrm>
      </p:grpSpPr>
      <p:pic>
        <p:nvPicPr>
          <p:cNvPr descr="Image 0" id="92" name="Google Shape;92;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93" name="Google Shape;93;p6"/>
          <p:cNvPicPr preferRelativeResize="0"/>
          <p:nvPr/>
        </p:nvPicPr>
        <p:blipFill rotWithShape="1">
          <a:blip r:embed="rId4">
            <a:alphaModFix/>
          </a:blip>
          <a:srcRect b="0" l="0" r="0" t="0"/>
          <a:stretch/>
        </p:blipFill>
        <p:spPr>
          <a:xfrm>
            <a:off x="18950768" y="1562100"/>
            <a:ext cx="3734268" cy="1727200"/>
          </a:xfrm>
          <a:prstGeom prst="rect">
            <a:avLst/>
          </a:prstGeom>
          <a:noFill/>
          <a:ln>
            <a:noFill/>
          </a:ln>
        </p:spPr>
      </p:pic>
      <p:pic>
        <p:nvPicPr>
          <p:cNvPr descr="Image 2" id="94" name="Google Shape;94;p6"/>
          <p:cNvPicPr preferRelativeResize="0"/>
          <p:nvPr/>
        </p:nvPicPr>
        <p:blipFill rotWithShape="1">
          <a:blip r:embed="rId5">
            <a:alphaModFix/>
          </a:blip>
          <a:srcRect b="0" l="0" r="0" t="0"/>
          <a:stretch/>
        </p:blipFill>
        <p:spPr>
          <a:xfrm>
            <a:off x="13349368" y="3721100"/>
            <a:ext cx="3734268" cy="1727200"/>
          </a:xfrm>
          <a:prstGeom prst="rect">
            <a:avLst/>
          </a:prstGeom>
          <a:noFill/>
          <a:ln>
            <a:noFill/>
          </a:ln>
        </p:spPr>
      </p:pic>
      <p:pic>
        <p:nvPicPr>
          <p:cNvPr descr="Image 3" id="95" name="Google Shape;95;p6"/>
          <p:cNvPicPr preferRelativeResize="0"/>
          <p:nvPr/>
        </p:nvPicPr>
        <p:blipFill rotWithShape="1">
          <a:blip r:embed="rId6">
            <a:alphaModFix/>
          </a:blip>
          <a:srcRect b="0" l="0" r="0" t="0"/>
          <a:stretch/>
        </p:blipFill>
        <p:spPr>
          <a:xfrm>
            <a:off x="736692" y="406400"/>
            <a:ext cx="9043531" cy="3746500"/>
          </a:xfrm>
          <a:prstGeom prst="rect">
            <a:avLst/>
          </a:prstGeom>
          <a:noFill/>
          <a:ln>
            <a:noFill/>
          </a:ln>
        </p:spPr>
      </p:pic>
      <p:pic>
        <p:nvPicPr>
          <p:cNvPr descr="Image 4" id="96" name="Google Shape;96;p6"/>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pic>
        <p:nvPicPr>
          <p:cNvPr descr="Image 5" id="97" name="Google Shape;97;p6"/>
          <p:cNvPicPr preferRelativeResize="0"/>
          <p:nvPr/>
        </p:nvPicPr>
        <p:blipFill rotWithShape="1">
          <a:blip r:embed="rId8">
            <a:alphaModFix/>
          </a:blip>
          <a:srcRect b="0" l="0" r="0" t="0"/>
          <a:stretch/>
        </p:blipFill>
        <p:spPr>
          <a:xfrm>
            <a:off x="2934067" y="1384300"/>
            <a:ext cx="8129017" cy="6959600"/>
          </a:xfrm>
          <a:prstGeom prst="rect">
            <a:avLst/>
          </a:prstGeom>
          <a:noFill/>
          <a:ln>
            <a:noFill/>
          </a:ln>
        </p:spPr>
      </p:pic>
      <p:sp>
        <p:nvSpPr>
          <p:cNvPr id="98" name="Google Shape;98;p6"/>
          <p:cNvSpPr/>
          <p:nvPr/>
        </p:nvSpPr>
        <p:spPr>
          <a:xfrm>
            <a:off x="2934075" y="8953500"/>
            <a:ext cx="8129100" cy="1619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9" name="Google Shape;99;p6"/>
          <p:cNvSpPr txBox="1"/>
          <p:nvPr/>
        </p:nvSpPr>
        <p:spPr>
          <a:xfrm>
            <a:off x="3696161" y="9258300"/>
            <a:ext cx="1981450"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day 1</a:t>
            </a:r>
            <a:endParaRPr/>
          </a:p>
        </p:txBody>
      </p:sp>
      <p:sp>
        <p:nvSpPr>
          <p:cNvPr id="100" name="Google Shape;100;p6"/>
          <p:cNvSpPr txBox="1"/>
          <p:nvPr/>
        </p:nvSpPr>
        <p:spPr>
          <a:xfrm>
            <a:off x="2934066" y="11147371"/>
            <a:ext cx="82644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a:p>
        </p:txBody>
      </p:sp>
      <p:pic>
        <p:nvPicPr>
          <p:cNvPr descr="Image 6" id="101" name="Google Shape;101;p6"/>
          <p:cNvPicPr preferRelativeResize="0"/>
          <p:nvPr/>
        </p:nvPicPr>
        <p:blipFill rotWithShape="1">
          <a:blip r:embed="rId9">
            <a:alphaModFix/>
          </a:blip>
          <a:srcRect b="0" l="0" r="0" t="0"/>
          <a:stretch/>
        </p:blipFill>
        <p:spPr>
          <a:xfrm>
            <a:off x="13323965" y="1384300"/>
            <a:ext cx="8129017" cy="6959600"/>
          </a:xfrm>
          <a:prstGeom prst="rect">
            <a:avLst/>
          </a:prstGeom>
          <a:noFill/>
          <a:ln>
            <a:noFill/>
          </a:ln>
        </p:spPr>
      </p:pic>
      <p:sp>
        <p:nvSpPr>
          <p:cNvPr id="102" name="Google Shape;102;p6"/>
          <p:cNvSpPr/>
          <p:nvPr/>
        </p:nvSpPr>
        <p:spPr>
          <a:xfrm>
            <a:off x="13323965" y="8953500"/>
            <a:ext cx="8129100" cy="16191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 name="Google Shape;103;p6"/>
          <p:cNvSpPr txBox="1"/>
          <p:nvPr/>
        </p:nvSpPr>
        <p:spPr>
          <a:xfrm>
            <a:off x="14086061" y="9258300"/>
            <a:ext cx="2108465"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day 2</a:t>
            </a:r>
            <a:endParaRPr/>
          </a:p>
        </p:txBody>
      </p:sp>
      <p:sp>
        <p:nvSpPr>
          <p:cNvPr id="104" name="Google Shape;104;p6"/>
          <p:cNvSpPr txBox="1"/>
          <p:nvPr/>
        </p:nvSpPr>
        <p:spPr>
          <a:xfrm>
            <a:off x="13323965" y="11147371"/>
            <a:ext cx="82644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108" name="Shape 108"/>
        <p:cNvGrpSpPr/>
        <p:nvPr/>
      </p:nvGrpSpPr>
      <p:grpSpPr>
        <a:xfrm>
          <a:off x="0" y="0"/>
          <a:ext cx="0" cy="0"/>
          <a:chOff x="0" y="0"/>
          <a:chExt cx="0" cy="0"/>
        </a:xfrm>
      </p:grpSpPr>
      <p:pic>
        <p:nvPicPr>
          <p:cNvPr descr="Image 0" id="109" name="Google Shape;109;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10" name="Google Shape;110;p7"/>
          <p:cNvPicPr preferRelativeResize="0"/>
          <p:nvPr/>
        </p:nvPicPr>
        <p:blipFill rotWithShape="1">
          <a:blip r:embed="rId4">
            <a:alphaModFix/>
          </a:blip>
          <a:srcRect b="0" l="0" r="0" t="0"/>
          <a:stretch/>
        </p:blipFill>
        <p:spPr>
          <a:xfrm>
            <a:off x="12485661" y="3721100"/>
            <a:ext cx="11177397" cy="1625600"/>
          </a:xfrm>
          <a:prstGeom prst="rect">
            <a:avLst/>
          </a:prstGeom>
          <a:noFill/>
          <a:ln>
            <a:noFill/>
          </a:ln>
        </p:spPr>
      </p:pic>
      <p:pic>
        <p:nvPicPr>
          <p:cNvPr descr="Image 2" id="111" name="Google Shape;111;p7"/>
          <p:cNvPicPr preferRelativeResize="0"/>
          <p:nvPr/>
        </p:nvPicPr>
        <p:blipFill rotWithShape="1">
          <a:blip r:embed="rId5">
            <a:alphaModFix/>
          </a:blip>
          <a:srcRect b="0" l="0" r="0" t="0"/>
          <a:stretch/>
        </p:blipFill>
        <p:spPr>
          <a:xfrm>
            <a:off x="596974" y="774700"/>
            <a:ext cx="11177398" cy="2133600"/>
          </a:xfrm>
          <a:prstGeom prst="rect">
            <a:avLst/>
          </a:prstGeom>
          <a:noFill/>
          <a:ln>
            <a:noFill/>
          </a:ln>
        </p:spPr>
      </p:pic>
      <p:pic>
        <p:nvPicPr>
          <p:cNvPr descr="Image 3" id="112" name="Google Shape;112;p7"/>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113" name="Google Shape;113;p7"/>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14" name="Google Shape;114;p7"/>
          <p:cNvSpPr txBox="1"/>
          <p:nvPr/>
        </p:nvSpPr>
        <p:spPr>
          <a:xfrm>
            <a:off x="6185675" y="1955800"/>
            <a:ext cx="13806600" cy="7388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E0E0E"/>
              </a:buClr>
              <a:buSzPts val="4800"/>
              <a:buFont typeface="Rock Salt"/>
              <a:buNone/>
            </a:pPr>
            <a:r>
              <a:rPr b="0" i="0" lang="en-US" sz="4800" u="none" cap="none" strike="noStrike">
                <a:solidFill>
                  <a:srgbClr val="0E0E0E"/>
                </a:solidFill>
                <a:latin typeface="Rock Salt"/>
                <a:ea typeface="Rock Salt"/>
                <a:cs typeface="Rock Salt"/>
                <a:sym typeface="Rock Salt"/>
              </a:rPr>
              <a:t>Fantasy is the gateway to the impossible, the land where the ordinary becomes extraordinary, and the impossible becomes possible. It is the realm of the imagination, where anything can happen and everything is possible.</a:t>
            </a:r>
            <a:endParaRPr/>
          </a:p>
        </p:txBody>
      </p:sp>
      <p:sp>
        <p:nvSpPr>
          <p:cNvPr id="115" name="Google Shape;115;p7"/>
          <p:cNvSpPr txBox="1"/>
          <p:nvPr/>
        </p:nvSpPr>
        <p:spPr>
          <a:xfrm>
            <a:off x="14594124" y="9592275"/>
            <a:ext cx="53475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Rock Salt"/>
              <a:buNone/>
            </a:pPr>
            <a:r>
              <a:rPr b="0" i="0" lang="en-US" sz="3600" u="none" cap="none" strike="noStrike">
                <a:solidFill>
                  <a:srgbClr val="0E0E0E"/>
                </a:solidFill>
                <a:latin typeface="Rock Salt"/>
                <a:ea typeface="Rock Salt"/>
                <a:cs typeface="Rock Salt"/>
                <a:sym typeface="Rock Salt"/>
              </a:rPr>
              <a:t>The Dream Weaver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119" name="Shape 119"/>
        <p:cNvGrpSpPr/>
        <p:nvPr/>
      </p:nvGrpSpPr>
      <p:grpSpPr>
        <a:xfrm>
          <a:off x="0" y="0"/>
          <a:ext cx="0" cy="0"/>
          <a:chOff x="0" y="0"/>
          <a:chExt cx="0" cy="0"/>
        </a:xfrm>
      </p:grpSpPr>
      <p:pic>
        <p:nvPicPr>
          <p:cNvPr descr="Image 0" id="120" name="Google Shape;120;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21" name="Google Shape;121;p8"/>
          <p:cNvPicPr preferRelativeResize="0"/>
          <p:nvPr/>
        </p:nvPicPr>
        <p:blipFill rotWithShape="1">
          <a:blip r:embed="rId4">
            <a:alphaModFix/>
          </a:blip>
          <a:srcRect b="0" l="0" r="0" t="0"/>
          <a:stretch/>
        </p:blipFill>
        <p:spPr>
          <a:xfrm>
            <a:off x="647781" y="825500"/>
            <a:ext cx="5779223" cy="2717800"/>
          </a:xfrm>
          <a:prstGeom prst="rect">
            <a:avLst/>
          </a:prstGeom>
          <a:noFill/>
          <a:ln>
            <a:noFill/>
          </a:ln>
        </p:spPr>
      </p:pic>
      <p:pic>
        <p:nvPicPr>
          <p:cNvPr descr="Image 2" id="122" name="Google Shape;122;p8"/>
          <p:cNvPicPr preferRelativeResize="0"/>
          <p:nvPr/>
        </p:nvPicPr>
        <p:blipFill rotWithShape="1">
          <a:blip r:embed="rId5">
            <a:alphaModFix/>
          </a:blip>
          <a:srcRect b="0" l="0" r="0" t="0"/>
          <a:stretch/>
        </p:blipFill>
        <p:spPr>
          <a:xfrm>
            <a:off x="6998575" y="3467100"/>
            <a:ext cx="4394750" cy="2070100"/>
          </a:xfrm>
          <a:prstGeom prst="rect">
            <a:avLst/>
          </a:prstGeom>
          <a:noFill/>
          <a:ln>
            <a:noFill/>
          </a:ln>
        </p:spPr>
      </p:pic>
      <p:pic>
        <p:nvPicPr>
          <p:cNvPr descr="Image 3" id="123" name="Google Shape;123;p8"/>
          <p:cNvPicPr preferRelativeResize="0"/>
          <p:nvPr/>
        </p:nvPicPr>
        <p:blipFill rotWithShape="1">
          <a:blip r:embed="rId6">
            <a:alphaModFix/>
          </a:blip>
          <a:srcRect b="0" l="0" r="0" t="0"/>
          <a:stretch/>
        </p:blipFill>
        <p:spPr>
          <a:xfrm>
            <a:off x="12193523" y="1511300"/>
            <a:ext cx="11520342" cy="2413000"/>
          </a:xfrm>
          <a:prstGeom prst="rect">
            <a:avLst/>
          </a:prstGeom>
          <a:noFill/>
          <a:ln>
            <a:noFill/>
          </a:ln>
        </p:spPr>
      </p:pic>
      <p:pic>
        <p:nvPicPr>
          <p:cNvPr descr="Image 4" id="124" name="Google Shape;124;p8"/>
          <p:cNvPicPr preferRelativeResize="0"/>
          <p:nvPr/>
        </p:nvPicPr>
        <p:blipFill rotWithShape="1">
          <a:blip r:embed="rId7">
            <a:alphaModFix/>
          </a:blip>
          <a:srcRect b="0" l="0" r="0" t="0"/>
          <a:stretch/>
        </p:blipFill>
        <p:spPr>
          <a:xfrm>
            <a:off x="16270733" y="5981700"/>
            <a:ext cx="7049383" cy="6400800"/>
          </a:xfrm>
          <a:prstGeom prst="rect">
            <a:avLst/>
          </a:prstGeom>
          <a:noFill/>
          <a:ln>
            <a:noFill/>
          </a:ln>
        </p:spPr>
      </p:pic>
      <p:pic>
        <p:nvPicPr>
          <p:cNvPr descr="Image 5" id="125" name="Google Shape;125;p8"/>
          <p:cNvPicPr preferRelativeResize="0"/>
          <p:nvPr/>
        </p:nvPicPr>
        <p:blipFill rotWithShape="1">
          <a:blip r:embed="rId8">
            <a:alphaModFix/>
          </a:blip>
          <a:srcRect b="0" l="0" r="0" t="0"/>
          <a:stretch/>
        </p:blipFill>
        <p:spPr>
          <a:xfrm>
            <a:off x="889111" y="5981700"/>
            <a:ext cx="14835455" cy="6400800"/>
          </a:xfrm>
          <a:prstGeom prst="rect">
            <a:avLst/>
          </a:prstGeom>
          <a:noFill/>
          <a:ln>
            <a:noFill/>
          </a:ln>
        </p:spPr>
      </p:pic>
      <p:pic>
        <p:nvPicPr>
          <p:cNvPr descr="Image 6" id="126" name="Google Shape;126;p8"/>
          <p:cNvPicPr preferRelativeResize="0"/>
          <p:nvPr/>
        </p:nvPicPr>
        <p:blipFill rotWithShape="1">
          <a:blip r:embed="rId9">
            <a:alphaModFix/>
          </a:blip>
          <a:srcRect b="0" l="0" r="0" t="0"/>
          <a:stretch/>
        </p:blipFill>
        <p:spPr>
          <a:xfrm>
            <a:off x="23523339" y="10820400"/>
            <a:ext cx="711290" cy="2590800"/>
          </a:xfrm>
          <a:prstGeom prst="rect">
            <a:avLst/>
          </a:prstGeom>
          <a:noFill/>
          <a:ln>
            <a:noFill/>
          </a:ln>
        </p:spPr>
      </p:pic>
      <p:sp>
        <p:nvSpPr>
          <p:cNvPr id="127" name="Google Shape;127;p8"/>
          <p:cNvSpPr/>
          <p:nvPr/>
        </p:nvSpPr>
        <p:spPr>
          <a:xfrm>
            <a:off x="1073284" y="1468669"/>
            <a:ext cx="7049400" cy="20700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8" name="Google Shape;128;p8"/>
          <p:cNvSpPr txBox="1"/>
          <p:nvPr/>
        </p:nvSpPr>
        <p:spPr>
          <a:xfrm>
            <a:off x="1841730" y="2171700"/>
            <a:ext cx="2108464"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Rock Salt"/>
              <a:buNone/>
            </a:pPr>
            <a:r>
              <a:rPr b="0" i="0" lang="en-US" sz="4800" u="none" cap="none" strike="noStrike">
                <a:solidFill>
                  <a:srgbClr val="000000"/>
                </a:solidFill>
                <a:latin typeface="Rock Salt"/>
                <a:ea typeface="Rock Salt"/>
                <a:cs typeface="Rock Salt"/>
                <a:sym typeface="Rock Salt"/>
              </a:rPr>
              <a:t>Day 1</a:t>
            </a:r>
            <a:endParaRPr/>
          </a:p>
        </p:txBody>
      </p:sp>
      <p:sp>
        <p:nvSpPr>
          <p:cNvPr id="129" name="Google Shape;129;p8"/>
          <p:cNvSpPr txBox="1"/>
          <p:nvPr/>
        </p:nvSpPr>
        <p:spPr>
          <a:xfrm>
            <a:off x="1079634" y="4241800"/>
            <a:ext cx="718486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a:p>
        </p:txBody>
      </p:sp>
      <p:sp>
        <p:nvSpPr>
          <p:cNvPr id="130" name="Google Shape;130;p8"/>
          <p:cNvSpPr/>
          <p:nvPr/>
        </p:nvSpPr>
        <p:spPr>
          <a:xfrm>
            <a:off x="8668833" y="1468669"/>
            <a:ext cx="7049400" cy="20700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1" name="Google Shape;131;p8"/>
          <p:cNvSpPr txBox="1"/>
          <p:nvPr/>
        </p:nvSpPr>
        <p:spPr>
          <a:xfrm>
            <a:off x="9437279" y="2171700"/>
            <a:ext cx="2235480"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Rock Salt"/>
              <a:buNone/>
            </a:pPr>
            <a:r>
              <a:rPr b="0" i="0" lang="en-US" sz="4800" u="none" cap="none" strike="noStrike">
                <a:solidFill>
                  <a:srgbClr val="000000"/>
                </a:solidFill>
                <a:latin typeface="Rock Salt"/>
                <a:ea typeface="Rock Salt"/>
                <a:cs typeface="Rock Salt"/>
                <a:sym typeface="Rock Salt"/>
              </a:rPr>
              <a:t>Day 2</a:t>
            </a:r>
            <a:endParaRPr/>
          </a:p>
        </p:txBody>
      </p:sp>
      <p:sp>
        <p:nvSpPr>
          <p:cNvPr id="132" name="Google Shape;132;p8"/>
          <p:cNvSpPr txBox="1"/>
          <p:nvPr/>
        </p:nvSpPr>
        <p:spPr>
          <a:xfrm>
            <a:off x="8675183" y="4241800"/>
            <a:ext cx="7184866"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a:p>
        </p:txBody>
      </p:sp>
      <p:sp>
        <p:nvSpPr>
          <p:cNvPr id="133" name="Google Shape;133;p8"/>
          <p:cNvSpPr/>
          <p:nvPr/>
        </p:nvSpPr>
        <p:spPr>
          <a:xfrm>
            <a:off x="16264383" y="1468669"/>
            <a:ext cx="7049400" cy="20700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 name="Google Shape;134;p8"/>
          <p:cNvSpPr txBox="1"/>
          <p:nvPr/>
        </p:nvSpPr>
        <p:spPr>
          <a:xfrm>
            <a:off x="17032828" y="2171700"/>
            <a:ext cx="2324392" cy="73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Rock Salt"/>
              <a:buNone/>
            </a:pPr>
            <a:r>
              <a:rPr b="0" i="0" lang="en-US" sz="4800" u="none" cap="none" strike="noStrike">
                <a:solidFill>
                  <a:srgbClr val="000000"/>
                </a:solidFill>
                <a:latin typeface="Rock Salt"/>
                <a:ea typeface="Rock Salt"/>
                <a:cs typeface="Rock Salt"/>
                <a:sym typeface="Rock Salt"/>
              </a:rPr>
              <a:t>Day 3</a:t>
            </a:r>
            <a:endParaRPr/>
          </a:p>
        </p:txBody>
      </p:sp>
      <p:sp>
        <p:nvSpPr>
          <p:cNvPr id="135" name="Google Shape;135;p8"/>
          <p:cNvSpPr txBox="1"/>
          <p:nvPr/>
        </p:nvSpPr>
        <p:spPr>
          <a:xfrm>
            <a:off x="16270733" y="4241800"/>
            <a:ext cx="7184867" cy="99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DDDFD"/>
        </a:solidFill>
      </p:bgPr>
    </p:bg>
    <p:spTree>
      <p:nvGrpSpPr>
        <p:cNvPr id="139" name="Shape 139"/>
        <p:cNvGrpSpPr/>
        <p:nvPr/>
      </p:nvGrpSpPr>
      <p:grpSpPr>
        <a:xfrm>
          <a:off x="0" y="0"/>
          <a:ext cx="0" cy="0"/>
          <a:chOff x="0" y="0"/>
          <a:chExt cx="0" cy="0"/>
        </a:xfrm>
      </p:grpSpPr>
      <p:pic>
        <p:nvPicPr>
          <p:cNvPr descr="Image 0" id="140" name="Google Shape;140;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41" name="Google Shape;141;p9"/>
          <p:cNvPicPr preferRelativeResize="0"/>
          <p:nvPr/>
        </p:nvPicPr>
        <p:blipFill rotWithShape="1">
          <a:blip r:embed="rId4">
            <a:alphaModFix/>
          </a:blip>
          <a:srcRect b="0" l="0" r="0" t="0"/>
          <a:stretch/>
        </p:blipFill>
        <p:spPr>
          <a:xfrm>
            <a:off x="647781" y="825500"/>
            <a:ext cx="5779223" cy="2717800"/>
          </a:xfrm>
          <a:prstGeom prst="rect">
            <a:avLst/>
          </a:prstGeom>
          <a:noFill/>
          <a:ln>
            <a:noFill/>
          </a:ln>
        </p:spPr>
      </p:pic>
      <p:pic>
        <p:nvPicPr>
          <p:cNvPr descr="Image 2" id="142" name="Google Shape;142;p9"/>
          <p:cNvPicPr preferRelativeResize="0"/>
          <p:nvPr/>
        </p:nvPicPr>
        <p:blipFill rotWithShape="1">
          <a:blip r:embed="rId5">
            <a:alphaModFix/>
          </a:blip>
          <a:srcRect b="0" l="0" r="0" t="0"/>
          <a:stretch/>
        </p:blipFill>
        <p:spPr>
          <a:xfrm>
            <a:off x="6998575" y="3467100"/>
            <a:ext cx="4394750" cy="2070100"/>
          </a:xfrm>
          <a:prstGeom prst="rect">
            <a:avLst/>
          </a:prstGeom>
          <a:noFill/>
          <a:ln>
            <a:noFill/>
          </a:ln>
        </p:spPr>
      </p:pic>
      <p:pic>
        <p:nvPicPr>
          <p:cNvPr descr="Image 3" id="143" name="Google Shape;143;p9"/>
          <p:cNvPicPr preferRelativeResize="0"/>
          <p:nvPr/>
        </p:nvPicPr>
        <p:blipFill rotWithShape="1">
          <a:blip r:embed="rId6">
            <a:alphaModFix/>
          </a:blip>
          <a:srcRect b="0" l="0" r="0" t="0"/>
          <a:stretch/>
        </p:blipFill>
        <p:spPr>
          <a:xfrm>
            <a:off x="12193523" y="1511300"/>
            <a:ext cx="11520342" cy="2413000"/>
          </a:xfrm>
          <a:prstGeom prst="rect">
            <a:avLst/>
          </a:prstGeom>
          <a:noFill/>
          <a:ln>
            <a:noFill/>
          </a:ln>
        </p:spPr>
      </p:pic>
      <p:pic>
        <p:nvPicPr>
          <p:cNvPr descr="Image 4" id="144" name="Google Shape;144;p9"/>
          <p:cNvPicPr preferRelativeResize="0"/>
          <p:nvPr/>
        </p:nvPicPr>
        <p:blipFill rotWithShape="1">
          <a:blip r:embed="rId7">
            <a:alphaModFix/>
          </a:blip>
          <a:srcRect b="0" l="0" r="0" t="0"/>
          <a:stretch/>
        </p:blipFill>
        <p:spPr>
          <a:xfrm>
            <a:off x="23523339" y="10820400"/>
            <a:ext cx="711290" cy="2590800"/>
          </a:xfrm>
          <a:prstGeom prst="rect">
            <a:avLst/>
          </a:prstGeom>
          <a:noFill/>
          <a:ln>
            <a:noFill/>
          </a:ln>
        </p:spPr>
      </p:pic>
      <p:sp>
        <p:nvSpPr>
          <p:cNvPr id="145" name="Google Shape;145;p9"/>
          <p:cNvSpPr txBox="1"/>
          <p:nvPr/>
        </p:nvSpPr>
        <p:spPr>
          <a:xfrm>
            <a:off x="10614293" y="1473199"/>
            <a:ext cx="3171300" cy="1231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8000"/>
              <a:buFont typeface="Rock Salt"/>
              <a:buNone/>
            </a:pPr>
            <a:r>
              <a:rPr b="0" i="0" lang="en-US" sz="8000" u="none" cap="none" strike="noStrike">
                <a:solidFill>
                  <a:srgbClr val="000000"/>
                </a:solidFill>
                <a:latin typeface="Rock Salt"/>
                <a:ea typeface="Rock Salt"/>
                <a:cs typeface="Rock Salt"/>
                <a:sym typeface="Rock Salt"/>
              </a:rPr>
              <a:t>plan</a:t>
            </a:r>
            <a:endParaRPr/>
          </a:p>
        </p:txBody>
      </p:sp>
      <p:sp>
        <p:nvSpPr>
          <p:cNvPr id="146" name="Google Shape;146;p9"/>
          <p:cNvSpPr/>
          <p:nvPr/>
        </p:nvSpPr>
        <p:spPr>
          <a:xfrm>
            <a:off x="1778225" y="3924300"/>
            <a:ext cx="6439800" cy="86379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5" id="147" name="Google Shape;147;p9"/>
          <p:cNvPicPr preferRelativeResize="0"/>
          <p:nvPr/>
        </p:nvPicPr>
        <p:blipFill rotWithShape="1">
          <a:blip r:embed="rId8">
            <a:alphaModFix/>
          </a:blip>
          <a:srcRect b="0" l="0" r="0" t="0"/>
          <a:stretch/>
        </p:blipFill>
        <p:spPr>
          <a:xfrm>
            <a:off x="4192323" y="4349750"/>
            <a:ext cx="1611506" cy="1689113"/>
          </a:xfrm>
          <a:prstGeom prst="rect">
            <a:avLst/>
          </a:prstGeom>
          <a:noFill/>
          <a:ln>
            <a:noFill/>
          </a:ln>
        </p:spPr>
      </p:pic>
      <p:sp>
        <p:nvSpPr>
          <p:cNvPr id="148" name="Google Shape;148;p9"/>
          <p:cNvSpPr txBox="1"/>
          <p:nvPr/>
        </p:nvSpPr>
        <p:spPr>
          <a:xfrm>
            <a:off x="4007351" y="6311900"/>
            <a:ext cx="1981449" cy="736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day 1</a:t>
            </a:r>
            <a:endParaRPr/>
          </a:p>
        </p:txBody>
      </p:sp>
      <p:sp>
        <p:nvSpPr>
          <p:cNvPr id="149" name="Google Shape;149;p9"/>
          <p:cNvSpPr txBox="1"/>
          <p:nvPr/>
        </p:nvSpPr>
        <p:spPr>
          <a:xfrm>
            <a:off x="2235478" y="8077200"/>
            <a:ext cx="5660676" cy="39878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a:p>
        </p:txBody>
      </p:sp>
      <p:sp>
        <p:nvSpPr>
          <p:cNvPr id="150" name="Google Shape;150;p9"/>
          <p:cNvSpPr/>
          <p:nvPr/>
        </p:nvSpPr>
        <p:spPr>
          <a:xfrm>
            <a:off x="8980022" y="3924300"/>
            <a:ext cx="6439800" cy="86379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6" id="151" name="Google Shape;151;p9"/>
          <p:cNvPicPr preferRelativeResize="0"/>
          <p:nvPr/>
        </p:nvPicPr>
        <p:blipFill rotWithShape="1">
          <a:blip r:embed="rId9">
            <a:alphaModFix/>
          </a:blip>
          <a:srcRect b="0" l="0" r="0" t="0"/>
          <a:stretch/>
        </p:blipFill>
        <p:spPr>
          <a:xfrm>
            <a:off x="11398030" y="4349750"/>
            <a:ext cx="1603688" cy="1689100"/>
          </a:xfrm>
          <a:prstGeom prst="rect">
            <a:avLst/>
          </a:prstGeom>
          <a:noFill/>
          <a:ln>
            <a:noFill/>
          </a:ln>
        </p:spPr>
      </p:pic>
      <p:sp>
        <p:nvSpPr>
          <p:cNvPr id="152" name="Google Shape;152;p9"/>
          <p:cNvSpPr txBox="1"/>
          <p:nvPr/>
        </p:nvSpPr>
        <p:spPr>
          <a:xfrm>
            <a:off x="11145642" y="6311900"/>
            <a:ext cx="2108465" cy="736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day 2</a:t>
            </a:r>
            <a:endParaRPr/>
          </a:p>
        </p:txBody>
      </p:sp>
      <p:sp>
        <p:nvSpPr>
          <p:cNvPr id="153" name="Google Shape;153;p9"/>
          <p:cNvSpPr txBox="1"/>
          <p:nvPr/>
        </p:nvSpPr>
        <p:spPr>
          <a:xfrm>
            <a:off x="9437279" y="8077200"/>
            <a:ext cx="5660676" cy="39878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a:p>
        </p:txBody>
      </p:sp>
      <p:sp>
        <p:nvSpPr>
          <p:cNvPr id="154" name="Google Shape;154;p9"/>
          <p:cNvSpPr/>
          <p:nvPr/>
        </p:nvSpPr>
        <p:spPr>
          <a:xfrm>
            <a:off x="16181821" y="3924300"/>
            <a:ext cx="6439800" cy="8637900"/>
          </a:xfrm>
          <a:prstGeom prst="rect">
            <a:avLst/>
          </a:prstGeom>
          <a:solidFill>
            <a:srgbClr val="93DDFD"/>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7" id="155" name="Google Shape;155;p9"/>
          <p:cNvPicPr preferRelativeResize="0"/>
          <p:nvPr/>
        </p:nvPicPr>
        <p:blipFill rotWithShape="1">
          <a:blip r:embed="rId10">
            <a:alphaModFix/>
          </a:blip>
          <a:srcRect b="0" l="0" r="0" t="0"/>
          <a:stretch/>
        </p:blipFill>
        <p:spPr>
          <a:xfrm>
            <a:off x="18634437" y="4349750"/>
            <a:ext cx="1534474" cy="1689100"/>
          </a:xfrm>
          <a:prstGeom prst="rect">
            <a:avLst/>
          </a:prstGeom>
          <a:noFill/>
          <a:ln>
            <a:noFill/>
          </a:ln>
        </p:spPr>
      </p:pic>
      <p:sp>
        <p:nvSpPr>
          <p:cNvPr id="156" name="Google Shape;156;p9"/>
          <p:cNvSpPr txBox="1"/>
          <p:nvPr/>
        </p:nvSpPr>
        <p:spPr>
          <a:xfrm>
            <a:off x="18302988" y="6311900"/>
            <a:ext cx="2197376" cy="736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E1E1E"/>
              </a:buClr>
              <a:buSzPts val="4800"/>
              <a:buFont typeface="Rock Salt"/>
              <a:buNone/>
            </a:pPr>
            <a:r>
              <a:rPr b="0" i="0" lang="en-US" sz="4800" u="none" cap="none" strike="noStrike">
                <a:solidFill>
                  <a:srgbClr val="1E1E1E"/>
                </a:solidFill>
                <a:latin typeface="Rock Salt"/>
                <a:ea typeface="Rock Salt"/>
                <a:cs typeface="Rock Salt"/>
                <a:sym typeface="Rock Salt"/>
              </a:rPr>
              <a:t>day 3</a:t>
            </a:r>
            <a:endParaRPr/>
          </a:p>
        </p:txBody>
      </p:sp>
      <p:sp>
        <p:nvSpPr>
          <p:cNvPr id="157" name="Google Shape;157;p9"/>
          <p:cNvSpPr txBox="1"/>
          <p:nvPr/>
        </p:nvSpPr>
        <p:spPr>
          <a:xfrm>
            <a:off x="16639080" y="8077200"/>
            <a:ext cx="5660675" cy="39878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