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4000"/>
  <p:notesSz cx="6858000" cy="9144000"/>
  <p:embeddedFontLst>
    <p:embeddedFont>
      <p:font typeface="Lato"/>
      <p:bold r:id="rId30"/>
      <p:boldItalic r:id="rId31"/>
    </p:embeddedFont>
    <p:embeddedFont>
      <p:font typeface="Rock Salt"/>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3" roundtripDataSignature="AMtx7mgqRzyeFCc7VVh8wMgSIf4xuwnM3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bold.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RockSalt-regular.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 name="Google Shape;13;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 name="Google Shape;2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 name="Google Shape;3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 name="Google Shape;6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 name="Google Shape;7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type="tx">
  <p:cSld name="TITLE_AND_BODY">
    <p:spTree>
      <p:nvGrpSpPr>
        <p:cNvPr id="9" name="Shape 9"/>
        <p:cNvGrpSpPr/>
        <p:nvPr/>
      </p:nvGrpSpPr>
      <p:grpSpPr>
        <a:xfrm>
          <a:off x="0" y="0"/>
          <a:ext cx="0" cy="0"/>
          <a:chOff x="0" y="0"/>
          <a:chExt cx="0" cy="0"/>
        </a:xfrm>
      </p:grpSpPr>
      <p:sp>
        <p:nvSpPr>
          <p:cNvPr id="10" name="Google Shape;10;p27"/>
          <p:cNvSpPr txBox="1"/>
          <p:nvPr>
            <p:ph idx="12" type="sldNum"/>
          </p:nvPr>
        </p:nvSpPr>
        <p:spPr>
          <a:xfrm>
            <a:off x="11785600" y="12344400"/>
            <a:ext cx="5689600" cy="7366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26"/>
          <p:cNvSpPr txBox="1"/>
          <p:nvPr>
            <p:ph type="title"/>
          </p:nvPr>
        </p:nvSpPr>
        <p:spPr>
          <a:xfrm>
            <a:off x="1219200" y="184149"/>
            <a:ext cx="21945600" cy="3016252"/>
          </a:xfrm>
          <a:prstGeom prst="rect">
            <a:avLst/>
          </a:prstGeom>
          <a:noFill/>
          <a:ln>
            <a:noFill/>
          </a:ln>
        </p:spPr>
        <p:txBody>
          <a:bodyPr anchorCtr="0" anchor="ctr" bIns="45700" lIns="45700" spcFirstLastPara="1" rIns="45700" wrap="square" tIns="45700">
            <a:noAutofit/>
          </a:bodyPr>
          <a:lstStyle>
            <a:lvl1pPr lvl="0"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 name="Google Shape;7;p26"/>
          <p:cNvSpPr txBox="1"/>
          <p:nvPr>
            <p:ph idx="1" type="body"/>
          </p:nvPr>
        </p:nvSpPr>
        <p:spPr>
          <a:xfrm>
            <a:off x="1219200" y="3200400"/>
            <a:ext cx="21945600" cy="10515600"/>
          </a:xfrm>
          <a:prstGeom prst="rect">
            <a:avLst/>
          </a:prstGeom>
          <a:noFill/>
          <a:ln>
            <a:noFill/>
          </a:ln>
        </p:spPr>
        <p:txBody>
          <a:bodyPr anchorCtr="0" anchor="t" bIns="45700" lIns="45700" spcFirstLastPara="1" rIns="45700" wrap="square" tIns="45700">
            <a:noAutofit/>
          </a:bodyPr>
          <a:lstStyle>
            <a:lvl1pPr indent="-431800" lvl="0" marL="4572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1pPr>
            <a:lvl2pPr indent="-431800" lvl="1" marL="9144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2pPr>
            <a:lvl3pPr indent="-431800" lvl="2" marL="13716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3pPr>
            <a:lvl4pPr indent="-431800" lvl="3" marL="18288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4pPr>
            <a:lvl5pPr indent="-431800" lvl="4" marL="22860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5pPr>
            <a:lvl6pPr indent="-431800" lvl="5" marL="27432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6pPr>
            <a:lvl7pPr indent="-431800" lvl="6" marL="32004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7pPr>
            <a:lvl8pPr indent="-431800" lvl="7" marL="36576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8pPr>
            <a:lvl9pPr indent="-431800" lvl="8" marL="4114800" marR="0" rtl="0" algn="l">
              <a:lnSpc>
                <a:spcPct val="100000"/>
              </a:lnSpc>
              <a:spcBef>
                <a:spcPts val="700"/>
              </a:spcBef>
              <a:spcAft>
                <a:spcPts val="0"/>
              </a:spcAft>
              <a:buClr>
                <a:srgbClr val="000000"/>
              </a:buClr>
              <a:buSzPts val="3200"/>
              <a:buFont typeface="Arial"/>
              <a:buChar char="•"/>
              <a:defRPr b="0" i="0" sz="3200" u="none" cap="none" strike="noStrike">
                <a:solidFill>
                  <a:srgbClr val="000000"/>
                </a:solidFill>
                <a:latin typeface="Calibri"/>
                <a:ea typeface="Calibri"/>
                <a:cs typeface="Calibri"/>
                <a:sym typeface="Calibri"/>
              </a:defRPr>
            </a:lvl9pPr>
          </a:lstStyle>
          <a:p/>
        </p:txBody>
      </p:sp>
      <p:sp>
        <p:nvSpPr>
          <p:cNvPr id="8" name="Google Shape;8;p26"/>
          <p:cNvSpPr txBox="1"/>
          <p:nvPr>
            <p:ph idx="12" type="sldNum"/>
          </p:nvPr>
        </p:nvSpPr>
        <p:spPr>
          <a:xfrm>
            <a:off x="11785600" y="12344400"/>
            <a:ext cx="5689600" cy="736601"/>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16.png"/><Relationship Id="rId6" Type="http://schemas.openxmlformats.org/officeDocument/2006/relationships/image" Target="../media/image5.png"/><Relationship Id="rId7" Type="http://schemas.openxmlformats.org/officeDocument/2006/relationships/image" Target="../media/image9.png"/></Relationships>
</file>

<file path=ppt/slides/_rels/slide10.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40.png"/><Relationship Id="rId13" Type="http://schemas.openxmlformats.org/officeDocument/2006/relationships/image" Target="../media/image52.png"/><Relationship Id="rId12"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22.png"/><Relationship Id="rId9" Type="http://schemas.openxmlformats.org/officeDocument/2006/relationships/image" Target="../media/image34.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16.png"/><Relationship Id="rId6" Type="http://schemas.openxmlformats.org/officeDocument/2006/relationships/image" Target="../media/image9.png"/><Relationship Id="rId7" Type="http://schemas.openxmlformats.org/officeDocument/2006/relationships/image" Target="../media/image6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9.png"/><Relationship Id="rId4" Type="http://schemas.openxmlformats.org/officeDocument/2006/relationships/image" Target="../media/image51.png"/><Relationship Id="rId5" Type="http://schemas.openxmlformats.org/officeDocument/2006/relationships/image" Target="../media/image3.png"/><Relationship Id="rId6"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45.png"/><Relationship Id="rId8"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16.png"/><Relationship Id="rId6" Type="http://schemas.openxmlformats.org/officeDocument/2006/relationships/image" Target="../media/image9.png"/><Relationship Id="rId7" Type="http://schemas.openxmlformats.org/officeDocument/2006/relationships/image" Target="../media/image43.png"/><Relationship Id="rId8"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22.png"/><Relationship Id="rId9" Type="http://schemas.openxmlformats.org/officeDocument/2006/relationships/image" Target="../media/image75.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68.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7.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16.png"/><Relationship Id="rId6" Type="http://schemas.openxmlformats.org/officeDocument/2006/relationships/image" Target="../media/image9.png"/><Relationship Id="rId7" Type="http://schemas.openxmlformats.org/officeDocument/2006/relationships/image" Target="../media/image80.png"/><Relationship Id="rId8"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9.png"/><Relationship Id="rId4" Type="http://schemas.openxmlformats.org/officeDocument/2006/relationships/image" Target="../media/image51.png"/><Relationship Id="rId5" Type="http://schemas.openxmlformats.org/officeDocument/2006/relationships/image" Target="../media/image3.png"/><Relationship Id="rId6"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70.png"/></Relationships>
</file>

<file path=ppt/slides/_rels/slide21.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73.png"/><Relationship Id="rId13" Type="http://schemas.openxmlformats.org/officeDocument/2006/relationships/image" Target="../media/image64.png"/><Relationship Id="rId12" Type="http://schemas.openxmlformats.org/officeDocument/2006/relationships/image" Target="../media/image84.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66.png"/><Relationship Id="rId14" Type="http://schemas.openxmlformats.org/officeDocument/2006/relationships/image" Target="../media/image62.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59.png"/></Relationships>
</file>

<file path=ppt/slides/_rels/slide22.xml.rels><?xml version="1.0" encoding="UTF-8" standalone="yes"?><Relationships xmlns="http://schemas.openxmlformats.org/package/2006/relationships"><Relationship Id="rId11" Type="http://schemas.openxmlformats.org/officeDocument/2006/relationships/image" Target="../media/image72.png"/><Relationship Id="rId10" Type="http://schemas.openxmlformats.org/officeDocument/2006/relationships/image" Target="../media/image76.png"/><Relationship Id="rId13" Type="http://schemas.openxmlformats.org/officeDocument/2006/relationships/image" Target="../media/image79.png"/><Relationship Id="rId12"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90.png"/><Relationship Id="rId5" Type="http://schemas.openxmlformats.org/officeDocument/2006/relationships/image" Target="../media/image16.png"/><Relationship Id="rId6" Type="http://schemas.openxmlformats.org/officeDocument/2006/relationships/image" Target="../media/image9.png"/><Relationship Id="rId7" Type="http://schemas.openxmlformats.org/officeDocument/2006/relationships/image" Target="../media/image82.png"/><Relationship Id="rId8" Type="http://schemas.openxmlformats.org/officeDocument/2006/relationships/image" Target="../media/image7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7.png"/><Relationship Id="rId5" Type="http://schemas.openxmlformats.org/officeDocument/2006/relationships/image" Target="../media/image16.png"/><Relationship Id="rId6" Type="http://schemas.openxmlformats.org/officeDocument/2006/relationships/image" Target="../media/image9.png"/><Relationship Id="rId7" Type="http://schemas.openxmlformats.org/officeDocument/2006/relationships/image" Target="../media/image78.png"/><Relationship Id="rId8" Type="http://schemas.openxmlformats.org/officeDocument/2006/relationships/image" Target="../media/image8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22.png"/><Relationship Id="rId9" Type="http://schemas.openxmlformats.org/officeDocument/2006/relationships/image" Target="../media/image87.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8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image" Target="../media/image51.pn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hyperlink" Target="https://unsplash.com/" TargetMode="External"/><Relationship Id="rId8" Type="http://schemas.openxmlformats.org/officeDocument/2006/relationships/image" Target="../media/image8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2.png"/><Relationship Id="rId4"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36.png"/><Relationship Id="rId7" Type="http://schemas.openxmlformats.org/officeDocument/2006/relationships/image" Target="../media/image69.png"/><Relationship Id="rId8"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22.png"/><Relationship Id="rId9" Type="http://schemas.openxmlformats.org/officeDocument/2006/relationships/image" Target="../media/image29.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9.png"/><Relationship Id="rId4" Type="http://schemas.openxmlformats.org/officeDocument/2006/relationships/image" Target="../media/image51.pn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9.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41.png"/><Relationship Id="rId8"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4.png"/><Relationship Id="rId10" Type="http://schemas.openxmlformats.org/officeDocument/2006/relationships/image" Target="../media/image39.png"/><Relationship Id="rId9" Type="http://schemas.openxmlformats.org/officeDocument/2006/relationships/image" Target="../media/image33.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14" name="Shape 14"/>
        <p:cNvGrpSpPr/>
        <p:nvPr/>
      </p:nvGrpSpPr>
      <p:grpSpPr>
        <a:xfrm>
          <a:off x="0" y="0"/>
          <a:ext cx="0" cy="0"/>
          <a:chOff x="0" y="0"/>
          <a:chExt cx="0" cy="0"/>
        </a:xfrm>
      </p:grpSpPr>
      <p:pic>
        <p:nvPicPr>
          <p:cNvPr descr="Image 0" id="15" name="Google Shape;15;p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16" name="Google Shape;16;p1"/>
          <p:cNvPicPr preferRelativeResize="0"/>
          <p:nvPr/>
        </p:nvPicPr>
        <p:blipFill rotWithShape="1">
          <a:blip r:embed="rId4">
            <a:alphaModFix/>
          </a:blip>
          <a:srcRect b="0" l="0" r="0" t="0"/>
          <a:stretch/>
        </p:blipFill>
        <p:spPr>
          <a:xfrm>
            <a:off x="381048" y="1028700"/>
            <a:ext cx="5106038" cy="2438400"/>
          </a:xfrm>
          <a:prstGeom prst="rect">
            <a:avLst/>
          </a:prstGeom>
          <a:noFill/>
          <a:ln>
            <a:noFill/>
          </a:ln>
        </p:spPr>
      </p:pic>
      <p:pic>
        <p:nvPicPr>
          <p:cNvPr descr="Image 2" id="17" name="Google Shape;17;p1"/>
          <p:cNvPicPr preferRelativeResize="0"/>
          <p:nvPr/>
        </p:nvPicPr>
        <p:blipFill rotWithShape="1">
          <a:blip r:embed="rId5">
            <a:alphaModFix/>
          </a:blip>
          <a:srcRect b="0" l="0" r="0" t="0"/>
          <a:stretch/>
        </p:blipFill>
        <p:spPr>
          <a:xfrm>
            <a:off x="16626377" y="4064000"/>
            <a:ext cx="6744544" cy="2794000"/>
          </a:xfrm>
          <a:prstGeom prst="rect">
            <a:avLst/>
          </a:prstGeom>
          <a:noFill/>
          <a:ln>
            <a:noFill/>
          </a:ln>
        </p:spPr>
      </p:pic>
      <p:sp>
        <p:nvSpPr>
          <p:cNvPr id="18" name="Google Shape;18;p1"/>
          <p:cNvSpPr txBox="1"/>
          <p:nvPr/>
        </p:nvSpPr>
        <p:spPr>
          <a:xfrm>
            <a:off x="736692" y="3995704"/>
            <a:ext cx="17341800" cy="338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0"/>
              <a:buFont typeface="Rock Salt"/>
              <a:buNone/>
            </a:pPr>
            <a:r>
              <a:rPr b="0" i="0" lang="en-US" sz="22000" u="none" cap="none" strike="noStrike">
                <a:solidFill>
                  <a:srgbClr val="000000"/>
                </a:solidFill>
                <a:latin typeface="Rock Salt"/>
                <a:ea typeface="Rock Salt"/>
                <a:cs typeface="Rock Salt"/>
                <a:sym typeface="Rock Salt"/>
              </a:rPr>
              <a:t>Itinerary</a:t>
            </a:r>
            <a:endParaRPr/>
          </a:p>
        </p:txBody>
      </p:sp>
      <p:pic>
        <p:nvPicPr>
          <p:cNvPr descr="Image 3" id="19" name="Google Shape;19;p1"/>
          <p:cNvPicPr preferRelativeResize="0"/>
          <p:nvPr/>
        </p:nvPicPr>
        <p:blipFill rotWithShape="1">
          <a:blip r:embed="rId6">
            <a:alphaModFix/>
          </a:blip>
          <a:srcRect b="0" l="0" r="0" t="0"/>
          <a:stretch/>
        </p:blipFill>
        <p:spPr>
          <a:xfrm>
            <a:off x="14162270" y="1333500"/>
            <a:ext cx="10097763" cy="11036300"/>
          </a:xfrm>
          <a:prstGeom prst="rect">
            <a:avLst/>
          </a:prstGeom>
          <a:noFill/>
          <a:ln>
            <a:noFill/>
          </a:ln>
        </p:spPr>
      </p:pic>
      <p:pic>
        <p:nvPicPr>
          <p:cNvPr descr="Image 4" id="20" name="Google Shape;20;p1"/>
          <p:cNvPicPr preferRelativeResize="0"/>
          <p:nvPr/>
        </p:nvPicPr>
        <p:blipFill rotWithShape="1">
          <a:blip r:embed="rId7">
            <a:alphaModFix/>
          </a:blip>
          <a:srcRect b="0" l="0" r="0" t="0"/>
          <a:stretch/>
        </p:blipFill>
        <p:spPr>
          <a:xfrm>
            <a:off x="23523339" y="10820400"/>
            <a:ext cx="711290" cy="2590800"/>
          </a:xfrm>
          <a:prstGeom prst="rect">
            <a:avLst/>
          </a:prstGeom>
          <a:noFill/>
          <a:ln>
            <a:noFill/>
          </a:ln>
        </p:spPr>
      </p:pic>
      <p:sp>
        <p:nvSpPr>
          <p:cNvPr id="21" name="Google Shape;21;p1"/>
          <p:cNvSpPr txBox="1"/>
          <p:nvPr/>
        </p:nvSpPr>
        <p:spPr>
          <a:xfrm>
            <a:off x="889111" y="7620000"/>
            <a:ext cx="13493321" cy="1955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2B4C5B"/>
              </a:buClr>
              <a:buSzPts val="6400"/>
              <a:buFont typeface="Lato"/>
              <a:buNone/>
            </a:pPr>
            <a:r>
              <a:rPr b="1" i="0" lang="en-US" sz="6400" u="none" cap="none" strike="noStrike">
                <a:solidFill>
                  <a:srgbClr val="2B4C5B"/>
                </a:solidFill>
                <a:latin typeface="Lato"/>
                <a:ea typeface="Lato"/>
                <a:cs typeface="Lato"/>
                <a:sym typeface="Lato"/>
              </a:rPr>
              <a:t>Free Presentation Template by EaTemp</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161" name="Shape 161"/>
        <p:cNvGrpSpPr/>
        <p:nvPr/>
      </p:nvGrpSpPr>
      <p:grpSpPr>
        <a:xfrm>
          <a:off x="0" y="0"/>
          <a:ext cx="0" cy="0"/>
          <a:chOff x="0" y="0"/>
          <a:chExt cx="0" cy="0"/>
        </a:xfrm>
      </p:grpSpPr>
      <p:pic>
        <p:nvPicPr>
          <p:cNvPr descr="Image 0" id="162" name="Google Shape;162;p1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163" name="Google Shape;163;p10"/>
          <p:cNvPicPr preferRelativeResize="0"/>
          <p:nvPr/>
        </p:nvPicPr>
        <p:blipFill rotWithShape="1">
          <a:blip r:embed="rId4">
            <a:alphaModFix/>
          </a:blip>
          <a:srcRect b="0" l="0" r="0" t="0"/>
          <a:stretch/>
        </p:blipFill>
        <p:spPr>
          <a:xfrm>
            <a:off x="18950768" y="1562100"/>
            <a:ext cx="3734268" cy="1727200"/>
          </a:xfrm>
          <a:prstGeom prst="rect">
            <a:avLst/>
          </a:prstGeom>
          <a:noFill/>
          <a:ln>
            <a:noFill/>
          </a:ln>
        </p:spPr>
      </p:pic>
      <p:pic>
        <p:nvPicPr>
          <p:cNvPr descr="Image 2" id="164" name="Google Shape;164;p10"/>
          <p:cNvPicPr preferRelativeResize="0"/>
          <p:nvPr/>
        </p:nvPicPr>
        <p:blipFill rotWithShape="1">
          <a:blip r:embed="rId5">
            <a:alphaModFix/>
          </a:blip>
          <a:srcRect b="0" l="0" r="0" t="0"/>
          <a:stretch/>
        </p:blipFill>
        <p:spPr>
          <a:xfrm>
            <a:off x="13349368" y="3721100"/>
            <a:ext cx="3734268" cy="1727200"/>
          </a:xfrm>
          <a:prstGeom prst="rect">
            <a:avLst/>
          </a:prstGeom>
          <a:noFill/>
          <a:ln>
            <a:noFill/>
          </a:ln>
        </p:spPr>
      </p:pic>
      <p:pic>
        <p:nvPicPr>
          <p:cNvPr descr="Image 3" id="165" name="Google Shape;165;p10"/>
          <p:cNvPicPr preferRelativeResize="0"/>
          <p:nvPr/>
        </p:nvPicPr>
        <p:blipFill rotWithShape="1">
          <a:blip r:embed="rId6">
            <a:alphaModFix/>
          </a:blip>
          <a:srcRect b="0" l="0" r="0" t="0"/>
          <a:stretch/>
        </p:blipFill>
        <p:spPr>
          <a:xfrm>
            <a:off x="736692" y="406400"/>
            <a:ext cx="9043531" cy="3746500"/>
          </a:xfrm>
          <a:prstGeom prst="rect">
            <a:avLst/>
          </a:prstGeom>
          <a:noFill/>
          <a:ln>
            <a:noFill/>
          </a:ln>
        </p:spPr>
      </p:pic>
      <p:pic>
        <p:nvPicPr>
          <p:cNvPr descr="Image 4" id="166" name="Google Shape;166;p10"/>
          <p:cNvPicPr preferRelativeResize="0"/>
          <p:nvPr/>
        </p:nvPicPr>
        <p:blipFill rotWithShape="1">
          <a:blip r:embed="rId7">
            <a:alphaModFix/>
          </a:blip>
          <a:srcRect b="0" l="0" r="0" t="0"/>
          <a:stretch/>
        </p:blipFill>
        <p:spPr>
          <a:xfrm>
            <a:off x="23523339" y="10820400"/>
            <a:ext cx="711290" cy="2590800"/>
          </a:xfrm>
          <a:prstGeom prst="rect">
            <a:avLst/>
          </a:prstGeom>
          <a:noFill/>
          <a:ln>
            <a:noFill/>
          </a:ln>
        </p:spPr>
      </p:pic>
      <p:pic>
        <p:nvPicPr>
          <p:cNvPr descr="Image 5" id="167" name="Google Shape;167;p10"/>
          <p:cNvPicPr preferRelativeResize="0"/>
          <p:nvPr/>
        </p:nvPicPr>
        <p:blipFill rotWithShape="1">
          <a:blip r:embed="rId8">
            <a:alphaModFix/>
          </a:blip>
          <a:srcRect b="0" l="0" r="0" t="0"/>
          <a:stretch/>
        </p:blipFill>
        <p:spPr>
          <a:xfrm>
            <a:off x="381048" y="2146300"/>
            <a:ext cx="23637654" cy="9144000"/>
          </a:xfrm>
          <a:prstGeom prst="rect">
            <a:avLst/>
          </a:prstGeom>
          <a:noFill/>
          <a:ln>
            <a:noFill/>
          </a:ln>
        </p:spPr>
      </p:pic>
      <p:sp>
        <p:nvSpPr>
          <p:cNvPr id="168" name="Google Shape;168;p10"/>
          <p:cNvSpPr/>
          <p:nvPr/>
        </p:nvSpPr>
        <p:spPr>
          <a:xfrm>
            <a:off x="381047" y="3060700"/>
            <a:ext cx="5347370" cy="86741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69" name="Google Shape;169;p10"/>
          <p:cNvSpPr txBox="1"/>
          <p:nvPr/>
        </p:nvSpPr>
        <p:spPr>
          <a:xfrm>
            <a:off x="609676" y="4470400"/>
            <a:ext cx="4890111" cy="54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Eclipse</a:t>
            </a:r>
            <a:endParaRPr/>
          </a:p>
        </p:txBody>
      </p:sp>
      <p:sp>
        <p:nvSpPr>
          <p:cNvPr id="170" name="Google Shape;170;p10"/>
          <p:cNvSpPr txBox="1"/>
          <p:nvPr/>
        </p:nvSpPr>
        <p:spPr>
          <a:xfrm>
            <a:off x="618143" y="5765800"/>
            <a:ext cx="4873178" cy="99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a:p>
        </p:txBody>
      </p:sp>
      <p:pic>
        <p:nvPicPr>
          <p:cNvPr descr="Image 6" id="171" name="Google Shape;171;p10"/>
          <p:cNvPicPr preferRelativeResize="0"/>
          <p:nvPr/>
        </p:nvPicPr>
        <p:blipFill rotWithShape="1">
          <a:blip r:embed="rId9">
            <a:alphaModFix/>
          </a:blip>
          <a:srcRect b="0" l="0" r="0" t="0"/>
          <a:stretch/>
        </p:blipFill>
        <p:spPr>
          <a:xfrm>
            <a:off x="2241830" y="7137400"/>
            <a:ext cx="1625804" cy="1625600"/>
          </a:xfrm>
          <a:prstGeom prst="rect">
            <a:avLst/>
          </a:prstGeom>
          <a:noFill/>
          <a:ln>
            <a:noFill/>
          </a:ln>
        </p:spPr>
      </p:pic>
      <p:pic>
        <p:nvPicPr>
          <p:cNvPr descr="Image 7" id="172" name="Google Shape;172;p10"/>
          <p:cNvPicPr preferRelativeResize="0"/>
          <p:nvPr/>
        </p:nvPicPr>
        <p:blipFill rotWithShape="1">
          <a:blip r:embed="rId10">
            <a:alphaModFix/>
          </a:blip>
          <a:srcRect b="0" l="0" r="0" t="0"/>
          <a:stretch/>
        </p:blipFill>
        <p:spPr>
          <a:xfrm>
            <a:off x="2326518" y="7222083"/>
            <a:ext cx="1456423" cy="1456247"/>
          </a:xfrm>
          <a:prstGeom prst="rect">
            <a:avLst/>
          </a:prstGeom>
          <a:noFill/>
          <a:ln>
            <a:noFill/>
          </a:ln>
        </p:spPr>
      </p:pic>
      <p:sp>
        <p:nvSpPr>
          <p:cNvPr id="173" name="Google Shape;173;p10"/>
          <p:cNvSpPr txBox="1"/>
          <p:nvPr/>
        </p:nvSpPr>
        <p:spPr>
          <a:xfrm>
            <a:off x="609676" y="9169400"/>
            <a:ext cx="4890111" cy="54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Quest</a:t>
            </a:r>
            <a:endParaRPr/>
          </a:p>
        </p:txBody>
      </p:sp>
      <p:sp>
        <p:nvSpPr>
          <p:cNvPr id="174" name="Google Shape;174;p10"/>
          <p:cNvSpPr txBox="1"/>
          <p:nvPr/>
        </p:nvSpPr>
        <p:spPr>
          <a:xfrm>
            <a:off x="618143" y="10464800"/>
            <a:ext cx="4873178" cy="99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a:p>
        </p:txBody>
      </p:sp>
      <p:sp>
        <p:nvSpPr>
          <p:cNvPr id="175" name="Google Shape;175;p10"/>
          <p:cNvSpPr/>
          <p:nvPr/>
        </p:nvSpPr>
        <p:spPr>
          <a:xfrm>
            <a:off x="6477810" y="3060700"/>
            <a:ext cx="5347369" cy="86741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76" name="Google Shape;176;p10"/>
          <p:cNvSpPr txBox="1"/>
          <p:nvPr/>
        </p:nvSpPr>
        <p:spPr>
          <a:xfrm>
            <a:off x="6706437" y="4470400"/>
            <a:ext cx="4890112" cy="54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Eclipse</a:t>
            </a:r>
            <a:endParaRPr/>
          </a:p>
        </p:txBody>
      </p:sp>
      <p:sp>
        <p:nvSpPr>
          <p:cNvPr id="177" name="Google Shape;177;p10"/>
          <p:cNvSpPr txBox="1"/>
          <p:nvPr/>
        </p:nvSpPr>
        <p:spPr>
          <a:xfrm>
            <a:off x="6714905" y="5765800"/>
            <a:ext cx="4873177" cy="99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a:p>
        </p:txBody>
      </p:sp>
      <p:pic>
        <p:nvPicPr>
          <p:cNvPr descr="Image 8" id="178" name="Google Shape;178;p10"/>
          <p:cNvPicPr preferRelativeResize="0"/>
          <p:nvPr/>
        </p:nvPicPr>
        <p:blipFill rotWithShape="1">
          <a:blip r:embed="rId9">
            <a:alphaModFix/>
          </a:blip>
          <a:srcRect b="0" l="0" r="0" t="0"/>
          <a:stretch/>
        </p:blipFill>
        <p:spPr>
          <a:xfrm>
            <a:off x="8338591" y="7137400"/>
            <a:ext cx="1625804" cy="1625600"/>
          </a:xfrm>
          <a:prstGeom prst="rect">
            <a:avLst/>
          </a:prstGeom>
          <a:noFill/>
          <a:ln>
            <a:noFill/>
          </a:ln>
        </p:spPr>
      </p:pic>
      <p:pic>
        <p:nvPicPr>
          <p:cNvPr descr="Image 9" id="179" name="Google Shape;179;p10"/>
          <p:cNvPicPr preferRelativeResize="0"/>
          <p:nvPr/>
        </p:nvPicPr>
        <p:blipFill rotWithShape="1">
          <a:blip r:embed="rId11">
            <a:alphaModFix/>
          </a:blip>
          <a:srcRect b="0" l="0" r="0" t="0"/>
          <a:stretch/>
        </p:blipFill>
        <p:spPr>
          <a:xfrm>
            <a:off x="8541818" y="7340600"/>
            <a:ext cx="1192257" cy="1190414"/>
          </a:xfrm>
          <a:prstGeom prst="rect">
            <a:avLst/>
          </a:prstGeom>
          <a:noFill/>
          <a:ln>
            <a:noFill/>
          </a:ln>
        </p:spPr>
      </p:pic>
      <p:sp>
        <p:nvSpPr>
          <p:cNvPr id="180" name="Google Shape;180;p10"/>
          <p:cNvSpPr txBox="1"/>
          <p:nvPr/>
        </p:nvSpPr>
        <p:spPr>
          <a:xfrm>
            <a:off x="6706437" y="9169400"/>
            <a:ext cx="4890112" cy="54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Quest</a:t>
            </a:r>
            <a:endParaRPr/>
          </a:p>
        </p:txBody>
      </p:sp>
      <p:sp>
        <p:nvSpPr>
          <p:cNvPr id="181" name="Google Shape;181;p10"/>
          <p:cNvSpPr txBox="1"/>
          <p:nvPr/>
        </p:nvSpPr>
        <p:spPr>
          <a:xfrm>
            <a:off x="6714905" y="10464800"/>
            <a:ext cx="4873177" cy="99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a:p>
        </p:txBody>
      </p:sp>
      <p:sp>
        <p:nvSpPr>
          <p:cNvPr id="182" name="Google Shape;182;p10"/>
          <p:cNvSpPr/>
          <p:nvPr/>
        </p:nvSpPr>
        <p:spPr>
          <a:xfrm>
            <a:off x="12574571" y="3060700"/>
            <a:ext cx="5347370" cy="86741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83" name="Google Shape;183;p10"/>
          <p:cNvSpPr txBox="1"/>
          <p:nvPr/>
        </p:nvSpPr>
        <p:spPr>
          <a:xfrm>
            <a:off x="12803199" y="4470400"/>
            <a:ext cx="4890112" cy="54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Eclipse</a:t>
            </a:r>
            <a:endParaRPr/>
          </a:p>
        </p:txBody>
      </p:sp>
      <p:sp>
        <p:nvSpPr>
          <p:cNvPr id="184" name="Google Shape;184;p10"/>
          <p:cNvSpPr txBox="1"/>
          <p:nvPr/>
        </p:nvSpPr>
        <p:spPr>
          <a:xfrm>
            <a:off x="12811668" y="5765800"/>
            <a:ext cx="4873177" cy="99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a:p>
        </p:txBody>
      </p:sp>
      <p:pic>
        <p:nvPicPr>
          <p:cNvPr descr="Image 10" id="185" name="Google Shape;185;p10"/>
          <p:cNvPicPr preferRelativeResize="0"/>
          <p:nvPr/>
        </p:nvPicPr>
        <p:blipFill rotWithShape="1">
          <a:blip r:embed="rId9">
            <a:alphaModFix/>
          </a:blip>
          <a:srcRect b="0" l="0" r="0" t="0"/>
          <a:stretch/>
        </p:blipFill>
        <p:spPr>
          <a:xfrm>
            <a:off x="14435354" y="7137400"/>
            <a:ext cx="1625804" cy="1625600"/>
          </a:xfrm>
          <a:prstGeom prst="rect">
            <a:avLst/>
          </a:prstGeom>
          <a:noFill/>
          <a:ln>
            <a:noFill/>
          </a:ln>
        </p:spPr>
      </p:pic>
      <p:pic>
        <p:nvPicPr>
          <p:cNvPr descr="Image 11" id="186" name="Google Shape;186;p10"/>
          <p:cNvPicPr preferRelativeResize="0"/>
          <p:nvPr/>
        </p:nvPicPr>
        <p:blipFill rotWithShape="1">
          <a:blip r:embed="rId12">
            <a:alphaModFix/>
          </a:blip>
          <a:srcRect b="0" l="0" r="0" t="0"/>
          <a:stretch/>
        </p:blipFill>
        <p:spPr>
          <a:xfrm>
            <a:off x="14536942" y="7142161"/>
            <a:ext cx="1519453" cy="1519263"/>
          </a:xfrm>
          <a:prstGeom prst="rect">
            <a:avLst/>
          </a:prstGeom>
          <a:noFill/>
          <a:ln>
            <a:noFill/>
          </a:ln>
        </p:spPr>
      </p:pic>
      <p:sp>
        <p:nvSpPr>
          <p:cNvPr id="187" name="Google Shape;187;p10"/>
          <p:cNvSpPr txBox="1"/>
          <p:nvPr/>
        </p:nvSpPr>
        <p:spPr>
          <a:xfrm>
            <a:off x="12803199" y="9169400"/>
            <a:ext cx="4890112" cy="54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Quest</a:t>
            </a:r>
            <a:endParaRPr/>
          </a:p>
        </p:txBody>
      </p:sp>
      <p:sp>
        <p:nvSpPr>
          <p:cNvPr id="188" name="Google Shape;188;p10"/>
          <p:cNvSpPr txBox="1"/>
          <p:nvPr/>
        </p:nvSpPr>
        <p:spPr>
          <a:xfrm>
            <a:off x="12811668" y="10464800"/>
            <a:ext cx="4873177" cy="99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a:p>
        </p:txBody>
      </p:sp>
      <p:sp>
        <p:nvSpPr>
          <p:cNvPr id="189" name="Google Shape;189;p10"/>
          <p:cNvSpPr/>
          <p:nvPr/>
        </p:nvSpPr>
        <p:spPr>
          <a:xfrm>
            <a:off x="18671334" y="3060700"/>
            <a:ext cx="5347369" cy="86741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90" name="Google Shape;190;p10"/>
          <p:cNvSpPr txBox="1"/>
          <p:nvPr/>
        </p:nvSpPr>
        <p:spPr>
          <a:xfrm>
            <a:off x="18899962" y="4470400"/>
            <a:ext cx="4890112" cy="54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Eclipse</a:t>
            </a:r>
            <a:endParaRPr/>
          </a:p>
        </p:txBody>
      </p:sp>
      <p:sp>
        <p:nvSpPr>
          <p:cNvPr id="191" name="Google Shape;191;p10"/>
          <p:cNvSpPr txBox="1"/>
          <p:nvPr/>
        </p:nvSpPr>
        <p:spPr>
          <a:xfrm>
            <a:off x="18908430" y="5765800"/>
            <a:ext cx="4873177" cy="99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a:p>
        </p:txBody>
      </p:sp>
      <p:pic>
        <p:nvPicPr>
          <p:cNvPr descr="Image 12" id="192" name="Google Shape;192;p10"/>
          <p:cNvPicPr preferRelativeResize="0"/>
          <p:nvPr/>
        </p:nvPicPr>
        <p:blipFill rotWithShape="1">
          <a:blip r:embed="rId9">
            <a:alphaModFix/>
          </a:blip>
          <a:srcRect b="0" l="0" r="0" t="0"/>
          <a:stretch/>
        </p:blipFill>
        <p:spPr>
          <a:xfrm>
            <a:off x="20532115" y="7137400"/>
            <a:ext cx="1625804" cy="1625600"/>
          </a:xfrm>
          <a:prstGeom prst="rect">
            <a:avLst/>
          </a:prstGeom>
          <a:noFill/>
          <a:ln>
            <a:noFill/>
          </a:ln>
        </p:spPr>
      </p:pic>
      <p:pic>
        <p:nvPicPr>
          <p:cNvPr descr="Image 13" id="193" name="Google Shape;193;p10"/>
          <p:cNvPicPr preferRelativeResize="0"/>
          <p:nvPr/>
        </p:nvPicPr>
        <p:blipFill rotWithShape="1">
          <a:blip r:embed="rId13">
            <a:alphaModFix/>
          </a:blip>
          <a:srcRect b="0" l="0" r="0" t="0"/>
          <a:stretch/>
        </p:blipFill>
        <p:spPr>
          <a:xfrm>
            <a:off x="20599860" y="7137400"/>
            <a:ext cx="1490320" cy="1625600"/>
          </a:xfrm>
          <a:prstGeom prst="rect">
            <a:avLst/>
          </a:prstGeom>
          <a:noFill/>
          <a:ln>
            <a:noFill/>
          </a:ln>
        </p:spPr>
      </p:pic>
      <p:sp>
        <p:nvSpPr>
          <p:cNvPr id="194" name="Google Shape;194;p10"/>
          <p:cNvSpPr txBox="1"/>
          <p:nvPr/>
        </p:nvSpPr>
        <p:spPr>
          <a:xfrm>
            <a:off x="18899962" y="9169400"/>
            <a:ext cx="4890112" cy="54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Quest</a:t>
            </a:r>
            <a:endParaRPr/>
          </a:p>
        </p:txBody>
      </p:sp>
      <p:sp>
        <p:nvSpPr>
          <p:cNvPr id="195" name="Google Shape;195;p10"/>
          <p:cNvSpPr txBox="1"/>
          <p:nvPr/>
        </p:nvSpPr>
        <p:spPr>
          <a:xfrm>
            <a:off x="18908430" y="10464800"/>
            <a:ext cx="4873177" cy="99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a:p>
        </p:txBody>
      </p:sp>
      <p:sp>
        <p:nvSpPr>
          <p:cNvPr id="196" name="Google Shape;196;p10"/>
          <p:cNvSpPr/>
          <p:nvPr/>
        </p:nvSpPr>
        <p:spPr>
          <a:xfrm>
            <a:off x="1994149" y="2146300"/>
            <a:ext cx="2133868" cy="2133600"/>
          </a:xfrm>
          <a:prstGeom prst="roundRect">
            <a:avLst>
              <a:gd fmla="val 50000" name="adj"/>
            </a:avLst>
          </a:prstGeom>
          <a:solidFill>
            <a:srgbClr val="1E1E1E"/>
          </a:solidFill>
          <a:ln cap="flat" cmpd="sng" w="50800">
            <a:solidFill>
              <a:srgbClr val="272727"/>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97" name="Google Shape;197;p10"/>
          <p:cNvSpPr txBox="1"/>
          <p:nvPr/>
        </p:nvSpPr>
        <p:spPr>
          <a:xfrm>
            <a:off x="2629229" y="2648022"/>
            <a:ext cx="12024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000"/>
              <a:buFont typeface="Rock Salt"/>
              <a:buNone/>
            </a:pPr>
            <a:r>
              <a:rPr b="0" i="0" lang="en-US" sz="8000" u="none" cap="none" strike="noStrike">
                <a:solidFill>
                  <a:srgbClr val="FFFFFF"/>
                </a:solidFill>
                <a:latin typeface="Rock Salt"/>
                <a:ea typeface="Rock Salt"/>
                <a:cs typeface="Rock Salt"/>
                <a:sym typeface="Rock Salt"/>
              </a:rPr>
              <a:t>S</a:t>
            </a:r>
            <a:endParaRPr/>
          </a:p>
        </p:txBody>
      </p:sp>
      <p:sp>
        <p:nvSpPr>
          <p:cNvPr id="198" name="Google Shape;198;p10"/>
          <p:cNvSpPr/>
          <p:nvPr/>
        </p:nvSpPr>
        <p:spPr>
          <a:xfrm>
            <a:off x="8090910" y="2146300"/>
            <a:ext cx="2133868" cy="2133600"/>
          </a:xfrm>
          <a:prstGeom prst="roundRect">
            <a:avLst>
              <a:gd fmla="val 50000" name="adj"/>
            </a:avLst>
          </a:prstGeom>
          <a:solidFill>
            <a:srgbClr val="1E1E1E"/>
          </a:solidFill>
          <a:ln cap="flat" cmpd="sng" w="50800">
            <a:solidFill>
              <a:srgbClr val="272727"/>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99" name="Google Shape;199;p10"/>
          <p:cNvSpPr txBox="1"/>
          <p:nvPr/>
        </p:nvSpPr>
        <p:spPr>
          <a:xfrm>
            <a:off x="8560869" y="2648022"/>
            <a:ext cx="15327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000"/>
              <a:buFont typeface="Rock Salt"/>
              <a:buNone/>
            </a:pPr>
            <a:r>
              <a:rPr b="0" i="0" lang="en-US" sz="8000" u="none" cap="none" strike="noStrike">
                <a:solidFill>
                  <a:srgbClr val="FFFFFF"/>
                </a:solidFill>
                <a:latin typeface="Rock Salt"/>
                <a:ea typeface="Rock Salt"/>
                <a:cs typeface="Rock Salt"/>
                <a:sym typeface="Rock Salt"/>
              </a:rPr>
              <a:t>W</a:t>
            </a:r>
            <a:endParaRPr/>
          </a:p>
        </p:txBody>
      </p:sp>
      <p:sp>
        <p:nvSpPr>
          <p:cNvPr id="200" name="Google Shape;200;p10"/>
          <p:cNvSpPr/>
          <p:nvPr/>
        </p:nvSpPr>
        <p:spPr>
          <a:xfrm>
            <a:off x="14187673" y="2146300"/>
            <a:ext cx="2133868" cy="2133600"/>
          </a:xfrm>
          <a:prstGeom prst="roundRect">
            <a:avLst>
              <a:gd fmla="val 50000" name="adj"/>
            </a:avLst>
          </a:prstGeom>
          <a:solidFill>
            <a:srgbClr val="1E1E1E"/>
          </a:solidFill>
          <a:ln cap="flat" cmpd="sng" w="50800">
            <a:solidFill>
              <a:srgbClr val="272727"/>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01" name="Google Shape;201;p10"/>
          <p:cNvSpPr txBox="1"/>
          <p:nvPr/>
        </p:nvSpPr>
        <p:spPr>
          <a:xfrm>
            <a:off x="14702088" y="2648022"/>
            <a:ext cx="14436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000"/>
              <a:buFont typeface="Rock Salt"/>
              <a:buNone/>
            </a:pPr>
            <a:r>
              <a:rPr b="0" i="0" lang="en-US" sz="8000" u="none" cap="none" strike="noStrike">
                <a:solidFill>
                  <a:srgbClr val="FFFFFF"/>
                </a:solidFill>
                <a:latin typeface="Rock Salt"/>
                <a:ea typeface="Rock Salt"/>
                <a:cs typeface="Rock Salt"/>
                <a:sym typeface="Rock Salt"/>
              </a:rPr>
              <a:t>O</a:t>
            </a:r>
            <a:endParaRPr/>
          </a:p>
        </p:txBody>
      </p:sp>
      <p:sp>
        <p:nvSpPr>
          <p:cNvPr id="202" name="Google Shape;202;p10"/>
          <p:cNvSpPr/>
          <p:nvPr/>
        </p:nvSpPr>
        <p:spPr>
          <a:xfrm>
            <a:off x="20284434" y="2146300"/>
            <a:ext cx="2133868" cy="2133600"/>
          </a:xfrm>
          <a:prstGeom prst="roundRect">
            <a:avLst>
              <a:gd fmla="val 50000" name="adj"/>
            </a:avLst>
          </a:prstGeom>
          <a:solidFill>
            <a:srgbClr val="1E1E1E"/>
          </a:solidFill>
          <a:ln cap="flat" cmpd="sng" w="50800">
            <a:solidFill>
              <a:srgbClr val="272727"/>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03" name="Google Shape;203;p10"/>
          <p:cNvSpPr txBox="1"/>
          <p:nvPr/>
        </p:nvSpPr>
        <p:spPr>
          <a:xfrm>
            <a:off x="21021127" y="2648022"/>
            <a:ext cx="9993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000"/>
              <a:buFont typeface="Rock Salt"/>
              <a:buNone/>
            </a:pPr>
            <a:r>
              <a:rPr b="0" i="0" lang="en-US" sz="8000" u="none" cap="none" strike="noStrike">
                <a:solidFill>
                  <a:srgbClr val="FFFFFF"/>
                </a:solidFill>
                <a:latin typeface="Rock Salt"/>
                <a:ea typeface="Rock Salt"/>
                <a:cs typeface="Rock Salt"/>
                <a:sym typeface="Rock Salt"/>
              </a:rPr>
              <a:t>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207" name="Shape 207"/>
        <p:cNvGrpSpPr/>
        <p:nvPr/>
      </p:nvGrpSpPr>
      <p:grpSpPr>
        <a:xfrm>
          <a:off x="0" y="0"/>
          <a:ext cx="0" cy="0"/>
          <a:chOff x="0" y="0"/>
          <a:chExt cx="0" cy="0"/>
        </a:xfrm>
      </p:grpSpPr>
      <p:pic>
        <p:nvPicPr>
          <p:cNvPr descr="Image 0" id="208" name="Google Shape;208;p1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209" name="Google Shape;209;p11"/>
          <p:cNvPicPr preferRelativeResize="0"/>
          <p:nvPr/>
        </p:nvPicPr>
        <p:blipFill rotWithShape="1">
          <a:blip r:embed="rId4">
            <a:alphaModFix/>
          </a:blip>
          <a:srcRect b="0" l="0" r="0" t="0"/>
          <a:stretch/>
        </p:blipFill>
        <p:spPr>
          <a:xfrm>
            <a:off x="381048" y="1028700"/>
            <a:ext cx="5106038" cy="2438400"/>
          </a:xfrm>
          <a:prstGeom prst="rect">
            <a:avLst/>
          </a:prstGeom>
          <a:noFill/>
          <a:ln>
            <a:noFill/>
          </a:ln>
        </p:spPr>
      </p:pic>
      <p:pic>
        <p:nvPicPr>
          <p:cNvPr descr="Image 2" id="210" name="Google Shape;210;p11"/>
          <p:cNvPicPr preferRelativeResize="0"/>
          <p:nvPr/>
        </p:nvPicPr>
        <p:blipFill rotWithShape="1">
          <a:blip r:embed="rId5">
            <a:alphaModFix/>
          </a:blip>
          <a:srcRect b="0" l="0" r="0" t="0"/>
          <a:stretch/>
        </p:blipFill>
        <p:spPr>
          <a:xfrm>
            <a:off x="16626377" y="4064000"/>
            <a:ext cx="6744544" cy="2794000"/>
          </a:xfrm>
          <a:prstGeom prst="rect">
            <a:avLst/>
          </a:prstGeom>
          <a:noFill/>
          <a:ln>
            <a:noFill/>
          </a:ln>
        </p:spPr>
      </p:pic>
      <p:pic>
        <p:nvPicPr>
          <p:cNvPr descr="Image 3" id="211" name="Google Shape;211;p11"/>
          <p:cNvPicPr preferRelativeResize="0"/>
          <p:nvPr/>
        </p:nvPicPr>
        <p:blipFill rotWithShape="1">
          <a:blip r:embed="rId6">
            <a:alphaModFix/>
          </a:blip>
          <a:srcRect b="0" l="0" r="0" t="0"/>
          <a:stretch/>
        </p:blipFill>
        <p:spPr>
          <a:xfrm>
            <a:off x="23523339" y="10820400"/>
            <a:ext cx="711290" cy="2590800"/>
          </a:xfrm>
          <a:prstGeom prst="rect">
            <a:avLst/>
          </a:prstGeom>
          <a:noFill/>
          <a:ln>
            <a:noFill/>
          </a:ln>
        </p:spPr>
      </p:pic>
      <p:pic>
        <p:nvPicPr>
          <p:cNvPr descr="Image 4" id="212" name="Google Shape;212;p11"/>
          <p:cNvPicPr preferRelativeResize="0"/>
          <p:nvPr/>
        </p:nvPicPr>
        <p:blipFill rotWithShape="1">
          <a:blip r:embed="rId7">
            <a:alphaModFix/>
          </a:blip>
          <a:srcRect b="0" l="0" r="0" t="0"/>
          <a:stretch/>
        </p:blipFill>
        <p:spPr>
          <a:xfrm>
            <a:off x="685885" y="787400"/>
            <a:ext cx="10809053" cy="12369800"/>
          </a:xfrm>
          <a:prstGeom prst="rect">
            <a:avLst/>
          </a:prstGeom>
          <a:noFill/>
          <a:ln>
            <a:noFill/>
          </a:ln>
        </p:spPr>
      </p:pic>
      <p:sp>
        <p:nvSpPr>
          <p:cNvPr id="213" name="Google Shape;213;p11"/>
          <p:cNvSpPr txBox="1"/>
          <p:nvPr/>
        </p:nvSpPr>
        <p:spPr>
          <a:xfrm>
            <a:off x="12257031" y="1041399"/>
            <a:ext cx="3171164" cy="12192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8000"/>
              <a:buFont typeface="Rock Salt"/>
              <a:buNone/>
            </a:pPr>
            <a:r>
              <a:rPr b="0" i="0" lang="en-US" sz="8000" u="none" cap="none" strike="noStrike">
                <a:solidFill>
                  <a:srgbClr val="0E0E0E"/>
                </a:solidFill>
                <a:latin typeface="Rock Salt"/>
                <a:ea typeface="Rock Salt"/>
                <a:cs typeface="Rock Salt"/>
                <a:sym typeface="Rock Salt"/>
              </a:rPr>
              <a:t>plan</a:t>
            </a:r>
            <a:endParaRPr/>
          </a:p>
        </p:txBody>
      </p:sp>
      <p:sp>
        <p:nvSpPr>
          <p:cNvPr id="214" name="Google Shape;214;p11"/>
          <p:cNvSpPr/>
          <p:nvPr/>
        </p:nvSpPr>
        <p:spPr>
          <a:xfrm>
            <a:off x="12257031" y="4279900"/>
            <a:ext cx="3302414" cy="20701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15" name="Google Shape;215;p11"/>
          <p:cNvSpPr txBox="1"/>
          <p:nvPr/>
        </p:nvSpPr>
        <p:spPr>
          <a:xfrm>
            <a:off x="13019126" y="5024260"/>
            <a:ext cx="19815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1E1E1E"/>
              </a:buClr>
              <a:buSzPts val="4800"/>
              <a:buFont typeface="Rock Salt"/>
              <a:buNone/>
            </a:pPr>
            <a:r>
              <a:rPr b="0" i="0" lang="en-US" sz="4800" u="none" cap="none" strike="noStrike">
                <a:solidFill>
                  <a:srgbClr val="1E1E1E"/>
                </a:solidFill>
                <a:latin typeface="Rock Salt"/>
                <a:ea typeface="Rock Salt"/>
                <a:cs typeface="Rock Salt"/>
                <a:sym typeface="Rock Salt"/>
              </a:rPr>
              <a:t>day 1</a:t>
            </a:r>
            <a:endParaRPr/>
          </a:p>
        </p:txBody>
      </p:sp>
      <p:sp>
        <p:nvSpPr>
          <p:cNvPr id="216" name="Google Shape;216;p11"/>
          <p:cNvSpPr txBox="1"/>
          <p:nvPr/>
        </p:nvSpPr>
        <p:spPr>
          <a:xfrm>
            <a:off x="15762670" y="4476750"/>
            <a:ext cx="8548169"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Enchanted Creatures</a:t>
            </a:r>
            <a:endParaRPr/>
          </a:p>
        </p:txBody>
      </p:sp>
      <p:sp>
        <p:nvSpPr>
          <p:cNvPr id="217" name="Google Shape;217;p11"/>
          <p:cNvSpPr txBox="1"/>
          <p:nvPr/>
        </p:nvSpPr>
        <p:spPr>
          <a:xfrm>
            <a:off x="15762670" y="5670550"/>
            <a:ext cx="8531234" cy="49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a:p>
        </p:txBody>
      </p:sp>
      <p:sp>
        <p:nvSpPr>
          <p:cNvPr id="218" name="Google Shape;218;p11"/>
          <p:cNvSpPr/>
          <p:nvPr/>
        </p:nvSpPr>
        <p:spPr>
          <a:xfrm>
            <a:off x="12257031" y="6959600"/>
            <a:ext cx="3429430" cy="20701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19" name="Google Shape;219;p11"/>
          <p:cNvSpPr txBox="1"/>
          <p:nvPr/>
        </p:nvSpPr>
        <p:spPr>
          <a:xfrm>
            <a:off x="13019126" y="7703960"/>
            <a:ext cx="21084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1E1E1E"/>
              </a:buClr>
              <a:buSzPts val="4800"/>
              <a:buFont typeface="Rock Salt"/>
              <a:buNone/>
            </a:pPr>
            <a:r>
              <a:rPr b="0" i="0" lang="en-US" sz="4800" u="none" cap="none" strike="noStrike">
                <a:solidFill>
                  <a:srgbClr val="1E1E1E"/>
                </a:solidFill>
                <a:latin typeface="Rock Salt"/>
                <a:ea typeface="Rock Salt"/>
                <a:cs typeface="Rock Salt"/>
                <a:sym typeface="Rock Salt"/>
              </a:rPr>
              <a:t>day 2</a:t>
            </a:r>
            <a:endParaRPr/>
          </a:p>
        </p:txBody>
      </p:sp>
      <p:sp>
        <p:nvSpPr>
          <p:cNvPr id="220" name="Google Shape;220;p11"/>
          <p:cNvSpPr txBox="1"/>
          <p:nvPr/>
        </p:nvSpPr>
        <p:spPr>
          <a:xfrm>
            <a:off x="15889685" y="7156450"/>
            <a:ext cx="8421154"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Magic-Wielding Individuals</a:t>
            </a:r>
            <a:endParaRPr/>
          </a:p>
        </p:txBody>
      </p:sp>
      <p:sp>
        <p:nvSpPr>
          <p:cNvPr id="221" name="Google Shape;221;p11"/>
          <p:cNvSpPr txBox="1"/>
          <p:nvPr/>
        </p:nvSpPr>
        <p:spPr>
          <a:xfrm>
            <a:off x="15889685" y="8350250"/>
            <a:ext cx="8404219" cy="49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a:p>
        </p:txBody>
      </p:sp>
      <p:sp>
        <p:nvSpPr>
          <p:cNvPr id="222" name="Google Shape;222;p11"/>
          <p:cNvSpPr/>
          <p:nvPr/>
        </p:nvSpPr>
        <p:spPr>
          <a:xfrm>
            <a:off x="12257031" y="9639300"/>
            <a:ext cx="3518341" cy="20701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23" name="Google Shape;223;p11"/>
          <p:cNvSpPr txBox="1"/>
          <p:nvPr/>
        </p:nvSpPr>
        <p:spPr>
          <a:xfrm>
            <a:off x="13019126" y="10383660"/>
            <a:ext cx="21975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1E1E1E"/>
              </a:buClr>
              <a:buSzPts val="4800"/>
              <a:buFont typeface="Rock Salt"/>
              <a:buNone/>
            </a:pPr>
            <a:r>
              <a:rPr b="0" i="0" lang="en-US" sz="4800" u="none" cap="none" strike="noStrike">
                <a:solidFill>
                  <a:srgbClr val="1E1E1E"/>
                </a:solidFill>
                <a:latin typeface="Rock Salt"/>
                <a:ea typeface="Rock Salt"/>
                <a:cs typeface="Rock Salt"/>
                <a:sym typeface="Rock Salt"/>
              </a:rPr>
              <a:t>day 3</a:t>
            </a:r>
            <a:endParaRPr/>
          </a:p>
        </p:txBody>
      </p:sp>
      <p:sp>
        <p:nvSpPr>
          <p:cNvPr id="224" name="Google Shape;224;p11"/>
          <p:cNvSpPr txBox="1"/>
          <p:nvPr/>
        </p:nvSpPr>
        <p:spPr>
          <a:xfrm>
            <a:off x="15978596" y="9836150"/>
            <a:ext cx="8332242"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Spells Cast</a:t>
            </a:r>
            <a:endParaRPr/>
          </a:p>
        </p:txBody>
      </p:sp>
      <p:sp>
        <p:nvSpPr>
          <p:cNvPr id="225" name="Google Shape;225;p11"/>
          <p:cNvSpPr txBox="1"/>
          <p:nvPr/>
        </p:nvSpPr>
        <p:spPr>
          <a:xfrm>
            <a:off x="15978596" y="11029950"/>
            <a:ext cx="8315306" cy="49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229" name="Shape 229"/>
        <p:cNvGrpSpPr/>
        <p:nvPr/>
      </p:nvGrpSpPr>
      <p:grpSpPr>
        <a:xfrm>
          <a:off x="0" y="0"/>
          <a:ext cx="0" cy="0"/>
          <a:chOff x="0" y="0"/>
          <a:chExt cx="0" cy="0"/>
        </a:xfrm>
      </p:grpSpPr>
      <p:pic>
        <p:nvPicPr>
          <p:cNvPr descr="Image 0" id="230" name="Google Shape;230;p1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231" name="Google Shape;231;p12"/>
          <p:cNvPicPr preferRelativeResize="0"/>
          <p:nvPr/>
        </p:nvPicPr>
        <p:blipFill rotWithShape="1">
          <a:blip r:embed="rId4">
            <a:alphaModFix/>
          </a:blip>
          <a:srcRect b="0" l="0" r="0" t="0"/>
          <a:stretch/>
        </p:blipFill>
        <p:spPr>
          <a:xfrm>
            <a:off x="12485661" y="3721100"/>
            <a:ext cx="11177397" cy="1625600"/>
          </a:xfrm>
          <a:prstGeom prst="rect">
            <a:avLst/>
          </a:prstGeom>
          <a:noFill/>
          <a:ln>
            <a:noFill/>
          </a:ln>
        </p:spPr>
      </p:pic>
      <p:pic>
        <p:nvPicPr>
          <p:cNvPr descr="Image 2" id="232" name="Google Shape;232;p12"/>
          <p:cNvPicPr preferRelativeResize="0"/>
          <p:nvPr/>
        </p:nvPicPr>
        <p:blipFill rotWithShape="1">
          <a:blip r:embed="rId5">
            <a:alphaModFix/>
          </a:blip>
          <a:srcRect b="0" l="0" r="0" t="0"/>
          <a:stretch/>
        </p:blipFill>
        <p:spPr>
          <a:xfrm>
            <a:off x="596974" y="774700"/>
            <a:ext cx="11177398" cy="2133600"/>
          </a:xfrm>
          <a:prstGeom prst="rect">
            <a:avLst/>
          </a:prstGeom>
          <a:noFill/>
          <a:ln>
            <a:noFill/>
          </a:ln>
        </p:spPr>
      </p:pic>
      <p:pic>
        <p:nvPicPr>
          <p:cNvPr descr="Image 3" id="233" name="Google Shape;233;p12"/>
          <p:cNvPicPr preferRelativeResize="0"/>
          <p:nvPr/>
        </p:nvPicPr>
        <p:blipFill rotWithShape="1">
          <a:blip r:embed="rId6">
            <a:alphaModFix/>
          </a:blip>
          <a:srcRect b="0" l="0" r="0" t="0"/>
          <a:stretch/>
        </p:blipFill>
        <p:spPr>
          <a:xfrm>
            <a:off x="23523339" y="10820400"/>
            <a:ext cx="711290" cy="2590800"/>
          </a:xfrm>
          <a:prstGeom prst="rect">
            <a:avLst/>
          </a:prstGeom>
          <a:noFill/>
          <a:ln>
            <a:noFill/>
          </a:ln>
        </p:spPr>
      </p:pic>
      <p:sp>
        <p:nvSpPr>
          <p:cNvPr id="234" name="Google Shape;234;p12"/>
          <p:cNvSpPr/>
          <p:nvPr/>
        </p:nvSpPr>
        <p:spPr>
          <a:xfrm>
            <a:off x="4305838" y="3403600"/>
            <a:ext cx="15788074" cy="72771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35" name="Google Shape;235;p12"/>
          <p:cNvSpPr txBox="1"/>
          <p:nvPr/>
        </p:nvSpPr>
        <p:spPr>
          <a:xfrm>
            <a:off x="5067932" y="3708400"/>
            <a:ext cx="15195334" cy="335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0"/>
              <a:buFont typeface="Rock Salt"/>
              <a:buNone/>
            </a:pPr>
            <a:r>
              <a:rPr b="0" i="0" lang="en-US" sz="22000" u="none" cap="none" strike="noStrike">
                <a:solidFill>
                  <a:srgbClr val="000000"/>
                </a:solidFill>
                <a:latin typeface="Rock Salt"/>
                <a:ea typeface="Rock Salt"/>
                <a:cs typeface="Rock Salt"/>
                <a:sym typeface="Rock Salt"/>
              </a:rPr>
              <a:t>234,567</a:t>
            </a:r>
            <a:endParaRPr/>
          </a:p>
        </p:txBody>
      </p:sp>
      <p:sp>
        <p:nvSpPr>
          <p:cNvPr id="236" name="Google Shape;236;p12"/>
          <p:cNvSpPr txBox="1"/>
          <p:nvPr/>
        </p:nvSpPr>
        <p:spPr>
          <a:xfrm>
            <a:off x="4183055" y="10883900"/>
            <a:ext cx="16033638" cy="97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a:p>
        </p:txBody>
      </p:sp>
      <p:sp>
        <p:nvSpPr>
          <p:cNvPr id="237" name="Google Shape;237;p12"/>
          <p:cNvSpPr txBox="1"/>
          <p:nvPr/>
        </p:nvSpPr>
        <p:spPr>
          <a:xfrm>
            <a:off x="7496054" y="12268200"/>
            <a:ext cx="9407643" cy="99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241" name="Shape 241"/>
        <p:cNvGrpSpPr/>
        <p:nvPr/>
      </p:nvGrpSpPr>
      <p:grpSpPr>
        <a:xfrm>
          <a:off x="0" y="0"/>
          <a:ext cx="0" cy="0"/>
          <a:chOff x="0" y="0"/>
          <a:chExt cx="0" cy="0"/>
        </a:xfrm>
      </p:grpSpPr>
      <p:pic>
        <p:nvPicPr>
          <p:cNvPr descr="Image 0" id="242" name="Google Shape;242;p1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243" name="Google Shape;243;p13"/>
          <p:cNvPicPr preferRelativeResize="0"/>
          <p:nvPr/>
        </p:nvPicPr>
        <p:blipFill rotWithShape="1">
          <a:blip r:embed="rId4">
            <a:alphaModFix/>
          </a:blip>
          <a:srcRect b="0" l="0" r="0" t="0"/>
          <a:stretch/>
        </p:blipFill>
        <p:spPr>
          <a:xfrm>
            <a:off x="18950768" y="1562100"/>
            <a:ext cx="3734268" cy="1727200"/>
          </a:xfrm>
          <a:prstGeom prst="rect">
            <a:avLst/>
          </a:prstGeom>
          <a:noFill/>
          <a:ln>
            <a:noFill/>
          </a:ln>
        </p:spPr>
      </p:pic>
      <p:pic>
        <p:nvPicPr>
          <p:cNvPr descr="Image 2" id="244" name="Google Shape;244;p13"/>
          <p:cNvPicPr preferRelativeResize="0"/>
          <p:nvPr/>
        </p:nvPicPr>
        <p:blipFill rotWithShape="1">
          <a:blip r:embed="rId5">
            <a:alphaModFix/>
          </a:blip>
          <a:srcRect b="0" l="0" r="0" t="0"/>
          <a:stretch/>
        </p:blipFill>
        <p:spPr>
          <a:xfrm>
            <a:off x="13349368" y="3721100"/>
            <a:ext cx="3734268" cy="1727200"/>
          </a:xfrm>
          <a:prstGeom prst="rect">
            <a:avLst/>
          </a:prstGeom>
          <a:noFill/>
          <a:ln>
            <a:noFill/>
          </a:ln>
        </p:spPr>
      </p:pic>
      <p:pic>
        <p:nvPicPr>
          <p:cNvPr descr="Image 3" id="245" name="Google Shape;245;p13"/>
          <p:cNvPicPr preferRelativeResize="0"/>
          <p:nvPr/>
        </p:nvPicPr>
        <p:blipFill rotWithShape="1">
          <a:blip r:embed="rId6">
            <a:alphaModFix/>
          </a:blip>
          <a:srcRect b="0" l="0" r="0" t="0"/>
          <a:stretch/>
        </p:blipFill>
        <p:spPr>
          <a:xfrm>
            <a:off x="736692" y="406400"/>
            <a:ext cx="9043531" cy="3746500"/>
          </a:xfrm>
          <a:prstGeom prst="rect">
            <a:avLst/>
          </a:prstGeom>
          <a:noFill/>
          <a:ln>
            <a:noFill/>
          </a:ln>
        </p:spPr>
      </p:pic>
      <p:pic>
        <p:nvPicPr>
          <p:cNvPr descr="Image 4" id="246" name="Google Shape;246;p13"/>
          <p:cNvPicPr preferRelativeResize="0"/>
          <p:nvPr/>
        </p:nvPicPr>
        <p:blipFill rotWithShape="1">
          <a:blip r:embed="rId7">
            <a:alphaModFix/>
          </a:blip>
          <a:srcRect b="0" l="0" r="0" t="0"/>
          <a:stretch/>
        </p:blipFill>
        <p:spPr>
          <a:xfrm>
            <a:off x="23523339" y="10820400"/>
            <a:ext cx="711290" cy="2590800"/>
          </a:xfrm>
          <a:prstGeom prst="rect">
            <a:avLst/>
          </a:prstGeom>
          <a:noFill/>
          <a:ln>
            <a:noFill/>
          </a:ln>
        </p:spPr>
      </p:pic>
      <p:sp>
        <p:nvSpPr>
          <p:cNvPr id="247" name="Google Shape;247;p13"/>
          <p:cNvSpPr/>
          <p:nvPr/>
        </p:nvSpPr>
        <p:spPr>
          <a:xfrm>
            <a:off x="1555950" y="2476500"/>
            <a:ext cx="11545800" cy="29718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48" name="Google Shape;248;p13"/>
          <p:cNvSpPr txBox="1"/>
          <p:nvPr/>
        </p:nvSpPr>
        <p:spPr>
          <a:xfrm>
            <a:off x="1776104" y="3197725"/>
            <a:ext cx="10563600" cy="19701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2800"/>
              <a:buFont typeface="Rock Salt"/>
              <a:buNone/>
            </a:pPr>
            <a:r>
              <a:rPr b="0" i="0" lang="en-US" sz="12800" u="none" cap="none" strike="noStrike">
                <a:solidFill>
                  <a:srgbClr val="000000"/>
                </a:solidFill>
                <a:latin typeface="Rock Salt"/>
                <a:ea typeface="Rock Salt"/>
                <a:cs typeface="Rock Salt"/>
                <a:sym typeface="Rock Salt"/>
              </a:rPr>
              <a:t>233 Coins</a:t>
            </a:r>
            <a:endParaRPr/>
          </a:p>
        </p:txBody>
      </p:sp>
      <p:sp>
        <p:nvSpPr>
          <p:cNvPr id="249" name="Google Shape;249;p13"/>
          <p:cNvSpPr txBox="1"/>
          <p:nvPr/>
        </p:nvSpPr>
        <p:spPr>
          <a:xfrm>
            <a:off x="3323582" y="7264400"/>
            <a:ext cx="8010467" cy="495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a:p>
        </p:txBody>
      </p:sp>
      <p:sp>
        <p:nvSpPr>
          <p:cNvPr id="250" name="Google Shape;250;p13"/>
          <p:cNvSpPr/>
          <p:nvPr/>
        </p:nvSpPr>
        <p:spPr>
          <a:xfrm>
            <a:off x="1232050" y="7226300"/>
            <a:ext cx="12193500" cy="32769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51" name="Google Shape;251;p13"/>
          <p:cNvSpPr txBox="1"/>
          <p:nvPr/>
        </p:nvSpPr>
        <p:spPr>
          <a:xfrm>
            <a:off x="1452215" y="7947525"/>
            <a:ext cx="11211300" cy="19701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2800"/>
              <a:buFont typeface="Rock Salt"/>
              <a:buNone/>
            </a:pPr>
            <a:r>
              <a:rPr b="0" i="0" lang="en-US" sz="12800" u="none" cap="none" strike="noStrike">
                <a:solidFill>
                  <a:srgbClr val="000000"/>
                </a:solidFill>
                <a:latin typeface="Rock Salt"/>
                <a:ea typeface="Rock Salt"/>
                <a:cs typeface="Rock Salt"/>
                <a:sym typeface="Rock Salt"/>
              </a:rPr>
              <a:t>456 Hours</a:t>
            </a:r>
            <a:endParaRPr/>
          </a:p>
        </p:txBody>
      </p:sp>
      <p:sp>
        <p:nvSpPr>
          <p:cNvPr id="252" name="Google Shape;252;p13"/>
          <p:cNvSpPr txBox="1"/>
          <p:nvPr/>
        </p:nvSpPr>
        <p:spPr>
          <a:xfrm>
            <a:off x="3323582" y="10672386"/>
            <a:ext cx="80106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a:p>
        </p:txBody>
      </p:sp>
      <p:sp>
        <p:nvSpPr>
          <p:cNvPr id="253" name="Google Shape;253;p13"/>
          <p:cNvSpPr/>
          <p:nvPr/>
        </p:nvSpPr>
        <p:spPr>
          <a:xfrm>
            <a:off x="15724574" y="2476500"/>
            <a:ext cx="6045900" cy="29718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54" name="Google Shape;254;p13"/>
          <p:cNvSpPr txBox="1"/>
          <p:nvPr/>
        </p:nvSpPr>
        <p:spPr>
          <a:xfrm>
            <a:off x="15944725" y="3197725"/>
            <a:ext cx="5063700" cy="19701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2800"/>
              <a:buFont typeface="Rock Salt"/>
              <a:buNone/>
            </a:pPr>
            <a:r>
              <a:rPr b="0" i="0" lang="en-US" sz="12800" u="none" cap="none" strike="noStrike">
                <a:solidFill>
                  <a:srgbClr val="000000"/>
                </a:solidFill>
                <a:latin typeface="Rock Salt"/>
                <a:ea typeface="Rock Salt"/>
                <a:cs typeface="Rock Salt"/>
                <a:sym typeface="Rock Salt"/>
              </a:rPr>
              <a:t>85%</a:t>
            </a:r>
            <a:endParaRPr/>
          </a:p>
        </p:txBody>
      </p:sp>
      <p:sp>
        <p:nvSpPr>
          <p:cNvPr id="255" name="Google Shape;255;p13"/>
          <p:cNvSpPr txBox="1"/>
          <p:nvPr/>
        </p:nvSpPr>
        <p:spPr>
          <a:xfrm>
            <a:off x="14742309" y="7264400"/>
            <a:ext cx="8010468" cy="495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a:p>
        </p:txBody>
      </p:sp>
      <p:sp>
        <p:nvSpPr>
          <p:cNvPr id="256" name="Google Shape;256;p13"/>
          <p:cNvSpPr/>
          <p:nvPr/>
        </p:nvSpPr>
        <p:spPr>
          <a:xfrm>
            <a:off x="14314690" y="7226300"/>
            <a:ext cx="8865600" cy="32769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57" name="Google Shape;257;p13"/>
          <p:cNvSpPr txBox="1"/>
          <p:nvPr/>
        </p:nvSpPr>
        <p:spPr>
          <a:xfrm>
            <a:off x="14534849" y="7947525"/>
            <a:ext cx="7883400" cy="19701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2800"/>
              <a:buFont typeface="Rock Salt"/>
              <a:buNone/>
            </a:pPr>
            <a:r>
              <a:rPr b="0" i="0" lang="en-US" sz="12800" u="none" cap="none" strike="noStrike">
                <a:solidFill>
                  <a:srgbClr val="000000"/>
                </a:solidFill>
                <a:latin typeface="Rock Salt"/>
                <a:ea typeface="Rock Salt"/>
                <a:cs typeface="Rock Salt"/>
                <a:sym typeface="Rock Salt"/>
              </a:rPr>
              <a:t>674 Km</a:t>
            </a:r>
            <a:endParaRPr/>
          </a:p>
        </p:txBody>
      </p:sp>
      <p:sp>
        <p:nvSpPr>
          <p:cNvPr id="258" name="Google Shape;258;p13"/>
          <p:cNvSpPr txBox="1"/>
          <p:nvPr/>
        </p:nvSpPr>
        <p:spPr>
          <a:xfrm>
            <a:off x="14742309" y="10672386"/>
            <a:ext cx="80106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262" name="Shape 262"/>
        <p:cNvGrpSpPr/>
        <p:nvPr/>
      </p:nvGrpSpPr>
      <p:grpSpPr>
        <a:xfrm>
          <a:off x="0" y="0"/>
          <a:ext cx="0" cy="0"/>
          <a:chOff x="0" y="0"/>
          <a:chExt cx="0" cy="0"/>
        </a:xfrm>
      </p:grpSpPr>
      <p:pic>
        <p:nvPicPr>
          <p:cNvPr descr="Image 0" id="263" name="Google Shape;263;p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264" name="Google Shape;264;p14"/>
          <p:cNvPicPr preferRelativeResize="0"/>
          <p:nvPr/>
        </p:nvPicPr>
        <p:blipFill rotWithShape="1">
          <a:blip r:embed="rId4">
            <a:alphaModFix/>
          </a:blip>
          <a:srcRect b="0" l="0" r="0" t="0"/>
          <a:stretch/>
        </p:blipFill>
        <p:spPr>
          <a:xfrm>
            <a:off x="647781" y="825500"/>
            <a:ext cx="5779223" cy="2717800"/>
          </a:xfrm>
          <a:prstGeom prst="rect">
            <a:avLst/>
          </a:prstGeom>
          <a:noFill/>
          <a:ln>
            <a:noFill/>
          </a:ln>
        </p:spPr>
      </p:pic>
      <p:pic>
        <p:nvPicPr>
          <p:cNvPr descr="Image 2" id="265" name="Google Shape;265;p14"/>
          <p:cNvPicPr preferRelativeResize="0"/>
          <p:nvPr/>
        </p:nvPicPr>
        <p:blipFill rotWithShape="1">
          <a:blip r:embed="rId5">
            <a:alphaModFix/>
          </a:blip>
          <a:srcRect b="0" l="0" r="0" t="0"/>
          <a:stretch/>
        </p:blipFill>
        <p:spPr>
          <a:xfrm>
            <a:off x="6998575" y="3467100"/>
            <a:ext cx="4394750" cy="2070100"/>
          </a:xfrm>
          <a:prstGeom prst="rect">
            <a:avLst/>
          </a:prstGeom>
          <a:noFill/>
          <a:ln>
            <a:noFill/>
          </a:ln>
        </p:spPr>
      </p:pic>
      <p:pic>
        <p:nvPicPr>
          <p:cNvPr descr="Image 3" id="266" name="Google Shape;266;p14"/>
          <p:cNvPicPr preferRelativeResize="0"/>
          <p:nvPr/>
        </p:nvPicPr>
        <p:blipFill rotWithShape="1">
          <a:blip r:embed="rId6">
            <a:alphaModFix/>
          </a:blip>
          <a:srcRect b="0" l="0" r="0" t="0"/>
          <a:stretch/>
        </p:blipFill>
        <p:spPr>
          <a:xfrm>
            <a:off x="12193523" y="1511300"/>
            <a:ext cx="11520342" cy="2413000"/>
          </a:xfrm>
          <a:prstGeom prst="rect">
            <a:avLst/>
          </a:prstGeom>
          <a:noFill/>
          <a:ln>
            <a:noFill/>
          </a:ln>
        </p:spPr>
      </p:pic>
      <p:sp>
        <p:nvSpPr>
          <p:cNvPr id="267" name="Google Shape;267;p14"/>
          <p:cNvSpPr/>
          <p:nvPr/>
        </p:nvSpPr>
        <p:spPr>
          <a:xfrm>
            <a:off x="1219352" y="2489200"/>
            <a:ext cx="4572573" cy="2768600"/>
          </a:xfrm>
          <a:prstGeom prst="roundRect">
            <a:avLst>
              <a:gd fmla="val 7266" name="adj"/>
            </a:avLst>
          </a:prstGeom>
          <a:solidFill>
            <a:srgbClr val="8D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68" name="Google Shape;268;p14"/>
          <p:cNvSpPr txBox="1"/>
          <p:nvPr/>
        </p:nvSpPr>
        <p:spPr>
          <a:xfrm>
            <a:off x="1625803" y="2794000"/>
            <a:ext cx="3912090"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April</a:t>
            </a:r>
            <a:endParaRPr/>
          </a:p>
        </p:txBody>
      </p:sp>
      <p:sp>
        <p:nvSpPr>
          <p:cNvPr id="269" name="Google Shape;269;p14"/>
          <p:cNvSpPr txBox="1"/>
          <p:nvPr/>
        </p:nvSpPr>
        <p:spPr>
          <a:xfrm>
            <a:off x="1625803" y="3987800"/>
            <a:ext cx="3895155"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Eclipse, quest for artifact,  disaster</a:t>
            </a:r>
            <a:endParaRPr/>
          </a:p>
        </p:txBody>
      </p:sp>
      <p:sp>
        <p:nvSpPr>
          <p:cNvPr id="270" name="Google Shape;270;p14"/>
          <p:cNvSpPr txBox="1"/>
          <p:nvPr/>
        </p:nvSpPr>
        <p:spPr>
          <a:xfrm>
            <a:off x="1219352" y="5943600"/>
            <a:ext cx="4724992"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Eclipse</a:t>
            </a:r>
            <a:endParaRPr/>
          </a:p>
        </p:txBody>
      </p:sp>
      <p:sp>
        <p:nvSpPr>
          <p:cNvPr id="271" name="Google Shape;271;p14"/>
          <p:cNvSpPr txBox="1"/>
          <p:nvPr/>
        </p:nvSpPr>
        <p:spPr>
          <a:xfrm>
            <a:off x="1219351" y="7239000"/>
            <a:ext cx="4708057" cy="49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Unpredictable magic.</a:t>
            </a:r>
            <a:endParaRPr/>
          </a:p>
        </p:txBody>
      </p:sp>
      <p:sp>
        <p:nvSpPr>
          <p:cNvPr id="272" name="Google Shape;272;p14"/>
          <p:cNvSpPr txBox="1"/>
          <p:nvPr/>
        </p:nvSpPr>
        <p:spPr>
          <a:xfrm>
            <a:off x="1219352" y="8128000"/>
            <a:ext cx="4724992"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Quest</a:t>
            </a:r>
            <a:endParaRPr/>
          </a:p>
        </p:txBody>
      </p:sp>
      <p:sp>
        <p:nvSpPr>
          <p:cNvPr id="273" name="Google Shape;273;p14"/>
          <p:cNvSpPr txBox="1"/>
          <p:nvPr/>
        </p:nvSpPr>
        <p:spPr>
          <a:xfrm>
            <a:off x="1219351" y="9423400"/>
            <a:ext cx="4708057"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a:p>
        </p:txBody>
      </p:sp>
      <p:sp>
        <p:nvSpPr>
          <p:cNvPr id="274" name="Google Shape;274;p14"/>
          <p:cNvSpPr txBox="1"/>
          <p:nvPr/>
        </p:nvSpPr>
        <p:spPr>
          <a:xfrm>
            <a:off x="1219352" y="10795000"/>
            <a:ext cx="4724992"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Disaster</a:t>
            </a:r>
            <a:endParaRPr/>
          </a:p>
        </p:txBody>
      </p:sp>
      <p:sp>
        <p:nvSpPr>
          <p:cNvPr id="275" name="Google Shape;275;p14"/>
          <p:cNvSpPr txBox="1"/>
          <p:nvPr/>
        </p:nvSpPr>
        <p:spPr>
          <a:xfrm>
            <a:off x="1219351" y="12090400"/>
            <a:ext cx="4708057"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Volcano destroys city, refugees flee.</a:t>
            </a:r>
            <a:endParaRPr/>
          </a:p>
        </p:txBody>
      </p:sp>
      <p:pic>
        <p:nvPicPr>
          <p:cNvPr descr="Image 4" id="276" name="Google Shape;276;p14"/>
          <p:cNvPicPr preferRelativeResize="0"/>
          <p:nvPr/>
        </p:nvPicPr>
        <p:blipFill rotWithShape="1">
          <a:blip r:embed="rId7">
            <a:alphaModFix/>
          </a:blip>
          <a:srcRect b="0" l="0" r="0" t="0"/>
          <a:stretch/>
        </p:blipFill>
        <p:spPr>
          <a:xfrm>
            <a:off x="6363494" y="2489200"/>
            <a:ext cx="38106" cy="10566400"/>
          </a:xfrm>
          <a:prstGeom prst="rect">
            <a:avLst/>
          </a:prstGeom>
          <a:noFill/>
          <a:ln>
            <a:noFill/>
          </a:ln>
        </p:spPr>
      </p:pic>
      <p:sp>
        <p:nvSpPr>
          <p:cNvPr id="277" name="Google Shape;277;p14"/>
          <p:cNvSpPr/>
          <p:nvPr/>
        </p:nvSpPr>
        <p:spPr>
          <a:xfrm>
            <a:off x="7011275" y="2489200"/>
            <a:ext cx="4572573" cy="2768600"/>
          </a:xfrm>
          <a:prstGeom prst="roundRect">
            <a:avLst>
              <a:gd fmla="val 7266" name="adj"/>
            </a:avLst>
          </a:prstGeom>
          <a:solidFill>
            <a:srgbClr val="8D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78" name="Google Shape;278;p14"/>
          <p:cNvSpPr txBox="1"/>
          <p:nvPr/>
        </p:nvSpPr>
        <p:spPr>
          <a:xfrm>
            <a:off x="7417727" y="2794000"/>
            <a:ext cx="3912090"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May</a:t>
            </a:r>
            <a:endParaRPr/>
          </a:p>
        </p:txBody>
      </p:sp>
      <p:sp>
        <p:nvSpPr>
          <p:cNvPr id="279" name="Google Shape;279;p14"/>
          <p:cNvSpPr txBox="1"/>
          <p:nvPr/>
        </p:nvSpPr>
        <p:spPr>
          <a:xfrm>
            <a:off x="7417727" y="3987800"/>
            <a:ext cx="3895155"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Shimmering City, conquest, Unicorn </a:t>
            </a:r>
            <a:endParaRPr/>
          </a:p>
        </p:txBody>
      </p:sp>
      <p:sp>
        <p:nvSpPr>
          <p:cNvPr id="280" name="Google Shape;280;p14"/>
          <p:cNvSpPr txBox="1"/>
          <p:nvPr/>
        </p:nvSpPr>
        <p:spPr>
          <a:xfrm>
            <a:off x="7011275" y="5943600"/>
            <a:ext cx="4724992"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Obtain</a:t>
            </a:r>
            <a:endParaRPr/>
          </a:p>
        </p:txBody>
      </p:sp>
      <p:sp>
        <p:nvSpPr>
          <p:cNvPr id="281" name="Google Shape;281;p14"/>
          <p:cNvSpPr txBox="1"/>
          <p:nvPr/>
        </p:nvSpPr>
        <p:spPr>
          <a:xfrm>
            <a:off x="7011275" y="7239000"/>
            <a:ext cx="4708057" cy="49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Humans acquire Crystal </a:t>
            </a:r>
            <a:endParaRPr/>
          </a:p>
        </p:txBody>
      </p:sp>
      <p:sp>
        <p:nvSpPr>
          <p:cNvPr id="282" name="Google Shape;282;p14"/>
          <p:cNvSpPr txBox="1"/>
          <p:nvPr/>
        </p:nvSpPr>
        <p:spPr>
          <a:xfrm>
            <a:off x="7011275" y="8128000"/>
            <a:ext cx="4724992"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Foundation</a:t>
            </a:r>
            <a:endParaRPr/>
          </a:p>
        </p:txBody>
      </p:sp>
      <p:sp>
        <p:nvSpPr>
          <p:cNvPr id="283" name="Google Shape;283;p14"/>
          <p:cNvSpPr txBox="1"/>
          <p:nvPr/>
        </p:nvSpPr>
        <p:spPr>
          <a:xfrm>
            <a:off x="7011275" y="9423400"/>
            <a:ext cx="4708057"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Shimmering City established</a:t>
            </a:r>
            <a:endParaRPr/>
          </a:p>
        </p:txBody>
      </p:sp>
      <p:sp>
        <p:nvSpPr>
          <p:cNvPr id="284" name="Google Shape;284;p14"/>
          <p:cNvSpPr txBox="1"/>
          <p:nvPr/>
        </p:nvSpPr>
        <p:spPr>
          <a:xfrm>
            <a:off x="7011275" y="10795000"/>
            <a:ext cx="4724992"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Rise</a:t>
            </a:r>
            <a:endParaRPr/>
          </a:p>
        </p:txBody>
      </p:sp>
      <p:sp>
        <p:nvSpPr>
          <p:cNvPr id="285" name="Google Shape;285;p14"/>
          <p:cNvSpPr txBox="1"/>
          <p:nvPr/>
        </p:nvSpPr>
        <p:spPr>
          <a:xfrm>
            <a:off x="7011275" y="12090400"/>
            <a:ext cx="4708057"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City expands, conquers neighbors.</a:t>
            </a:r>
            <a:endParaRPr/>
          </a:p>
        </p:txBody>
      </p:sp>
      <p:pic>
        <p:nvPicPr>
          <p:cNvPr descr="Image 5" id="286" name="Google Shape;286;p14"/>
          <p:cNvPicPr preferRelativeResize="0"/>
          <p:nvPr/>
        </p:nvPicPr>
        <p:blipFill rotWithShape="1">
          <a:blip r:embed="rId7">
            <a:alphaModFix/>
          </a:blip>
          <a:srcRect b="0" l="0" r="0" t="0"/>
          <a:stretch/>
        </p:blipFill>
        <p:spPr>
          <a:xfrm>
            <a:off x="12155419" y="2489200"/>
            <a:ext cx="38106" cy="10566400"/>
          </a:xfrm>
          <a:prstGeom prst="rect">
            <a:avLst/>
          </a:prstGeom>
          <a:noFill/>
          <a:ln>
            <a:noFill/>
          </a:ln>
        </p:spPr>
      </p:pic>
      <p:sp>
        <p:nvSpPr>
          <p:cNvPr id="287" name="Google Shape;287;p14"/>
          <p:cNvSpPr/>
          <p:nvPr/>
        </p:nvSpPr>
        <p:spPr>
          <a:xfrm>
            <a:off x="12803199" y="2489200"/>
            <a:ext cx="4572573" cy="2768600"/>
          </a:xfrm>
          <a:prstGeom prst="roundRect">
            <a:avLst>
              <a:gd fmla="val 7266" name="adj"/>
            </a:avLst>
          </a:prstGeom>
          <a:solidFill>
            <a:srgbClr val="8D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88" name="Google Shape;288;p14"/>
          <p:cNvSpPr txBox="1"/>
          <p:nvPr/>
        </p:nvSpPr>
        <p:spPr>
          <a:xfrm>
            <a:off x="13209651" y="2794000"/>
            <a:ext cx="3912090"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June</a:t>
            </a:r>
            <a:endParaRPr/>
          </a:p>
        </p:txBody>
      </p:sp>
      <p:sp>
        <p:nvSpPr>
          <p:cNvPr id="289" name="Google Shape;289;p14"/>
          <p:cNvSpPr txBox="1"/>
          <p:nvPr/>
        </p:nvSpPr>
        <p:spPr>
          <a:xfrm>
            <a:off x="13209651" y="3987800"/>
            <a:ext cx="3895155"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War, curse from artifact, magic </a:t>
            </a:r>
            <a:endParaRPr/>
          </a:p>
        </p:txBody>
      </p:sp>
      <p:sp>
        <p:nvSpPr>
          <p:cNvPr id="290" name="Google Shape;290;p14"/>
          <p:cNvSpPr txBox="1"/>
          <p:nvPr/>
        </p:nvSpPr>
        <p:spPr>
          <a:xfrm>
            <a:off x="12803199" y="5943600"/>
            <a:ext cx="4724992"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War</a:t>
            </a:r>
            <a:endParaRPr/>
          </a:p>
        </p:txBody>
      </p:sp>
      <p:sp>
        <p:nvSpPr>
          <p:cNvPr id="291" name="Google Shape;291;p14"/>
          <p:cNvSpPr txBox="1"/>
          <p:nvPr/>
        </p:nvSpPr>
        <p:spPr>
          <a:xfrm>
            <a:off x="12803199" y="7239000"/>
            <a:ext cx="4708057" cy="49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Kingdoms clash.</a:t>
            </a:r>
            <a:endParaRPr/>
          </a:p>
        </p:txBody>
      </p:sp>
      <p:sp>
        <p:nvSpPr>
          <p:cNvPr id="292" name="Google Shape;292;p14"/>
          <p:cNvSpPr txBox="1"/>
          <p:nvPr/>
        </p:nvSpPr>
        <p:spPr>
          <a:xfrm>
            <a:off x="12803199" y="8128000"/>
            <a:ext cx="4724992"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Transform</a:t>
            </a:r>
            <a:endParaRPr/>
          </a:p>
        </p:txBody>
      </p:sp>
      <p:sp>
        <p:nvSpPr>
          <p:cNvPr id="293" name="Google Shape;293;p14"/>
          <p:cNvSpPr txBox="1"/>
          <p:nvPr/>
        </p:nvSpPr>
        <p:spPr>
          <a:xfrm>
            <a:off x="12803199" y="9423400"/>
            <a:ext cx="4708057"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Peasant discovers magical powers.</a:t>
            </a:r>
            <a:endParaRPr/>
          </a:p>
        </p:txBody>
      </p:sp>
      <p:sp>
        <p:nvSpPr>
          <p:cNvPr id="294" name="Google Shape;294;p14"/>
          <p:cNvSpPr txBox="1"/>
          <p:nvPr/>
        </p:nvSpPr>
        <p:spPr>
          <a:xfrm>
            <a:off x="12803199" y="10795000"/>
            <a:ext cx="4724992"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Intrigue</a:t>
            </a:r>
            <a:endParaRPr/>
          </a:p>
        </p:txBody>
      </p:sp>
      <p:sp>
        <p:nvSpPr>
          <p:cNvPr id="295" name="Google Shape;295;p14"/>
          <p:cNvSpPr txBox="1"/>
          <p:nvPr/>
        </p:nvSpPr>
        <p:spPr>
          <a:xfrm>
            <a:off x="12803199" y="12090400"/>
            <a:ext cx="4708057"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Plot to assassinate leader uncovered.</a:t>
            </a:r>
            <a:endParaRPr/>
          </a:p>
        </p:txBody>
      </p:sp>
      <p:pic>
        <p:nvPicPr>
          <p:cNvPr descr="Image 6" id="296" name="Google Shape;296;p14"/>
          <p:cNvPicPr preferRelativeResize="0"/>
          <p:nvPr/>
        </p:nvPicPr>
        <p:blipFill rotWithShape="1">
          <a:blip r:embed="rId7">
            <a:alphaModFix/>
          </a:blip>
          <a:srcRect b="0" l="0" r="0" t="0"/>
          <a:stretch/>
        </p:blipFill>
        <p:spPr>
          <a:xfrm>
            <a:off x="17947343" y="2489200"/>
            <a:ext cx="38106" cy="10566400"/>
          </a:xfrm>
          <a:prstGeom prst="rect">
            <a:avLst/>
          </a:prstGeom>
          <a:noFill/>
          <a:ln>
            <a:noFill/>
          </a:ln>
        </p:spPr>
      </p:pic>
      <p:sp>
        <p:nvSpPr>
          <p:cNvPr id="297" name="Google Shape;297;p14"/>
          <p:cNvSpPr/>
          <p:nvPr/>
        </p:nvSpPr>
        <p:spPr>
          <a:xfrm>
            <a:off x="18595123" y="2489200"/>
            <a:ext cx="4572573" cy="2768600"/>
          </a:xfrm>
          <a:prstGeom prst="roundRect">
            <a:avLst>
              <a:gd fmla="val 7266" name="adj"/>
            </a:avLst>
          </a:prstGeom>
          <a:solidFill>
            <a:srgbClr val="8D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98" name="Google Shape;298;p14"/>
          <p:cNvSpPr txBox="1"/>
          <p:nvPr/>
        </p:nvSpPr>
        <p:spPr>
          <a:xfrm>
            <a:off x="19001575" y="2794000"/>
            <a:ext cx="3912090"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July</a:t>
            </a:r>
            <a:endParaRPr/>
          </a:p>
        </p:txBody>
      </p:sp>
      <p:sp>
        <p:nvSpPr>
          <p:cNvPr id="299" name="Google Shape;299;p14"/>
          <p:cNvSpPr txBox="1"/>
          <p:nvPr/>
        </p:nvSpPr>
        <p:spPr>
          <a:xfrm>
            <a:off x="19001575" y="3987800"/>
            <a:ext cx="3895155"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Kingdom invaded, betrayal,  festival</a:t>
            </a:r>
            <a:endParaRPr/>
          </a:p>
        </p:txBody>
      </p:sp>
      <p:sp>
        <p:nvSpPr>
          <p:cNvPr id="300" name="Google Shape;300;p14"/>
          <p:cNvSpPr txBox="1"/>
          <p:nvPr/>
        </p:nvSpPr>
        <p:spPr>
          <a:xfrm>
            <a:off x="18595123" y="5943600"/>
            <a:ext cx="4724992"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Invasion</a:t>
            </a:r>
            <a:endParaRPr/>
          </a:p>
        </p:txBody>
      </p:sp>
      <p:sp>
        <p:nvSpPr>
          <p:cNvPr id="301" name="Google Shape;301;p14"/>
          <p:cNvSpPr txBox="1"/>
          <p:nvPr/>
        </p:nvSpPr>
        <p:spPr>
          <a:xfrm>
            <a:off x="18595123" y="7239000"/>
            <a:ext cx="4708057" cy="49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Kingdom attacked.</a:t>
            </a:r>
            <a:endParaRPr/>
          </a:p>
        </p:txBody>
      </p:sp>
      <p:sp>
        <p:nvSpPr>
          <p:cNvPr id="302" name="Google Shape;302;p14"/>
          <p:cNvSpPr txBox="1"/>
          <p:nvPr/>
        </p:nvSpPr>
        <p:spPr>
          <a:xfrm>
            <a:off x="18595123" y="8128000"/>
            <a:ext cx="4724992"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Betrayal</a:t>
            </a:r>
            <a:endParaRPr/>
          </a:p>
        </p:txBody>
      </p:sp>
      <p:sp>
        <p:nvSpPr>
          <p:cNvPr id="303" name="Google Shape;303;p14"/>
          <p:cNvSpPr txBox="1"/>
          <p:nvPr/>
        </p:nvSpPr>
        <p:spPr>
          <a:xfrm>
            <a:off x="18595123" y="9423400"/>
            <a:ext cx="4708057"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Queen's advisor revealed as spy.</a:t>
            </a:r>
            <a:endParaRPr/>
          </a:p>
        </p:txBody>
      </p:sp>
      <p:sp>
        <p:nvSpPr>
          <p:cNvPr id="304" name="Google Shape;304;p14"/>
          <p:cNvSpPr txBox="1"/>
          <p:nvPr/>
        </p:nvSpPr>
        <p:spPr>
          <a:xfrm>
            <a:off x="18595123" y="10795000"/>
            <a:ext cx="4724992"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Festival</a:t>
            </a:r>
            <a:endParaRPr/>
          </a:p>
        </p:txBody>
      </p:sp>
      <p:sp>
        <p:nvSpPr>
          <p:cNvPr id="305" name="Google Shape;305;p14"/>
          <p:cNvSpPr txBox="1"/>
          <p:nvPr/>
        </p:nvSpPr>
        <p:spPr>
          <a:xfrm>
            <a:off x="18595123" y="12090400"/>
            <a:ext cx="4708057"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Grand celebration in hero's honor.</a:t>
            </a:r>
            <a:endParaRPr/>
          </a:p>
        </p:txBody>
      </p:sp>
      <p:pic>
        <p:nvPicPr>
          <p:cNvPr descr="Image 7" id="306" name="Google Shape;306;p14"/>
          <p:cNvPicPr preferRelativeResize="0"/>
          <p:nvPr/>
        </p:nvPicPr>
        <p:blipFill rotWithShape="1">
          <a:blip r:embed="rId8">
            <a:alphaModFix/>
          </a:blip>
          <a:srcRect b="0" l="0" r="0" t="0"/>
          <a:stretch/>
        </p:blipFill>
        <p:spPr>
          <a:xfrm>
            <a:off x="23523339" y="10820400"/>
            <a:ext cx="711290" cy="2590800"/>
          </a:xfrm>
          <a:prstGeom prst="rect">
            <a:avLst/>
          </a:prstGeom>
          <a:noFill/>
          <a:ln>
            <a:noFill/>
          </a:ln>
        </p:spPr>
      </p:pic>
      <p:sp>
        <p:nvSpPr>
          <p:cNvPr id="307" name="Google Shape;307;p14"/>
          <p:cNvSpPr txBox="1"/>
          <p:nvPr/>
        </p:nvSpPr>
        <p:spPr>
          <a:xfrm>
            <a:off x="9361069" y="177799"/>
            <a:ext cx="6308456" cy="12192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0"/>
              <a:buFont typeface="Rock Salt"/>
              <a:buNone/>
            </a:pPr>
            <a:r>
              <a:rPr b="0" i="0" lang="en-US" sz="8000" u="none" cap="none" strike="noStrike">
                <a:solidFill>
                  <a:srgbClr val="000000"/>
                </a:solidFill>
                <a:latin typeface="Rock Salt"/>
                <a:ea typeface="Rock Salt"/>
                <a:cs typeface="Rock Salt"/>
                <a:sym typeface="Rock Salt"/>
              </a:rPr>
              <a:t>Itinerary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311" name="Shape 311"/>
        <p:cNvGrpSpPr/>
        <p:nvPr/>
      </p:nvGrpSpPr>
      <p:grpSpPr>
        <a:xfrm>
          <a:off x="0" y="0"/>
          <a:ext cx="0" cy="0"/>
          <a:chOff x="0" y="0"/>
          <a:chExt cx="0" cy="0"/>
        </a:xfrm>
      </p:grpSpPr>
      <p:pic>
        <p:nvPicPr>
          <p:cNvPr descr="Image 0" id="312" name="Google Shape;312;p1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313" name="Google Shape;313;p15"/>
          <p:cNvPicPr preferRelativeResize="0"/>
          <p:nvPr/>
        </p:nvPicPr>
        <p:blipFill rotWithShape="1">
          <a:blip r:embed="rId4">
            <a:alphaModFix/>
          </a:blip>
          <a:srcRect b="0" l="0" r="0" t="0"/>
          <a:stretch/>
        </p:blipFill>
        <p:spPr>
          <a:xfrm>
            <a:off x="381048" y="1028700"/>
            <a:ext cx="5106038" cy="2438400"/>
          </a:xfrm>
          <a:prstGeom prst="rect">
            <a:avLst/>
          </a:prstGeom>
          <a:noFill/>
          <a:ln>
            <a:noFill/>
          </a:ln>
        </p:spPr>
      </p:pic>
      <p:pic>
        <p:nvPicPr>
          <p:cNvPr descr="Image 2" id="314" name="Google Shape;314;p15"/>
          <p:cNvPicPr preferRelativeResize="0"/>
          <p:nvPr/>
        </p:nvPicPr>
        <p:blipFill rotWithShape="1">
          <a:blip r:embed="rId5">
            <a:alphaModFix/>
          </a:blip>
          <a:srcRect b="0" l="0" r="0" t="0"/>
          <a:stretch/>
        </p:blipFill>
        <p:spPr>
          <a:xfrm>
            <a:off x="16626377" y="4064000"/>
            <a:ext cx="6744544" cy="2794000"/>
          </a:xfrm>
          <a:prstGeom prst="rect">
            <a:avLst/>
          </a:prstGeom>
          <a:noFill/>
          <a:ln>
            <a:noFill/>
          </a:ln>
        </p:spPr>
      </p:pic>
      <p:pic>
        <p:nvPicPr>
          <p:cNvPr descr="Image 3" id="315" name="Google Shape;315;p15"/>
          <p:cNvPicPr preferRelativeResize="0"/>
          <p:nvPr/>
        </p:nvPicPr>
        <p:blipFill rotWithShape="1">
          <a:blip r:embed="rId6">
            <a:alphaModFix/>
          </a:blip>
          <a:srcRect b="0" l="0" r="0" t="0"/>
          <a:stretch/>
        </p:blipFill>
        <p:spPr>
          <a:xfrm>
            <a:off x="23523339" y="10820400"/>
            <a:ext cx="711290" cy="2590800"/>
          </a:xfrm>
          <a:prstGeom prst="rect">
            <a:avLst/>
          </a:prstGeom>
          <a:noFill/>
          <a:ln>
            <a:noFill/>
          </a:ln>
        </p:spPr>
      </p:pic>
      <p:sp>
        <p:nvSpPr>
          <p:cNvPr id="316" name="Google Shape;316;p15"/>
          <p:cNvSpPr txBox="1"/>
          <p:nvPr/>
        </p:nvSpPr>
        <p:spPr>
          <a:xfrm>
            <a:off x="13450980" y="5753100"/>
            <a:ext cx="8941919" cy="73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4800"/>
              <a:buFont typeface="Rock Salt"/>
              <a:buNone/>
            </a:pPr>
            <a:r>
              <a:rPr b="0" i="0" lang="en-US" sz="4800" u="none" cap="none" strike="noStrike">
                <a:solidFill>
                  <a:srgbClr val="0E0E0E"/>
                </a:solidFill>
                <a:latin typeface="Rock Salt"/>
                <a:ea typeface="Rock Salt"/>
                <a:cs typeface="Rock Salt"/>
                <a:sym typeface="Rock Salt"/>
              </a:rPr>
              <a:t>A web application</a:t>
            </a:r>
            <a:endParaRPr/>
          </a:p>
        </p:txBody>
      </p:sp>
      <p:sp>
        <p:nvSpPr>
          <p:cNvPr id="317" name="Google Shape;317;p15"/>
          <p:cNvSpPr txBox="1"/>
          <p:nvPr/>
        </p:nvSpPr>
        <p:spPr>
          <a:xfrm>
            <a:off x="13450980" y="7416800"/>
            <a:ext cx="8874177"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a:p>
        </p:txBody>
      </p:sp>
      <p:pic>
        <p:nvPicPr>
          <p:cNvPr descr="Image 4" id="318" name="Google Shape;318;p15"/>
          <p:cNvPicPr preferRelativeResize="0"/>
          <p:nvPr/>
        </p:nvPicPr>
        <p:blipFill rotWithShape="1">
          <a:blip r:embed="rId7">
            <a:alphaModFix/>
          </a:blip>
          <a:srcRect b="0" l="0" r="0" t="0"/>
          <a:stretch/>
        </p:blipFill>
        <p:spPr>
          <a:xfrm>
            <a:off x="254031" y="3251200"/>
            <a:ext cx="13768522" cy="8166100"/>
          </a:xfrm>
          <a:prstGeom prst="rect">
            <a:avLst/>
          </a:prstGeom>
          <a:noFill/>
          <a:ln>
            <a:noFill/>
          </a:ln>
        </p:spPr>
      </p:pic>
      <p:pic>
        <p:nvPicPr>
          <p:cNvPr descr="Image 5" id="319" name="Google Shape;319;p15"/>
          <p:cNvPicPr preferRelativeResize="0"/>
          <p:nvPr/>
        </p:nvPicPr>
        <p:blipFill rotWithShape="1">
          <a:blip r:embed="rId8">
            <a:alphaModFix/>
          </a:blip>
          <a:srcRect b="0" l="0" r="0" t="0"/>
          <a:stretch/>
        </p:blipFill>
        <p:spPr>
          <a:xfrm>
            <a:off x="2184673" y="3594100"/>
            <a:ext cx="9894538" cy="6489700"/>
          </a:xfrm>
          <a:prstGeom prst="rect">
            <a:avLst/>
          </a:prstGeom>
          <a:noFill/>
          <a:ln>
            <a:noFill/>
          </a:ln>
        </p:spPr>
      </p:pic>
      <p:sp>
        <p:nvSpPr>
          <p:cNvPr id="320" name="Google Shape;320;p15"/>
          <p:cNvSpPr txBox="1"/>
          <p:nvPr/>
        </p:nvSpPr>
        <p:spPr>
          <a:xfrm>
            <a:off x="9208651" y="622299"/>
            <a:ext cx="6308456" cy="12192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0"/>
              <a:buFont typeface="Rock Salt"/>
              <a:buNone/>
            </a:pPr>
            <a:r>
              <a:rPr b="0" i="0" lang="en-US" sz="8000" u="none" cap="none" strike="noStrike">
                <a:solidFill>
                  <a:srgbClr val="000000"/>
                </a:solidFill>
                <a:latin typeface="Rock Salt"/>
                <a:ea typeface="Rock Salt"/>
                <a:cs typeface="Rock Salt"/>
                <a:sym typeface="Rock Salt"/>
              </a:rPr>
              <a:t>Itinerary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324" name="Shape 324"/>
        <p:cNvGrpSpPr/>
        <p:nvPr/>
      </p:nvGrpSpPr>
      <p:grpSpPr>
        <a:xfrm>
          <a:off x="0" y="0"/>
          <a:ext cx="0" cy="0"/>
          <a:chOff x="0" y="0"/>
          <a:chExt cx="0" cy="0"/>
        </a:xfrm>
      </p:grpSpPr>
      <p:pic>
        <p:nvPicPr>
          <p:cNvPr descr="Image 0" id="325" name="Google Shape;325;p1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326" name="Google Shape;326;p16"/>
          <p:cNvPicPr preferRelativeResize="0"/>
          <p:nvPr/>
        </p:nvPicPr>
        <p:blipFill rotWithShape="1">
          <a:blip r:embed="rId4">
            <a:alphaModFix/>
          </a:blip>
          <a:srcRect b="0" l="0" r="0" t="0"/>
          <a:stretch/>
        </p:blipFill>
        <p:spPr>
          <a:xfrm>
            <a:off x="18950768" y="1562100"/>
            <a:ext cx="3734268" cy="1727200"/>
          </a:xfrm>
          <a:prstGeom prst="rect">
            <a:avLst/>
          </a:prstGeom>
          <a:noFill/>
          <a:ln>
            <a:noFill/>
          </a:ln>
        </p:spPr>
      </p:pic>
      <p:pic>
        <p:nvPicPr>
          <p:cNvPr descr="Image 2" id="327" name="Google Shape;327;p16"/>
          <p:cNvPicPr preferRelativeResize="0"/>
          <p:nvPr/>
        </p:nvPicPr>
        <p:blipFill rotWithShape="1">
          <a:blip r:embed="rId5">
            <a:alphaModFix/>
          </a:blip>
          <a:srcRect b="0" l="0" r="0" t="0"/>
          <a:stretch/>
        </p:blipFill>
        <p:spPr>
          <a:xfrm>
            <a:off x="13349368" y="3721100"/>
            <a:ext cx="3734268" cy="1727200"/>
          </a:xfrm>
          <a:prstGeom prst="rect">
            <a:avLst/>
          </a:prstGeom>
          <a:noFill/>
          <a:ln>
            <a:noFill/>
          </a:ln>
        </p:spPr>
      </p:pic>
      <p:pic>
        <p:nvPicPr>
          <p:cNvPr descr="Image 3" id="328" name="Google Shape;328;p16"/>
          <p:cNvPicPr preferRelativeResize="0"/>
          <p:nvPr/>
        </p:nvPicPr>
        <p:blipFill rotWithShape="1">
          <a:blip r:embed="rId6">
            <a:alphaModFix/>
          </a:blip>
          <a:srcRect b="0" l="0" r="0" t="0"/>
          <a:stretch/>
        </p:blipFill>
        <p:spPr>
          <a:xfrm>
            <a:off x="736692" y="406400"/>
            <a:ext cx="9043531" cy="3746500"/>
          </a:xfrm>
          <a:prstGeom prst="rect">
            <a:avLst/>
          </a:prstGeom>
          <a:noFill/>
          <a:ln>
            <a:noFill/>
          </a:ln>
        </p:spPr>
      </p:pic>
      <p:pic>
        <p:nvPicPr>
          <p:cNvPr descr="Image 4" id="329" name="Google Shape;329;p16"/>
          <p:cNvPicPr preferRelativeResize="0"/>
          <p:nvPr/>
        </p:nvPicPr>
        <p:blipFill rotWithShape="1">
          <a:blip r:embed="rId7">
            <a:alphaModFix/>
          </a:blip>
          <a:srcRect b="0" l="0" r="0" t="0"/>
          <a:stretch/>
        </p:blipFill>
        <p:spPr>
          <a:xfrm>
            <a:off x="23523339" y="10820400"/>
            <a:ext cx="711290" cy="2590800"/>
          </a:xfrm>
          <a:prstGeom prst="rect">
            <a:avLst/>
          </a:prstGeom>
          <a:noFill/>
          <a:ln>
            <a:noFill/>
          </a:ln>
        </p:spPr>
      </p:pic>
      <p:sp>
        <p:nvSpPr>
          <p:cNvPr id="330" name="Google Shape;330;p16"/>
          <p:cNvSpPr txBox="1"/>
          <p:nvPr/>
        </p:nvSpPr>
        <p:spPr>
          <a:xfrm>
            <a:off x="2946768" y="4660900"/>
            <a:ext cx="8941918" cy="73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4800"/>
              <a:buFont typeface="Rock Salt"/>
              <a:buNone/>
            </a:pPr>
            <a:r>
              <a:rPr b="0" i="0" lang="en-US" sz="4800" u="none" cap="none" strike="noStrike">
                <a:solidFill>
                  <a:srgbClr val="0E0E0E"/>
                </a:solidFill>
                <a:latin typeface="Rock Salt"/>
                <a:ea typeface="Rock Salt"/>
                <a:cs typeface="Rock Salt"/>
                <a:sym typeface="Rock Salt"/>
              </a:rPr>
              <a:t>An mobile app</a:t>
            </a:r>
            <a:endParaRPr/>
          </a:p>
        </p:txBody>
      </p:sp>
      <p:sp>
        <p:nvSpPr>
          <p:cNvPr id="331" name="Google Shape;331;p16"/>
          <p:cNvSpPr txBox="1"/>
          <p:nvPr/>
        </p:nvSpPr>
        <p:spPr>
          <a:xfrm>
            <a:off x="2946768" y="6324600"/>
            <a:ext cx="8874177"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a:p>
        </p:txBody>
      </p:sp>
      <p:sp>
        <p:nvSpPr>
          <p:cNvPr id="332" name="Google Shape;332;p16"/>
          <p:cNvSpPr txBox="1"/>
          <p:nvPr/>
        </p:nvSpPr>
        <p:spPr>
          <a:xfrm>
            <a:off x="2946767" y="7658100"/>
            <a:ext cx="9090105" cy="4508500"/>
          </a:xfrm>
          <a:prstGeom prst="rect">
            <a:avLst/>
          </a:prstGeom>
          <a:noFill/>
          <a:ln>
            <a:noFill/>
          </a:ln>
        </p:spPr>
        <p:txBody>
          <a:bodyPr anchorCtr="0" anchor="t" bIns="0" lIns="0" spcFirstLastPara="1" rIns="0" wrap="square" tIns="0">
            <a:spAutoFit/>
          </a:bodyPr>
          <a:lstStyle/>
          <a:p>
            <a:pPr indent="-342900" lvl="1" marL="685800" marR="0" rtl="0" algn="l">
              <a:lnSpc>
                <a:spcPct val="100000"/>
              </a:lnSpc>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a:p>
        </p:txBody>
      </p:sp>
      <p:sp>
        <p:nvSpPr>
          <p:cNvPr id="333" name="Google Shape;333;p16"/>
          <p:cNvSpPr txBox="1"/>
          <p:nvPr/>
        </p:nvSpPr>
        <p:spPr>
          <a:xfrm>
            <a:off x="2946768" y="2159000"/>
            <a:ext cx="7159460" cy="121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0"/>
              <a:buFont typeface="Rock Salt"/>
              <a:buNone/>
            </a:pPr>
            <a:r>
              <a:rPr b="0" i="0" lang="en-US" sz="8000" u="none" cap="none" strike="noStrike">
                <a:solidFill>
                  <a:srgbClr val="000000"/>
                </a:solidFill>
                <a:latin typeface="Rock Salt"/>
                <a:ea typeface="Rock Salt"/>
                <a:cs typeface="Rock Salt"/>
                <a:sym typeface="Rock Salt"/>
              </a:rPr>
              <a:t>The Future </a:t>
            </a:r>
            <a:endParaRPr/>
          </a:p>
        </p:txBody>
      </p:sp>
      <p:pic>
        <p:nvPicPr>
          <p:cNvPr descr="Image 5" id="334" name="Google Shape;334;p16"/>
          <p:cNvPicPr preferRelativeResize="0"/>
          <p:nvPr/>
        </p:nvPicPr>
        <p:blipFill rotWithShape="1">
          <a:blip r:embed="rId8">
            <a:alphaModFix/>
          </a:blip>
          <a:srcRect b="0" l="0" r="0" t="0"/>
          <a:stretch/>
        </p:blipFill>
        <p:spPr>
          <a:xfrm>
            <a:off x="15457831" y="1028700"/>
            <a:ext cx="5474385" cy="11849100"/>
          </a:xfrm>
          <a:prstGeom prst="rect">
            <a:avLst/>
          </a:prstGeom>
          <a:noFill/>
          <a:ln>
            <a:noFill/>
          </a:ln>
        </p:spPr>
      </p:pic>
      <p:pic>
        <p:nvPicPr>
          <p:cNvPr descr="Image 6" id="335" name="Google Shape;335;p16"/>
          <p:cNvPicPr preferRelativeResize="0"/>
          <p:nvPr/>
        </p:nvPicPr>
        <p:blipFill rotWithShape="1">
          <a:blip r:embed="rId9">
            <a:alphaModFix/>
          </a:blip>
          <a:srcRect b="0" l="0" r="0" t="0"/>
          <a:stretch/>
        </p:blipFill>
        <p:spPr>
          <a:xfrm>
            <a:off x="15648356" y="1765300"/>
            <a:ext cx="5106039"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339" name="Shape 339"/>
        <p:cNvGrpSpPr/>
        <p:nvPr/>
      </p:nvGrpSpPr>
      <p:grpSpPr>
        <a:xfrm>
          <a:off x="0" y="0"/>
          <a:ext cx="0" cy="0"/>
          <a:chOff x="0" y="0"/>
          <a:chExt cx="0" cy="0"/>
        </a:xfrm>
      </p:grpSpPr>
      <p:pic>
        <p:nvPicPr>
          <p:cNvPr descr="Image 0" id="340" name="Google Shape;340;p1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341" name="Google Shape;341;p17"/>
          <p:cNvPicPr preferRelativeResize="0"/>
          <p:nvPr/>
        </p:nvPicPr>
        <p:blipFill rotWithShape="1">
          <a:blip r:embed="rId4">
            <a:alphaModFix/>
          </a:blip>
          <a:srcRect b="0" l="0" r="0" t="0"/>
          <a:stretch/>
        </p:blipFill>
        <p:spPr>
          <a:xfrm>
            <a:off x="647781" y="825500"/>
            <a:ext cx="5779223" cy="2717800"/>
          </a:xfrm>
          <a:prstGeom prst="rect">
            <a:avLst/>
          </a:prstGeom>
          <a:noFill/>
          <a:ln>
            <a:noFill/>
          </a:ln>
        </p:spPr>
      </p:pic>
      <p:pic>
        <p:nvPicPr>
          <p:cNvPr descr="Image 2" id="342" name="Google Shape;342;p17"/>
          <p:cNvPicPr preferRelativeResize="0"/>
          <p:nvPr/>
        </p:nvPicPr>
        <p:blipFill rotWithShape="1">
          <a:blip r:embed="rId5">
            <a:alphaModFix/>
          </a:blip>
          <a:srcRect b="0" l="0" r="0" t="0"/>
          <a:stretch/>
        </p:blipFill>
        <p:spPr>
          <a:xfrm>
            <a:off x="6998575" y="3467100"/>
            <a:ext cx="4394750" cy="2070100"/>
          </a:xfrm>
          <a:prstGeom prst="rect">
            <a:avLst/>
          </a:prstGeom>
          <a:noFill/>
          <a:ln>
            <a:noFill/>
          </a:ln>
        </p:spPr>
      </p:pic>
      <p:pic>
        <p:nvPicPr>
          <p:cNvPr descr="Image 3" id="343" name="Google Shape;343;p17"/>
          <p:cNvPicPr preferRelativeResize="0"/>
          <p:nvPr/>
        </p:nvPicPr>
        <p:blipFill rotWithShape="1">
          <a:blip r:embed="rId6">
            <a:alphaModFix/>
          </a:blip>
          <a:srcRect b="0" l="0" r="0" t="0"/>
          <a:stretch/>
        </p:blipFill>
        <p:spPr>
          <a:xfrm>
            <a:off x="12193523" y="1511300"/>
            <a:ext cx="11520342" cy="2413000"/>
          </a:xfrm>
          <a:prstGeom prst="rect">
            <a:avLst/>
          </a:prstGeom>
          <a:noFill/>
          <a:ln>
            <a:noFill/>
          </a:ln>
        </p:spPr>
      </p:pic>
      <p:pic>
        <p:nvPicPr>
          <p:cNvPr descr="Image 4" id="344" name="Google Shape;344;p17"/>
          <p:cNvPicPr preferRelativeResize="0"/>
          <p:nvPr/>
        </p:nvPicPr>
        <p:blipFill rotWithShape="1">
          <a:blip r:embed="rId7">
            <a:alphaModFix/>
          </a:blip>
          <a:srcRect b="0" l="0" r="0" t="0"/>
          <a:stretch/>
        </p:blipFill>
        <p:spPr>
          <a:xfrm>
            <a:off x="23523339" y="10820400"/>
            <a:ext cx="711290" cy="2590800"/>
          </a:xfrm>
          <a:prstGeom prst="rect">
            <a:avLst/>
          </a:prstGeom>
          <a:noFill/>
          <a:ln>
            <a:noFill/>
          </a:ln>
        </p:spPr>
      </p:pic>
      <p:sp>
        <p:nvSpPr>
          <p:cNvPr id="345" name="Google Shape;345;p17"/>
          <p:cNvSpPr txBox="1"/>
          <p:nvPr/>
        </p:nvSpPr>
        <p:spPr>
          <a:xfrm>
            <a:off x="800200" y="2006600"/>
            <a:ext cx="8366112" cy="4876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0"/>
              <a:buFont typeface="Rock Salt"/>
              <a:buNone/>
            </a:pPr>
            <a:r>
              <a:rPr b="0" i="0" lang="en-US" sz="8000" u="none" cap="none" strike="noStrike">
                <a:solidFill>
                  <a:srgbClr val="000000"/>
                </a:solidFill>
                <a:latin typeface="Rock Salt"/>
                <a:ea typeface="Rock Salt"/>
                <a:cs typeface="Rock Salt"/>
                <a:sym typeface="Rock Salt"/>
              </a:rPr>
              <a:t>A Gateway to</a:t>
            </a:r>
            <a:endParaRPr/>
          </a:p>
          <a:p>
            <a:pPr indent="0" lvl="0" marL="0" marR="0" rtl="0" algn="l">
              <a:lnSpc>
                <a:spcPct val="100000"/>
              </a:lnSpc>
              <a:spcBef>
                <a:spcPts val="0"/>
              </a:spcBef>
              <a:spcAft>
                <a:spcPts val="0"/>
              </a:spcAft>
              <a:buClr>
                <a:srgbClr val="000000"/>
              </a:buClr>
              <a:buSzPts val="8000"/>
              <a:buFont typeface="Rock Salt"/>
              <a:buNone/>
            </a:pPr>
            <a:r>
              <a:rPr b="0" i="0" lang="en-US" sz="8000" u="none" cap="none" strike="noStrike">
                <a:solidFill>
                  <a:srgbClr val="000000"/>
                </a:solidFill>
                <a:latin typeface="Rock Salt"/>
                <a:ea typeface="Rock Salt"/>
                <a:cs typeface="Rock Salt"/>
                <a:sym typeface="Rock Salt"/>
              </a:rPr>
              <a:t>a World of </a:t>
            </a:r>
            <a:endParaRPr/>
          </a:p>
          <a:p>
            <a:pPr indent="0" lvl="0" marL="0" marR="0" rtl="0" algn="l">
              <a:lnSpc>
                <a:spcPct val="100000"/>
              </a:lnSpc>
              <a:spcBef>
                <a:spcPts val="0"/>
              </a:spcBef>
              <a:spcAft>
                <a:spcPts val="0"/>
              </a:spcAft>
              <a:buClr>
                <a:srgbClr val="000000"/>
              </a:buClr>
              <a:buSzPts val="8000"/>
              <a:buFont typeface="Rock Salt"/>
              <a:buNone/>
            </a:pPr>
            <a:r>
              <a:rPr b="0" i="0" lang="en-US" sz="8000" u="none" cap="none" strike="noStrike">
                <a:solidFill>
                  <a:srgbClr val="000000"/>
                </a:solidFill>
                <a:latin typeface="Rock Salt"/>
                <a:ea typeface="Rock Salt"/>
                <a:cs typeface="Rock Salt"/>
                <a:sym typeface="Rock Salt"/>
              </a:rPr>
              <a:t>Fantasy and </a:t>
            </a:r>
            <a:endParaRPr/>
          </a:p>
          <a:p>
            <a:pPr indent="0" lvl="0" marL="0" marR="0" rtl="0" algn="l">
              <a:lnSpc>
                <a:spcPct val="100000"/>
              </a:lnSpc>
              <a:spcBef>
                <a:spcPts val="0"/>
              </a:spcBef>
              <a:spcAft>
                <a:spcPts val="0"/>
              </a:spcAft>
              <a:buClr>
                <a:srgbClr val="000000"/>
              </a:buClr>
              <a:buSzPts val="8000"/>
              <a:buFont typeface="Rock Salt"/>
              <a:buNone/>
            </a:pPr>
            <a:r>
              <a:rPr b="0" i="0" lang="en-US" sz="8000" u="none" cap="none" strike="noStrike">
                <a:solidFill>
                  <a:srgbClr val="000000"/>
                </a:solidFill>
                <a:latin typeface="Rock Salt"/>
                <a:ea typeface="Rock Salt"/>
                <a:cs typeface="Rock Salt"/>
                <a:sym typeface="Rock Salt"/>
              </a:rPr>
              <a:t>Wonder</a:t>
            </a:r>
            <a:endParaRPr/>
          </a:p>
        </p:txBody>
      </p:sp>
      <p:sp>
        <p:nvSpPr>
          <p:cNvPr id="346" name="Google Shape;346;p17"/>
          <p:cNvSpPr txBox="1"/>
          <p:nvPr/>
        </p:nvSpPr>
        <p:spPr>
          <a:xfrm>
            <a:off x="18125164" y="4711700"/>
            <a:ext cx="5381240" cy="6477000"/>
          </a:xfrm>
          <a:prstGeom prst="rect">
            <a:avLst/>
          </a:prstGeom>
          <a:noFill/>
          <a:ln>
            <a:noFill/>
          </a:ln>
        </p:spPr>
        <p:txBody>
          <a:bodyPr anchorCtr="0" anchor="t" bIns="0" lIns="0" spcFirstLastPara="1" rIns="0" wrap="square" tIns="0">
            <a:spAutoFit/>
          </a:bodyPr>
          <a:lstStyle/>
          <a:p>
            <a:pPr indent="-342900" lvl="1" marL="685800" marR="0" rtl="0" algn="l">
              <a:lnSpc>
                <a:spcPct val="100000"/>
              </a:lnSpc>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a:p>
        </p:txBody>
      </p:sp>
      <p:pic>
        <p:nvPicPr>
          <p:cNvPr descr="Image 5" id="347" name="Google Shape;347;p17"/>
          <p:cNvPicPr preferRelativeResize="0"/>
          <p:nvPr/>
        </p:nvPicPr>
        <p:blipFill rotWithShape="1">
          <a:blip r:embed="rId8">
            <a:alphaModFix/>
          </a:blip>
          <a:srcRect b="0" l="0" r="0" t="0"/>
          <a:stretch/>
        </p:blipFill>
        <p:spPr>
          <a:xfrm>
            <a:off x="8814902" y="749300"/>
            <a:ext cx="8573573" cy="12331700"/>
          </a:xfrm>
          <a:prstGeom prst="rect">
            <a:avLst/>
          </a:prstGeom>
          <a:noFill/>
          <a:ln>
            <a:noFill/>
          </a:ln>
        </p:spPr>
      </p:pic>
      <p:pic>
        <p:nvPicPr>
          <p:cNvPr descr="Image 6" id="348" name="Google Shape;348;p17"/>
          <p:cNvPicPr preferRelativeResize="0"/>
          <p:nvPr/>
        </p:nvPicPr>
        <p:blipFill rotWithShape="1">
          <a:blip r:embed="rId9">
            <a:alphaModFix/>
          </a:blip>
          <a:srcRect b="0" l="0" r="0" t="0"/>
          <a:stretch/>
        </p:blipFill>
        <p:spPr>
          <a:xfrm>
            <a:off x="9310264" y="1803400"/>
            <a:ext cx="7582849"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352" name="Shape 352"/>
        <p:cNvGrpSpPr/>
        <p:nvPr/>
      </p:nvGrpSpPr>
      <p:grpSpPr>
        <a:xfrm>
          <a:off x="0" y="0"/>
          <a:ext cx="0" cy="0"/>
          <a:chOff x="0" y="0"/>
          <a:chExt cx="0" cy="0"/>
        </a:xfrm>
      </p:grpSpPr>
      <p:pic>
        <p:nvPicPr>
          <p:cNvPr descr="Image 0" id="353" name="Google Shape;353;p1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354" name="Google Shape;354;p18"/>
          <p:cNvPicPr preferRelativeResize="0"/>
          <p:nvPr/>
        </p:nvPicPr>
        <p:blipFill rotWithShape="1">
          <a:blip r:embed="rId4">
            <a:alphaModFix/>
          </a:blip>
          <a:srcRect b="0" l="0" r="0" t="0"/>
          <a:stretch/>
        </p:blipFill>
        <p:spPr>
          <a:xfrm>
            <a:off x="23523339" y="10820400"/>
            <a:ext cx="711290" cy="2590800"/>
          </a:xfrm>
          <a:prstGeom prst="rect">
            <a:avLst/>
          </a:prstGeom>
          <a:noFill/>
          <a:ln>
            <a:noFill/>
          </a:ln>
        </p:spPr>
      </p:pic>
      <p:sp>
        <p:nvSpPr>
          <p:cNvPr id="355" name="Google Shape;355;p18"/>
          <p:cNvSpPr txBox="1"/>
          <p:nvPr/>
        </p:nvSpPr>
        <p:spPr>
          <a:xfrm>
            <a:off x="12828603" y="1003299"/>
            <a:ext cx="10347560" cy="12192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0"/>
              <a:buFont typeface="Rock Salt"/>
              <a:buNone/>
            </a:pPr>
            <a:r>
              <a:rPr b="0" i="0" lang="en-US" sz="8000" u="none" cap="none" strike="noStrike">
                <a:solidFill>
                  <a:srgbClr val="000000"/>
                </a:solidFill>
                <a:latin typeface="Rock Salt"/>
                <a:ea typeface="Rock Salt"/>
                <a:cs typeface="Rock Salt"/>
                <a:sym typeface="Rock Salt"/>
              </a:rPr>
              <a:t>A Magic Picture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359" name="Shape 359"/>
        <p:cNvGrpSpPr/>
        <p:nvPr/>
      </p:nvGrpSpPr>
      <p:grpSpPr>
        <a:xfrm>
          <a:off x="0" y="0"/>
          <a:ext cx="0" cy="0"/>
          <a:chOff x="0" y="0"/>
          <a:chExt cx="0" cy="0"/>
        </a:xfrm>
      </p:grpSpPr>
      <p:pic>
        <p:nvPicPr>
          <p:cNvPr descr="Image 0" id="360" name="Google Shape;360;p19"/>
          <p:cNvPicPr preferRelativeResize="0"/>
          <p:nvPr/>
        </p:nvPicPr>
        <p:blipFill rotWithShape="1">
          <a:blip r:embed="rId3">
            <a:alphaModFix/>
          </a:blip>
          <a:srcRect b="0" l="0" r="0" t="0"/>
          <a:stretch/>
        </p:blipFill>
        <p:spPr>
          <a:xfrm>
            <a:off x="-1525" y="-12700"/>
            <a:ext cx="24387048" cy="13716000"/>
          </a:xfrm>
          <a:prstGeom prst="rect">
            <a:avLst/>
          </a:prstGeom>
          <a:noFill/>
          <a:ln>
            <a:noFill/>
          </a:ln>
        </p:spPr>
      </p:pic>
      <p:pic>
        <p:nvPicPr>
          <p:cNvPr descr="Image 1" id="361" name="Google Shape;361;p19"/>
          <p:cNvPicPr preferRelativeResize="0"/>
          <p:nvPr/>
        </p:nvPicPr>
        <p:blipFill rotWithShape="1">
          <a:blip r:embed="rId4">
            <a:alphaModFix/>
          </a:blip>
          <a:srcRect b="0" l="0" r="0" t="0"/>
          <a:stretch/>
        </p:blipFill>
        <p:spPr>
          <a:xfrm>
            <a:off x="381048" y="1028700"/>
            <a:ext cx="5106038" cy="2438400"/>
          </a:xfrm>
          <a:prstGeom prst="rect">
            <a:avLst/>
          </a:prstGeom>
          <a:noFill/>
          <a:ln>
            <a:noFill/>
          </a:ln>
        </p:spPr>
      </p:pic>
      <p:pic>
        <p:nvPicPr>
          <p:cNvPr descr="Image 2" id="362" name="Google Shape;362;p19"/>
          <p:cNvPicPr preferRelativeResize="0"/>
          <p:nvPr/>
        </p:nvPicPr>
        <p:blipFill rotWithShape="1">
          <a:blip r:embed="rId5">
            <a:alphaModFix/>
          </a:blip>
          <a:srcRect b="0" l="0" r="0" t="0"/>
          <a:stretch/>
        </p:blipFill>
        <p:spPr>
          <a:xfrm>
            <a:off x="16626377" y="4064000"/>
            <a:ext cx="6744544" cy="2794000"/>
          </a:xfrm>
          <a:prstGeom prst="rect">
            <a:avLst/>
          </a:prstGeom>
          <a:noFill/>
          <a:ln>
            <a:noFill/>
          </a:ln>
        </p:spPr>
      </p:pic>
      <p:pic>
        <p:nvPicPr>
          <p:cNvPr descr="Image 3" id="363" name="Google Shape;363;p19"/>
          <p:cNvPicPr preferRelativeResize="0"/>
          <p:nvPr/>
        </p:nvPicPr>
        <p:blipFill rotWithShape="1">
          <a:blip r:embed="rId6">
            <a:alphaModFix/>
          </a:blip>
          <a:srcRect b="0" l="0" r="0" t="0"/>
          <a:stretch/>
        </p:blipFill>
        <p:spPr>
          <a:xfrm>
            <a:off x="23523339" y="10820400"/>
            <a:ext cx="711290" cy="2590800"/>
          </a:xfrm>
          <a:prstGeom prst="rect">
            <a:avLst/>
          </a:prstGeom>
          <a:noFill/>
          <a:ln>
            <a:noFill/>
          </a:ln>
        </p:spPr>
      </p:pic>
      <p:sp>
        <p:nvSpPr>
          <p:cNvPr id="364" name="Google Shape;364;p19"/>
          <p:cNvSpPr txBox="1"/>
          <p:nvPr/>
        </p:nvSpPr>
        <p:spPr>
          <a:xfrm>
            <a:off x="11926791" y="2476500"/>
            <a:ext cx="2616528"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07:00</a:t>
            </a:r>
            <a:endParaRPr/>
          </a:p>
        </p:txBody>
      </p:sp>
      <p:sp>
        <p:nvSpPr>
          <p:cNvPr id="365" name="Google Shape;365;p19"/>
          <p:cNvSpPr txBox="1"/>
          <p:nvPr/>
        </p:nvSpPr>
        <p:spPr>
          <a:xfrm>
            <a:off x="14797349" y="2540000"/>
            <a:ext cx="8709056"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rare eclipse occurs, causing strange and unpredictable magical effects across the land.</a:t>
            </a:r>
            <a:endParaRPr/>
          </a:p>
        </p:txBody>
      </p:sp>
      <p:pic>
        <p:nvPicPr>
          <p:cNvPr descr="Image 4" id="366" name="Google Shape;366;p19"/>
          <p:cNvPicPr preferRelativeResize="0"/>
          <p:nvPr/>
        </p:nvPicPr>
        <p:blipFill rotWithShape="1">
          <a:blip r:embed="rId7">
            <a:alphaModFix/>
          </a:blip>
          <a:srcRect b="0" l="0" r="0" t="0"/>
          <a:stretch/>
        </p:blipFill>
        <p:spPr>
          <a:xfrm>
            <a:off x="11926791" y="3962400"/>
            <a:ext cx="11444131" cy="12700"/>
          </a:xfrm>
          <a:prstGeom prst="rect">
            <a:avLst/>
          </a:prstGeom>
          <a:noFill/>
          <a:ln>
            <a:noFill/>
          </a:ln>
        </p:spPr>
      </p:pic>
      <p:sp>
        <p:nvSpPr>
          <p:cNvPr id="367" name="Google Shape;367;p19"/>
          <p:cNvSpPr txBox="1"/>
          <p:nvPr/>
        </p:nvSpPr>
        <p:spPr>
          <a:xfrm>
            <a:off x="11926791" y="4381500"/>
            <a:ext cx="2616528"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09:00</a:t>
            </a:r>
            <a:endParaRPr/>
          </a:p>
        </p:txBody>
      </p:sp>
      <p:sp>
        <p:nvSpPr>
          <p:cNvPr id="368" name="Google Shape;368;p19"/>
          <p:cNvSpPr txBox="1"/>
          <p:nvPr/>
        </p:nvSpPr>
        <p:spPr>
          <a:xfrm>
            <a:off x="14797349" y="4445000"/>
            <a:ext cx="8709056"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group of adventurers sets out to recover an ancient artifact.</a:t>
            </a:r>
            <a:endParaRPr/>
          </a:p>
        </p:txBody>
      </p:sp>
      <p:pic>
        <p:nvPicPr>
          <p:cNvPr descr="Image 5" id="369" name="Google Shape;369;p19"/>
          <p:cNvPicPr preferRelativeResize="0"/>
          <p:nvPr/>
        </p:nvPicPr>
        <p:blipFill rotWithShape="1">
          <a:blip r:embed="rId7">
            <a:alphaModFix/>
          </a:blip>
          <a:srcRect b="0" l="0" r="0" t="0"/>
          <a:stretch/>
        </p:blipFill>
        <p:spPr>
          <a:xfrm>
            <a:off x="11926791" y="5867400"/>
            <a:ext cx="11444131" cy="12700"/>
          </a:xfrm>
          <a:prstGeom prst="rect">
            <a:avLst/>
          </a:prstGeom>
          <a:noFill/>
          <a:ln>
            <a:noFill/>
          </a:ln>
        </p:spPr>
      </p:pic>
      <p:sp>
        <p:nvSpPr>
          <p:cNvPr id="370" name="Google Shape;370;p19"/>
          <p:cNvSpPr txBox="1"/>
          <p:nvPr/>
        </p:nvSpPr>
        <p:spPr>
          <a:xfrm>
            <a:off x="11926791" y="6286500"/>
            <a:ext cx="2616528"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11:00</a:t>
            </a:r>
            <a:endParaRPr/>
          </a:p>
        </p:txBody>
      </p:sp>
      <p:sp>
        <p:nvSpPr>
          <p:cNvPr id="371" name="Google Shape;371;p19"/>
          <p:cNvSpPr txBox="1"/>
          <p:nvPr/>
        </p:nvSpPr>
        <p:spPr>
          <a:xfrm>
            <a:off x="14797349" y="6350000"/>
            <a:ext cx="8709056"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volcanic eruption devastates a nearby city, forcing its inhabitants to flee to the safety.</a:t>
            </a:r>
            <a:endParaRPr/>
          </a:p>
        </p:txBody>
      </p:sp>
      <p:pic>
        <p:nvPicPr>
          <p:cNvPr descr="Image 6" id="372" name="Google Shape;372;p19"/>
          <p:cNvPicPr preferRelativeResize="0"/>
          <p:nvPr/>
        </p:nvPicPr>
        <p:blipFill rotWithShape="1">
          <a:blip r:embed="rId7">
            <a:alphaModFix/>
          </a:blip>
          <a:srcRect b="0" l="0" r="0" t="0"/>
          <a:stretch/>
        </p:blipFill>
        <p:spPr>
          <a:xfrm>
            <a:off x="11926791" y="7772400"/>
            <a:ext cx="11444131" cy="12700"/>
          </a:xfrm>
          <a:prstGeom prst="rect">
            <a:avLst/>
          </a:prstGeom>
          <a:noFill/>
          <a:ln>
            <a:noFill/>
          </a:ln>
        </p:spPr>
      </p:pic>
      <p:sp>
        <p:nvSpPr>
          <p:cNvPr id="373" name="Google Shape;373;p19"/>
          <p:cNvSpPr txBox="1"/>
          <p:nvPr/>
        </p:nvSpPr>
        <p:spPr>
          <a:xfrm>
            <a:off x="11926791" y="8191500"/>
            <a:ext cx="2616528"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13:00</a:t>
            </a:r>
            <a:endParaRPr/>
          </a:p>
        </p:txBody>
      </p:sp>
      <p:sp>
        <p:nvSpPr>
          <p:cNvPr id="374" name="Google Shape;374;p19"/>
          <p:cNvSpPr txBox="1"/>
          <p:nvPr/>
        </p:nvSpPr>
        <p:spPr>
          <a:xfrm>
            <a:off x="14797349" y="8255000"/>
            <a:ext cx="8709056"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powerful sorcerer and a cunning thief cross paths, leading to an unlikely partnership.</a:t>
            </a:r>
            <a:endParaRPr/>
          </a:p>
        </p:txBody>
      </p:sp>
      <p:pic>
        <p:nvPicPr>
          <p:cNvPr descr="Image 7" id="375" name="Google Shape;375;p19"/>
          <p:cNvPicPr preferRelativeResize="0"/>
          <p:nvPr/>
        </p:nvPicPr>
        <p:blipFill rotWithShape="1">
          <a:blip r:embed="rId7">
            <a:alphaModFix/>
          </a:blip>
          <a:srcRect b="0" l="0" r="0" t="0"/>
          <a:stretch/>
        </p:blipFill>
        <p:spPr>
          <a:xfrm>
            <a:off x="11926791" y="9677400"/>
            <a:ext cx="11444131" cy="12700"/>
          </a:xfrm>
          <a:prstGeom prst="rect">
            <a:avLst/>
          </a:prstGeom>
          <a:noFill/>
          <a:ln>
            <a:noFill/>
          </a:ln>
        </p:spPr>
      </p:pic>
      <p:sp>
        <p:nvSpPr>
          <p:cNvPr id="376" name="Google Shape;376;p19"/>
          <p:cNvSpPr txBox="1"/>
          <p:nvPr/>
        </p:nvSpPr>
        <p:spPr>
          <a:xfrm>
            <a:off x="11926791" y="10096500"/>
            <a:ext cx="2616528"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15:00</a:t>
            </a:r>
            <a:endParaRPr/>
          </a:p>
        </p:txBody>
      </p:sp>
      <p:sp>
        <p:nvSpPr>
          <p:cNvPr id="377" name="Google Shape;377;p19"/>
          <p:cNvSpPr txBox="1"/>
          <p:nvPr/>
        </p:nvSpPr>
        <p:spPr>
          <a:xfrm>
            <a:off x="14797349" y="10160000"/>
            <a:ext cx="8709056"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Elven Forest.</a:t>
            </a:r>
            <a:endParaRPr/>
          </a:p>
        </p:txBody>
      </p:sp>
      <p:pic>
        <p:nvPicPr>
          <p:cNvPr descr="Image 8" id="378" name="Google Shape;378;p19"/>
          <p:cNvPicPr preferRelativeResize="0"/>
          <p:nvPr/>
        </p:nvPicPr>
        <p:blipFill rotWithShape="1">
          <a:blip r:embed="rId7">
            <a:alphaModFix/>
          </a:blip>
          <a:srcRect b="0" l="0" r="0" t="0"/>
          <a:stretch/>
        </p:blipFill>
        <p:spPr>
          <a:xfrm>
            <a:off x="11926791" y="11582400"/>
            <a:ext cx="11444131" cy="12700"/>
          </a:xfrm>
          <a:prstGeom prst="rect">
            <a:avLst/>
          </a:prstGeom>
          <a:noFill/>
          <a:ln>
            <a:noFill/>
          </a:ln>
        </p:spPr>
      </p:pic>
      <p:sp>
        <p:nvSpPr>
          <p:cNvPr id="379" name="Google Shape;379;p19"/>
          <p:cNvSpPr txBox="1"/>
          <p:nvPr/>
        </p:nvSpPr>
        <p:spPr>
          <a:xfrm>
            <a:off x="11926791" y="12001500"/>
            <a:ext cx="2616528" cy="54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17:00</a:t>
            </a:r>
            <a:endParaRPr/>
          </a:p>
        </p:txBody>
      </p:sp>
      <p:sp>
        <p:nvSpPr>
          <p:cNvPr id="380" name="Google Shape;380;p19"/>
          <p:cNvSpPr txBox="1"/>
          <p:nvPr/>
        </p:nvSpPr>
        <p:spPr>
          <a:xfrm>
            <a:off x="14797349" y="12065000"/>
            <a:ext cx="8709056"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civilization of the Shimmering City is founded by a group of powerful wizards.</a:t>
            </a:r>
            <a:endParaRPr/>
          </a:p>
        </p:txBody>
      </p:sp>
      <p:pic>
        <p:nvPicPr>
          <p:cNvPr descr="Image 9" id="381" name="Google Shape;381;p19"/>
          <p:cNvPicPr preferRelativeResize="0"/>
          <p:nvPr/>
        </p:nvPicPr>
        <p:blipFill rotWithShape="1">
          <a:blip r:embed="rId8">
            <a:alphaModFix/>
          </a:blip>
          <a:srcRect b="0" l="0" r="0" t="0"/>
          <a:stretch/>
        </p:blipFill>
        <p:spPr>
          <a:xfrm>
            <a:off x="1270159" y="2603500"/>
            <a:ext cx="10059658" cy="10617200"/>
          </a:xfrm>
          <a:prstGeom prst="rect">
            <a:avLst/>
          </a:prstGeom>
          <a:noFill/>
          <a:ln>
            <a:noFill/>
          </a:ln>
        </p:spPr>
      </p:pic>
      <p:sp>
        <p:nvSpPr>
          <p:cNvPr id="382" name="Google Shape;382;p19"/>
          <p:cNvSpPr txBox="1"/>
          <p:nvPr/>
        </p:nvSpPr>
        <p:spPr>
          <a:xfrm>
            <a:off x="9208651" y="177799"/>
            <a:ext cx="6308456" cy="12192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0"/>
              <a:buFont typeface="Rock Salt"/>
              <a:buNone/>
            </a:pPr>
            <a:r>
              <a:rPr b="0" i="0" lang="en-US" sz="8000" u="none" cap="none" strike="noStrike">
                <a:solidFill>
                  <a:srgbClr val="000000"/>
                </a:solidFill>
                <a:latin typeface="Rock Salt"/>
                <a:ea typeface="Rock Salt"/>
                <a:cs typeface="Rock Salt"/>
                <a:sym typeface="Rock Salt"/>
              </a:rPr>
              <a:t>Itinerary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25" name="Shape 25"/>
        <p:cNvGrpSpPr/>
        <p:nvPr/>
      </p:nvGrpSpPr>
      <p:grpSpPr>
        <a:xfrm>
          <a:off x="0" y="0"/>
          <a:ext cx="0" cy="0"/>
          <a:chOff x="0" y="0"/>
          <a:chExt cx="0" cy="0"/>
        </a:xfrm>
      </p:grpSpPr>
      <p:pic>
        <p:nvPicPr>
          <p:cNvPr descr="Image 0" id="26" name="Google Shape;26;p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27" name="Google Shape;27;p2"/>
          <p:cNvPicPr preferRelativeResize="0"/>
          <p:nvPr/>
        </p:nvPicPr>
        <p:blipFill rotWithShape="1">
          <a:blip r:embed="rId4">
            <a:alphaModFix/>
          </a:blip>
          <a:srcRect b="0" l="0" r="0" t="0"/>
          <a:stretch/>
        </p:blipFill>
        <p:spPr>
          <a:xfrm>
            <a:off x="12485661" y="3721100"/>
            <a:ext cx="11177397" cy="1625600"/>
          </a:xfrm>
          <a:prstGeom prst="rect">
            <a:avLst/>
          </a:prstGeom>
          <a:noFill/>
          <a:ln>
            <a:noFill/>
          </a:ln>
        </p:spPr>
      </p:pic>
      <p:pic>
        <p:nvPicPr>
          <p:cNvPr descr="Image 2" id="28" name="Google Shape;28;p2"/>
          <p:cNvPicPr preferRelativeResize="0"/>
          <p:nvPr/>
        </p:nvPicPr>
        <p:blipFill rotWithShape="1">
          <a:blip r:embed="rId5">
            <a:alphaModFix/>
          </a:blip>
          <a:srcRect b="0" l="0" r="0" t="0"/>
          <a:stretch/>
        </p:blipFill>
        <p:spPr>
          <a:xfrm>
            <a:off x="596974" y="774700"/>
            <a:ext cx="11177398" cy="2133600"/>
          </a:xfrm>
          <a:prstGeom prst="rect">
            <a:avLst/>
          </a:prstGeom>
          <a:noFill/>
          <a:ln>
            <a:noFill/>
          </a:ln>
        </p:spPr>
      </p:pic>
      <p:pic>
        <p:nvPicPr>
          <p:cNvPr descr="Image 3" id="29" name="Google Shape;29;p2"/>
          <p:cNvPicPr preferRelativeResize="0"/>
          <p:nvPr/>
        </p:nvPicPr>
        <p:blipFill rotWithShape="1">
          <a:blip r:embed="rId6">
            <a:alphaModFix/>
          </a:blip>
          <a:srcRect b="0" l="0" r="0" t="0"/>
          <a:stretch/>
        </p:blipFill>
        <p:spPr>
          <a:xfrm>
            <a:off x="23523339" y="10820400"/>
            <a:ext cx="711290" cy="2590800"/>
          </a:xfrm>
          <a:prstGeom prst="rect">
            <a:avLst/>
          </a:prstGeom>
          <a:noFill/>
          <a:ln>
            <a:noFill/>
          </a:ln>
        </p:spPr>
      </p:pic>
      <p:sp>
        <p:nvSpPr>
          <p:cNvPr id="30" name="Google Shape;30;p2"/>
          <p:cNvSpPr txBox="1"/>
          <p:nvPr/>
        </p:nvSpPr>
        <p:spPr>
          <a:xfrm>
            <a:off x="8706938" y="3289300"/>
            <a:ext cx="9026596" cy="1955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800"/>
              <a:buFont typeface="Rock Salt"/>
              <a:buNone/>
            </a:pPr>
            <a:r>
              <a:rPr b="0" i="0" lang="en-US" sz="12800" u="none" cap="none" strike="noStrike">
                <a:solidFill>
                  <a:srgbClr val="000000"/>
                </a:solidFill>
                <a:latin typeface="Rock Salt"/>
                <a:ea typeface="Rock Salt"/>
                <a:cs typeface="Rock Salt"/>
                <a:sym typeface="Rock Salt"/>
              </a:rPr>
              <a:t>Welcome</a:t>
            </a:r>
            <a:endParaRPr/>
          </a:p>
        </p:txBody>
      </p:sp>
      <p:sp>
        <p:nvSpPr>
          <p:cNvPr id="31" name="Google Shape;31;p2"/>
          <p:cNvSpPr txBox="1"/>
          <p:nvPr/>
        </p:nvSpPr>
        <p:spPr>
          <a:xfrm>
            <a:off x="5000192" y="6921500"/>
            <a:ext cx="14399367" cy="1981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386" name="Shape 386"/>
        <p:cNvGrpSpPr/>
        <p:nvPr/>
      </p:nvGrpSpPr>
      <p:grpSpPr>
        <a:xfrm>
          <a:off x="0" y="0"/>
          <a:ext cx="0" cy="0"/>
          <a:chOff x="0" y="0"/>
          <a:chExt cx="0" cy="0"/>
        </a:xfrm>
      </p:grpSpPr>
      <p:pic>
        <p:nvPicPr>
          <p:cNvPr descr="Image 0" id="387" name="Google Shape;387;p2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388" name="Google Shape;388;p20"/>
          <p:cNvPicPr preferRelativeResize="0"/>
          <p:nvPr/>
        </p:nvPicPr>
        <p:blipFill rotWithShape="1">
          <a:blip r:embed="rId4">
            <a:alphaModFix/>
          </a:blip>
          <a:srcRect b="0" l="0" r="0" t="0"/>
          <a:stretch/>
        </p:blipFill>
        <p:spPr>
          <a:xfrm>
            <a:off x="18950768" y="1562100"/>
            <a:ext cx="3734268" cy="1727200"/>
          </a:xfrm>
          <a:prstGeom prst="rect">
            <a:avLst/>
          </a:prstGeom>
          <a:noFill/>
          <a:ln>
            <a:noFill/>
          </a:ln>
        </p:spPr>
      </p:pic>
      <p:pic>
        <p:nvPicPr>
          <p:cNvPr descr="Image 2" id="389" name="Google Shape;389;p20"/>
          <p:cNvPicPr preferRelativeResize="0"/>
          <p:nvPr/>
        </p:nvPicPr>
        <p:blipFill rotWithShape="1">
          <a:blip r:embed="rId5">
            <a:alphaModFix/>
          </a:blip>
          <a:srcRect b="0" l="0" r="0" t="0"/>
          <a:stretch/>
        </p:blipFill>
        <p:spPr>
          <a:xfrm>
            <a:off x="13349368" y="3721100"/>
            <a:ext cx="3734268" cy="1727200"/>
          </a:xfrm>
          <a:prstGeom prst="rect">
            <a:avLst/>
          </a:prstGeom>
          <a:noFill/>
          <a:ln>
            <a:noFill/>
          </a:ln>
        </p:spPr>
      </p:pic>
      <p:pic>
        <p:nvPicPr>
          <p:cNvPr descr="Image 3" id="390" name="Google Shape;390;p20"/>
          <p:cNvPicPr preferRelativeResize="0"/>
          <p:nvPr/>
        </p:nvPicPr>
        <p:blipFill rotWithShape="1">
          <a:blip r:embed="rId6">
            <a:alphaModFix/>
          </a:blip>
          <a:srcRect b="0" l="0" r="0" t="0"/>
          <a:stretch/>
        </p:blipFill>
        <p:spPr>
          <a:xfrm>
            <a:off x="736692" y="406400"/>
            <a:ext cx="9043531" cy="3746500"/>
          </a:xfrm>
          <a:prstGeom prst="rect">
            <a:avLst/>
          </a:prstGeom>
          <a:noFill/>
          <a:ln>
            <a:noFill/>
          </a:ln>
        </p:spPr>
      </p:pic>
      <p:pic>
        <p:nvPicPr>
          <p:cNvPr descr="Image 4" id="391" name="Google Shape;391;p20"/>
          <p:cNvPicPr preferRelativeResize="0"/>
          <p:nvPr/>
        </p:nvPicPr>
        <p:blipFill rotWithShape="1">
          <a:blip r:embed="rId7">
            <a:alphaModFix/>
          </a:blip>
          <a:srcRect b="0" l="0" r="0" t="0"/>
          <a:stretch/>
        </p:blipFill>
        <p:spPr>
          <a:xfrm>
            <a:off x="23523339" y="10820400"/>
            <a:ext cx="711290" cy="2590800"/>
          </a:xfrm>
          <a:prstGeom prst="rect">
            <a:avLst/>
          </a:prstGeom>
          <a:noFill/>
          <a:ln>
            <a:noFill/>
          </a:ln>
        </p:spPr>
      </p:pic>
      <p:pic>
        <p:nvPicPr>
          <p:cNvPr descr="Image 5" id="392" name="Google Shape;392;p20"/>
          <p:cNvPicPr preferRelativeResize="0"/>
          <p:nvPr/>
        </p:nvPicPr>
        <p:blipFill rotWithShape="1">
          <a:blip r:embed="rId8">
            <a:alphaModFix/>
          </a:blip>
          <a:srcRect b="0" l="0" r="0" t="0"/>
          <a:stretch/>
        </p:blipFill>
        <p:spPr>
          <a:xfrm>
            <a:off x="508062" y="3911600"/>
            <a:ext cx="14479812" cy="7861300"/>
          </a:xfrm>
          <a:prstGeom prst="rect">
            <a:avLst/>
          </a:prstGeom>
          <a:noFill/>
          <a:ln>
            <a:noFill/>
          </a:ln>
        </p:spPr>
      </p:pic>
      <p:sp>
        <p:nvSpPr>
          <p:cNvPr id="393" name="Google Shape;393;p20"/>
          <p:cNvSpPr txBox="1"/>
          <p:nvPr/>
        </p:nvSpPr>
        <p:spPr>
          <a:xfrm>
            <a:off x="3823177" y="1250949"/>
            <a:ext cx="17079402" cy="12192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0"/>
              <a:buFont typeface="Rock Salt"/>
              <a:buNone/>
            </a:pPr>
            <a:r>
              <a:rPr b="0" i="0" lang="en-US" sz="8000" u="none" cap="none" strike="noStrike">
                <a:solidFill>
                  <a:srgbClr val="000000"/>
                </a:solidFill>
                <a:latin typeface="Rock Salt"/>
                <a:ea typeface="Rock Salt"/>
                <a:cs typeface="Rock Salt"/>
                <a:sym typeface="Rock Salt"/>
              </a:rPr>
              <a:t>Fantasy Realm at a Glance</a:t>
            </a:r>
            <a:endParaRPr/>
          </a:p>
        </p:txBody>
      </p:sp>
      <p:sp>
        <p:nvSpPr>
          <p:cNvPr id="394" name="Google Shape;394;p20"/>
          <p:cNvSpPr txBox="1"/>
          <p:nvPr/>
        </p:nvSpPr>
        <p:spPr>
          <a:xfrm>
            <a:off x="16118315" y="3352800"/>
            <a:ext cx="7138293" cy="73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4800"/>
              <a:buFont typeface="Rock Salt"/>
              <a:buNone/>
            </a:pPr>
            <a:r>
              <a:rPr b="0" i="0" lang="en-US" sz="4800" u="none" cap="none" strike="noStrike">
                <a:solidFill>
                  <a:srgbClr val="0E0E0E"/>
                </a:solidFill>
                <a:latin typeface="Rock Salt"/>
                <a:ea typeface="Rock Salt"/>
                <a:cs typeface="Rock Salt"/>
                <a:sym typeface="Rock Salt"/>
              </a:rPr>
              <a:t>The Forest</a:t>
            </a:r>
            <a:endParaRPr/>
          </a:p>
        </p:txBody>
      </p:sp>
      <p:sp>
        <p:nvSpPr>
          <p:cNvPr id="395" name="Google Shape;395;p20"/>
          <p:cNvSpPr txBox="1"/>
          <p:nvPr/>
        </p:nvSpPr>
        <p:spPr>
          <a:xfrm>
            <a:off x="16118315" y="4914900"/>
            <a:ext cx="7070551"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animals and enchanted creatures.</a:t>
            </a:r>
            <a:endParaRPr/>
          </a:p>
        </p:txBody>
      </p:sp>
      <p:sp>
        <p:nvSpPr>
          <p:cNvPr id="396" name="Google Shape;396;p20"/>
          <p:cNvSpPr txBox="1"/>
          <p:nvPr/>
        </p:nvSpPr>
        <p:spPr>
          <a:xfrm>
            <a:off x="16118315" y="6521450"/>
            <a:ext cx="7138293" cy="73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4800"/>
              <a:buFont typeface="Rock Salt"/>
              <a:buNone/>
            </a:pPr>
            <a:r>
              <a:rPr b="0" i="0" lang="en-US" sz="4800" u="none" cap="none" strike="noStrike">
                <a:solidFill>
                  <a:srgbClr val="0E0E0E"/>
                </a:solidFill>
                <a:latin typeface="Rock Salt"/>
                <a:ea typeface="Rock Salt"/>
                <a:cs typeface="Rock Salt"/>
                <a:sym typeface="Rock Salt"/>
              </a:rPr>
              <a:t>The Caves</a:t>
            </a:r>
            <a:endParaRPr/>
          </a:p>
        </p:txBody>
      </p:sp>
      <p:sp>
        <p:nvSpPr>
          <p:cNvPr id="397" name="Google Shape;397;p20"/>
          <p:cNvSpPr txBox="1"/>
          <p:nvPr/>
        </p:nvSpPr>
        <p:spPr>
          <a:xfrm>
            <a:off x="16118315" y="8083550"/>
            <a:ext cx="7070551"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gems and crystals.</a:t>
            </a:r>
            <a:endParaRPr/>
          </a:p>
        </p:txBody>
      </p:sp>
      <p:sp>
        <p:nvSpPr>
          <p:cNvPr id="398" name="Google Shape;398;p20"/>
          <p:cNvSpPr txBox="1"/>
          <p:nvPr/>
        </p:nvSpPr>
        <p:spPr>
          <a:xfrm>
            <a:off x="16118315" y="9683750"/>
            <a:ext cx="7138293" cy="73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4800"/>
              <a:buFont typeface="Rock Salt"/>
              <a:buNone/>
            </a:pPr>
            <a:r>
              <a:rPr b="0" i="0" lang="en-US" sz="4800" u="none" cap="none" strike="noStrike">
                <a:solidFill>
                  <a:srgbClr val="0E0E0E"/>
                </a:solidFill>
                <a:latin typeface="Rock Salt"/>
                <a:ea typeface="Rock Salt"/>
                <a:cs typeface="Rock Salt"/>
                <a:sym typeface="Rock Salt"/>
              </a:rPr>
              <a:t>The Lair</a:t>
            </a:r>
            <a:endParaRPr/>
          </a:p>
        </p:txBody>
      </p:sp>
      <p:sp>
        <p:nvSpPr>
          <p:cNvPr id="399" name="Google Shape;399;p20"/>
          <p:cNvSpPr txBox="1"/>
          <p:nvPr/>
        </p:nvSpPr>
        <p:spPr>
          <a:xfrm>
            <a:off x="16118315" y="11245850"/>
            <a:ext cx="7070551"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403" name="Shape 403"/>
        <p:cNvGrpSpPr/>
        <p:nvPr/>
      </p:nvGrpSpPr>
      <p:grpSpPr>
        <a:xfrm>
          <a:off x="0" y="0"/>
          <a:ext cx="0" cy="0"/>
          <a:chOff x="0" y="0"/>
          <a:chExt cx="0" cy="0"/>
        </a:xfrm>
      </p:grpSpPr>
      <p:pic>
        <p:nvPicPr>
          <p:cNvPr descr="Image 0" id="404" name="Google Shape;404;p2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405" name="Google Shape;405;p21"/>
          <p:cNvPicPr preferRelativeResize="0"/>
          <p:nvPr/>
        </p:nvPicPr>
        <p:blipFill rotWithShape="1">
          <a:blip r:embed="rId4">
            <a:alphaModFix/>
          </a:blip>
          <a:srcRect b="0" l="0" r="0" t="0"/>
          <a:stretch/>
        </p:blipFill>
        <p:spPr>
          <a:xfrm>
            <a:off x="647781" y="825500"/>
            <a:ext cx="5779223" cy="2717800"/>
          </a:xfrm>
          <a:prstGeom prst="rect">
            <a:avLst/>
          </a:prstGeom>
          <a:noFill/>
          <a:ln>
            <a:noFill/>
          </a:ln>
        </p:spPr>
      </p:pic>
      <p:pic>
        <p:nvPicPr>
          <p:cNvPr descr="Image 2" id="406" name="Google Shape;406;p21"/>
          <p:cNvPicPr preferRelativeResize="0"/>
          <p:nvPr/>
        </p:nvPicPr>
        <p:blipFill rotWithShape="1">
          <a:blip r:embed="rId5">
            <a:alphaModFix/>
          </a:blip>
          <a:srcRect b="0" l="0" r="0" t="0"/>
          <a:stretch/>
        </p:blipFill>
        <p:spPr>
          <a:xfrm>
            <a:off x="6998575" y="3467100"/>
            <a:ext cx="4394750" cy="2070100"/>
          </a:xfrm>
          <a:prstGeom prst="rect">
            <a:avLst/>
          </a:prstGeom>
          <a:noFill/>
          <a:ln>
            <a:noFill/>
          </a:ln>
        </p:spPr>
      </p:pic>
      <p:pic>
        <p:nvPicPr>
          <p:cNvPr descr="Image 3" id="407" name="Google Shape;407;p21"/>
          <p:cNvPicPr preferRelativeResize="0"/>
          <p:nvPr/>
        </p:nvPicPr>
        <p:blipFill rotWithShape="1">
          <a:blip r:embed="rId6">
            <a:alphaModFix/>
          </a:blip>
          <a:srcRect b="0" l="0" r="0" t="0"/>
          <a:stretch/>
        </p:blipFill>
        <p:spPr>
          <a:xfrm>
            <a:off x="12193523" y="1511300"/>
            <a:ext cx="11520342" cy="2413000"/>
          </a:xfrm>
          <a:prstGeom prst="rect">
            <a:avLst/>
          </a:prstGeom>
          <a:noFill/>
          <a:ln>
            <a:noFill/>
          </a:ln>
        </p:spPr>
      </p:pic>
      <p:pic>
        <p:nvPicPr>
          <p:cNvPr descr="Image 4" id="408" name="Google Shape;408;p21"/>
          <p:cNvPicPr preferRelativeResize="0"/>
          <p:nvPr/>
        </p:nvPicPr>
        <p:blipFill rotWithShape="1">
          <a:blip r:embed="rId7">
            <a:alphaModFix/>
          </a:blip>
          <a:srcRect b="0" l="0" r="0" t="0"/>
          <a:stretch/>
        </p:blipFill>
        <p:spPr>
          <a:xfrm>
            <a:off x="23523339" y="10820400"/>
            <a:ext cx="711290" cy="2590800"/>
          </a:xfrm>
          <a:prstGeom prst="rect">
            <a:avLst/>
          </a:prstGeom>
          <a:noFill/>
          <a:ln>
            <a:noFill/>
          </a:ln>
        </p:spPr>
      </p:pic>
      <p:sp>
        <p:nvSpPr>
          <p:cNvPr id="409" name="Google Shape;409;p21"/>
          <p:cNvSpPr txBox="1"/>
          <p:nvPr/>
        </p:nvSpPr>
        <p:spPr>
          <a:xfrm>
            <a:off x="8505829" y="152399"/>
            <a:ext cx="7388091" cy="121920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8000"/>
              <a:buFont typeface="Rock Salt"/>
              <a:buNone/>
            </a:pPr>
            <a:r>
              <a:rPr b="0" i="0" lang="en-US" sz="8000" u="none" cap="none" strike="noStrike">
                <a:solidFill>
                  <a:srgbClr val="000000"/>
                </a:solidFill>
                <a:latin typeface="Rock Salt"/>
                <a:ea typeface="Rock Salt"/>
                <a:cs typeface="Rock Salt"/>
                <a:sym typeface="Rock Salt"/>
              </a:rPr>
              <a:t>The Timeline</a:t>
            </a:r>
            <a:endParaRPr/>
          </a:p>
        </p:txBody>
      </p:sp>
      <p:pic>
        <p:nvPicPr>
          <p:cNvPr descr="Image 5" id="410" name="Google Shape;410;p21"/>
          <p:cNvPicPr preferRelativeResize="0"/>
          <p:nvPr/>
        </p:nvPicPr>
        <p:blipFill rotWithShape="1">
          <a:blip r:embed="rId8">
            <a:alphaModFix/>
          </a:blip>
          <a:srcRect b="0" l="0" r="0" t="0"/>
          <a:stretch/>
        </p:blipFill>
        <p:spPr>
          <a:xfrm>
            <a:off x="1587697" y="3124200"/>
            <a:ext cx="21237056" cy="8445500"/>
          </a:xfrm>
          <a:prstGeom prst="rect">
            <a:avLst/>
          </a:prstGeom>
          <a:noFill/>
          <a:ln>
            <a:noFill/>
          </a:ln>
        </p:spPr>
      </p:pic>
      <p:pic>
        <p:nvPicPr>
          <p:cNvPr descr="Image 6" id="411" name="Google Shape;411;p21"/>
          <p:cNvPicPr preferRelativeResize="0"/>
          <p:nvPr/>
        </p:nvPicPr>
        <p:blipFill rotWithShape="1">
          <a:blip r:embed="rId9">
            <a:alphaModFix/>
          </a:blip>
          <a:srcRect b="0" l="0" r="0" t="0"/>
          <a:stretch/>
        </p:blipFill>
        <p:spPr>
          <a:xfrm>
            <a:off x="4089910" y="6083300"/>
            <a:ext cx="38106" cy="2527300"/>
          </a:xfrm>
          <a:prstGeom prst="rect">
            <a:avLst/>
          </a:prstGeom>
          <a:noFill/>
          <a:ln>
            <a:noFill/>
          </a:ln>
        </p:spPr>
      </p:pic>
      <p:pic>
        <p:nvPicPr>
          <p:cNvPr descr="Image 7" id="412" name="Google Shape;412;p21"/>
          <p:cNvPicPr preferRelativeResize="0"/>
          <p:nvPr/>
        </p:nvPicPr>
        <p:blipFill rotWithShape="1">
          <a:blip r:embed="rId9">
            <a:alphaModFix/>
          </a:blip>
          <a:srcRect b="0" l="0" r="0" t="0"/>
          <a:stretch/>
        </p:blipFill>
        <p:spPr>
          <a:xfrm>
            <a:off x="9475383" y="6083300"/>
            <a:ext cx="38106" cy="2527300"/>
          </a:xfrm>
          <a:prstGeom prst="rect">
            <a:avLst/>
          </a:prstGeom>
          <a:noFill/>
          <a:ln>
            <a:noFill/>
          </a:ln>
        </p:spPr>
      </p:pic>
      <p:pic>
        <p:nvPicPr>
          <p:cNvPr descr="Image 8" id="413" name="Google Shape;413;p21"/>
          <p:cNvPicPr preferRelativeResize="0"/>
          <p:nvPr/>
        </p:nvPicPr>
        <p:blipFill rotWithShape="1">
          <a:blip r:embed="rId9">
            <a:alphaModFix/>
          </a:blip>
          <a:srcRect b="0" l="0" r="0" t="0"/>
          <a:stretch/>
        </p:blipFill>
        <p:spPr>
          <a:xfrm>
            <a:off x="14860857" y="6083300"/>
            <a:ext cx="38106" cy="2527300"/>
          </a:xfrm>
          <a:prstGeom prst="rect">
            <a:avLst/>
          </a:prstGeom>
          <a:noFill/>
          <a:ln>
            <a:noFill/>
          </a:ln>
        </p:spPr>
      </p:pic>
      <p:pic>
        <p:nvPicPr>
          <p:cNvPr descr="Image 9" id="414" name="Google Shape;414;p21"/>
          <p:cNvPicPr preferRelativeResize="0"/>
          <p:nvPr/>
        </p:nvPicPr>
        <p:blipFill rotWithShape="1">
          <a:blip r:embed="rId9">
            <a:alphaModFix/>
          </a:blip>
          <a:srcRect b="0" l="0" r="0" t="0"/>
          <a:stretch/>
        </p:blipFill>
        <p:spPr>
          <a:xfrm>
            <a:off x="20246330" y="6083300"/>
            <a:ext cx="38106" cy="2527300"/>
          </a:xfrm>
          <a:prstGeom prst="rect">
            <a:avLst/>
          </a:prstGeom>
          <a:noFill/>
          <a:ln>
            <a:noFill/>
          </a:ln>
        </p:spPr>
      </p:pic>
      <p:sp>
        <p:nvSpPr>
          <p:cNvPr id="415" name="Google Shape;415;p21"/>
          <p:cNvSpPr/>
          <p:nvPr/>
        </p:nvSpPr>
        <p:spPr>
          <a:xfrm>
            <a:off x="1587697" y="6578600"/>
            <a:ext cx="5080637"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16" name="Google Shape;416;p21"/>
          <p:cNvSpPr txBox="1"/>
          <p:nvPr/>
        </p:nvSpPr>
        <p:spPr>
          <a:xfrm>
            <a:off x="3105537" y="7025847"/>
            <a:ext cx="21975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Rock Salt"/>
              <a:buNone/>
            </a:pPr>
            <a:r>
              <a:rPr b="0" i="0" lang="en-US" sz="3600" u="none" cap="none" strike="noStrike">
                <a:solidFill>
                  <a:srgbClr val="000000"/>
                </a:solidFill>
                <a:latin typeface="Rock Salt"/>
                <a:ea typeface="Rock Salt"/>
                <a:cs typeface="Rock Salt"/>
                <a:sym typeface="Rock Salt"/>
              </a:rPr>
              <a:t>Eclipse</a:t>
            </a:r>
            <a:endParaRPr/>
          </a:p>
        </p:txBody>
      </p:sp>
      <p:pic>
        <p:nvPicPr>
          <p:cNvPr descr="Image 10" id="417" name="Google Shape;417;p21"/>
          <p:cNvPicPr preferRelativeResize="0"/>
          <p:nvPr/>
        </p:nvPicPr>
        <p:blipFill rotWithShape="1">
          <a:blip r:embed="rId10">
            <a:alphaModFix/>
          </a:blip>
          <a:srcRect b="0" l="0" r="0" t="0"/>
          <a:stretch/>
        </p:blipFill>
        <p:spPr>
          <a:xfrm>
            <a:off x="6668333" y="7302500"/>
            <a:ext cx="304839" cy="38100"/>
          </a:xfrm>
          <a:prstGeom prst="rect">
            <a:avLst/>
          </a:prstGeom>
          <a:noFill/>
          <a:ln>
            <a:noFill/>
          </a:ln>
        </p:spPr>
      </p:pic>
      <p:sp>
        <p:nvSpPr>
          <p:cNvPr id="418" name="Google Shape;418;p21"/>
          <p:cNvSpPr/>
          <p:nvPr/>
        </p:nvSpPr>
        <p:spPr>
          <a:xfrm>
            <a:off x="6973172" y="6578600"/>
            <a:ext cx="5080636"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19" name="Google Shape;419;p21"/>
          <p:cNvSpPr txBox="1"/>
          <p:nvPr/>
        </p:nvSpPr>
        <p:spPr>
          <a:xfrm>
            <a:off x="8618026" y="7025847"/>
            <a:ext cx="19434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Rock Salt"/>
              <a:buNone/>
            </a:pPr>
            <a:r>
              <a:rPr b="0" i="0" lang="en-US" sz="3600" u="none" cap="none" strike="noStrike">
                <a:solidFill>
                  <a:srgbClr val="000000"/>
                </a:solidFill>
                <a:latin typeface="Rock Salt"/>
                <a:ea typeface="Rock Salt"/>
                <a:cs typeface="Rock Salt"/>
                <a:sym typeface="Rock Salt"/>
              </a:rPr>
              <a:t>Quest</a:t>
            </a:r>
            <a:endParaRPr/>
          </a:p>
        </p:txBody>
      </p:sp>
      <p:pic>
        <p:nvPicPr>
          <p:cNvPr descr="Image 11" id="420" name="Google Shape;420;p21"/>
          <p:cNvPicPr preferRelativeResize="0"/>
          <p:nvPr/>
        </p:nvPicPr>
        <p:blipFill rotWithShape="1">
          <a:blip r:embed="rId10">
            <a:alphaModFix/>
          </a:blip>
          <a:srcRect b="0" l="0" r="0" t="0"/>
          <a:stretch/>
        </p:blipFill>
        <p:spPr>
          <a:xfrm>
            <a:off x="12053806" y="7302500"/>
            <a:ext cx="304839" cy="38100"/>
          </a:xfrm>
          <a:prstGeom prst="rect">
            <a:avLst/>
          </a:prstGeom>
          <a:noFill/>
          <a:ln>
            <a:noFill/>
          </a:ln>
        </p:spPr>
      </p:pic>
      <p:sp>
        <p:nvSpPr>
          <p:cNvPr id="421" name="Google Shape;421;p21"/>
          <p:cNvSpPr/>
          <p:nvPr/>
        </p:nvSpPr>
        <p:spPr>
          <a:xfrm>
            <a:off x="12358644" y="6578600"/>
            <a:ext cx="5080637"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22" name="Google Shape;422;p21"/>
          <p:cNvSpPr txBox="1"/>
          <p:nvPr/>
        </p:nvSpPr>
        <p:spPr>
          <a:xfrm>
            <a:off x="13349368" y="7025847"/>
            <a:ext cx="32517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Rock Salt"/>
              <a:buNone/>
            </a:pPr>
            <a:r>
              <a:rPr b="0" i="0" lang="en-US" sz="3600" u="none" cap="none" strike="noStrike">
                <a:solidFill>
                  <a:srgbClr val="000000"/>
                </a:solidFill>
                <a:latin typeface="Rock Salt"/>
                <a:ea typeface="Rock Salt"/>
                <a:cs typeface="Rock Salt"/>
                <a:sym typeface="Rock Salt"/>
              </a:rPr>
              <a:t>Foundation</a:t>
            </a:r>
            <a:endParaRPr/>
          </a:p>
        </p:txBody>
      </p:sp>
      <p:pic>
        <p:nvPicPr>
          <p:cNvPr descr="Image 12" id="423" name="Google Shape;423;p21"/>
          <p:cNvPicPr preferRelativeResize="0"/>
          <p:nvPr/>
        </p:nvPicPr>
        <p:blipFill rotWithShape="1">
          <a:blip r:embed="rId10">
            <a:alphaModFix/>
          </a:blip>
          <a:srcRect b="0" l="0" r="0" t="0"/>
          <a:stretch/>
        </p:blipFill>
        <p:spPr>
          <a:xfrm>
            <a:off x="17439279" y="7302500"/>
            <a:ext cx="304839" cy="38100"/>
          </a:xfrm>
          <a:prstGeom prst="rect">
            <a:avLst/>
          </a:prstGeom>
          <a:noFill/>
          <a:ln>
            <a:noFill/>
          </a:ln>
        </p:spPr>
      </p:pic>
      <p:sp>
        <p:nvSpPr>
          <p:cNvPr id="424" name="Google Shape;424;p21"/>
          <p:cNvSpPr/>
          <p:nvPr/>
        </p:nvSpPr>
        <p:spPr>
          <a:xfrm>
            <a:off x="17744118" y="6578600"/>
            <a:ext cx="5080636"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25" name="Google Shape;425;p21"/>
          <p:cNvSpPr txBox="1"/>
          <p:nvPr/>
        </p:nvSpPr>
        <p:spPr>
          <a:xfrm>
            <a:off x="17966396" y="7025847"/>
            <a:ext cx="47886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Rock Salt"/>
              <a:buNone/>
            </a:pPr>
            <a:r>
              <a:rPr b="0" i="0" lang="en-US" sz="3600" u="none" cap="none" strike="noStrike">
                <a:solidFill>
                  <a:srgbClr val="000000"/>
                </a:solidFill>
                <a:latin typeface="Rock Salt"/>
                <a:ea typeface="Rock Salt"/>
                <a:cs typeface="Rock Salt"/>
                <a:sym typeface="Rock Salt"/>
              </a:rPr>
              <a:t>Transformation</a:t>
            </a:r>
            <a:endParaRPr/>
          </a:p>
        </p:txBody>
      </p:sp>
      <p:pic>
        <p:nvPicPr>
          <p:cNvPr descr="Image 13" id="426" name="Google Shape;426;p21"/>
          <p:cNvPicPr preferRelativeResize="0"/>
          <p:nvPr/>
        </p:nvPicPr>
        <p:blipFill rotWithShape="1">
          <a:blip r:embed="rId11">
            <a:alphaModFix/>
          </a:blip>
          <a:srcRect b="0" l="0" r="0" t="0"/>
          <a:stretch/>
        </p:blipFill>
        <p:spPr>
          <a:xfrm>
            <a:off x="3029948" y="4324350"/>
            <a:ext cx="2197376" cy="1689100"/>
          </a:xfrm>
          <a:prstGeom prst="rect">
            <a:avLst/>
          </a:prstGeom>
          <a:noFill/>
          <a:ln>
            <a:noFill/>
          </a:ln>
        </p:spPr>
      </p:pic>
      <p:pic>
        <p:nvPicPr>
          <p:cNvPr descr="Image 14" id="427" name="Google Shape;427;p21"/>
          <p:cNvPicPr preferRelativeResize="0"/>
          <p:nvPr/>
        </p:nvPicPr>
        <p:blipFill rotWithShape="1">
          <a:blip r:embed="rId12">
            <a:alphaModFix/>
          </a:blip>
          <a:srcRect b="0" l="0" r="0" t="0"/>
          <a:stretch/>
        </p:blipFill>
        <p:spPr>
          <a:xfrm>
            <a:off x="8897462" y="8680450"/>
            <a:ext cx="1224796" cy="1689100"/>
          </a:xfrm>
          <a:prstGeom prst="rect">
            <a:avLst/>
          </a:prstGeom>
          <a:noFill/>
          <a:ln>
            <a:noFill/>
          </a:ln>
        </p:spPr>
      </p:pic>
      <p:pic>
        <p:nvPicPr>
          <p:cNvPr descr="Image 15" id="428" name="Google Shape;428;p21"/>
          <p:cNvPicPr preferRelativeResize="0"/>
          <p:nvPr/>
        </p:nvPicPr>
        <p:blipFill rotWithShape="1">
          <a:blip r:embed="rId13">
            <a:alphaModFix/>
          </a:blip>
          <a:srcRect b="0" l="0" r="0" t="0"/>
          <a:stretch/>
        </p:blipFill>
        <p:spPr>
          <a:xfrm>
            <a:off x="13968967" y="4324350"/>
            <a:ext cx="1870273" cy="1689100"/>
          </a:xfrm>
          <a:prstGeom prst="rect">
            <a:avLst/>
          </a:prstGeom>
          <a:noFill/>
          <a:ln>
            <a:noFill/>
          </a:ln>
        </p:spPr>
      </p:pic>
      <p:pic>
        <p:nvPicPr>
          <p:cNvPr descr="Image 16" id="429" name="Google Shape;429;p21"/>
          <p:cNvPicPr preferRelativeResize="0"/>
          <p:nvPr/>
        </p:nvPicPr>
        <p:blipFill rotWithShape="1">
          <a:blip r:embed="rId14">
            <a:alphaModFix/>
          </a:blip>
          <a:srcRect b="0" l="0" r="0" t="0"/>
          <a:stretch/>
        </p:blipFill>
        <p:spPr>
          <a:xfrm>
            <a:off x="19516608" y="8680450"/>
            <a:ext cx="1526728" cy="1689100"/>
          </a:xfrm>
          <a:prstGeom prst="rect">
            <a:avLst/>
          </a:prstGeom>
          <a:noFill/>
          <a:ln>
            <a:noFill/>
          </a:ln>
        </p:spPr>
      </p:pic>
      <p:sp>
        <p:nvSpPr>
          <p:cNvPr id="430" name="Google Shape;430;p21"/>
          <p:cNvSpPr/>
          <p:nvPr/>
        </p:nvSpPr>
        <p:spPr>
          <a:xfrm>
            <a:off x="1587697" y="8794750"/>
            <a:ext cx="5080637" cy="27686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31" name="Google Shape;431;p21"/>
          <p:cNvSpPr txBox="1"/>
          <p:nvPr/>
        </p:nvSpPr>
        <p:spPr>
          <a:xfrm>
            <a:off x="1917939" y="9330897"/>
            <a:ext cx="44202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April</a:t>
            </a:r>
            <a:endParaRPr/>
          </a:p>
        </p:txBody>
      </p:sp>
      <p:sp>
        <p:nvSpPr>
          <p:cNvPr id="432" name="Google Shape;432;p21"/>
          <p:cNvSpPr txBox="1"/>
          <p:nvPr/>
        </p:nvSpPr>
        <p:spPr>
          <a:xfrm>
            <a:off x="1926407" y="10293350"/>
            <a:ext cx="4403217" cy="99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Eclipse, quest for artifact, disaster</a:t>
            </a:r>
            <a:endParaRPr/>
          </a:p>
        </p:txBody>
      </p:sp>
      <p:sp>
        <p:nvSpPr>
          <p:cNvPr id="433" name="Google Shape;433;p21"/>
          <p:cNvSpPr/>
          <p:nvPr/>
        </p:nvSpPr>
        <p:spPr>
          <a:xfrm>
            <a:off x="6973172" y="3130550"/>
            <a:ext cx="5080636" cy="27686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34" name="Google Shape;434;p21"/>
          <p:cNvSpPr txBox="1"/>
          <p:nvPr/>
        </p:nvSpPr>
        <p:spPr>
          <a:xfrm>
            <a:off x="7303413" y="3666697"/>
            <a:ext cx="44202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May</a:t>
            </a:r>
            <a:endParaRPr/>
          </a:p>
        </p:txBody>
      </p:sp>
      <p:sp>
        <p:nvSpPr>
          <p:cNvPr id="435" name="Google Shape;435;p21"/>
          <p:cNvSpPr txBox="1"/>
          <p:nvPr/>
        </p:nvSpPr>
        <p:spPr>
          <a:xfrm>
            <a:off x="7311880" y="4629150"/>
            <a:ext cx="4403218" cy="99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Shimmering City, conquest, Unicorn</a:t>
            </a:r>
            <a:endParaRPr/>
          </a:p>
        </p:txBody>
      </p:sp>
      <p:sp>
        <p:nvSpPr>
          <p:cNvPr id="436" name="Google Shape;436;p21"/>
          <p:cNvSpPr/>
          <p:nvPr/>
        </p:nvSpPr>
        <p:spPr>
          <a:xfrm>
            <a:off x="12358644" y="8794750"/>
            <a:ext cx="5080637" cy="27686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37" name="Google Shape;437;p21"/>
          <p:cNvSpPr txBox="1"/>
          <p:nvPr/>
        </p:nvSpPr>
        <p:spPr>
          <a:xfrm>
            <a:off x="12688885" y="9330897"/>
            <a:ext cx="44202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June</a:t>
            </a:r>
            <a:endParaRPr/>
          </a:p>
        </p:txBody>
      </p:sp>
      <p:sp>
        <p:nvSpPr>
          <p:cNvPr id="438" name="Google Shape;438;p21"/>
          <p:cNvSpPr txBox="1"/>
          <p:nvPr/>
        </p:nvSpPr>
        <p:spPr>
          <a:xfrm>
            <a:off x="12697353" y="10293350"/>
            <a:ext cx="4403218" cy="99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War, curse from artifact, discovery</a:t>
            </a:r>
            <a:endParaRPr/>
          </a:p>
        </p:txBody>
      </p:sp>
      <p:sp>
        <p:nvSpPr>
          <p:cNvPr id="439" name="Google Shape;439;p21"/>
          <p:cNvSpPr/>
          <p:nvPr/>
        </p:nvSpPr>
        <p:spPr>
          <a:xfrm>
            <a:off x="17744118" y="3130550"/>
            <a:ext cx="5080636" cy="27686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40" name="Google Shape;440;p21"/>
          <p:cNvSpPr txBox="1"/>
          <p:nvPr/>
        </p:nvSpPr>
        <p:spPr>
          <a:xfrm>
            <a:off x="18074358" y="3666697"/>
            <a:ext cx="44202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July</a:t>
            </a:r>
            <a:endParaRPr/>
          </a:p>
        </p:txBody>
      </p:sp>
      <p:sp>
        <p:nvSpPr>
          <p:cNvPr id="441" name="Google Shape;441;p21"/>
          <p:cNvSpPr txBox="1"/>
          <p:nvPr/>
        </p:nvSpPr>
        <p:spPr>
          <a:xfrm>
            <a:off x="18082826" y="4629150"/>
            <a:ext cx="4403218" cy="99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Kingdom invaded, betrayal, hero's festival</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445" name="Shape 445"/>
        <p:cNvGrpSpPr/>
        <p:nvPr/>
      </p:nvGrpSpPr>
      <p:grpSpPr>
        <a:xfrm>
          <a:off x="0" y="0"/>
          <a:ext cx="0" cy="0"/>
          <a:chOff x="0" y="0"/>
          <a:chExt cx="0" cy="0"/>
        </a:xfrm>
      </p:grpSpPr>
      <p:pic>
        <p:nvPicPr>
          <p:cNvPr descr="Image 0" id="446" name="Google Shape;446;p2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447" name="Google Shape;447;p22"/>
          <p:cNvPicPr preferRelativeResize="0"/>
          <p:nvPr/>
        </p:nvPicPr>
        <p:blipFill rotWithShape="1">
          <a:blip r:embed="rId4">
            <a:alphaModFix/>
          </a:blip>
          <a:srcRect b="0" l="0" r="0" t="0"/>
          <a:stretch/>
        </p:blipFill>
        <p:spPr>
          <a:xfrm>
            <a:off x="381048" y="1028700"/>
            <a:ext cx="5106038" cy="2438400"/>
          </a:xfrm>
          <a:prstGeom prst="rect">
            <a:avLst/>
          </a:prstGeom>
          <a:noFill/>
          <a:ln>
            <a:noFill/>
          </a:ln>
        </p:spPr>
      </p:pic>
      <p:pic>
        <p:nvPicPr>
          <p:cNvPr descr="Image 2" id="448" name="Google Shape;448;p22"/>
          <p:cNvPicPr preferRelativeResize="0"/>
          <p:nvPr/>
        </p:nvPicPr>
        <p:blipFill rotWithShape="1">
          <a:blip r:embed="rId5">
            <a:alphaModFix/>
          </a:blip>
          <a:srcRect b="0" l="0" r="0" t="0"/>
          <a:stretch/>
        </p:blipFill>
        <p:spPr>
          <a:xfrm>
            <a:off x="16626377" y="4064000"/>
            <a:ext cx="6744544" cy="2794000"/>
          </a:xfrm>
          <a:prstGeom prst="rect">
            <a:avLst/>
          </a:prstGeom>
          <a:noFill/>
          <a:ln>
            <a:noFill/>
          </a:ln>
        </p:spPr>
      </p:pic>
      <p:pic>
        <p:nvPicPr>
          <p:cNvPr descr="Image 3" id="449" name="Google Shape;449;p22"/>
          <p:cNvPicPr preferRelativeResize="0"/>
          <p:nvPr/>
        </p:nvPicPr>
        <p:blipFill rotWithShape="1">
          <a:blip r:embed="rId6">
            <a:alphaModFix/>
          </a:blip>
          <a:srcRect b="0" l="0" r="0" t="0"/>
          <a:stretch/>
        </p:blipFill>
        <p:spPr>
          <a:xfrm>
            <a:off x="23523339" y="10820400"/>
            <a:ext cx="711290" cy="2590800"/>
          </a:xfrm>
          <a:prstGeom prst="rect">
            <a:avLst/>
          </a:prstGeom>
          <a:noFill/>
          <a:ln>
            <a:noFill/>
          </a:ln>
        </p:spPr>
      </p:pic>
      <p:pic>
        <p:nvPicPr>
          <p:cNvPr descr="Image 4" id="450" name="Google Shape;450;p22"/>
          <p:cNvPicPr preferRelativeResize="0"/>
          <p:nvPr/>
        </p:nvPicPr>
        <p:blipFill rotWithShape="1">
          <a:blip r:embed="rId7">
            <a:alphaModFix/>
          </a:blip>
          <a:srcRect b="0" l="0" r="0" t="0"/>
          <a:stretch/>
        </p:blipFill>
        <p:spPr>
          <a:xfrm>
            <a:off x="2006850" y="0"/>
            <a:ext cx="20386050" cy="13716000"/>
          </a:xfrm>
          <a:prstGeom prst="rect">
            <a:avLst/>
          </a:prstGeom>
          <a:noFill/>
          <a:ln>
            <a:noFill/>
          </a:ln>
        </p:spPr>
      </p:pic>
      <p:pic>
        <p:nvPicPr>
          <p:cNvPr descr="Image 5" id="451" name="Google Shape;451;p22"/>
          <p:cNvPicPr preferRelativeResize="0"/>
          <p:nvPr/>
        </p:nvPicPr>
        <p:blipFill rotWithShape="1">
          <a:blip r:embed="rId8">
            <a:alphaModFix/>
          </a:blip>
          <a:srcRect b="0" l="0" r="0" t="0"/>
          <a:stretch/>
        </p:blipFill>
        <p:spPr>
          <a:xfrm>
            <a:off x="12453907" y="0"/>
            <a:ext cx="38106" cy="1460500"/>
          </a:xfrm>
          <a:prstGeom prst="rect">
            <a:avLst/>
          </a:prstGeom>
          <a:noFill/>
          <a:ln>
            <a:noFill/>
          </a:ln>
        </p:spPr>
      </p:pic>
      <p:sp>
        <p:nvSpPr>
          <p:cNvPr id="452" name="Google Shape;452;p22"/>
          <p:cNvSpPr/>
          <p:nvPr/>
        </p:nvSpPr>
        <p:spPr>
          <a:xfrm>
            <a:off x="11215502" y="1460500"/>
            <a:ext cx="2540319" cy="1498600"/>
          </a:xfrm>
          <a:prstGeom prst="roundRect">
            <a:avLst>
              <a:gd fmla="val 10373" name="adj"/>
            </a:avLst>
          </a:prstGeom>
          <a:noFill/>
          <a:ln cap="flat" cmpd="sng" w="25400">
            <a:solidFill>
              <a:srgbClr val="000000"/>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53" name="Google Shape;453;p22"/>
          <p:cNvSpPr txBox="1"/>
          <p:nvPr/>
        </p:nvSpPr>
        <p:spPr>
          <a:xfrm>
            <a:off x="11945842" y="1918182"/>
            <a:ext cx="1232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May</a:t>
            </a:r>
            <a:endParaRPr/>
          </a:p>
        </p:txBody>
      </p:sp>
      <p:pic>
        <p:nvPicPr>
          <p:cNvPr descr="Image 6" id="454" name="Google Shape;454;p22"/>
          <p:cNvPicPr preferRelativeResize="0"/>
          <p:nvPr/>
        </p:nvPicPr>
        <p:blipFill rotWithShape="1">
          <a:blip r:embed="rId8">
            <a:alphaModFix/>
          </a:blip>
          <a:srcRect b="0" l="0" r="0" t="0"/>
          <a:stretch/>
        </p:blipFill>
        <p:spPr>
          <a:xfrm>
            <a:off x="12453907" y="2959100"/>
            <a:ext cx="38106" cy="1460500"/>
          </a:xfrm>
          <a:prstGeom prst="rect">
            <a:avLst/>
          </a:prstGeom>
          <a:noFill/>
          <a:ln>
            <a:noFill/>
          </a:ln>
        </p:spPr>
      </p:pic>
      <p:sp>
        <p:nvSpPr>
          <p:cNvPr id="455" name="Google Shape;455;p22"/>
          <p:cNvSpPr/>
          <p:nvPr/>
        </p:nvSpPr>
        <p:spPr>
          <a:xfrm>
            <a:off x="11215502" y="4419600"/>
            <a:ext cx="2540319" cy="1498600"/>
          </a:xfrm>
          <a:prstGeom prst="roundRect">
            <a:avLst>
              <a:gd fmla="val 10373" name="adj"/>
            </a:avLst>
          </a:prstGeom>
          <a:noFill/>
          <a:ln cap="flat" cmpd="sng" w="25400">
            <a:solidFill>
              <a:srgbClr val="000000"/>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56" name="Google Shape;456;p22"/>
          <p:cNvSpPr txBox="1"/>
          <p:nvPr/>
        </p:nvSpPr>
        <p:spPr>
          <a:xfrm>
            <a:off x="11856932" y="4877282"/>
            <a:ext cx="14100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June</a:t>
            </a:r>
            <a:endParaRPr/>
          </a:p>
        </p:txBody>
      </p:sp>
      <p:pic>
        <p:nvPicPr>
          <p:cNvPr descr="Image 7" id="457" name="Google Shape;457;p22"/>
          <p:cNvPicPr preferRelativeResize="0"/>
          <p:nvPr/>
        </p:nvPicPr>
        <p:blipFill rotWithShape="1">
          <a:blip r:embed="rId8">
            <a:alphaModFix/>
          </a:blip>
          <a:srcRect b="0" l="0" r="0" t="0"/>
          <a:stretch/>
        </p:blipFill>
        <p:spPr>
          <a:xfrm>
            <a:off x="12453907" y="5918200"/>
            <a:ext cx="38106" cy="1460500"/>
          </a:xfrm>
          <a:prstGeom prst="rect">
            <a:avLst/>
          </a:prstGeom>
          <a:noFill/>
          <a:ln>
            <a:noFill/>
          </a:ln>
        </p:spPr>
      </p:pic>
      <p:sp>
        <p:nvSpPr>
          <p:cNvPr id="458" name="Google Shape;458;p22"/>
          <p:cNvSpPr/>
          <p:nvPr/>
        </p:nvSpPr>
        <p:spPr>
          <a:xfrm>
            <a:off x="11215502" y="7378700"/>
            <a:ext cx="2540319" cy="1498600"/>
          </a:xfrm>
          <a:prstGeom prst="roundRect">
            <a:avLst>
              <a:gd fmla="val 10373" name="adj"/>
            </a:avLst>
          </a:prstGeom>
          <a:noFill/>
          <a:ln cap="flat" cmpd="sng" w="25400">
            <a:solidFill>
              <a:srgbClr val="000000"/>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59" name="Google Shape;459;p22"/>
          <p:cNvSpPr txBox="1"/>
          <p:nvPr/>
        </p:nvSpPr>
        <p:spPr>
          <a:xfrm>
            <a:off x="11920439" y="7836382"/>
            <a:ext cx="12828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July</a:t>
            </a:r>
            <a:endParaRPr/>
          </a:p>
        </p:txBody>
      </p:sp>
      <p:pic>
        <p:nvPicPr>
          <p:cNvPr descr="Image 8" id="460" name="Google Shape;460;p22"/>
          <p:cNvPicPr preferRelativeResize="0"/>
          <p:nvPr/>
        </p:nvPicPr>
        <p:blipFill rotWithShape="1">
          <a:blip r:embed="rId8">
            <a:alphaModFix/>
          </a:blip>
          <a:srcRect b="0" l="0" r="0" t="0"/>
          <a:stretch/>
        </p:blipFill>
        <p:spPr>
          <a:xfrm>
            <a:off x="12453907" y="8877300"/>
            <a:ext cx="38106" cy="1460500"/>
          </a:xfrm>
          <a:prstGeom prst="rect">
            <a:avLst/>
          </a:prstGeom>
          <a:noFill/>
          <a:ln>
            <a:noFill/>
          </a:ln>
        </p:spPr>
      </p:pic>
      <p:sp>
        <p:nvSpPr>
          <p:cNvPr id="461" name="Google Shape;461;p22"/>
          <p:cNvSpPr/>
          <p:nvPr/>
        </p:nvSpPr>
        <p:spPr>
          <a:xfrm>
            <a:off x="11215502" y="10337800"/>
            <a:ext cx="2540319" cy="1498600"/>
          </a:xfrm>
          <a:prstGeom prst="roundRect">
            <a:avLst>
              <a:gd fmla="val 10373" name="adj"/>
            </a:avLst>
          </a:prstGeom>
          <a:noFill/>
          <a:ln cap="flat" cmpd="sng" w="25400">
            <a:solidFill>
              <a:srgbClr val="000000"/>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62" name="Google Shape;462;p22"/>
          <p:cNvSpPr txBox="1"/>
          <p:nvPr/>
        </p:nvSpPr>
        <p:spPr>
          <a:xfrm>
            <a:off x="12022053" y="10795482"/>
            <a:ext cx="10797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Aug</a:t>
            </a:r>
            <a:endParaRPr/>
          </a:p>
        </p:txBody>
      </p:sp>
      <p:pic>
        <p:nvPicPr>
          <p:cNvPr descr="Image 9" id="463" name="Google Shape;463;p22"/>
          <p:cNvPicPr preferRelativeResize="0"/>
          <p:nvPr/>
        </p:nvPicPr>
        <p:blipFill rotWithShape="1">
          <a:blip r:embed="rId9">
            <a:alphaModFix/>
          </a:blip>
          <a:srcRect b="0" l="0" r="0" t="0"/>
          <a:stretch/>
        </p:blipFill>
        <p:spPr>
          <a:xfrm>
            <a:off x="12447555" y="11836400"/>
            <a:ext cx="38106" cy="1879600"/>
          </a:xfrm>
          <a:prstGeom prst="rect">
            <a:avLst/>
          </a:prstGeom>
          <a:noFill/>
          <a:ln>
            <a:noFill/>
          </a:ln>
        </p:spPr>
      </p:pic>
      <p:sp>
        <p:nvSpPr>
          <p:cNvPr id="464" name="Google Shape;464;p22"/>
          <p:cNvSpPr/>
          <p:nvPr/>
        </p:nvSpPr>
        <p:spPr>
          <a:xfrm>
            <a:off x="2006850" y="863600"/>
            <a:ext cx="8713291" cy="2717800"/>
          </a:xfrm>
          <a:prstGeom prst="rect">
            <a:avLst/>
          </a:prstGeom>
          <a:noFill/>
          <a:ln cap="flat" cmpd="sng" w="25400">
            <a:solidFill>
              <a:srgbClr val="FFFF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10" id="465" name="Google Shape;465;p22"/>
          <p:cNvPicPr preferRelativeResize="0"/>
          <p:nvPr/>
        </p:nvPicPr>
        <p:blipFill rotWithShape="1">
          <a:blip r:embed="rId10">
            <a:alphaModFix/>
          </a:blip>
          <a:srcRect b="0" l="0" r="0" t="0"/>
          <a:stretch/>
        </p:blipFill>
        <p:spPr>
          <a:xfrm>
            <a:off x="5964983" y="1136650"/>
            <a:ext cx="797026" cy="901700"/>
          </a:xfrm>
          <a:prstGeom prst="rect">
            <a:avLst/>
          </a:prstGeom>
          <a:noFill/>
          <a:ln>
            <a:noFill/>
          </a:ln>
        </p:spPr>
      </p:pic>
      <p:sp>
        <p:nvSpPr>
          <p:cNvPr id="466" name="Google Shape;466;p22"/>
          <p:cNvSpPr txBox="1"/>
          <p:nvPr/>
        </p:nvSpPr>
        <p:spPr>
          <a:xfrm>
            <a:off x="2345559" y="2311400"/>
            <a:ext cx="8035871" cy="99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rare eclipse occurs, causing strange and unpredictable magical effects.</a:t>
            </a:r>
            <a:endParaRPr/>
          </a:p>
        </p:txBody>
      </p:sp>
      <p:sp>
        <p:nvSpPr>
          <p:cNvPr id="467" name="Google Shape;467;p22"/>
          <p:cNvSpPr/>
          <p:nvPr/>
        </p:nvSpPr>
        <p:spPr>
          <a:xfrm>
            <a:off x="2006850" y="6769100"/>
            <a:ext cx="8713291" cy="2717800"/>
          </a:xfrm>
          <a:prstGeom prst="rect">
            <a:avLst/>
          </a:prstGeom>
          <a:noFill/>
          <a:ln cap="flat" cmpd="sng" w="25400">
            <a:solidFill>
              <a:srgbClr val="FFFF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11" id="468" name="Google Shape;468;p22"/>
          <p:cNvPicPr preferRelativeResize="0"/>
          <p:nvPr/>
        </p:nvPicPr>
        <p:blipFill rotWithShape="1">
          <a:blip r:embed="rId11">
            <a:alphaModFix/>
          </a:blip>
          <a:srcRect b="0" l="0" r="0" t="0"/>
          <a:stretch/>
        </p:blipFill>
        <p:spPr>
          <a:xfrm>
            <a:off x="5703015" y="7042150"/>
            <a:ext cx="1320960" cy="901700"/>
          </a:xfrm>
          <a:prstGeom prst="rect">
            <a:avLst/>
          </a:prstGeom>
          <a:noFill/>
          <a:ln>
            <a:noFill/>
          </a:ln>
        </p:spPr>
      </p:pic>
      <p:sp>
        <p:nvSpPr>
          <p:cNvPr id="469" name="Google Shape;469;p22"/>
          <p:cNvSpPr txBox="1"/>
          <p:nvPr/>
        </p:nvSpPr>
        <p:spPr>
          <a:xfrm>
            <a:off x="2345559" y="8216900"/>
            <a:ext cx="8035871" cy="99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volcanic eruption devastates a nearby city, forcing its inhabitants to flee to the safety.</a:t>
            </a:r>
            <a:endParaRPr/>
          </a:p>
        </p:txBody>
      </p:sp>
      <p:sp>
        <p:nvSpPr>
          <p:cNvPr id="470" name="Google Shape;470;p22"/>
          <p:cNvSpPr/>
          <p:nvPr/>
        </p:nvSpPr>
        <p:spPr>
          <a:xfrm>
            <a:off x="14251181" y="3810000"/>
            <a:ext cx="8141719" cy="2717800"/>
          </a:xfrm>
          <a:prstGeom prst="rect">
            <a:avLst/>
          </a:prstGeom>
          <a:noFill/>
          <a:ln cap="flat" cmpd="sng" w="25400">
            <a:solidFill>
              <a:srgbClr val="FFFF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12" id="471" name="Google Shape;471;p22"/>
          <p:cNvPicPr preferRelativeResize="0"/>
          <p:nvPr/>
        </p:nvPicPr>
        <p:blipFill rotWithShape="1">
          <a:blip r:embed="rId12">
            <a:alphaModFix/>
          </a:blip>
          <a:srcRect b="0" l="0" r="0" t="0"/>
          <a:stretch/>
        </p:blipFill>
        <p:spPr>
          <a:xfrm>
            <a:off x="17894388" y="4083050"/>
            <a:ext cx="855305" cy="901700"/>
          </a:xfrm>
          <a:prstGeom prst="rect">
            <a:avLst/>
          </a:prstGeom>
          <a:noFill/>
          <a:ln>
            <a:noFill/>
          </a:ln>
        </p:spPr>
      </p:pic>
      <p:sp>
        <p:nvSpPr>
          <p:cNvPr id="472" name="Google Shape;472;p22"/>
          <p:cNvSpPr txBox="1"/>
          <p:nvPr/>
        </p:nvSpPr>
        <p:spPr>
          <a:xfrm>
            <a:off x="14589889" y="5257800"/>
            <a:ext cx="7464301" cy="99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group of adventurers sets out to recover an ancient artifact.</a:t>
            </a:r>
            <a:endParaRPr/>
          </a:p>
        </p:txBody>
      </p:sp>
      <p:sp>
        <p:nvSpPr>
          <p:cNvPr id="473" name="Google Shape;473;p22"/>
          <p:cNvSpPr/>
          <p:nvPr/>
        </p:nvSpPr>
        <p:spPr>
          <a:xfrm>
            <a:off x="14251181" y="9728200"/>
            <a:ext cx="8141719" cy="2717800"/>
          </a:xfrm>
          <a:prstGeom prst="rect">
            <a:avLst/>
          </a:prstGeom>
          <a:noFill/>
          <a:ln cap="flat" cmpd="sng" w="25400">
            <a:solidFill>
              <a:srgbClr val="FFFF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13" id="474" name="Google Shape;474;p22"/>
          <p:cNvPicPr preferRelativeResize="0"/>
          <p:nvPr/>
        </p:nvPicPr>
        <p:blipFill rotWithShape="1">
          <a:blip r:embed="rId13">
            <a:alphaModFix/>
          </a:blip>
          <a:srcRect b="0" l="0" r="0" t="0"/>
          <a:stretch/>
        </p:blipFill>
        <p:spPr>
          <a:xfrm>
            <a:off x="17801181" y="10001199"/>
            <a:ext cx="1041717" cy="901751"/>
          </a:xfrm>
          <a:prstGeom prst="rect">
            <a:avLst/>
          </a:prstGeom>
          <a:noFill/>
          <a:ln>
            <a:noFill/>
          </a:ln>
        </p:spPr>
      </p:pic>
      <p:sp>
        <p:nvSpPr>
          <p:cNvPr id="475" name="Google Shape;475;p22"/>
          <p:cNvSpPr txBox="1"/>
          <p:nvPr/>
        </p:nvSpPr>
        <p:spPr>
          <a:xfrm>
            <a:off x="14589889" y="11176000"/>
            <a:ext cx="7464301" cy="99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powerful sorcerer and a cunning thief cross paths, leading to a partnership.</a:t>
            </a:r>
            <a:endParaRPr/>
          </a:p>
        </p:txBody>
      </p:sp>
      <p:sp>
        <p:nvSpPr>
          <p:cNvPr id="476" name="Google Shape;476;p22"/>
          <p:cNvSpPr txBox="1"/>
          <p:nvPr/>
        </p:nvSpPr>
        <p:spPr>
          <a:xfrm>
            <a:off x="15004809" y="622299"/>
            <a:ext cx="7388091" cy="1219201"/>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8000"/>
              <a:buFont typeface="Rock Salt"/>
              <a:buNone/>
            </a:pPr>
            <a:r>
              <a:rPr b="0" i="0" lang="en-US" sz="8000" u="none" cap="none" strike="noStrike">
                <a:solidFill>
                  <a:srgbClr val="000000"/>
                </a:solidFill>
                <a:latin typeface="Rock Salt"/>
                <a:ea typeface="Rock Salt"/>
                <a:cs typeface="Rock Salt"/>
                <a:sym typeface="Rock Salt"/>
              </a:rPr>
              <a:t>The Timeline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480" name="Shape 480"/>
        <p:cNvGrpSpPr/>
        <p:nvPr/>
      </p:nvGrpSpPr>
      <p:grpSpPr>
        <a:xfrm>
          <a:off x="0" y="0"/>
          <a:ext cx="0" cy="0"/>
          <a:chOff x="0" y="0"/>
          <a:chExt cx="0" cy="0"/>
        </a:xfrm>
      </p:grpSpPr>
      <p:pic>
        <p:nvPicPr>
          <p:cNvPr descr="Image 0" id="481" name="Google Shape;481;p2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482" name="Google Shape;482;p23"/>
          <p:cNvPicPr preferRelativeResize="0"/>
          <p:nvPr/>
        </p:nvPicPr>
        <p:blipFill rotWithShape="1">
          <a:blip r:embed="rId4">
            <a:alphaModFix/>
          </a:blip>
          <a:srcRect b="0" l="0" r="0" t="0"/>
          <a:stretch/>
        </p:blipFill>
        <p:spPr>
          <a:xfrm>
            <a:off x="381048" y="1028700"/>
            <a:ext cx="5106038" cy="2438400"/>
          </a:xfrm>
          <a:prstGeom prst="rect">
            <a:avLst/>
          </a:prstGeom>
          <a:noFill/>
          <a:ln>
            <a:noFill/>
          </a:ln>
        </p:spPr>
      </p:pic>
      <p:pic>
        <p:nvPicPr>
          <p:cNvPr descr="Image 2" id="483" name="Google Shape;483;p23"/>
          <p:cNvPicPr preferRelativeResize="0"/>
          <p:nvPr/>
        </p:nvPicPr>
        <p:blipFill rotWithShape="1">
          <a:blip r:embed="rId5">
            <a:alphaModFix/>
          </a:blip>
          <a:srcRect b="0" l="0" r="0" t="0"/>
          <a:stretch/>
        </p:blipFill>
        <p:spPr>
          <a:xfrm>
            <a:off x="16626377" y="4064000"/>
            <a:ext cx="6744544" cy="2794000"/>
          </a:xfrm>
          <a:prstGeom prst="rect">
            <a:avLst/>
          </a:prstGeom>
          <a:noFill/>
          <a:ln>
            <a:noFill/>
          </a:ln>
        </p:spPr>
      </p:pic>
      <p:pic>
        <p:nvPicPr>
          <p:cNvPr descr="Image 3" id="484" name="Google Shape;484;p23"/>
          <p:cNvPicPr preferRelativeResize="0"/>
          <p:nvPr/>
        </p:nvPicPr>
        <p:blipFill rotWithShape="1">
          <a:blip r:embed="rId6">
            <a:alphaModFix/>
          </a:blip>
          <a:srcRect b="0" l="0" r="0" t="0"/>
          <a:stretch/>
        </p:blipFill>
        <p:spPr>
          <a:xfrm>
            <a:off x="23523339" y="10820400"/>
            <a:ext cx="711290" cy="2590800"/>
          </a:xfrm>
          <a:prstGeom prst="rect">
            <a:avLst/>
          </a:prstGeom>
          <a:noFill/>
          <a:ln>
            <a:noFill/>
          </a:ln>
        </p:spPr>
      </p:pic>
      <p:sp>
        <p:nvSpPr>
          <p:cNvPr id="485" name="Google Shape;485;p23"/>
          <p:cNvSpPr txBox="1"/>
          <p:nvPr/>
        </p:nvSpPr>
        <p:spPr>
          <a:xfrm>
            <a:off x="9894537" y="1536699"/>
            <a:ext cx="6448174" cy="12192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0"/>
              <a:buFont typeface="Rock Salt"/>
              <a:buNone/>
            </a:pPr>
            <a:r>
              <a:rPr b="0" i="0" lang="en-US" sz="8000" u="none" cap="none" strike="noStrike">
                <a:solidFill>
                  <a:srgbClr val="000000"/>
                </a:solidFill>
                <a:latin typeface="Rock Salt"/>
                <a:ea typeface="Rock Salt"/>
                <a:cs typeface="Rock Salt"/>
                <a:sym typeface="Rock Salt"/>
              </a:rPr>
              <a:t>Our Team</a:t>
            </a:r>
            <a:endParaRPr/>
          </a:p>
        </p:txBody>
      </p:sp>
      <p:pic>
        <p:nvPicPr>
          <p:cNvPr descr="Image 4" id="486" name="Google Shape;486;p23"/>
          <p:cNvPicPr preferRelativeResize="0"/>
          <p:nvPr/>
        </p:nvPicPr>
        <p:blipFill rotWithShape="1">
          <a:blip r:embed="rId7">
            <a:alphaModFix/>
          </a:blip>
          <a:srcRect b="0" l="0" r="0" t="0"/>
          <a:stretch/>
        </p:blipFill>
        <p:spPr>
          <a:xfrm>
            <a:off x="2070359" y="3613150"/>
            <a:ext cx="6096763" cy="6096000"/>
          </a:xfrm>
          <a:prstGeom prst="rect">
            <a:avLst/>
          </a:prstGeom>
          <a:noFill/>
          <a:ln>
            <a:noFill/>
          </a:ln>
        </p:spPr>
      </p:pic>
      <p:sp>
        <p:nvSpPr>
          <p:cNvPr id="487" name="Google Shape;487;p23"/>
          <p:cNvSpPr txBox="1"/>
          <p:nvPr/>
        </p:nvSpPr>
        <p:spPr>
          <a:xfrm>
            <a:off x="1968745" y="10120563"/>
            <a:ext cx="6300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4800"/>
              <a:buFont typeface="Rock Salt"/>
              <a:buNone/>
            </a:pPr>
            <a:r>
              <a:rPr b="0" i="0" lang="en-US" sz="4800" u="none" cap="none" strike="noStrike">
                <a:solidFill>
                  <a:srgbClr val="0E0E0E"/>
                </a:solidFill>
                <a:latin typeface="Rock Salt"/>
                <a:ea typeface="Rock Salt"/>
                <a:cs typeface="Rock Salt"/>
                <a:sym typeface="Rock Salt"/>
              </a:rPr>
              <a:t>Eldruin</a:t>
            </a:r>
            <a:endParaRPr/>
          </a:p>
        </p:txBody>
      </p:sp>
      <p:sp>
        <p:nvSpPr>
          <p:cNvPr id="488" name="Google Shape;488;p23"/>
          <p:cNvSpPr txBox="1"/>
          <p:nvPr/>
        </p:nvSpPr>
        <p:spPr>
          <a:xfrm>
            <a:off x="2002616" y="11525250"/>
            <a:ext cx="6232247" cy="495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a:p>
        </p:txBody>
      </p:sp>
      <p:pic>
        <p:nvPicPr>
          <p:cNvPr descr="Image 5" id="489" name="Google Shape;489;p23"/>
          <p:cNvPicPr preferRelativeResize="0"/>
          <p:nvPr/>
        </p:nvPicPr>
        <p:blipFill rotWithShape="1">
          <a:blip r:embed="rId8">
            <a:alphaModFix/>
          </a:blip>
          <a:srcRect b="0" l="0" r="0" t="0"/>
          <a:stretch/>
        </p:blipFill>
        <p:spPr>
          <a:xfrm>
            <a:off x="9145143" y="3613150"/>
            <a:ext cx="6096763" cy="6096000"/>
          </a:xfrm>
          <a:prstGeom prst="rect">
            <a:avLst/>
          </a:prstGeom>
          <a:noFill/>
          <a:ln>
            <a:noFill/>
          </a:ln>
        </p:spPr>
      </p:pic>
      <p:sp>
        <p:nvSpPr>
          <p:cNvPr id="490" name="Google Shape;490;p23"/>
          <p:cNvSpPr txBox="1"/>
          <p:nvPr/>
        </p:nvSpPr>
        <p:spPr>
          <a:xfrm>
            <a:off x="9043530" y="10120563"/>
            <a:ext cx="6300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4800"/>
              <a:buFont typeface="Rock Salt"/>
              <a:buNone/>
            </a:pPr>
            <a:r>
              <a:rPr b="0" i="0" lang="en-US" sz="4800" u="none" cap="none" strike="noStrike">
                <a:solidFill>
                  <a:srgbClr val="0E0E0E"/>
                </a:solidFill>
                <a:latin typeface="Rock Salt"/>
                <a:ea typeface="Rock Salt"/>
                <a:cs typeface="Rock Salt"/>
                <a:sym typeface="Rock Salt"/>
              </a:rPr>
              <a:t>Elementalen</a:t>
            </a:r>
            <a:endParaRPr/>
          </a:p>
        </p:txBody>
      </p:sp>
      <p:sp>
        <p:nvSpPr>
          <p:cNvPr id="491" name="Google Shape;491;p23"/>
          <p:cNvSpPr txBox="1"/>
          <p:nvPr/>
        </p:nvSpPr>
        <p:spPr>
          <a:xfrm>
            <a:off x="9077400" y="11525250"/>
            <a:ext cx="6232247" cy="495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a:p>
        </p:txBody>
      </p:sp>
      <p:pic>
        <p:nvPicPr>
          <p:cNvPr descr="Image 6" id="492" name="Google Shape;492;p23"/>
          <p:cNvPicPr preferRelativeResize="0"/>
          <p:nvPr/>
        </p:nvPicPr>
        <p:blipFill rotWithShape="1">
          <a:blip r:embed="rId9">
            <a:alphaModFix/>
          </a:blip>
          <a:srcRect b="0" l="0" r="0" t="0"/>
          <a:stretch/>
        </p:blipFill>
        <p:spPr>
          <a:xfrm>
            <a:off x="16219926" y="3613150"/>
            <a:ext cx="6096763" cy="6096000"/>
          </a:xfrm>
          <a:prstGeom prst="rect">
            <a:avLst/>
          </a:prstGeom>
          <a:noFill/>
          <a:ln>
            <a:noFill/>
          </a:ln>
        </p:spPr>
      </p:pic>
      <p:sp>
        <p:nvSpPr>
          <p:cNvPr id="493" name="Google Shape;493;p23"/>
          <p:cNvSpPr txBox="1"/>
          <p:nvPr/>
        </p:nvSpPr>
        <p:spPr>
          <a:xfrm>
            <a:off x="16118315" y="10120563"/>
            <a:ext cx="6300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4800"/>
              <a:buFont typeface="Rock Salt"/>
              <a:buNone/>
            </a:pPr>
            <a:r>
              <a:rPr b="0" i="0" lang="en-US" sz="4800" u="none" cap="none" strike="noStrike">
                <a:solidFill>
                  <a:srgbClr val="0E0E0E"/>
                </a:solidFill>
                <a:latin typeface="Rock Salt"/>
                <a:ea typeface="Rock Salt"/>
                <a:cs typeface="Rock Salt"/>
                <a:sym typeface="Rock Salt"/>
              </a:rPr>
              <a:t>Lunaria</a:t>
            </a:r>
            <a:endParaRPr/>
          </a:p>
        </p:txBody>
      </p:sp>
      <p:sp>
        <p:nvSpPr>
          <p:cNvPr id="494" name="Google Shape;494;p23"/>
          <p:cNvSpPr txBox="1"/>
          <p:nvPr/>
        </p:nvSpPr>
        <p:spPr>
          <a:xfrm>
            <a:off x="16152184" y="11525250"/>
            <a:ext cx="6232247" cy="495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498" name="Shape 498"/>
        <p:cNvGrpSpPr/>
        <p:nvPr/>
      </p:nvGrpSpPr>
      <p:grpSpPr>
        <a:xfrm>
          <a:off x="0" y="0"/>
          <a:ext cx="0" cy="0"/>
          <a:chOff x="0" y="0"/>
          <a:chExt cx="0" cy="0"/>
        </a:xfrm>
      </p:grpSpPr>
      <p:pic>
        <p:nvPicPr>
          <p:cNvPr descr="Image 0" id="499" name="Google Shape;499;p2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500" name="Google Shape;500;p24"/>
          <p:cNvPicPr preferRelativeResize="0"/>
          <p:nvPr/>
        </p:nvPicPr>
        <p:blipFill rotWithShape="1">
          <a:blip r:embed="rId4">
            <a:alphaModFix/>
          </a:blip>
          <a:srcRect b="0" l="0" r="0" t="0"/>
          <a:stretch/>
        </p:blipFill>
        <p:spPr>
          <a:xfrm>
            <a:off x="18950768" y="1562100"/>
            <a:ext cx="3734268" cy="1727200"/>
          </a:xfrm>
          <a:prstGeom prst="rect">
            <a:avLst/>
          </a:prstGeom>
          <a:noFill/>
          <a:ln>
            <a:noFill/>
          </a:ln>
        </p:spPr>
      </p:pic>
      <p:pic>
        <p:nvPicPr>
          <p:cNvPr descr="Image 2" id="501" name="Google Shape;501;p24"/>
          <p:cNvPicPr preferRelativeResize="0"/>
          <p:nvPr/>
        </p:nvPicPr>
        <p:blipFill rotWithShape="1">
          <a:blip r:embed="rId5">
            <a:alphaModFix/>
          </a:blip>
          <a:srcRect b="0" l="0" r="0" t="0"/>
          <a:stretch/>
        </p:blipFill>
        <p:spPr>
          <a:xfrm>
            <a:off x="13349368" y="3721100"/>
            <a:ext cx="3734268" cy="1727200"/>
          </a:xfrm>
          <a:prstGeom prst="rect">
            <a:avLst/>
          </a:prstGeom>
          <a:noFill/>
          <a:ln>
            <a:noFill/>
          </a:ln>
        </p:spPr>
      </p:pic>
      <p:pic>
        <p:nvPicPr>
          <p:cNvPr descr="Image 3" id="502" name="Google Shape;502;p24"/>
          <p:cNvPicPr preferRelativeResize="0"/>
          <p:nvPr/>
        </p:nvPicPr>
        <p:blipFill rotWithShape="1">
          <a:blip r:embed="rId6">
            <a:alphaModFix/>
          </a:blip>
          <a:srcRect b="0" l="0" r="0" t="0"/>
          <a:stretch/>
        </p:blipFill>
        <p:spPr>
          <a:xfrm>
            <a:off x="736692" y="406400"/>
            <a:ext cx="9043531" cy="3746500"/>
          </a:xfrm>
          <a:prstGeom prst="rect">
            <a:avLst/>
          </a:prstGeom>
          <a:noFill/>
          <a:ln>
            <a:noFill/>
          </a:ln>
        </p:spPr>
      </p:pic>
      <p:pic>
        <p:nvPicPr>
          <p:cNvPr descr="Image 4" id="503" name="Google Shape;503;p24"/>
          <p:cNvPicPr preferRelativeResize="0"/>
          <p:nvPr/>
        </p:nvPicPr>
        <p:blipFill rotWithShape="1">
          <a:blip r:embed="rId7">
            <a:alphaModFix/>
          </a:blip>
          <a:srcRect b="0" l="0" r="0" t="0"/>
          <a:stretch/>
        </p:blipFill>
        <p:spPr>
          <a:xfrm>
            <a:off x="23523339" y="10820400"/>
            <a:ext cx="711290" cy="2590800"/>
          </a:xfrm>
          <a:prstGeom prst="rect">
            <a:avLst/>
          </a:prstGeom>
          <a:noFill/>
          <a:ln>
            <a:noFill/>
          </a:ln>
        </p:spPr>
      </p:pic>
      <p:pic>
        <p:nvPicPr>
          <p:cNvPr descr="Image 5" id="504" name="Google Shape;504;p24"/>
          <p:cNvPicPr preferRelativeResize="0"/>
          <p:nvPr/>
        </p:nvPicPr>
        <p:blipFill rotWithShape="1">
          <a:blip r:embed="rId8">
            <a:alphaModFix/>
          </a:blip>
          <a:srcRect b="0" l="0" r="0" t="0"/>
          <a:stretch/>
        </p:blipFill>
        <p:spPr>
          <a:xfrm>
            <a:off x="1867132" y="1778000"/>
            <a:ext cx="7125592" cy="11061700"/>
          </a:xfrm>
          <a:prstGeom prst="rect">
            <a:avLst/>
          </a:prstGeom>
          <a:noFill/>
          <a:ln>
            <a:noFill/>
          </a:ln>
        </p:spPr>
      </p:pic>
      <p:sp>
        <p:nvSpPr>
          <p:cNvPr id="505" name="Google Shape;505;p24"/>
          <p:cNvSpPr txBox="1"/>
          <p:nvPr/>
        </p:nvSpPr>
        <p:spPr>
          <a:xfrm>
            <a:off x="9704013" y="2349090"/>
            <a:ext cx="16767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1E1E1E"/>
              </a:buClr>
              <a:buSzPts val="4800"/>
              <a:buFont typeface="Rock Salt"/>
              <a:buNone/>
            </a:pPr>
            <a:r>
              <a:rPr b="0" i="0" lang="en-US" sz="4800" u="none" cap="none" strike="noStrike">
                <a:solidFill>
                  <a:srgbClr val="1E1E1E"/>
                </a:solidFill>
                <a:latin typeface="Rock Salt"/>
                <a:ea typeface="Rock Salt"/>
                <a:cs typeface="Rock Salt"/>
                <a:sym typeface="Rock Salt"/>
              </a:rPr>
              <a:t>mon</a:t>
            </a:r>
            <a:endParaRPr/>
          </a:p>
        </p:txBody>
      </p:sp>
      <p:pic>
        <p:nvPicPr>
          <p:cNvPr descr="Image 6" id="506" name="Google Shape;506;p24"/>
          <p:cNvPicPr preferRelativeResize="0"/>
          <p:nvPr/>
        </p:nvPicPr>
        <p:blipFill rotWithShape="1">
          <a:blip r:embed="rId9">
            <a:alphaModFix/>
          </a:blip>
          <a:srcRect b="0" l="0" r="0" t="0"/>
          <a:stretch/>
        </p:blipFill>
        <p:spPr>
          <a:xfrm>
            <a:off x="10402599" y="3416300"/>
            <a:ext cx="38106" cy="1625600"/>
          </a:xfrm>
          <a:prstGeom prst="rect">
            <a:avLst/>
          </a:prstGeom>
          <a:noFill/>
          <a:ln>
            <a:noFill/>
          </a:ln>
        </p:spPr>
      </p:pic>
      <p:sp>
        <p:nvSpPr>
          <p:cNvPr id="507" name="Google Shape;507;p24"/>
          <p:cNvSpPr txBox="1"/>
          <p:nvPr/>
        </p:nvSpPr>
        <p:spPr>
          <a:xfrm>
            <a:off x="9856431" y="5435190"/>
            <a:ext cx="1371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1E1E1E"/>
              </a:buClr>
              <a:buSzPts val="4800"/>
              <a:buFont typeface="Rock Salt"/>
              <a:buNone/>
            </a:pPr>
            <a:r>
              <a:rPr b="0" i="0" lang="en-US" sz="4800" u="none" cap="none" strike="noStrike">
                <a:solidFill>
                  <a:srgbClr val="1E1E1E"/>
                </a:solidFill>
                <a:latin typeface="Rock Salt"/>
                <a:ea typeface="Rock Salt"/>
                <a:cs typeface="Rock Salt"/>
                <a:sym typeface="Rock Salt"/>
              </a:rPr>
              <a:t>tue</a:t>
            </a:r>
            <a:endParaRPr/>
          </a:p>
        </p:txBody>
      </p:sp>
      <p:pic>
        <p:nvPicPr>
          <p:cNvPr descr="Image 7" id="508" name="Google Shape;508;p24"/>
          <p:cNvPicPr preferRelativeResize="0"/>
          <p:nvPr/>
        </p:nvPicPr>
        <p:blipFill rotWithShape="1">
          <a:blip r:embed="rId9">
            <a:alphaModFix/>
          </a:blip>
          <a:srcRect b="0" l="0" r="0" t="0"/>
          <a:stretch/>
        </p:blipFill>
        <p:spPr>
          <a:xfrm>
            <a:off x="10402599" y="6502400"/>
            <a:ext cx="38106" cy="1625600"/>
          </a:xfrm>
          <a:prstGeom prst="rect">
            <a:avLst/>
          </a:prstGeom>
          <a:noFill/>
          <a:ln>
            <a:noFill/>
          </a:ln>
        </p:spPr>
      </p:pic>
      <p:sp>
        <p:nvSpPr>
          <p:cNvPr id="509" name="Google Shape;509;p24"/>
          <p:cNvSpPr txBox="1"/>
          <p:nvPr/>
        </p:nvSpPr>
        <p:spPr>
          <a:xfrm>
            <a:off x="9780221" y="8521290"/>
            <a:ext cx="15243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1E1E1E"/>
              </a:buClr>
              <a:buSzPts val="4800"/>
              <a:buFont typeface="Rock Salt"/>
              <a:buNone/>
            </a:pPr>
            <a:r>
              <a:rPr b="0" i="0" lang="en-US" sz="4800" u="none" cap="none" strike="noStrike">
                <a:solidFill>
                  <a:srgbClr val="1E1E1E"/>
                </a:solidFill>
                <a:latin typeface="Rock Salt"/>
                <a:ea typeface="Rock Salt"/>
                <a:cs typeface="Rock Salt"/>
                <a:sym typeface="Rock Salt"/>
              </a:rPr>
              <a:t>wed</a:t>
            </a:r>
            <a:endParaRPr/>
          </a:p>
        </p:txBody>
      </p:sp>
      <p:pic>
        <p:nvPicPr>
          <p:cNvPr descr="Image 8" id="510" name="Google Shape;510;p24"/>
          <p:cNvPicPr preferRelativeResize="0"/>
          <p:nvPr/>
        </p:nvPicPr>
        <p:blipFill rotWithShape="1">
          <a:blip r:embed="rId9">
            <a:alphaModFix/>
          </a:blip>
          <a:srcRect b="0" l="0" r="0" t="0"/>
          <a:stretch/>
        </p:blipFill>
        <p:spPr>
          <a:xfrm>
            <a:off x="10402599" y="9588500"/>
            <a:ext cx="38106" cy="1625600"/>
          </a:xfrm>
          <a:prstGeom prst="rect">
            <a:avLst/>
          </a:prstGeom>
          <a:noFill/>
          <a:ln>
            <a:noFill/>
          </a:ln>
        </p:spPr>
      </p:pic>
      <p:sp>
        <p:nvSpPr>
          <p:cNvPr id="511" name="Google Shape;511;p24"/>
          <p:cNvSpPr txBox="1"/>
          <p:nvPr/>
        </p:nvSpPr>
        <p:spPr>
          <a:xfrm>
            <a:off x="9824677" y="11607390"/>
            <a:ext cx="14352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1E1E1E"/>
              </a:buClr>
              <a:buSzPts val="4800"/>
              <a:buFont typeface="Rock Salt"/>
              <a:buNone/>
            </a:pPr>
            <a:r>
              <a:rPr b="0" i="0" lang="en-US" sz="4800" u="none" cap="none" strike="noStrike">
                <a:solidFill>
                  <a:srgbClr val="1E1E1E"/>
                </a:solidFill>
                <a:latin typeface="Rock Salt"/>
                <a:ea typeface="Rock Salt"/>
                <a:cs typeface="Rock Salt"/>
                <a:sym typeface="Rock Salt"/>
              </a:rPr>
              <a:t>thu</a:t>
            </a:r>
            <a:endParaRPr/>
          </a:p>
        </p:txBody>
      </p:sp>
      <p:sp>
        <p:nvSpPr>
          <p:cNvPr id="512" name="Google Shape;512;p24"/>
          <p:cNvSpPr txBox="1"/>
          <p:nvPr/>
        </p:nvSpPr>
        <p:spPr>
          <a:xfrm>
            <a:off x="11710864" y="3619500"/>
            <a:ext cx="11808244"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Forbidden Forest: A place of mystery and wonder, where mystical creatures roam and flora flourishes.</a:t>
            </a:r>
            <a:endParaRPr/>
          </a:p>
        </p:txBody>
      </p:sp>
      <p:sp>
        <p:nvSpPr>
          <p:cNvPr id="513" name="Google Shape;513;p24"/>
          <p:cNvSpPr txBox="1"/>
          <p:nvPr/>
        </p:nvSpPr>
        <p:spPr>
          <a:xfrm>
            <a:off x="11710864" y="6794500"/>
            <a:ext cx="11808244"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Crystal Caves: A network of glittering caves filled with precious gems and minerals, guarded by fierce beasts.</a:t>
            </a:r>
            <a:endParaRPr/>
          </a:p>
        </p:txBody>
      </p:sp>
      <p:sp>
        <p:nvSpPr>
          <p:cNvPr id="514" name="Google Shape;514;p24"/>
          <p:cNvSpPr txBox="1"/>
          <p:nvPr/>
        </p:nvSpPr>
        <p:spPr>
          <a:xfrm>
            <a:off x="11710864" y="9969500"/>
            <a:ext cx="11808244"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Enchanted Garden: A place of pure beauty and tranquility, where the colors of the flowers are vibrant.</a:t>
            </a:r>
            <a:endParaRPr/>
          </a:p>
        </p:txBody>
      </p:sp>
      <p:sp>
        <p:nvSpPr>
          <p:cNvPr id="515" name="Google Shape;515;p24"/>
          <p:cNvSpPr txBox="1"/>
          <p:nvPr/>
        </p:nvSpPr>
        <p:spPr>
          <a:xfrm>
            <a:off x="16188173" y="692149"/>
            <a:ext cx="7680228" cy="12192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0"/>
              <a:buFont typeface="Rock Salt"/>
              <a:buNone/>
            </a:pPr>
            <a:r>
              <a:rPr b="0" i="0" lang="en-US" sz="8000" u="none" cap="none" strike="noStrike">
                <a:solidFill>
                  <a:srgbClr val="000000"/>
                </a:solidFill>
                <a:latin typeface="Rock Salt"/>
                <a:ea typeface="Rock Salt"/>
                <a:cs typeface="Rock Salt"/>
                <a:sym typeface="Rock Salt"/>
              </a:rPr>
              <a:t>The Mystery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519" name="Shape 519"/>
        <p:cNvGrpSpPr/>
        <p:nvPr/>
      </p:nvGrpSpPr>
      <p:grpSpPr>
        <a:xfrm>
          <a:off x="0" y="0"/>
          <a:ext cx="0" cy="0"/>
          <a:chOff x="0" y="0"/>
          <a:chExt cx="0" cy="0"/>
        </a:xfrm>
      </p:grpSpPr>
      <p:pic>
        <p:nvPicPr>
          <p:cNvPr descr="Image 0" id="520" name="Google Shape;520;p2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521" name="Google Shape;521;p25"/>
          <p:cNvPicPr preferRelativeResize="0"/>
          <p:nvPr/>
        </p:nvPicPr>
        <p:blipFill rotWithShape="1">
          <a:blip r:embed="rId4">
            <a:alphaModFix/>
          </a:blip>
          <a:srcRect b="0" l="0" r="0" t="0"/>
          <a:stretch/>
        </p:blipFill>
        <p:spPr>
          <a:xfrm>
            <a:off x="12485661" y="3721100"/>
            <a:ext cx="11177397" cy="1625600"/>
          </a:xfrm>
          <a:prstGeom prst="rect">
            <a:avLst/>
          </a:prstGeom>
          <a:noFill/>
          <a:ln>
            <a:noFill/>
          </a:ln>
        </p:spPr>
      </p:pic>
      <p:pic>
        <p:nvPicPr>
          <p:cNvPr descr="Image 2" id="522" name="Google Shape;522;p25"/>
          <p:cNvPicPr preferRelativeResize="0"/>
          <p:nvPr/>
        </p:nvPicPr>
        <p:blipFill rotWithShape="1">
          <a:blip r:embed="rId5">
            <a:alphaModFix/>
          </a:blip>
          <a:srcRect b="0" l="0" r="0" t="0"/>
          <a:stretch/>
        </p:blipFill>
        <p:spPr>
          <a:xfrm>
            <a:off x="596974" y="774700"/>
            <a:ext cx="11177398" cy="2133600"/>
          </a:xfrm>
          <a:prstGeom prst="rect">
            <a:avLst/>
          </a:prstGeom>
          <a:noFill/>
          <a:ln>
            <a:noFill/>
          </a:ln>
        </p:spPr>
      </p:pic>
      <p:pic>
        <p:nvPicPr>
          <p:cNvPr descr="Image 3" id="523" name="Google Shape;523;p25"/>
          <p:cNvPicPr preferRelativeResize="0"/>
          <p:nvPr/>
        </p:nvPicPr>
        <p:blipFill rotWithShape="1">
          <a:blip r:embed="rId6">
            <a:alphaModFix/>
          </a:blip>
          <a:srcRect b="0" l="0" r="0" t="0"/>
          <a:stretch/>
        </p:blipFill>
        <p:spPr>
          <a:xfrm>
            <a:off x="23523339" y="10820400"/>
            <a:ext cx="711290" cy="2590800"/>
          </a:xfrm>
          <a:prstGeom prst="rect">
            <a:avLst/>
          </a:prstGeom>
          <a:noFill/>
          <a:ln>
            <a:noFill/>
          </a:ln>
        </p:spPr>
      </p:pic>
      <p:sp>
        <p:nvSpPr>
          <p:cNvPr id="524" name="Google Shape;524;p25"/>
          <p:cNvSpPr txBox="1"/>
          <p:nvPr/>
        </p:nvSpPr>
        <p:spPr>
          <a:xfrm>
            <a:off x="11164695" y="1841500"/>
            <a:ext cx="10690504" cy="2438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0"/>
              <a:buFont typeface="Rock Salt"/>
              <a:buNone/>
            </a:pPr>
            <a:r>
              <a:rPr b="0" i="0" lang="en-US" sz="8000" u="none" cap="none" strike="noStrike">
                <a:solidFill>
                  <a:srgbClr val="000000"/>
                </a:solidFill>
                <a:latin typeface="Rock Salt"/>
                <a:ea typeface="Rock Salt"/>
                <a:cs typeface="Rock Salt"/>
                <a:sym typeface="Rock Salt"/>
              </a:rPr>
              <a:t>Thank you for</a:t>
            </a:r>
            <a:endParaRPr/>
          </a:p>
          <a:p>
            <a:pPr indent="0" lvl="0" marL="0" marR="0" rtl="0" algn="l">
              <a:lnSpc>
                <a:spcPct val="100000"/>
              </a:lnSpc>
              <a:spcBef>
                <a:spcPts val="0"/>
              </a:spcBef>
              <a:spcAft>
                <a:spcPts val="0"/>
              </a:spcAft>
              <a:buClr>
                <a:srgbClr val="000000"/>
              </a:buClr>
              <a:buSzPts val="8000"/>
              <a:buFont typeface="Rock Salt"/>
              <a:buNone/>
            </a:pPr>
            <a:r>
              <a:rPr b="0" i="0" lang="en-US" sz="8000" u="none" cap="none" strike="noStrike">
                <a:solidFill>
                  <a:srgbClr val="000000"/>
                </a:solidFill>
                <a:latin typeface="Rock Salt"/>
                <a:ea typeface="Rock Salt"/>
                <a:cs typeface="Rock Salt"/>
                <a:sym typeface="Rock Salt"/>
              </a:rPr>
              <a:t>choosing EaTemp</a:t>
            </a:r>
            <a:endParaRPr/>
          </a:p>
        </p:txBody>
      </p:sp>
      <p:sp>
        <p:nvSpPr>
          <p:cNvPr id="525" name="Google Shape;525;p25"/>
          <p:cNvSpPr txBox="1"/>
          <p:nvPr/>
        </p:nvSpPr>
        <p:spPr>
          <a:xfrm>
            <a:off x="11329816" y="6921500"/>
            <a:ext cx="10017319" cy="4991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Yes, you can use this for both personal and commercial projects.</a:t>
            </a:r>
            <a:endParaRPr/>
          </a:p>
          <a:p>
            <a:pPr indent="0" lvl="0" marL="0" marR="0" rtl="0" algn="l">
              <a:lnSpc>
                <a:spcPct val="100000"/>
              </a:lnSpc>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No, you don't have to credit us.</a:t>
            </a:r>
            <a:endParaRPr/>
          </a:p>
          <a:p>
            <a:pPr indent="0" lvl="0" marL="0" marR="0" rtl="0" algn="l">
              <a:lnSpc>
                <a:spcPct val="100000"/>
              </a:lnSpc>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No, you can't resell or redistribute it, including uploading this template online.</a:t>
            </a:r>
            <a:endParaRPr/>
          </a:p>
          <a:p>
            <a:pPr indent="0" lvl="0" marL="0" marR="0" rtl="0" algn="l">
              <a:lnSpc>
                <a:spcPct val="100000"/>
              </a:lnSpc>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And you can support us by sharing our site, EaTemp.com, with others.</a:t>
            </a:r>
            <a:endParaRPr/>
          </a:p>
        </p:txBody>
      </p:sp>
      <p:sp>
        <p:nvSpPr>
          <p:cNvPr id="526" name="Google Shape;526;p25"/>
          <p:cNvSpPr txBox="1"/>
          <p:nvPr/>
        </p:nvSpPr>
        <p:spPr>
          <a:xfrm rot="-5400000">
            <a:off x="21653960" y="7951370"/>
            <a:ext cx="4454024" cy="4953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Credit | Image: </a:t>
            </a:r>
            <a:r>
              <a:rPr b="0" i="0" lang="en-US" sz="3200" u="sng" cap="none" strike="noStrike">
                <a:solidFill>
                  <a:srgbClr val="0563C1"/>
                </a:solidFill>
                <a:latin typeface="Lato"/>
                <a:ea typeface="Lato"/>
                <a:cs typeface="Lato"/>
                <a:sym typeface="Lato"/>
                <a:hlinkClick r:id="rId7">
                  <a:extLst>
                    <a:ext uri="{A12FA001-AC4F-418D-AE19-62706E023703}">
                      <ahyp:hlinkClr val="tx"/>
                    </a:ext>
                  </a:extLst>
                </a:hlinkClick>
              </a:rPr>
              <a:t>Unsplash</a:t>
            </a:r>
            <a:r>
              <a:rPr b="0" i="0" lang="en-US" sz="3200" u="none" cap="none" strike="noStrike">
                <a:solidFill>
                  <a:srgbClr val="0E0E0E"/>
                </a:solidFill>
                <a:latin typeface="Lato"/>
                <a:ea typeface="Lato"/>
                <a:cs typeface="Lato"/>
                <a:sym typeface="Lato"/>
              </a:rPr>
              <a:t> </a:t>
            </a:r>
            <a:endParaRPr/>
          </a:p>
        </p:txBody>
      </p:sp>
      <p:pic>
        <p:nvPicPr>
          <p:cNvPr descr="Image 4" id="527" name="Google Shape;527;p25"/>
          <p:cNvPicPr preferRelativeResize="0"/>
          <p:nvPr/>
        </p:nvPicPr>
        <p:blipFill rotWithShape="1">
          <a:blip r:embed="rId8">
            <a:alphaModFix/>
          </a:blip>
          <a:srcRect b="0" l="0" r="0" t="0"/>
          <a:stretch/>
        </p:blipFill>
        <p:spPr>
          <a:xfrm>
            <a:off x="1829029" y="2959100"/>
            <a:ext cx="8713290" cy="8864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35" name="Shape 35"/>
        <p:cNvGrpSpPr/>
        <p:nvPr/>
      </p:nvGrpSpPr>
      <p:grpSpPr>
        <a:xfrm>
          <a:off x="0" y="0"/>
          <a:ext cx="0" cy="0"/>
          <a:chOff x="0" y="0"/>
          <a:chExt cx="0" cy="0"/>
        </a:xfrm>
      </p:grpSpPr>
      <p:pic>
        <p:nvPicPr>
          <p:cNvPr descr="Image 0" id="36" name="Google Shape;36;p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37" name="Google Shape;37;p3"/>
          <p:cNvPicPr preferRelativeResize="0"/>
          <p:nvPr/>
        </p:nvPicPr>
        <p:blipFill rotWithShape="1">
          <a:blip r:embed="rId4">
            <a:alphaModFix/>
          </a:blip>
          <a:srcRect b="0" l="0" r="0" t="0"/>
          <a:stretch/>
        </p:blipFill>
        <p:spPr>
          <a:xfrm>
            <a:off x="18950768" y="1562100"/>
            <a:ext cx="3734268" cy="1727200"/>
          </a:xfrm>
          <a:prstGeom prst="rect">
            <a:avLst/>
          </a:prstGeom>
          <a:noFill/>
          <a:ln>
            <a:noFill/>
          </a:ln>
        </p:spPr>
      </p:pic>
      <p:pic>
        <p:nvPicPr>
          <p:cNvPr descr="Image 2" id="38" name="Google Shape;38;p3"/>
          <p:cNvPicPr preferRelativeResize="0"/>
          <p:nvPr/>
        </p:nvPicPr>
        <p:blipFill rotWithShape="1">
          <a:blip r:embed="rId5">
            <a:alphaModFix/>
          </a:blip>
          <a:srcRect b="0" l="0" r="0" t="0"/>
          <a:stretch/>
        </p:blipFill>
        <p:spPr>
          <a:xfrm>
            <a:off x="13349368" y="3721100"/>
            <a:ext cx="3734268" cy="1727200"/>
          </a:xfrm>
          <a:prstGeom prst="rect">
            <a:avLst/>
          </a:prstGeom>
          <a:noFill/>
          <a:ln>
            <a:noFill/>
          </a:ln>
        </p:spPr>
      </p:pic>
      <p:pic>
        <p:nvPicPr>
          <p:cNvPr descr="Image 3" id="39" name="Google Shape;39;p3"/>
          <p:cNvPicPr preferRelativeResize="0"/>
          <p:nvPr/>
        </p:nvPicPr>
        <p:blipFill rotWithShape="1">
          <a:blip r:embed="rId6">
            <a:alphaModFix/>
          </a:blip>
          <a:srcRect b="0" l="0" r="0" t="0"/>
          <a:stretch/>
        </p:blipFill>
        <p:spPr>
          <a:xfrm>
            <a:off x="736692" y="406400"/>
            <a:ext cx="9043531" cy="3746500"/>
          </a:xfrm>
          <a:prstGeom prst="rect">
            <a:avLst/>
          </a:prstGeom>
          <a:noFill/>
          <a:ln>
            <a:noFill/>
          </a:ln>
        </p:spPr>
      </p:pic>
      <p:pic>
        <p:nvPicPr>
          <p:cNvPr descr="Image 4" id="40" name="Google Shape;40;p3"/>
          <p:cNvPicPr preferRelativeResize="0"/>
          <p:nvPr/>
        </p:nvPicPr>
        <p:blipFill rotWithShape="1">
          <a:blip r:embed="rId7">
            <a:alphaModFix/>
          </a:blip>
          <a:srcRect b="0" l="0" r="0" t="0"/>
          <a:stretch/>
        </p:blipFill>
        <p:spPr>
          <a:xfrm>
            <a:off x="23523339" y="10820400"/>
            <a:ext cx="711290" cy="2590800"/>
          </a:xfrm>
          <a:prstGeom prst="rect">
            <a:avLst/>
          </a:prstGeom>
          <a:noFill/>
          <a:ln>
            <a:noFill/>
          </a:ln>
        </p:spPr>
      </p:pic>
      <p:sp>
        <p:nvSpPr>
          <p:cNvPr id="41" name="Google Shape;41;p3"/>
          <p:cNvSpPr txBox="1"/>
          <p:nvPr/>
        </p:nvSpPr>
        <p:spPr>
          <a:xfrm>
            <a:off x="3200799" y="279400"/>
            <a:ext cx="18540085" cy="19558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800"/>
              <a:buFont typeface="Rock Salt"/>
              <a:buNone/>
            </a:pPr>
            <a:r>
              <a:rPr b="0" i="0" lang="en-US" sz="12800" u="none" cap="none" strike="noStrike">
                <a:solidFill>
                  <a:srgbClr val="000000"/>
                </a:solidFill>
                <a:latin typeface="Rock Salt"/>
                <a:ea typeface="Rock Salt"/>
                <a:cs typeface="Rock Salt"/>
                <a:sym typeface="Rock Salt"/>
              </a:rPr>
              <a:t>Table of Contents</a:t>
            </a:r>
            <a:endParaRPr/>
          </a:p>
        </p:txBody>
      </p:sp>
      <p:sp>
        <p:nvSpPr>
          <p:cNvPr id="42" name="Google Shape;42;p3"/>
          <p:cNvSpPr/>
          <p:nvPr/>
        </p:nvSpPr>
        <p:spPr>
          <a:xfrm>
            <a:off x="2362494" y="3886200"/>
            <a:ext cx="1625805" cy="1625600"/>
          </a:xfrm>
          <a:prstGeom prst="roundRect">
            <a:avLst>
              <a:gd fmla="val 50000" name="adj"/>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3" name="Google Shape;43;p3"/>
          <p:cNvSpPr txBox="1"/>
          <p:nvPr/>
        </p:nvSpPr>
        <p:spPr>
          <a:xfrm>
            <a:off x="2641930" y="4330699"/>
            <a:ext cx="1066934" cy="736601"/>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4800"/>
              <a:buFont typeface="Rock Salt"/>
              <a:buNone/>
            </a:pPr>
            <a:r>
              <a:rPr b="0" i="0" lang="en-US" sz="4800" u="none" cap="none" strike="noStrike">
                <a:solidFill>
                  <a:srgbClr val="000000"/>
                </a:solidFill>
                <a:latin typeface="Rock Salt"/>
                <a:ea typeface="Rock Salt"/>
                <a:cs typeface="Rock Salt"/>
                <a:sym typeface="Rock Salt"/>
              </a:rPr>
              <a:t>01</a:t>
            </a:r>
            <a:endParaRPr/>
          </a:p>
        </p:txBody>
      </p:sp>
      <p:sp>
        <p:nvSpPr>
          <p:cNvPr id="44" name="Google Shape;44;p3"/>
          <p:cNvSpPr txBox="1"/>
          <p:nvPr/>
        </p:nvSpPr>
        <p:spPr>
          <a:xfrm>
            <a:off x="2362495" y="5715000"/>
            <a:ext cx="7519340" cy="73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4800"/>
              <a:buFont typeface="Rock Salt"/>
              <a:buNone/>
            </a:pPr>
            <a:r>
              <a:rPr b="0" i="0" lang="en-US" sz="4800" u="none" cap="none" strike="noStrike">
                <a:solidFill>
                  <a:srgbClr val="0E0E0E"/>
                </a:solidFill>
                <a:latin typeface="Rock Salt"/>
                <a:ea typeface="Rock Salt"/>
                <a:cs typeface="Rock Salt"/>
                <a:sym typeface="Rock Salt"/>
              </a:rPr>
              <a:t>Introduction</a:t>
            </a:r>
            <a:endParaRPr/>
          </a:p>
        </p:txBody>
      </p:sp>
      <p:sp>
        <p:nvSpPr>
          <p:cNvPr id="45" name="Google Shape;45;p3"/>
          <p:cNvSpPr txBox="1"/>
          <p:nvPr/>
        </p:nvSpPr>
        <p:spPr>
          <a:xfrm>
            <a:off x="2362494" y="7277100"/>
            <a:ext cx="7451599" cy="49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a:p>
        </p:txBody>
      </p:sp>
      <p:sp>
        <p:nvSpPr>
          <p:cNvPr id="46" name="Google Shape;46;p3"/>
          <p:cNvSpPr/>
          <p:nvPr/>
        </p:nvSpPr>
        <p:spPr>
          <a:xfrm>
            <a:off x="2362494" y="8102600"/>
            <a:ext cx="1625805" cy="16256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7" name="Google Shape;47;p3"/>
          <p:cNvSpPr txBox="1"/>
          <p:nvPr/>
        </p:nvSpPr>
        <p:spPr>
          <a:xfrm>
            <a:off x="2578422" y="8547099"/>
            <a:ext cx="1193950" cy="736601"/>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4800"/>
              <a:buFont typeface="Rock Salt"/>
              <a:buNone/>
            </a:pPr>
            <a:r>
              <a:rPr b="0" i="0" lang="en-US" sz="4800" u="none" cap="none" strike="noStrike">
                <a:solidFill>
                  <a:srgbClr val="000000"/>
                </a:solidFill>
                <a:latin typeface="Rock Salt"/>
                <a:ea typeface="Rock Salt"/>
                <a:cs typeface="Rock Salt"/>
                <a:sym typeface="Rock Salt"/>
              </a:rPr>
              <a:t>02</a:t>
            </a:r>
            <a:endParaRPr/>
          </a:p>
        </p:txBody>
      </p:sp>
      <p:sp>
        <p:nvSpPr>
          <p:cNvPr id="48" name="Google Shape;48;p3"/>
          <p:cNvSpPr txBox="1"/>
          <p:nvPr/>
        </p:nvSpPr>
        <p:spPr>
          <a:xfrm>
            <a:off x="2362495" y="9931400"/>
            <a:ext cx="7519340" cy="73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4800"/>
              <a:buFont typeface="Rock Salt"/>
              <a:buNone/>
            </a:pPr>
            <a:r>
              <a:rPr b="0" i="0" lang="en-US" sz="4800" u="none" cap="none" strike="noStrike">
                <a:solidFill>
                  <a:srgbClr val="0E0E0E"/>
                </a:solidFill>
                <a:latin typeface="Rock Salt"/>
                <a:ea typeface="Rock Salt"/>
                <a:cs typeface="Rock Salt"/>
                <a:sym typeface="Rock Salt"/>
              </a:rPr>
              <a:t>Encounters</a:t>
            </a:r>
            <a:endParaRPr/>
          </a:p>
        </p:txBody>
      </p:sp>
      <p:sp>
        <p:nvSpPr>
          <p:cNvPr id="49" name="Google Shape;49;p3"/>
          <p:cNvSpPr txBox="1"/>
          <p:nvPr/>
        </p:nvSpPr>
        <p:spPr>
          <a:xfrm>
            <a:off x="2362494" y="11493500"/>
            <a:ext cx="7451599" cy="49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a:p>
        </p:txBody>
      </p:sp>
      <p:sp>
        <p:nvSpPr>
          <p:cNvPr id="50" name="Google Shape;50;p3"/>
          <p:cNvSpPr/>
          <p:nvPr/>
        </p:nvSpPr>
        <p:spPr>
          <a:xfrm>
            <a:off x="9678610" y="3886200"/>
            <a:ext cx="1625804" cy="16256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1" name="Google Shape;51;p3"/>
          <p:cNvSpPr txBox="1"/>
          <p:nvPr/>
        </p:nvSpPr>
        <p:spPr>
          <a:xfrm>
            <a:off x="9850080" y="4330699"/>
            <a:ext cx="1282861" cy="736601"/>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4800"/>
              <a:buFont typeface="Rock Salt"/>
              <a:buNone/>
            </a:pPr>
            <a:r>
              <a:rPr b="0" i="0" lang="en-US" sz="4800" u="none" cap="none" strike="noStrike">
                <a:solidFill>
                  <a:srgbClr val="000000"/>
                </a:solidFill>
                <a:latin typeface="Rock Salt"/>
                <a:ea typeface="Rock Salt"/>
                <a:cs typeface="Rock Salt"/>
                <a:sym typeface="Rock Salt"/>
              </a:rPr>
              <a:t>03</a:t>
            </a:r>
            <a:endParaRPr/>
          </a:p>
        </p:txBody>
      </p:sp>
      <p:sp>
        <p:nvSpPr>
          <p:cNvPr id="52" name="Google Shape;52;p3"/>
          <p:cNvSpPr txBox="1"/>
          <p:nvPr/>
        </p:nvSpPr>
        <p:spPr>
          <a:xfrm>
            <a:off x="9678610" y="5715000"/>
            <a:ext cx="7519340" cy="73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4800"/>
              <a:buFont typeface="Rock Salt"/>
              <a:buNone/>
            </a:pPr>
            <a:r>
              <a:rPr b="0" i="0" lang="en-US" sz="4800" u="none" cap="none" strike="noStrike">
                <a:solidFill>
                  <a:srgbClr val="0E0E0E"/>
                </a:solidFill>
                <a:latin typeface="Rock Salt"/>
                <a:ea typeface="Rock Salt"/>
                <a:cs typeface="Rock Salt"/>
                <a:sym typeface="Rock Salt"/>
              </a:rPr>
              <a:t>Wonders</a:t>
            </a:r>
            <a:endParaRPr/>
          </a:p>
        </p:txBody>
      </p:sp>
      <p:sp>
        <p:nvSpPr>
          <p:cNvPr id="53" name="Google Shape;53;p3"/>
          <p:cNvSpPr txBox="1"/>
          <p:nvPr/>
        </p:nvSpPr>
        <p:spPr>
          <a:xfrm>
            <a:off x="9678610" y="7277100"/>
            <a:ext cx="7451598" cy="49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a:p>
        </p:txBody>
      </p:sp>
      <p:sp>
        <p:nvSpPr>
          <p:cNvPr id="54" name="Google Shape;54;p3"/>
          <p:cNvSpPr/>
          <p:nvPr/>
        </p:nvSpPr>
        <p:spPr>
          <a:xfrm>
            <a:off x="9678610" y="8102600"/>
            <a:ext cx="1625804" cy="1625600"/>
          </a:xfrm>
          <a:prstGeom prst="roundRect">
            <a:avLst>
              <a:gd fmla="val 50000" name="adj"/>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5" name="Google Shape;55;p3"/>
          <p:cNvSpPr txBox="1"/>
          <p:nvPr/>
        </p:nvSpPr>
        <p:spPr>
          <a:xfrm>
            <a:off x="9926291" y="8547099"/>
            <a:ext cx="1130441" cy="736601"/>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4800"/>
              <a:buFont typeface="Rock Salt"/>
              <a:buNone/>
            </a:pPr>
            <a:r>
              <a:rPr b="0" i="0" lang="en-US" sz="4800" u="none" cap="none" strike="noStrike">
                <a:solidFill>
                  <a:srgbClr val="000000"/>
                </a:solidFill>
                <a:latin typeface="Rock Salt"/>
                <a:ea typeface="Rock Salt"/>
                <a:cs typeface="Rock Salt"/>
                <a:sym typeface="Rock Salt"/>
              </a:rPr>
              <a:t>04</a:t>
            </a:r>
            <a:endParaRPr/>
          </a:p>
        </p:txBody>
      </p:sp>
      <p:sp>
        <p:nvSpPr>
          <p:cNvPr id="56" name="Google Shape;56;p3"/>
          <p:cNvSpPr txBox="1"/>
          <p:nvPr/>
        </p:nvSpPr>
        <p:spPr>
          <a:xfrm>
            <a:off x="9678610" y="9931400"/>
            <a:ext cx="7519340" cy="73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4800"/>
              <a:buFont typeface="Rock Salt"/>
              <a:buNone/>
            </a:pPr>
            <a:r>
              <a:rPr b="0" i="0" lang="en-US" sz="4800" u="none" cap="none" strike="noStrike">
                <a:solidFill>
                  <a:srgbClr val="0E0E0E"/>
                </a:solidFill>
                <a:latin typeface="Rock Salt"/>
                <a:ea typeface="Rock Salt"/>
                <a:cs typeface="Rock Salt"/>
                <a:sym typeface="Rock Salt"/>
              </a:rPr>
              <a:t>Magic</a:t>
            </a:r>
            <a:endParaRPr/>
          </a:p>
        </p:txBody>
      </p:sp>
      <p:sp>
        <p:nvSpPr>
          <p:cNvPr id="57" name="Google Shape;57;p3"/>
          <p:cNvSpPr txBox="1"/>
          <p:nvPr/>
        </p:nvSpPr>
        <p:spPr>
          <a:xfrm>
            <a:off x="9678610" y="11493500"/>
            <a:ext cx="7451598" cy="49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a:p>
        </p:txBody>
      </p:sp>
      <p:pic>
        <p:nvPicPr>
          <p:cNvPr descr="Image 5" id="58" name="Google Shape;58;p3"/>
          <p:cNvPicPr preferRelativeResize="0"/>
          <p:nvPr/>
        </p:nvPicPr>
        <p:blipFill rotWithShape="1">
          <a:blip r:embed="rId8">
            <a:alphaModFix/>
          </a:blip>
          <a:srcRect b="0" l="0" r="0" t="0"/>
          <a:stretch/>
        </p:blipFill>
        <p:spPr>
          <a:xfrm>
            <a:off x="15216502" y="2616200"/>
            <a:ext cx="6045957" cy="10439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62" name="Shape 62"/>
        <p:cNvGrpSpPr/>
        <p:nvPr/>
      </p:nvGrpSpPr>
      <p:grpSpPr>
        <a:xfrm>
          <a:off x="0" y="0"/>
          <a:ext cx="0" cy="0"/>
          <a:chOff x="0" y="0"/>
          <a:chExt cx="0" cy="0"/>
        </a:xfrm>
      </p:grpSpPr>
      <p:pic>
        <p:nvPicPr>
          <p:cNvPr descr="Image 0" id="63" name="Google Shape;63;p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64" name="Google Shape;64;p4"/>
          <p:cNvPicPr preferRelativeResize="0"/>
          <p:nvPr/>
        </p:nvPicPr>
        <p:blipFill rotWithShape="1">
          <a:blip r:embed="rId4">
            <a:alphaModFix/>
          </a:blip>
          <a:srcRect b="0" l="0" r="0" t="0"/>
          <a:stretch/>
        </p:blipFill>
        <p:spPr>
          <a:xfrm>
            <a:off x="647781" y="825500"/>
            <a:ext cx="5779223" cy="2717800"/>
          </a:xfrm>
          <a:prstGeom prst="rect">
            <a:avLst/>
          </a:prstGeom>
          <a:noFill/>
          <a:ln>
            <a:noFill/>
          </a:ln>
        </p:spPr>
      </p:pic>
      <p:pic>
        <p:nvPicPr>
          <p:cNvPr descr="Image 2" id="65" name="Google Shape;65;p4"/>
          <p:cNvPicPr preferRelativeResize="0"/>
          <p:nvPr/>
        </p:nvPicPr>
        <p:blipFill rotWithShape="1">
          <a:blip r:embed="rId5">
            <a:alphaModFix/>
          </a:blip>
          <a:srcRect b="0" l="0" r="0" t="0"/>
          <a:stretch/>
        </p:blipFill>
        <p:spPr>
          <a:xfrm>
            <a:off x="6998575" y="3467100"/>
            <a:ext cx="4394750" cy="2070100"/>
          </a:xfrm>
          <a:prstGeom prst="rect">
            <a:avLst/>
          </a:prstGeom>
          <a:noFill/>
          <a:ln>
            <a:noFill/>
          </a:ln>
        </p:spPr>
      </p:pic>
      <p:pic>
        <p:nvPicPr>
          <p:cNvPr descr="Image 3" id="66" name="Google Shape;66;p4"/>
          <p:cNvPicPr preferRelativeResize="0"/>
          <p:nvPr/>
        </p:nvPicPr>
        <p:blipFill rotWithShape="1">
          <a:blip r:embed="rId6">
            <a:alphaModFix/>
          </a:blip>
          <a:srcRect b="0" l="0" r="0" t="0"/>
          <a:stretch/>
        </p:blipFill>
        <p:spPr>
          <a:xfrm>
            <a:off x="12193523" y="1511300"/>
            <a:ext cx="11520342" cy="2413000"/>
          </a:xfrm>
          <a:prstGeom prst="rect">
            <a:avLst/>
          </a:prstGeom>
          <a:noFill/>
          <a:ln>
            <a:noFill/>
          </a:ln>
        </p:spPr>
      </p:pic>
      <p:pic>
        <p:nvPicPr>
          <p:cNvPr descr="Image 4" id="67" name="Google Shape;67;p4"/>
          <p:cNvPicPr preferRelativeResize="0"/>
          <p:nvPr/>
        </p:nvPicPr>
        <p:blipFill rotWithShape="1">
          <a:blip r:embed="rId7">
            <a:alphaModFix/>
          </a:blip>
          <a:srcRect b="0" l="0" r="0" t="0"/>
          <a:stretch/>
        </p:blipFill>
        <p:spPr>
          <a:xfrm>
            <a:off x="23523339" y="10820400"/>
            <a:ext cx="711290" cy="2590800"/>
          </a:xfrm>
          <a:prstGeom prst="rect">
            <a:avLst/>
          </a:prstGeom>
          <a:noFill/>
          <a:ln>
            <a:noFill/>
          </a:ln>
        </p:spPr>
      </p:pic>
      <p:sp>
        <p:nvSpPr>
          <p:cNvPr id="68" name="Google Shape;68;p4"/>
          <p:cNvSpPr txBox="1"/>
          <p:nvPr/>
        </p:nvSpPr>
        <p:spPr>
          <a:xfrm>
            <a:off x="2959469" y="2432050"/>
            <a:ext cx="12405218" cy="121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0"/>
              <a:buFont typeface="Rock Salt"/>
              <a:buNone/>
            </a:pPr>
            <a:r>
              <a:rPr b="0" i="0" lang="en-US" sz="8000" u="none" cap="none" strike="noStrike">
                <a:solidFill>
                  <a:srgbClr val="000000"/>
                </a:solidFill>
                <a:latin typeface="Rock Salt"/>
                <a:ea typeface="Rock Salt"/>
                <a:cs typeface="Rock Salt"/>
                <a:sym typeface="Rock Salt"/>
              </a:rPr>
              <a:t>The Extraordinary</a:t>
            </a:r>
            <a:endParaRPr/>
          </a:p>
        </p:txBody>
      </p:sp>
      <p:sp>
        <p:nvSpPr>
          <p:cNvPr id="69" name="Google Shape;69;p4"/>
          <p:cNvSpPr txBox="1"/>
          <p:nvPr/>
        </p:nvSpPr>
        <p:spPr>
          <a:xfrm>
            <a:off x="2959469" y="5283200"/>
            <a:ext cx="8861475" cy="445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a:p>
        </p:txBody>
      </p:sp>
      <p:sp>
        <p:nvSpPr>
          <p:cNvPr id="70" name="Google Shape;70;p4"/>
          <p:cNvSpPr txBox="1"/>
          <p:nvPr/>
        </p:nvSpPr>
        <p:spPr>
          <a:xfrm>
            <a:off x="12701588" y="5283200"/>
            <a:ext cx="8861475" cy="445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74" name="Shape 74"/>
        <p:cNvGrpSpPr/>
        <p:nvPr/>
      </p:nvGrpSpPr>
      <p:grpSpPr>
        <a:xfrm>
          <a:off x="0" y="0"/>
          <a:ext cx="0" cy="0"/>
          <a:chOff x="0" y="0"/>
          <a:chExt cx="0" cy="0"/>
        </a:xfrm>
      </p:grpSpPr>
      <p:pic>
        <p:nvPicPr>
          <p:cNvPr descr="Image 0" id="75" name="Google Shape;75;p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76" name="Google Shape;76;p5"/>
          <p:cNvPicPr preferRelativeResize="0"/>
          <p:nvPr/>
        </p:nvPicPr>
        <p:blipFill rotWithShape="1">
          <a:blip r:embed="rId4">
            <a:alphaModFix/>
          </a:blip>
          <a:srcRect b="0" l="0" r="0" t="0"/>
          <a:stretch/>
        </p:blipFill>
        <p:spPr>
          <a:xfrm>
            <a:off x="381048" y="1028700"/>
            <a:ext cx="5106038" cy="2438400"/>
          </a:xfrm>
          <a:prstGeom prst="rect">
            <a:avLst/>
          </a:prstGeom>
          <a:noFill/>
          <a:ln>
            <a:noFill/>
          </a:ln>
        </p:spPr>
      </p:pic>
      <p:pic>
        <p:nvPicPr>
          <p:cNvPr descr="Image 2" id="77" name="Google Shape;77;p5"/>
          <p:cNvPicPr preferRelativeResize="0"/>
          <p:nvPr/>
        </p:nvPicPr>
        <p:blipFill rotWithShape="1">
          <a:blip r:embed="rId5">
            <a:alphaModFix/>
          </a:blip>
          <a:srcRect b="0" l="0" r="0" t="0"/>
          <a:stretch/>
        </p:blipFill>
        <p:spPr>
          <a:xfrm>
            <a:off x="16626377" y="4064000"/>
            <a:ext cx="6744544" cy="2794000"/>
          </a:xfrm>
          <a:prstGeom prst="rect">
            <a:avLst/>
          </a:prstGeom>
          <a:noFill/>
          <a:ln>
            <a:noFill/>
          </a:ln>
        </p:spPr>
      </p:pic>
      <p:pic>
        <p:nvPicPr>
          <p:cNvPr descr="Image 3" id="78" name="Google Shape;78;p5"/>
          <p:cNvPicPr preferRelativeResize="0"/>
          <p:nvPr/>
        </p:nvPicPr>
        <p:blipFill rotWithShape="1">
          <a:blip r:embed="rId6">
            <a:alphaModFix/>
          </a:blip>
          <a:srcRect b="0" l="0" r="0" t="0"/>
          <a:stretch/>
        </p:blipFill>
        <p:spPr>
          <a:xfrm>
            <a:off x="0" y="4864100"/>
            <a:ext cx="24387048" cy="8851900"/>
          </a:xfrm>
          <a:prstGeom prst="rect">
            <a:avLst/>
          </a:prstGeom>
          <a:noFill/>
          <a:ln>
            <a:noFill/>
          </a:ln>
        </p:spPr>
      </p:pic>
      <p:pic>
        <p:nvPicPr>
          <p:cNvPr descr="Image 4" id="79" name="Google Shape;79;p5"/>
          <p:cNvPicPr preferRelativeResize="0"/>
          <p:nvPr/>
        </p:nvPicPr>
        <p:blipFill rotWithShape="1">
          <a:blip r:embed="rId7">
            <a:alphaModFix/>
          </a:blip>
          <a:srcRect b="0" l="0" r="0" t="0"/>
          <a:stretch/>
        </p:blipFill>
        <p:spPr>
          <a:xfrm>
            <a:off x="23370920" y="10515600"/>
            <a:ext cx="1016128" cy="3200400"/>
          </a:xfrm>
          <a:prstGeom prst="rect">
            <a:avLst/>
          </a:prstGeom>
          <a:noFill/>
          <a:ln>
            <a:noFill/>
          </a:ln>
        </p:spPr>
      </p:pic>
      <p:sp>
        <p:nvSpPr>
          <p:cNvPr id="80" name="Google Shape;80;p5"/>
          <p:cNvSpPr/>
          <p:nvPr/>
        </p:nvSpPr>
        <p:spPr>
          <a:xfrm>
            <a:off x="1905237" y="1651000"/>
            <a:ext cx="9869135" cy="55499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5" id="81" name="Google Shape;81;p5"/>
          <p:cNvPicPr preferRelativeResize="0"/>
          <p:nvPr/>
        </p:nvPicPr>
        <p:blipFill rotWithShape="1">
          <a:blip r:embed="rId8">
            <a:alphaModFix/>
          </a:blip>
          <a:srcRect b="0" l="0" r="0" t="0"/>
          <a:stretch/>
        </p:blipFill>
        <p:spPr>
          <a:xfrm>
            <a:off x="6117080" y="1924050"/>
            <a:ext cx="1445452" cy="1689100"/>
          </a:xfrm>
          <a:prstGeom prst="rect">
            <a:avLst/>
          </a:prstGeom>
          <a:noFill/>
          <a:ln>
            <a:noFill/>
          </a:ln>
        </p:spPr>
      </p:pic>
      <p:sp>
        <p:nvSpPr>
          <p:cNvPr id="82" name="Google Shape;82;p5"/>
          <p:cNvSpPr txBox="1"/>
          <p:nvPr/>
        </p:nvSpPr>
        <p:spPr>
          <a:xfrm>
            <a:off x="2210075" y="3886200"/>
            <a:ext cx="9259459" cy="73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4800"/>
              <a:buFont typeface="Rock Salt"/>
              <a:buNone/>
            </a:pPr>
            <a:r>
              <a:rPr b="0" i="0" lang="en-US" sz="4800" u="none" cap="none" strike="noStrike">
                <a:solidFill>
                  <a:srgbClr val="0E0E0E"/>
                </a:solidFill>
                <a:latin typeface="Rock Salt"/>
                <a:ea typeface="Rock Salt"/>
                <a:cs typeface="Rock Salt"/>
                <a:sym typeface="Rock Salt"/>
              </a:rPr>
              <a:t>day 1</a:t>
            </a:r>
            <a:endParaRPr/>
          </a:p>
        </p:txBody>
      </p:sp>
      <p:sp>
        <p:nvSpPr>
          <p:cNvPr id="83" name="Google Shape;83;p5"/>
          <p:cNvSpPr txBox="1"/>
          <p:nvPr/>
        </p:nvSpPr>
        <p:spPr>
          <a:xfrm>
            <a:off x="2243946" y="5448300"/>
            <a:ext cx="9191716" cy="148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 that surrounds these enchanting creatures.</a:t>
            </a:r>
            <a:endParaRPr/>
          </a:p>
        </p:txBody>
      </p:sp>
      <p:sp>
        <p:nvSpPr>
          <p:cNvPr id="84" name="Google Shape;84;p5"/>
          <p:cNvSpPr/>
          <p:nvPr/>
        </p:nvSpPr>
        <p:spPr>
          <a:xfrm>
            <a:off x="12612675" y="1600200"/>
            <a:ext cx="9869135" cy="55499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6" id="85" name="Google Shape;85;p5"/>
          <p:cNvPicPr preferRelativeResize="0"/>
          <p:nvPr/>
        </p:nvPicPr>
        <p:blipFill rotWithShape="1">
          <a:blip r:embed="rId9">
            <a:alphaModFix/>
          </a:blip>
          <a:srcRect b="0" l="0" r="0" t="0"/>
          <a:stretch/>
        </p:blipFill>
        <p:spPr>
          <a:xfrm>
            <a:off x="16946457" y="1873250"/>
            <a:ext cx="1201572" cy="1689100"/>
          </a:xfrm>
          <a:prstGeom prst="rect">
            <a:avLst/>
          </a:prstGeom>
          <a:noFill/>
          <a:ln>
            <a:noFill/>
          </a:ln>
        </p:spPr>
      </p:pic>
      <p:sp>
        <p:nvSpPr>
          <p:cNvPr id="86" name="Google Shape;86;p5"/>
          <p:cNvSpPr txBox="1"/>
          <p:nvPr/>
        </p:nvSpPr>
        <p:spPr>
          <a:xfrm>
            <a:off x="12917513" y="3835400"/>
            <a:ext cx="9259459" cy="73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4800"/>
              <a:buFont typeface="Rock Salt"/>
              <a:buNone/>
            </a:pPr>
            <a:r>
              <a:rPr b="0" i="0" lang="en-US" sz="4800" u="none" cap="none" strike="noStrike">
                <a:solidFill>
                  <a:srgbClr val="0E0E0E"/>
                </a:solidFill>
                <a:latin typeface="Rock Salt"/>
                <a:ea typeface="Rock Salt"/>
                <a:cs typeface="Rock Salt"/>
                <a:sym typeface="Rock Salt"/>
              </a:rPr>
              <a:t>day 2</a:t>
            </a:r>
            <a:endParaRPr/>
          </a:p>
        </p:txBody>
      </p:sp>
      <p:sp>
        <p:nvSpPr>
          <p:cNvPr id="87" name="Google Shape;87;p5"/>
          <p:cNvSpPr txBox="1"/>
          <p:nvPr/>
        </p:nvSpPr>
        <p:spPr>
          <a:xfrm>
            <a:off x="12951384" y="5397500"/>
            <a:ext cx="9191716" cy="148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brave adventurers who dare to take on these fearsome creatures.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91" name="Shape 91"/>
        <p:cNvGrpSpPr/>
        <p:nvPr/>
      </p:nvGrpSpPr>
      <p:grpSpPr>
        <a:xfrm>
          <a:off x="0" y="0"/>
          <a:ext cx="0" cy="0"/>
          <a:chOff x="0" y="0"/>
          <a:chExt cx="0" cy="0"/>
        </a:xfrm>
      </p:grpSpPr>
      <p:pic>
        <p:nvPicPr>
          <p:cNvPr descr="Image 0" id="92" name="Google Shape;92;p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93" name="Google Shape;93;p6"/>
          <p:cNvPicPr preferRelativeResize="0"/>
          <p:nvPr/>
        </p:nvPicPr>
        <p:blipFill rotWithShape="1">
          <a:blip r:embed="rId4">
            <a:alphaModFix/>
          </a:blip>
          <a:srcRect b="0" l="0" r="0" t="0"/>
          <a:stretch/>
        </p:blipFill>
        <p:spPr>
          <a:xfrm>
            <a:off x="18950768" y="1562100"/>
            <a:ext cx="3734268" cy="1727200"/>
          </a:xfrm>
          <a:prstGeom prst="rect">
            <a:avLst/>
          </a:prstGeom>
          <a:noFill/>
          <a:ln>
            <a:noFill/>
          </a:ln>
        </p:spPr>
      </p:pic>
      <p:pic>
        <p:nvPicPr>
          <p:cNvPr descr="Image 2" id="94" name="Google Shape;94;p6"/>
          <p:cNvPicPr preferRelativeResize="0"/>
          <p:nvPr/>
        </p:nvPicPr>
        <p:blipFill rotWithShape="1">
          <a:blip r:embed="rId5">
            <a:alphaModFix/>
          </a:blip>
          <a:srcRect b="0" l="0" r="0" t="0"/>
          <a:stretch/>
        </p:blipFill>
        <p:spPr>
          <a:xfrm>
            <a:off x="13349368" y="3721100"/>
            <a:ext cx="3734268" cy="1727200"/>
          </a:xfrm>
          <a:prstGeom prst="rect">
            <a:avLst/>
          </a:prstGeom>
          <a:noFill/>
          <a:ln>
            <a:noFill/>
          </a:ln>
        </p:spPr>
      </p:pic>
      <p:pic>
        <p:nvPicPr>
          <p:cNvPr descr="Image 3" id="95" name="Google Shape;95;p6"/>
          <p:cNvPicPr preferRelativeResize="0"/>
          <p:nvPr/>
        </p:nvPicPr>
        <p:blipFill rotWithShape="1">
          <a:blip r:embed="rId6">
            <a:alphaModFix/>
          </a:blip>
          <a:srcRect b="0" l="0" r="0" t="0"/>
          <a:stretch/>
        </p:blipFill>
        <p:spPr>
          <a:xfrm>
            <a:off x="736692" y="406400"/>
            <a:ext cx="9043531" cy="3746500"/>
          </a:xfrm>
          <a:prstGeom prst="rect">
            <a:avLst/>
          </a:prstGeom>
          <a:noFill/>
          <a:ln>
            <a:noFill/>
          </a:ln>
        </p:spPr>
      </p:pic>
      <p:pic>
        <p:nvPicPr>
          <p:cNvPr descr="Image 4" id="96" name="Google Shape;96;p6"/>
          <p:cNvPicPr preferRelativeResize="0"/>
          <p:nvPr/>
        </p:nvPicPr>
        <p:blipFill rotWithShape="1">
          <a:blip r:embed="rId7">
            <a:alphaModFix/>
          </a:blip>
          <a:srcRect b="0" l="0" r="0" t="0"/>
          <a:stretch/>
        </p:blipFill>
        <p:spPr>
          <a:xfrm>
            <a:off x="23523339" y="10820400"/>
            <a:ext cx="711290" cy="2590800"/>
          </a:xfrm>
          <a:prstGeom prst="rect">
            <a:avLst/>
          </a:prstGeom>
          <a:noFill/>
          <a:ln>
            <a:noFill/>
          </a:ln>
        </p:spPr>
      </p:pic>
      <p:pic>
        <p:nvPicPr>
          <p:cNvPr descr="Image 5" id="97" name="Google Shape;97;p6"/>
          <p:cNvPicPr preferRelativeResize="0"/>
          <p:nvPr/>
        </p:nvPicPr>
        <p:blipFill rotWithShape="1">
          <a:blip r:embed="rId8">
            <a:alphaModFix/>
          </a:blip>
          <a:srcRect b="0" l="0" r="0" t="0"/>
          <a:stretch/>
        </p:blipFill>
        <p:spPr>
          <a:xfrm>
            <a:off x="2934067" y="1384300"/>
            <a:ext cx="8129017" cy="6959600"/>
          </a:xfrm>
          <a:prstGeom prst="rect">
            <a:avLst/>
          </a:prstGeom>
          <a:noFill/>
          <a:ln>
            <a:noFill/>
          </a:ln>
        </p:spPr>
      </p:pic>
      <p:sp>
        <p:nvSpPr>
          <p:cNvPr id="98" name="Google Shape;98;p6"/>
          <p:cNvSpPr/>
          <p:nvPr/>
        </p:nvSpPr>
        <p:spPr>
          <a:xfrm>
            <a:off x="2934075" y="8953500"/>
            <a:ext cx="8129100" cy="16191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9" name="Google Shape;99;p6"/>
          <p:cNvSpPr txBox="1"/>
          <p:nvPr/>
        </p:nvSpPr>
        <p:spPr>
          <a:xfrm>
            <a:off x="3696161" y="9258300"/>
            <a:ext cx="1981450" cy="73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4800"/>
              <a:buFont typeface="Rock Salt"/>
              <a:buNone/>
            </a:pPr>
            <a:r>
              <a:rPr b="0" i="0" lang="en-US" sz="4800" u="none" cap="none" strike="noStrike">
                <a:solidFill>
                  <a:srgbClr val="0E0E0E"/>
                </a:solidFill>
                <a:latin typeface="Rock Salt"/>
                <a:ea typeface="Rock Salt"/>
                <a:cs typeface="Rock Salt"/>
                <a:sym typeface="Rock Salt"/>
              </a:rPr>
              <a:t>day 1</a:t>
            </a:r>
            <a:endParaRPr/>
          </a:p>
        </p:txBody>
      </p:sp>
      <p:sp>
        <p:nvSpPr>
          <p:cNvPr id="100" name="Google Shape;100;p6"/>
          <p:cNvSpPr txBox="1"/>
          <p:nvPr/>
        </p:nvSpPr>
        <p:spPr>
          <a:xfrm>
            <a:off x="2934066" y="11147371"/>
            <a:ext cx="82644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a:p>
        </p:txBody>
      </p:sp>
      <p:pic>
        <p:nvPicPr>
          <p:cNvPr descr="Image 6" id="101" name="Google Shape;101;p6"/>
          <p:cNvPicPr preferRelativeResize="0"/>
          <p:nvPr/>
        </p:nvPicPr>
        <p:blipFill rotWithShape="1">
          <a:blip r:embed="rId9">
            <a:alphaModFix/>
          </a:blip>
          <a:srcRect b="0" l="0" r="0" t="0"/>
          <a:stretch/>
        </p:blipFill>
        <p:spPr>
          <a:xfrm>
            <a:off x="13323965" y="1384300"/>
            <a:ext cx="8129017" cy="6959600"/>
          </a:xfrm>
          <a:prstGeom prst="rect">
            <a:avLst/>
          </a:prstGeom>
          <a:noFill/>
          <a:ln>
            <a:noFill/>
          </a:ln>
        </p:spPr>
      </p:pic>
      <p:sp>
        <p:nvSpPr>
          <p:cNvPr id="102" name="Google Shape;102;p6"/>
          <p:cNvSpPr/>
          <p:nvPr/>
        </p:nvSpPr>
        <p:spPr>
          <a:xfrm>
            <a:off x="13323965" y="8953500"/>
            <a:ext cx="8129100" cy="16191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3" name="Google Shape;103;p6"/>
          <p:cNvSpPr txBox="1"/>
          <p:nvPr/>
        </p:nvSpPr>
        <p:spPr>
          <a:xfrm>
            <a:off x="14086061" y="9258300"/>
            <a:ext cx="2108465" cy="73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4800"/>
              <a:buFont typeface="Rock Salt"/>
              <a:buNone/>
            </a:pPr>
            <a:r>
              <a:rPr b="0" i="0" lang="en-US" sz="4800" u="none" cap="none" strike="noStrike">
                <a:solidFill>
                  <a:srgbClr val="0E0E0E"/>
                </a:solidFill>
                <a:latin typeface="Rock Salt"/>
                <a:ea typeface="Rock Salt"/>
                <a:cs typeface="Rock Salt"/>
                <a:sym typeface="Rock Salt"/>
              </a:rPr>
              <a:t>day 2</a:t>
            </a:r>
            <a:endParaRPr/>
          </a:p>
        </p:txBody>
      </p:sp>
      <p:sp>
        <p:nvSpPr>
          <p:cNvPr id="104" name="Google Shape;104;p6"/>
          <p:cNvSpPr txBox="1"/>
          <p:nvPr/>
        </p:nvSpPr>
        <p:spPr>
          <a:xfrm>
            <a:off x="13323965" y="11147371"/>
            <a:ext cx="82644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108" name="Shape 108"/>
        <p:cNvGrpSpPr/>
        <p:nvPr/>
      </p:nvGrpSpPr>
      <p:grpSpPr>
        <a:xfrm>
          <a:off x="0" y="0"/>
          <a:ext cx="0" cy="0"/>
          <a:chOff x="0" y="0"/>
          <a:chExt cx="0" cy="0"/>
        </a:xfrm>
      </p:grpSpPr>
      <p:pic>
        <p:nvPicPr>
          <p:cNvPr descr="Image 0" id="109" name="Google Shape;109;p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110" name="Google Shape;110;p7"/>
          <p:cNvPicPr preferRelativeResize="0"/>
          <p:nvPr/>
        </p:nvPicPr>
        <p:blipFill rotWithShape="1">
          <a:blip r:embed="rId4">
            <a:alphaModFix/>
          </a:blip>
          <a:srcRect b="0" l="0" r="0" t="0"/>
          <a:stretch/>
        </p:blipFill>
        <p:spPr>
          <a:xfrm>
            <a:off x="12485661" y="3721100"/>
            <a:ext cx="11177397" cy="1625600"/>
          </a:xfrm>
          <a:prstGeom prst="rect">
            <a:avLst/>
          </a:prstGeom>
          <a:noFill/>
          <a:ln>
            <a:noFill/>
          </a:ln>
        </p:spPr>
      </p:pic>
      <p:pic>
        <p:nvPicPr>
          <p:cNvPr descr="Image 2" id="111" name="Google Shape;111;p7"/>
          <p:cNvPicPr preferRelativeResize="0"/>
          <p:nvPr/>
        </p:nvPicPr>
        <p:blipFill rotWithShape="1">
          <a:blip r:embed="rId5">
            <a:alphaModFix/>
          </a:blip>
          <a:srcRect b="0" l="0" r="0" t="0"/>
          <a:stretch/>
        </p:blipFill>
        <p:spPr>
          <a:xfrm>
            <a:off x="596974" y="774700"/>
            <a:ext cx="11177398" cy="2133600"/>
          </a:xfrm>
          <a:prstGeom prst="rect">
            <a:avLst/>
          </a:prstGeom>
          <a:noFill/>
          <a:ln>
            <a:noFill/>
          </a:ln>
        </p:spPr>
      </p:pic>
      <p:pic>
        <p:nvPicPr>
          <p:cNvPr descr="Image 3" id="112" name="Google Shape;112;p7"/>
          <p:cNvPicPr preferRelativeResize="0"/>
          <p:nvPr/>
        </p:nvPicPr>
        <p:blipFill rotWithShape="1">
          <a:blip r:embed="rId6">
            <a:alphaModFix/>
          </a:blip>
          <a:srcRect b="0" l="0" r="0" t="0"/>
          <a:stretch/>
        </p:blipFill>
        <p:spPr>
          <a:xfrm>
            <a:off x="23523339" y="10820400"/>
            <a:ext cx="711290" cy="2590800"/>
          </a:xfrm>
          <a:prstGeom prst="rect">
            <a:avLst/>
          </a:prstGeom>
          <a:noFill/>
          <a:ln>
            <a:noFill/>
          </a:ln>
        </p:spPr>
      </p:pic>
      <p:pic>
        <p:nvPicPr>
          <p:cNvPr descr="Image 4" id="113" name="Google Shape;113;p7"/>
          <p:cNvPicPr preferRelativeResize="0"/>
          <p:nvPr/>
        </p:nvPicPr>
        <p:blipFill rotWithShape="1">
          <a:blip r:embed="rId7">
            <a:alphaModFix/>
          </a:blip>
          <a:srcRect b="0" l="0" r="0" t="0"/>
          <a:stretch/>
        </p:blipFill>
        <p:spPr>
          <a:xfrm>
            <a:off x="914514" y="1384300"/>
            <a:ext cx="5966698" cy="4437887"/>
          </a:xfrm>
          <a:prstGeom prst="rect">
            <a:avLst/>
          </a:prstGeom>
          <a:noFill/>
          <a:ln>
            <a:noFill/>
          </a:ln>
        </p:spPr>
      </p:pic>
      <p:sp>
        <p:nvSpPr>
          <p:cNvPr id="114" name="Google Shape;114;p7"/>
          <p:cNvSpPr txBox="1"/>
          <p:nvPr/>
        </p:nvSpPr>
        <p:spPr>
          <a:xfrm>
            <a:off x="6185675" y="1955800"/>
            <a:ext cx="13806600" cy="7388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E0E0E"/>
              </a:buClr>
              <a:buSzPts val="4800"/>
              <a:buFont typeface="Rock Salt"/>
              <a:buNone/>
            </a:pPr>
            <a:r>
              <a:rPr b="0" i="0" lang="en-US" sz="4800" u="none" cap="none" strike="noStrike">
                <a:solidFill>
                  <a:srgbClr val="0E0E0E"/>
                </a:solidFill>
                <a:latin typeface="Rock Salt"/>
                <a:ea typeface="Rock Salt"/>
                <a:cs typeface="Rock Salt"/>
                <a:sym typeface="Rock Salt"/>
              </a:rPr>
              <a:t>Fantasy is the gateway to the impossible, the land where the ordinary becomes extraordinary, and the impossible becomes possible. It is the realm of the imagination, where anything can happen and everything is possible.</a:t>
            </a:r>
            <a:endParaRPr/>
          </a:p>
        </p:txBody>
      </p:sp>
      <p:sp>
        <p:nvSpPr>
          <p:cNvPr id="115" name="Google Shape;115;p7"/>
          <p:cNvSpPr txBox="1"/>
          <p:nvPr/>
        </p:nvSpPr>
        <p:spPr>
          <a:xfrm>
            <a:off x="14594124" y="9592275"/>
            <a:ext cx="53475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600"/>
              <a:buFont typeface="Rock Salt"/>
              <a:buNone/>
            </a:pPr>
            <a:r>
              <a:rPr b="0" i="0" lang="en-US" sz="3600" u="none" cap="none" strike="noStrike">
                <a:solidFill>
                  <a:srgbClr val="0E0E0E"/>
                </a:solidFill>
                <a:latin typeface="Rock Salt"/>
                <a:ea typeface="Rock Salt"/>
                <a:cs typeface="Rock Salt"/>
                <a:sym typeface="Rock Salt"/>
              </a:rPr>
              <a:t>The Dream Weaver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119" name="Shape 119"/>
        <p:cNvGrpSpPr/>
        <p:nvPr/>
      </p:nvGrpSpPr>
      <p:grpSpPr>
        <a:xfrm>
          <a:off x="0" y="0"/>
          <a:ext cx="0" cy="0"/>
          <a:chOff x="0" y="0"/>
          <a:chExt cx="0" cy="0"/>
        </a:xfrm>
      </p:grpSpPr>
      <p:pic>
        <p:nvPicPr>
          <p:cNvPr descr="Image 0" id="120" name="Google Shape;120;p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121" name="Google Shape;121;p8"/>
          <p:cNvPicPr preferRelativeResize="0"/>
          <p:nvPr/>
        </p:nvPicPr>
        <p:blipFill rotWithShape="1">
          <a:blip r:embed="rId4">
            <a:alphaModFix/>
          </a:blip>
          <a:srcRect b="0" l="0" r="0" t="0"/>
          <a:stretch/>
        </p:blipFill>
        <p:spPr>
          <a:xfrm>
            <a:off x="647781" y="825500"/>
            <a:ext cx="5779223" cy="2717800"/>
          </a:xfrm>
          <a:prstGeom prst="rect">
            <a:avLst/>
          </a:prstGeom>
          <a:noFill/>
          <a:ln>
            <a:noFill/>
          </a:ln>
        </p:spPr>
      </p:pic>
      <p:pic>
        <p:nvPicPr>
          <p:cNvPr descr="Image 2" id="122" name="Google Shape;122;p8"/>
          <p:cNvPicPr preferRelativeResize="0"/>
          <p:nvPr/>
        </p:nvPicPr>
        <p:blipFill rotWithShape="1">
          <a:blip r:embed="rId5">
            <a:alphaModFix/>
          </a:blip>
          <a:srcRect b="0" l="0" r="0" t="0"/>
          <a:stretch/>
        </p:blipFill>
        <p:spPr>
          <a:xfrm>
            <a:off x="6998575" y="3467100"/>
            <a:ext cx="4394750" cy="2070100"/>
          </a:xfrm>
          <a:prstGeom prst="rect">
            <a:avLst/>
          </a:prstGeom>
          <a:noFill/>
          <a:ln>
            <a:noFill/>
          </a:ln>
        </p:spPr>
      </p:pic>
      <p:pic>
        <p:nvPicPr>
          <p:cNvPr descr="Image 3" id="123" name="Google Shape;123;p8"/>
          <p:cNvPicPr preferRelativeResize="0"/>
          <p:nvPr/>
        </p:nvPicPr>
        <p:blipFill rotWithShape="1">
          <a:blip r:embed="rId6">
            <a:alphaModFix/>
          </a:blip>
          <a:srcRect b="0" l="0" r="0" t="0"/>
          <a:stretch/>
        </p:blipFill>
        <p:spPr>
          <a:xfrm>
            <a:off x="12193523" y="1511300"/>
            <a:ext cx="11520342" cy="2413000"/>
          </a:xfrm>
          <a:prstGeom prst="rect">
            <a:avLst/>
          </a:prstGeom>
          <a:noFill/>
          <a:ln>
            <a:noFill/>
          </a:ln>
        </p:spPr>
      </p:pic>
      <p:pic>
        <p:nvPicPr>
          <p:cNvPr descr="Image 4" id="124" name="Google Shape;124;p8"/>
          <p:cNvPicPr preferRelativeResize="0"/>
          <p:nvPr/>
        </p:nvPicPr>
        <p:blipFill rotWithShape="1">
          <a:blip r:embed="rId7">
            <a:alphaModFix/>
          </a:blip>
          <a:srcRect b="0" l="0" r="0" t="0"/>
          <a:stretch/>
        </p:blipFill>
        <p:spPr>
          <a:xfrm>
            <a:off x="16270733" y="5981700"/>
            <a:ext cx="7049383" cy="6400800"/>
          </a:xfrm>
          <a:prstGeom prst="rect">
            <a:avLst/>
          </a:prstGeom>
          <a:noFill/>
          <a:ln>
            <a:noFill/>
          </a:ln>
        </p:spPr>
      </p:pic>
      <p:pic>
        <p:nvPicPr>
          <p:cNvPr descr="Image 5" id="125" name="Google Shape;125;p8"/>
          <p:cNvPicPr preferRelativeResize="0"/>
          <p:nvPr/>
        </p:nvPicPr>
        <p:blipFill rotWithShape="1">
          <a:blip r:embed="rId8">
            <a:alphaModFix/>
          </a:blip>
          <a:srcRect b="0" l="0" r="0" t="0"/>
          <a:stretch/>
        </p:blipFill>
        <p:spPr>
          <a:xfrm>
            <a:off x="889111" y="5981700"/>
            <a:ext cx="14835455" cy="6400800"/>
          </a:xfrm>
          <a:prstGeom prst="rect">
            <a:avLst/>
          </a:prstGeom>
          <a:noFill/>
          <a:ln>
            <a:noFill/>
          </a:ln>
        </p:spPr>
      </p:pic>
      <p:pic>
        <p:nvPicPr>
          <p:cNvPr descr="Image 6" id="126" name="Google Shape;126;p8"/>
          <p:cNvPicPr preferRelativeResize="0"/>
          <p:nvPr/>
        </p:nvPicPr>
        <p:blipFill rotWithShape="1">
          <a:blip r:embed="rId9">
            <a:alphaModFix/>
          </a:blip>
          <a:srcRect b="0" l="0" r="0" t="0"/>
          <a:stretch/>
        </p:blipFill>
        <p:spPr>
          <a:xfrm>
            <a:off x="23523339" y="10820400"/>
            <a:ext cx="711290" cy="2590800"/>
          </a:xfrm>
          <a:prstGeom prst="rect">
            <a:avLst/>
          </a:prstGeom>
          <a:noFill/>
          <a:ln>
            <a:noFill/>
          </a:ln>
        </p:spPr>
      </p:pic>
      <p:sp>
        <p:nvSpPr>
          <p:cNvPr id="127" name="Google Shape;127;p8"/>
          <p:cNvSpPr/>
          <p:nvPr/>
        </p:nvSpPr>
        <p:spPr>
          <a:xfrm>
            <a:off x="1073284" y="1468669"/>
            <a:ext cx="7049400" cy="20700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8" name="Google Shape;128;p8"/>
          <p:cNvSpPr txBox="1"/>
          <p:nvPr/>
        </p:nvSpPr>
        <p:spPr>
          <a:xfrm>
            <a:off x="1841730" y="2171700"/>
            <a:ext cx="2108464" cy="73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Rock Salt"/>
              <a:buNone/>
            </a:pPr>
            <a:r>
              <a:rPr b="0" i="0" lang="en-US" sz="4800" u="none" cap="none" strike="noStrike">
                <a:solidFill>
                  <a:srgbClr val="000000"/>
                </a:solidFill>
                <a:latin typeface="Rock Salt"/>
                <a:ea typeface="Rock Salt"/>
                <a:cs typeface="Rock Salt"/>
                <a:sym typeface="Rock Salt"/>
              </a:rPr>
              <a:t>Day 1</a:t>
            </a:r>
            <a:endParaRPr/>
          </a:p>
        </p:txBody>
      </p:sp>
      <p:sp>
        <p:nvSpPr>
          <p:cNvPr id="129" name="Google Shape;129;p8"/>
          <p:cNvSpPr txBox="1"/>
          <p:nvPr/>
        </p:nvSpPr>
        <p:spPr>
          <a:xfrm>
            <a:off x="1079634" y="4241800"/>
            <a:ext cx="7184867"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a:p>
        </p:txBody>
      </p:sp>
      <p:sp>
        <p:nvSpPr>
          <p:cNvPr id="130" name="Google Shape;130;p8"/>
          <p:cNvSpPr/>
          <p:nvPr/>
        </p:nvSpPr>
        <p:spPr>
          <a:xfrm>
            <a:off x="8668833" y="1468669"/>
            <a:ext cx="7049400" cy="20700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1" name="Google Shape;131;p8"/>
          <p:cNvSpPr txBox="1"/>
          <p:nvPr/>
        </p:nvSpPr>
        <p:spPr>
          <a:xfrm>
            <a:off x="9437279" y="2171700"/>
            <a:ext cx="2235480" cy="73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Rock Salt"/>
              <a:buNone/>
            </a:pPr>
            <a:r>
              <a:rPr b="0" i="0" lang="en-US" sz="4800" u="none" cap="none" strike="noStrike">
                <a:solidFill>
                  <a:srgbClr val="000000"/>
                </a:solidFill>
                <a:latin typeface="Rock Salt"/>
                <a:ea typeface="Rock Salt"/>
                <a:cs typeface="Rock Salt"/>
                <a:sym typeface="Rock Salt"/>
              </a:rPr>
              <a:t>Day 2</a:t>
            </a:r>
            <a:endParaRPr/>
          </a:p>
        </p:txBody>
      </p:sp>
      <p:sp>
        <p:nvSpPr>
          <p:cNvPr id="132" name="Google Shape;132;p8"/>
          <p:cNvSpPr txBox="1"/>
          <p:nvPr/>
        </p:nvSpPr>
        <p:spPr>
          <a:xfrm>
            <a:off x="8675183" y="4241800"/>
            <a:ext cx="7184866"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Tips and tricks for spotting the elusive unicorns in their natural habitat.</a:t>
            </a:r>
            <a:endParaRPr/>
          </a:p>
        </p:txBody>
      </p:sp>
      <p:sp>
        <p:nvSpPr>
          <p:cNvPr id="133" name="Google Shape;133;p8"/>
          <p:cNvSpPr/>
          <p:nvPr/>
        </p:nvSpPr>
        <p:spPr>
          <a:xfrm>
            <a:off x="16264383" y="1468669"/>
            <a:ext cx="7049400" cy="20700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4" name="Google Shape;134;p8"/>
          <p:cNvSpPr txBox="1"/>
          <p:nvPr/>
        </p:nvSpPr>
        <p:spPr>
          <a:xfrm>
            <a:off x="17032828" y="2171700"/>
            <a:ext cx="2324392" cy="73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Rock Salt"/>
              <a:buNone/>
            </a:pPr>
            <a:r>
              <a:rPr b="0" i="0" lang="en-US" sz="4800" u="none" cap="none" strike="noStrike">
                <a:solidFill>
                  <a:srgbClr val="000000"/>
                </a:solidFill>
                <a:latin typeface="Rock Salt"/>
                <a:ea typeface="Rock Salt"/>
                <a:cs typeface="Rock Salt"/>
                <a:sym typeface="Rock Salt"/>
              </a:rPr>
              <a:t>Day 3</a:t>
            </a:r>
            <a:endParaRPr/>
          </a:p>
        </p:txBody>
      </p:sp>
      <p:sp>
        <p:nvSpPr>
          <p:cNvPr id="135" name="Google Shape;135;p8"/>
          <p:cNvSpPr txBox="1"/>
          <p:nvPr/>
        </p:nvSpPr>
        <p:spPr>
          <a:xfrm>
            <a:off x="16270733" y="4241800"/>
            <a:ext cx="7184867" cy="99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DDDFD"/>
        </a:solidFill>
      </p:bgPr>
    </p:bg>
    <p:spTree>
      <p:nvGrpSpPr>
        <p:cNvPr id="139" name="Shape 139"/>
        <p:cNvGrpSpPr/>
        <p:nvPr/>
      </p:nvGrpSpPr>
      <p:grpSpPr>
        <a:xfrm>
          <a:off x="0" y="0"/>
          <a:ext cx="0" cy="0"/>
          <a:chOff x="0" y="0"/>
          <a:chExt cx="0" cy="0"/>
        </a:xfrm>
      </p:grpSpPr>
      <p:pic>
        <p:nvPicPr>
          <p:cNvPr descr="Image 0" id="140" name="Google Shape;140;p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Image 1" id="141" name="Google Shape;141;p9"/>
          <p:cNvPicPr preferRelativeResize="0"/>
          <p:nvPr/>
        </p:nvPicPr>
        <p:blipFill rotWithShape="1">
          <a:blip r:embed="rId4">
            <a:alphaModFix/>
          </a:blip>
          <a:srcRect b="0" l="0" r="0" t="0"/>
          <a:stretch/>
        </p:blipFill>
        <p:spPr>
          <a:xfrm>
            <a:off x="647781" y="825500"/>
            <a:ext cx="5779223" cy="2717800"/>
          </a:xfrm>
          <a:prstGeom prst="rect">
            <a:avLst/>
          </a:prstGeom>
          <a:noFill/>
          <a:ln>
            <a:noFill/>
          </a:ln>
        </p:spPr>
      </p:pic>
      <p:pic>
        <p:nvPicPr>
          <p:cNvPr descr="Image 2" id="142" name="Google Shape;142;p9"/>
          <p:cNvPicPr preferRelativeResize="0"/>
          <p:nvPr/>
        </p:nvPicPr>
        <p:blipFill rotWithShape="1">
          <a:blip r:embed="rId5">
            <a:alphaModFix/>
          </a:blip>
          <a:srcRect b="0" l="0" r="0" t="0"/>
          <a:stretch/>
        </p:blipFill>
        <p:spPr>
          <a:xfrm>
            <a:off x="6998575" y="3467100"/>
            <a:ext cx="4394750" cy="2070100"/>
          </a:xfrm>
          <a:prstGeom prst="rect">
            <a:avLst/>
          </a:prstGeom>
          <a:noFill/>
          <a:ln>
            <a:noFill/>
          </a:ln>
        </p:spPr>
      </p:pic>
      <p:pic>
        <p:nvPicPr>
          <p:cNvPr descr="Image 3" id="143" name="Google Shape;143;p9"/>
          <p:cNvPicPr preferRelativeResize="0"/>
          <p:nvPr/>
        </p:nvPicPr>
        <p:blipFill rotWithShape="1">
          <a:blip r:embed="rId6">
            <a:alphaModFix/>
          </a:blip>
          <a:srcRect b="0" l="0" r="0" t="0"/>
          <a:stretch/>
        </p:blipFill>
        <p:spPr>
          <a:xfrm>
            <a:off x="12193523" y="1511300"/>
            <a:ext cx="11520342" cy="2413000"/>
          </a:xfrm>
          <a:prstGeom prst="rect">
            <a:avLst/>
          </a:prstGeom>
          <a:noFill/>
          <a:ln>
            <a:noFill/>
          </a:ln>
        </p:spPr>
      </p:pic>
      <p:pic>
        <p:nvPicPr>
          <p:cNvPr descr="Image 4" id="144" name="Google Shape;144;p9"/>
          <p:cNvPicPr preferRelativeResize="0"/>
          <p:nvPr/>
        </p:nvPicPr>
        <p:blipFill rotWithShape="1">
          <a:blip r:embed="rId7">
            <a:alphaModFix/>
          </a:blip>
          <a:srcRect b="0" l="0" r="0" t="0"/>
          <a:stretch/>
        </p:blipFill>
        <p:spPr>
          <a:xfrm>
            <a:off x="23523339" y="10820400"/>
            <a:ext cx="711290" cy="2590800"/>
          </a:xfrm>
          <a:prstGeom prst="rect">
            <a:avLst/>
          </a:prstGeom>
          <a:noFill/>
          <a:ln>
            <a:noFill/>
          </a:ln>
        </p:spPr>
      </p:pic>
      <p:sp>
        <p:nvSpPr>
          <p:cNvPr id="145" name="Google Shape;145;p9"/>
          <p:cNvSpPr txBox="1"/>
          <p:nvPr/>
        </p:nvSpPr>
        <p:spPr>
          <a:xfrm>
            <a:off x="10614293" y="1473199"/>
            <a:ext cx="31713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8000"/>
              <a:buFont typeface="Rock Salt"/>
              <a:buNone/>
            </a:pPr>
            <a:r>
              <a:rPr b="0" i="0" lang="en-US" sz="8000" u="none" cap="none" strike="noStrike">
                <a:solidFill>
                  <a:srgbClr val="000000"/>
                </a:solidFill>
                <a:latin typeface="Rock Salt"/>
                <a:ea typeface="Rock Salt"/>
                <a:cs typeface="Rock Salt"/>
                <a:sym typeface="Rock Salt"/>
              </a:rPr>
              <a:t>plan</a:t>
            </a:r>
            <a:endParaRPr/>
          </a:p>
        </p:txBody>
      </p:sp>
      <p:sp>
        <p:nvSpPr>
          <p:cNvPr id="146" name="Google Shape;146;p9"/>
          <p:cNvSpPr/>
          <p:nvPr/>
        </p:nvSpPr>
        <p:spPr>
          <a:xfrm>
            <a:off x="1778225" y="3924300"/>
            <a:ext cx="6439800" cy="86379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5" id="147" name="Google Shape;147;p9"/>
          <p:cNvPicPr preferRelativeResize="0"/>
          <p:nvPr/>
        </p:nvPicPr>
        <p:blipFill rotWithShape="1">
          <a:blip r:embed="rId8">
            <a:alphaModFix/>
          </a:blip>
          <a:srcRect b="0" l="0" r="0" t="0"/>
          <a:stretch/>
        </p:blipFill>
        <p:spPr>
          <a:xfrm>
            <a:off x="4192323" y="4349750"/>
            <a:ext cx="1611506" cy="1689113"/>
          </a:xfrm>
          <a:prstGeom prst="rect">
            <a:avLst/>
          </a:prstGeom>
          <a:noFill/>
          <a:ln>
            <a:noFill/>
          </a:ln>
        </p:spPr>
      </p:pic>
      <p:sp>
        <p:nvSpPr>
          <p:cNvPr id="148" name="Google Shape;148;p9"/>
          <p:cNvSpPr txBox="1"/>
          <p:nvPr/>
        </p:nvSpPr>
        <p:spPr>
          <a:xfrm>
            <a:off x="4007351" y="6311900"/>
            <a:ext cx="1981449" cy="73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1E1E1E"/>
              </a:buClr>
              <a:buSzPts val="4800"/>
              <a:buFont typeface="Rock Salt"/>
              <a:buNone/>
            </a:pPr>
            <a:r>
              <a:rPr b="0" i="0" lang="en-US" sz="4800" u="none" cap="none" strike="noStrike">
                <a:solidFill>
                  <a:srgbClr val="1E1E1E"/>
                </a:solidFill>
                <a:latin typeface="Rock Salt"/>
                <a:ea typeface="Rock Salt"/>
                <a:cs typeface="Rock Salt"/>
                <a:sym typeface="Rock Salt"/>
              </a:rPr>
              <a:t>day 1</a:t>
            </a:r>
            <a:endParaRPr/>
          </a:p>
        </p:txBody>
      </p:sp>
      <p:sp>
        <p:nvSpPr>
          <p:cNvPr id="149" name="Google Shape;149;p9"/>
          <p:cNvSpPr txBox="1"/>
          <p:nvPr/>
        </p:nvSpPr>
        <p:spPr>
          <a:xfrm>
            <a:off x="2235478" y="8077200"/>
            <a:ext cx="5660676" cy="3987800"/>
          </a:xfrm>
          <a:prstGeom prst="rect">
            <a:avLst/>
          </a:prstGeom>
          <a:noFill/>
          <a:ln>
            <a:noFill/>
          </a:ln>
        </p:spPr>
        <p:txBody>
          <a:bodyPr anchorCtr="0" anchor="t" bIns="0" lIns="0" spcFirstLastPara="1" rIns="0" wrap="square" tIns="0">
            <a:spAutoFit/>
          </a:bodyPr>
          <a:lstStyle/>
          <a:p>
            <a:pPr indent="-342900" lvl="1" marL="685800" marR="0" rtl="0" algn="l">
              <a:lnSpc>
                <a:spcPct val="100000"/>
              </a:lnSpc>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entry-level dungeons.</a:t>
            </a:r>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limited number of quests and battles per month.</a:t>
            </a:r>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a small party with fellow adventurers.</a:t>
            </a:r>
            <a:endParaRPr/>
          </a:p>
        </p:txBody>
      </p:sp>
      <p:sp>
        <p:nvSpPr>
          <p:cNvPr id="150" name="Google Shape;150;p9"/>
          <p:cNvSpPr/>
          <p:nvPr/>
        </p:nvSpPr>
        <p:spPr>
          <a:xfrm>
            <a:off x="8980022" y="3924300"/>
            <a:ext cx="6439800" cy="86379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6" id="151" name="Google Shape;151;p9"/>
          <p:cNvPicPr preferRelativeResize="0"/>
          <p:nvPr/>
        </p:nvPicPr>
        <p:blipFill rotWithShape="1">
          <a:blip r:embed="rId9">
            <a:alphaModFix/>
          </a:blip>
          <a:srcRect b="0" l="0" r="0" t="0"/>
          <a:stretch/>
        </p:blipFill>
        <p:spPr>
          <a:xfrm>
            <a:off x="11398030" y="4349750"/>
            <a:ext cx="1603688" cy="1689100"/>
          </a:xfrm>
          <a:prstGeom prst="rect">
            <a:avLst/>
          </a:prstGeom>
          <a:noFill/>
          <a:ln>
            <a:noFill/>
          </a:ln>
        </p:spPr>
      </p:pic>
      <p:sp>
        <p:nvSpPr>
          <p:cNvPr id="152" name="Google Shape;152;p9"/>
          <p:cNvSpPr txBox="1"/>
          <p:nvPr/>
        </p:nvSpPr>
        <p:spPr>
          <a:xfrm>
            <a:off x="11145642" y="6311900"/>
            <a:ext cx="2108465" cy="73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1E1E1E"/>
              </a:buClr>
              <a:buSzPts val="4800"/>
              <a:buFont typeface="Rock Salt"/>
              <a:buNone/>
            </a:pPr>
            <a:r>
              <a:rPr b="0" i="0" lang="en-US" sz="4800" u="none" cap="none" strike="noStrike">
                <a:solidFill>
                  <a:srgbClr val="1E1E1E"/>
                </a:solidFill>
                <a:latin typeface="Rock Salt"/>
                <a:ea typeface="Rock Salt"/>
                <a:cs typeface="Rock Salt"/>
                <a:sym typeface="Rock Salt"/>
              </a:rPr>
              <a:t>day 2</a:t>
            </a:r>
            <a:endParaRPr/>
          </a:p>
        </p:txBody>
      </p:sp>
      <p:sp>
        <p:nvSpPr>
          <p:cNvPr id="153" name="Google Shape;153;p9"/>
          <p:cNvSpPr txBox="1"/>
          <p:nvPr/>
        </p:nvSpPr>
        <p:spPr>
          <a:xfrm>
            <a:off x="9437279" y="8077200"/>
            <a:ext cx="5660676" cy="3987800"/>
          </a:xfrm>
          <a:prstGeom prst="rect">
            <a:avLst/>
          </a:prstGeom>
          <a:noFill/>
          <a:ln>
            <a:noFill/>
          </a:ln>
        </p:spPr>
        <p:txBody>
          <a:bodyPr anchorCtr="0" anchor="t" bIns="0" lIns="0" spcFirstLastPara="1" rIns="0" wrap="square" tIns="0">
            <a:spAutoFit/>
          </a:bodyPr>
          <a:lstStyle/>
          <a:p>
            <a:pPr indent="-342900" lvl="1" marL="685800" marR="0" rtl="0" algn="l">
              <a:lnSpc>
                <a:spcPct val="100000"/>
              </a:lnSpc>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intermediate and advanced dungeons.</a:t>
            </a:r>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greater number of quests and battles</a:t>
            </a:r>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larger parties with adventurers.</a:t>
            </a:r>
            <a:endParaRPr/>
          </a:p>
        </p:txBody>
      </p:sp>
      <p:sp>
        <p:nvSpPr>
          <p:cNvPr id="154" name="Google Shape;154;p9"/>
          <p:cNvSpPr/>
          <p:nvPr/>
        </p:nvSpPr>
        <p:spPr>
          <a:xfrm>
            <a:off x="16181821" y="3924300"/>
            <a:ext cx="6439800" cy="8637900"/>
          </a:xfrm>
          <a:prstGeom prst="rect">
            <a:avLst/>
          </a:prstGeom>
          <a:solidFill>
            <a:srgbClr val="93DDFD"/>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Image 7" id="155" name="Google Shape;155;p9"/>
          <p:cNvPicPr preferRelativeResize="0"/>
          <p:nvPr/>
        </p:nvPicPr>
        <p:blipFill rotWithShape="1">
          <a:blip r:embed="rId10">
            <a:alphaModFix/>
          </a:blip>
          <a:srcRect b="0" l="0" r="0" t="0"/>
          <a:stretch/>
        </p:blipFill>
        <p:spPr>
          <a:xfrm>
            <a:off x="18634437" y="4349750"/>
            <a:ext cx="1534474" cy="1689100"/>
          </a:xfrm>
          <a:prstGeom prst="rect">
            <a:avLst/>
          </a:prstGeom>
          <a:noFill/>
          <a:ln>
            <a:noFill/>
          </a:ln>
        </p:spPr>
      </p:pic>
      <p:sp>
        <p:nvSpPr>
          <p:cNvPr id="156" name="Google Shape;156;p9"/>
          <p:cNvSpPr txBox="1"/>
          <p:nvPr/>
        </p:nvSpPr>
        <p:spPr>
          <a:xfrm>
            <a:off x="18302988" y="6311900"/>
            <a:ext cx="2197376" cy="73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1E1E1E"/>
              </a:buClr>
              <a:buSzPts val="4800"/>
              <a:buFont typeface="Rock Salt"/>
              <a:buNone/>
            </a:pPr>
            <a:r>
              <a:rPr b="0" i="0" lang="en-US" sz="4800" u="none" cap="none" strike="noStrike">
                <a:solidFill>
                  <a:srgbClr val="1E1E1E"/>
                </a:solidFill>
                <a:latin typeface="Rock Salt"/>
                <a:ea typeface="Rock Salt"/>
                <a:cs typeface="Rock Salt"/>
                <a:sym typeface="Rock Salt"/>
              </a:rPr>
              <a:t>day 3</a:t>
            </a:r>
            <a:endParaRPr/>
          </a:p>
        </p:txBody>
      </p:sp>
      <p:sp>
        <p:nvSpPr>
          <p:cNvPr id="157" name="Google Shape;157;p9"/>
          <p:cNvSpPr txBox="1"/>
          <p:nvPr/>
        </p:nvSpPr>
        <p:spPr>
          <a:xfrm>
            <a:off x="16639080" y="8077200"/>
            <a:ext cx="5660675" cy="3987800"/>
          </a:xfrm>
          <a:prstGeom prst="rect">
            <a:avLst/>
          </a:prstGeom>
          <a:noFill/>
          <a:ln>
            <a:noFill/>
          </a:ln>
        </p:spPr>
        <p:txBody>
          <a:bodyPr anchorCtr="0" anchor="t" bIns="0" lIns="0" spcFirstLastPara="1" rIns="0" wrap="square" tIns="0">
            <a:spAutoFit/>
          </a:bodyPr>
          <a:lstStyle/>
          <a:p>
            <a:pPr indent="-342900" lvl="1" marL="685800" marR="0" rtl="0" algn="l">
              <a:lnSpc>
                <a:spcPct val="100000"/>
              </a:lnSpc>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most challenging dungeons.</a:t>
            </a:r>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Unlimited quests and battles per month.</a:t>
            </a:r>
            <a:endParaRPr/>
          </a:p>
          <a:p>
            <a:pPr indent="-342900" lvl="1" marL="685800" marR="0" rtl="0" algn="l">
              <a:lnSpc>
                <a:spcPct val="100000"/>
              </a:lnSpc>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The ability to form the largest parties.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