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8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Gi&#234;su%20&#273;&#227;%20ph&#7909;c%20sinh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giêsu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5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Giang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Tâm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17585" y="325746"/>
            <a:ext cx="1120571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600" b="1" dirty="0">
                <a:latin typeface="Arial" panose="020B0604020202020204" pitchFamily="34" charset="0"/>
                <a:cs typeface="Arial" panose="020B0604020202020204" pitchFamily="34" charset="0"/>
              </a:rPr>
              <a:t>Nào cùng ca hát mừng Vua uy linh. Vì Người đã sống lại thật hiển vinh.  Al-lê-lu-ia! Al-lê-lu-ia! Hỡi các Se-re-phim cùng ngợi ca!  Hỡi các Che-ru-bim cùng hỉ hoan! Al-lê-lu-ia! Al-lê-lu-ia! Al-lê-lu-ia! Al-lê-lu-ia! Al-lê-lu-ia!  </a:t>
            </a:r>
            <a:endParaRPr lang="en-US" sz="5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8830" y="574361"/>
            <a:ext cx="112143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. 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Al-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lê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200" b="1" dirty="0" err="1">
                <a:latin typeface="Arial" panose="020B0604020202020204" pitchFamily="34" charset="0"/>
                <a:cs typeface="Arial" panose="020B0604020202020204" pitchFamily="34" charset="0"/>
              </a:rPr>
              <a:t>lu-ia</a:t>
            </a:r>
            <a:r>
              <a:rPr lang="en-US" sz="5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4068" y="187725"/>
            <a:ext cx="1120571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5200" b="1" dirty="0">
                <a:latin typeface="Arial" panose="020B0604020202020204" pitchFamily="34" charset="0"/>
                <a:cs typeface="Arial" panose="020B0604020202020204" pitchFamily="34" charset="0"/>
              </a:rPr>
              <a:t>Ngợi mừng Thiên Chúa là Cha Chí Thánh. Cùng Vị Cứu Chúa phục sinh vinh quang.  Al-lê-lu-ia! Al-lê-lu-ia! Với Chúa Ngôi Ba nguồn mạch ơn thiêng,  kính chúc muôn muôn vinh dự cao sang! Al-lê-lu-ia! Al-lê-lu-ia! Al-lê-lu-ia! Al-lê-lu-ia! Al-lê-lu-ia! </a:t>
            </a:r>
            <a:endParaRPr lang="en-US" sz="5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162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Garamond</vt:lpstr>
      <vt:lpstr>Roboto</vt:lpstr>
      <vt:lpstr>Savon</vt:lpstr>
      <vt:lpstr>Chúa giêsu đã phục sinh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2025-06-02T15:08:51Z</dcterms:modified>
</cp:coreProperties>
</file>