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 id="2147483696" r:id="rId3"/>
  </p:sldMasterIdLst>
  <p:notesMasterIdLst>
    <p:notesMasterId r:id="rId118"/>
  </p:notesMasterIdLst>
  <p:sldIdLst>
    <p:sldId id="257" r:id="rId4"/>
    <p:sldId id="2134804810" r:id="rId5"/>
    <p:sldId id="2134805474" r:id="rId6"/>
    <p:sldId id="2134804730" r:id="rId7"/>
    <p:sldId id="2134807525" r:id="rId8"/>
    <p:sldId id="2134806077" r:id="rId9"/>
    <p:sldId id="2134806261" r:id="rId10"/>
    <p:sldId id="2134807509" r:id="rId11"/>
    <p:sldId id="2134807098" r:id="rId12"/>
    <p:sldId id="2134807299" r:id="rId13"/>
    <p:sldId id="2134807380" r:id="rId14"/>
    <p:sldId id="2134807357" r:id="rId15"/>
    <p:sldId id="2134806092" r:id="rId16"/>
    <p:sldId id="2134807396" r:id="rId17"/>
    <p:sldId id="2134807247" r:id="rId18"/>
    <p:sldId id="2134807510" r:id="rId19"/>
    <p:sldId id="2134807511" r:id="rId20"/>
    <p:sldId id="2134806920" r:id="rId21"/>
    <p:sldId id="2134806921" r:id="rId22"/>
    <p:sldId id="2134807512" r:id="rId23"/>
    <p:sldId id="2134807513" r:id="rId24"/>
    <p:sldId id="2134807397" r:id="rId25"/>
    <p:sldId id="2134807398" r:id="rId26"/>
    <p:sldId id="2134807399" r:id="rId27"/>
    <p:sldId id="2134807400" r:id="rId28"/>
    <p:sldId id="2134807401" r:id="rId29"/>
    <p:sldId id="2134807402" r:id="rId30"/>
    <p:sldId id="2134807381" r:id="rId31"/>
    <p:sldId id="2134804919" r:id="rId32"/>
    <p:sldId id="2134807372" r:id="rId33"/>
    <p:sldId id="2134807373" r:id="rId34"/>
    <p:sldId id="2134807382" r:id="rId35"/>
    <p:sldId id="2134807383" r:id="rId36"/>
    <p:sldId id="2134807384" r:id="rId37"/>
    <p:sldId id="2134807385" r:id="rId38"/>
    <p:sldId id="2134807386" r:id="rId39"/>
    <p:sldId id="2134805383" r:id="rId40"/>
    <p:sldId id="2134807375" r:id="rId41"/>
    <p:sldId id="2134805384" r:id="rId42"/>
    <p:sldId id="2134807376" r:id="rId43"/>
    <p:sldId id="2134807377" r:id="rId44"/>
    <p:sldId id="2134807358" r:id="rId45"/>
    <p:sldId id="2134807309" r:id="rId46"/>
    <p:sldId id="2134807522" r:id="rId47"/>
    <p:sldId id="2134807243" r:id="rId48"/>
    <p:sldId id="2134807514" r:id="rId49"/>
    <p:sldId id="2134807515" r:id="rId50"/>
    <p:sldId id="2134807516" r:id="rId51"/>
    <p:sldId id="2134807517" r:id="rId52"/>
    <p:sldId id="2134807404" r:id="rId53"/>
    <p:sldId id="2134807405" r:id="rId54"/>
    <p:sldId id="2134807406" r:id="rId55"/>
    <p:sldId id="2134807407" r:id="rId56"/>
    <p:sldId id="2134807433" r:id="rId57"/>
    <p:sldId id="2134807434" r:id="rId58"/>
    <p:sldId id="2134807435" r:id="rId59"/>
    <p:sldId id="2134807436" r:id="rId60"/>
    <p:sldId id="2134807518" r:id="rId61"/>
    <p:sldId id="2134807519" r:id="rId62"/>
    <p:sldId id="2134807520" r:id="rId63"/>
    <p:sldId id="2134807521" r:id="rId64"/>
    <p:sldId id="2134807482" r:id="rId65"/>
    <p:sldId id="2134807481" r:id="rId66"/>
    <p:sldId id="2134807483" r:id="rId67"/>
    <p:sldId id="2134807395" r:id="rId68"/>
    <p:sldId id="2134807314" r:id="rId69"/>
    <p:sldId id="2134807316" r:id="rId70"/>
    <p:sldId id="2134807496" r:id="rId71"/>
    <p:sldId id="2134807497" r:id="rId72"/>
    <p:sldId id="2134807498" r:id="rId73"/>
    <p:sldId id="2134807499" r:id="rId74"/>
    <p:sldId id="2134807500" r:id="rId75"/>
    <p:sldId id="2134807501" r:id="rId76"/>
    <p:sldId id="2134807322" r:id="rId77"/>
    <p:sldId id="2134807323" r:id="rId78"/>
    <p:sldId id="2134807324" r:id="rId79"/>
    <p:sldId id="2134807391" r:id="rId80"/>
    <p:sldId id="2134807325" r:id="rId81"/>
    <p:sldId id="2134807392" r:id="rId82"/>
    <p:sldId id="2134807523" r:id="rId83"/>
    <p:sldId id="2134807327" r:id="rId84"/>
    <p:sldId id="2134807361" r:id="rId85"/>
    <p:sldId id="2134807329" r:id="rId86"/>
    <p:sldId id="2134807456" r:id="rId87"/>
    <p:sldId id="2134807335" r:id="rId88"/>
    <p:sldId id="2134807458" r:id="rId89"/>
    <p:sldId id="2134807459" r:id="rId90"/>
    <p:sldId id="2134807502" r:id="rId91"/>
    <p:sldId id="2134807461" r:id="rId92"/>
    <p:sldId id="2134807462" r:id="rId93"/>
    <p:sldId id="2134807503" r:id="rId94"/>
    <p:sldId id="2134807464" r:id="rId95"/>
    <p:sldId id="2134807465" r:id="rId96"/>
    <p:sldId id="2134807504" r:id="rId97"/>
    <p:sldId id="2134807467" r:id="rId98"/>
    <p:sldId id="2134806502" r:id="rId99"/>
    <p:sldId id="2134807505" r:id="rId100"/>
    <p:sldId id="2134806503" r:id="rId101"/>
    <p:sldId id="2134807334" r:id="rId102"/>
    <p:sldId id="2134807506" r:id="rId103"/>
    <p:sldId id="2134807379" r:id="rId104"/>
    <p:sldId id="2134807331" r:id="rId105"/>
    <p:sldId id="2134807507" r:id="rId106"/>
    <p:sldId id="2134807333" r:id="rId107"/>
    <p:sldId id="2134807494" r:id="rId108"/>
    <p:sldId id="2134807508" r:id="rId109"/>
    <p:sldId id="2134807339" r:id="rId110"/>
    <p:sldId id="2134807524" r:id="rId111"/>
    <p:sldId id="2134807341" r:id="rId112"/>
    <p:sldId id="2134807362" r:id="rId113"/>
    <p:sldId id="2134807355" r:id="rId114"/>
    <p:sldId id="2134807526" r:id="rId115"/>
    <p:sldId id="2134807347" r:id="rId116"/>
    <p:sldId id="2134805888" r:id="rId117"/>
  </p:sldIdLst>
  <p:sldSz cx="9144000" cy="6858000" type="screen4x3"/>
  <p:notesSz cx="6858000" cy="9144000"/>
  <p:embeddedFontLst>
    <p:embeddedFont>
      <p:font typeface="Cambria" panose="02040503050406030204" pitchFamily="18" charset="0"/>
      <p:regular r:id="rId119"/>
      <p:bold r:id="rId120"/>
      <p:italic r:id="rId121"/>
      <p:boldItalic r:id="rId122"/>
    </p:embeddedFont>
    <p:embeddedFont>
      <p:font typeface="Carelia" panose="020B0604020202020204" charset="0"/>
      <p:regular r:id="rId123"/>
    </p:embeddedFont>
    <p:embeddedFont>
      <p:font typeface="Dosis" pitchFamily="2" charset="0"/>
      <p:regular r:id="rId124"/>
      <p:bold r:id="rId125"/>
    </p:embeddedFont>
    <p:embeddedFont>
      <p:font typeface="Dosis Bold" pitchFamily="2" charset="0"/>
      <p:regular r:id="rId126"/>
      <p:bold r:id="rId127"/>
    </p:embeddedFont>
    <p:embeddedFont>
      <p:font typeface="Tahoma" panose="020B0604030504040204" pitchFamily="34" charset="0"/>
      <p:regular r:id="rId128"/>
      <p:bold r:id="rId1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15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5.fntdata"/><Relationship Id="rId128" Type="http://schemas.openxmlformats.org/officeDocument/2006/relationships/font" Target="fonts/font10.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notesMaster" Target="notesMasters/notesMaster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font" Target="fonts/font6.fntdata"/><Relationship Id="rId129" Type="http://schemas.openxmlformats.org/officeDocument/2006/relationships/font" Target="fonts/font11.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font" Target="fonts/font1.fntdata"/><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font" Target="fonts/font2.fntdata"/><Relationship Id="rId125"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font" Target="fonts/font3.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6FE23-F830-4D11-B32B-3CF64BB57DAC}" type="datetimeFigureOut">
              <a:rPr lang="fr-FR" smtClean="0"/>
              <a:t>09/08/2025</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66871-77D9-49DE-9CAB-18052DDDC244}" type="slidenum">
              <a:rPr lang="fr-FR" smtClean="0"/>
              <a:t>‹N°›</a:t>
            </a:fld>
            <a:endParaRPr lang="fr-FR" dirty="0"/>
          </a:p>
        </p:txBody>
      </p:sp>
    </p:spTree>
    <p:extLst>
      <p:ext uri="{BB962C8B-B14F-4D97-AF65-F5344CB8AC3E}">
        <p14:creationId xmlns:p14="http://schemas.microsoft.com/office/powerpoint/2010/main" val="4085554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AE87F-B08A-4342-80EC-80A3A2B8D41A}" type="slidenum">
              <a:rPr kumimoji="0" lang="fr-MA" sz="1200" b="0" i="0" u="none" strike="noStrike" kern="1200" cap="none" spc="0" normalizeH="0" baseline="0" noProof="0" smtClean="0">
                <a:ln>
                  <a:noFill/>
                </a:ln>
                <a:solidFill>
                  <a:prstClr val="black"/>
                </a:solidFill>
                <a:effectLst/>
                <a:uLnTx/>
                <a:uFillTx/>
                <a:latin typeface="Dosi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MA" sz="12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Tree>
    <p:extLst>
      <p:ext uri="{BB962C8B-B14F-4D97-AF65-F5344CB8AC3E}">
        <p14:creationId xmlns:p14="http://schemas.microsoft.com/office/powerpoint/2010/main" val="4044108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6" indent="0" algn="ctr">
              <a:buNone/>
              <a:defRPr>
                <a:solidFill>
                  <a:schemeClr val="tx1">
                    <a:tint val="75000"/>
                  </a:schemeClr>
                </a:solidFill>
              </a:defRPr>
            </a:lvl2pPr>
            <a:lvl3pPr marL="457212" indent="0" algn="ctr">
              <a:buNone/>
              <a:defRPr>
                <a:solidFill>
                  <a:schemeClr val="tx1">
                    <a:tint val="75000"/>
                  </a:schemeClr>
                </a:solidFill>
              </a:defRPr>
            </a:lvl3pPr>
            <a:lvl4pPr marL="685818" indent="0" algn="ctr">
              <a:buNone/>
              <a:defRPr>
                <a:solidFill>
                  <a:schemeClr val="tx1">
                    <a:tint val="75000"/>
                  </a:schemeClr>
                </a:solidFill>
              </a:defRPr>
            </a:lvl4pPr>
            <a:lvl5pPr marL="914423" indent="0" algn="ctr">
              <a:buNone/>
              <a:defRPr>
                <a:solidFill>
                  <a:schemeClr val="tx1">
                    <a:tint val="75000"/>
                  </a:schemeClr>
                </a:solidFill>
              </a:defRPr>
            </a:lvl5pPr>
            <a:lvl6pPr marL="1143028" indent="0" algn="ctr">
              <a:buNone/>
              <a:defRPr>
                <a:solidFill>
                  <a:schemeClr val="tx1">
                    <a:tint val="75000"/>
                  </a:schemeClr>
                </a:solidFill>
              </a:defRPr>
            </a:lvl6pPr>
            <a:lvl7pPr marL="1371634" indent="0" algn="ctr">
              <a:buNone/>
              <a:defRPr>
                <a:solidFill>
                  <a:schemeClr val="tx1">
                    <a:tint val="75000"/>
                  </a:schemeClr>
                </a:solidFill>
              </a:defRPr>
            </a:lvl7pPr>
            <a:lvl8pPr marL="1600240" indent="0" algn="ctr">
              <a:buNone/>
              <a:defRPr>
                <a:solidFill>
                  <a:schemeClr val="tx1">
                    <a:tint val="75000"/>
                  </a:schemeClr>
                </a:solidFill>
              </a:defRPr>
            </a:lvl8pPr>
            <a:lvl9pPr marL="18288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787284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060207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6"/>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6"/>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235159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6" indent="0" algn="ctr">
              <a:buNone/>
              <a:defRPr>
                <a:solidFill>
                  <a:schemeClr val="tx1">
                    <a:tint val="75000"/>
                  </a:schemeClr>
                </a:solidFill>
              </a:defRPr>
            </a:lvl2pPr>
            <a:lvl3pPr marL="457212" indent="0" algn="ctr">
              <a:buNone/>
              <a:defRPr>
                <a:solidFill>
                  <a:schemeClr val="tx1">
                    <a:tint val="75000"/>
                  </a:schemeClr>
                </a:solidFill>
              </a:defRPr>
            </a:lvl3pPr>
            <a:lvl4pPr marL="685818" indent="0" algn="ctr">
              <a:buNone/>
              <a:defRPr>
                <a:solidFill>
                  <a:schemeClr val="tx1">
                    <a:tint val="75000"/>
                  </a:schemeClr>
                </a:solidFill>
              </a:defRPr>
            </a:lvl4pPr>
            <a:lvl5pPr marL="914423" indent="0" algn="ctr">
              <a:buNone/>
              <a:defRPr>
                <a:solidFill>
                  <a:schemeClr val="tx1">
                    <a:tint val="75000"/>
                  </a:schemeClr>
                </a:solidFill>
              </a:defRPr>
            </a:lvl5pPr>
            <a:lvl6pPr marL="1143028" indent="0" algn="ctr">
              <a:buNone/>
              <a:defRPr>
                <a:solidFill>
                  <a:schemeClr val="tx1">
                    <a:tint val="75000"/>
                  </a:schemeClr>
                </a:solidFill>
              </a:defRPr>
            </a:lvl6pPr>
            <a:lvl7pPr marL="1371634" indent="0" algn="ctr">
              <a:buNone/>
              <a:defRPr>
                <a:solidFill>
                  <a:schemeClr val="tx1">
                    <a:tint val="75000"/>
                  </a:schemeClr>
                </a:solidFill>
              </a:defRPr>
            </a:lvl7pPr>
            <a:lvl8pPr marL="1600240" indent="0" algn="ctr">
              <a:buNone/>
              <a:defRPr>
                <a:solidFill>
                  <a:schemeClr val="tx1">
                    <a:tint val="75000"/>
                  </a:schemeClr>
                </a:solidFill>
              </a:defRPr>
            </a:lvl8pPr>
            <a:lvl9pPr marL="18288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252377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549969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7"/>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06" indent="0">
              <a:buNone/>
              <a:defRPr sz="900">
                <a:solidFill>
                  <a:schemeClr val="tx1">
                    <a:tint val="75000"/>
                  </a:schemeClr>
                </a:solidFill>
              </a:defRPr>
            </a:lvl2pPr>
            <a:lvl3pPr marL="457212" indent="0">
              <a:buNone/>
              <a:defRPr sz="800">
                <a:solidFill>
                  <a:schemeClr val="tx1">
                    <a:tint val="75000"/>
                  </a:schemeClr>
                </a:solidFill>
              </a:defRPr>
            </a:lvl3pPr>
            <a:lvl4pPr marL="685818" indent="0">
              <a:buNone/>
              <a:defRPr sz="700">
                <a:solidFill>
                  <a:schemeClr val="tx1">
                    <a:tint val="75000"/>
                  </a:schemeClr>
                </a:solidFill>
              </a:defRPr>
            </a:lvl4pPr>
            <a:lvl5pPr marL="914423" indent="0">
              <a:buNone/>
              <a:defRPr sz="700">
                <a:solidFill>
                  <a:schemeClr val="tx1">
                    <a:tint val="75000"/>
                  </a:schemeClr>
                </a:solidFill>
              </a:defRPr>
            </a:lvl5pPr>
            <a:lvl6pPr marL="1143028" indent="0">
              <a:buNone/>
              <a:defRPr sz="700">
                <a:solidFill>
                  <a:schemeClr val="tx1">
                    <a:tint val="75000"/>
                  </a:schemeClr>
                </a:solidFill>
              </a:defRPr>
            </a:lvl6pPr>
            <a:lvl7pPr marL="1371634" indent="0">
              <a:buNone/>
              <a:defRPr sz="700">
                <a:solidFill>
                  <a:schemeClr val="tx1">
                    <a:tint val="75000"/>
                  </a:schemeClr>
                </a:solidFill>
              </a:defRPr>
            </a:lvl7pPr>
            <a:lvl8pPr marL="1600240" indent="0">
              <a:buNone/>
              <a:defRPr sz="700">
                <a:solidFill>
                  <a:schemeClr val="tx1">
                    <a:tint val="75000"/>
                  </a:schemeClr>
                </a:solidFill>
              </a:defRPr>
            </a:lvl8pPr>
            <a:lvl9pPr marL="1828846"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241758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623037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2" y="1023409"/>
            <a:ext cx="2020094"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2"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5" y="1023409"/>
            <a:ext cx="2020887"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5"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093132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736274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903956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2"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7" y="182037"/>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2" y="956737"/>
            <a:ext cx="1504157" cy="31273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01635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575159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6" indent="0">
              <a:buNone/>
              <a:defRPr sz="1400"/>
            </a:lvl2pPr>
            <a:lvl3pPr marL="457212" indent="0">
              <a:buNone/>
              <a:defRPr sz="1200"/>
            </a:lvl3pPr>
            <a:lvl4pPr marL="685818" indent="0">
              <a:buNone/>
              <a:defRPr sz="1000"/>
            </a:lvl4pPr>
            <a:lvl5pPr marL="914423" indent="0">
              <a:buNone/>
              <a:defRPr sz="1000"/>
            </a:lvl5pPr>
            <a:lvl6pPr marL="1143028" indent="0">
              <a:buNone/>
              <a:defRPr sz="1000"/>
            </a:lvl6pPr>
            <a:lvl7pPr marL="1371634" indent="0">
              <a:buNone/>
              <a:defRPr sz="1000"/>
            </a:lvl7pPr>
            <a:lvl8pPr marL="1600240" indent="0">
              <a:buNone/>
              <a:defRPr sz="1000"/>
            </a:lvl8pPr>
            <a:lvl9pPr marL="1828846"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979566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366388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6"/>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6"/>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638150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4"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9" indent="0" algn="ctr">
              <a:buNone/>
              <a:defRPr>
                <a:solidFill>
                  <a:schemeClr val="tx1">
                    <a:tint val="75000"/>
                  </a:schemeClr>
                </a:solidFill>
              </a:defRPr>
            </a:lvl7pPr>
            <a:lvl8pPr marL="1600280" indent="0" algn="ctr">
              <a:buNone/>
              <a:defRPr>
                <a:solidFill>
                  <a:schemeClr val="tx1">
                    <a:tint val="75000"/>
                  </a:schemeClr>
                </a:solidFill>
              </a:defRPr>
            </a:lvl8pPr>
            <a:lvl9pPr marL="182889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882017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517408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4"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9" indent="0">
              <a:buNone/>
              <a:defRPr sz="700">
                <a:solidFill>
                  <a:schemeClr val="tx1">
                    <a:tint val="75000"/>
                  </a:schemeClr>
                </a:solidFill>
              </a:defRPr>
            </a:lvl7pPr>
            <a:lvl8pPr marL="1600280" indent="0">
              <a:buNone/>
              <a:defRPr sz="700">
                <a:solidFill>
                  <a:schemeClr val="tx1">
                    <a:tint val="75000"/>
                  </a:schemeClr>
                </a:solidFill>
              </a:defRPr>
            </a:lvl8pPr>
            <a:lvl9pPr marL="1828891"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883396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1"/>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430171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11" indent="0">
              <a:buNone/>
              <a:defRPr sz="1000" b="1"/>
            </a:lvl2pPr>
            <a:lvl3pPr marL="457223" indent="0">
              <a:buNone/>
              <a:defRPr sz="900" b="1"/>
            </a:lvl3pPr>
            <a:lvl4pPr marL="685834" indent="0">
              <a:buNone/>
              <a:defRPr sz="800" b="1"/>
            </a:lvl4pPr>
            <a:lvl5pPr marL="914446" indent="0">
              <a:buNone/>
              <a:defRPr sz="800" b="1"/>
            </a:lvl5pPr>
            <a:lvl6pPr marL="1143057" indent="0">
              <a:buNone/>
              <a:defRPr sz="800" b="1"/>
            </a:lvl6pPr>
            <a:lvl7pPr marL="1371669" indent="0">
              <a:buNone/>
              <a:defRPr sz="800" b="1"/>
            </a:lvl7pPr>
            <a:lvl8pPr marL="1600280" indent="0">
              <a:buNone/>
              <a:defRPr sz="800" b="1"/>
            </a:lvl8pPr>
            <a:lvl9pPr marL="1828891"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7" cy="426508"/>
          </a:xfrm>
        </p:spPr>
        <p:txBody>
          <a:bodyPr anchor="b"/>
          <a:lstStyle>
            <a:lvl1pPr marL="0" indent="0">
              <a:buNone/>
              <a:defRPr sz="1200" b="1"/>
            </a:lvl1pPr>
            <a:lvl2pPr marL="228611" indent="0">
              <a:buNone/>
              <a:defRPr sz="1000" b="1"/>
            </a:lvl2pPr>
            <a:lvl3pPr marL="457223" indent="0">
              <a:buNone/>
              <a:defRPr sz="900" b="1"/>
            </a:lvl3pPr>
            <a:lvl4pPr marL="685834" indent="0">
              <a:buNone/>
              <a:defRPr sz="800" b="1"/>
            </a:lvl4pPr>
            <a:lvl5pPr marL="914446" indent="0">
              <a:buNone/>
              <a:defRPr sz="800" b="1"/>
            </a:lvl5pPr>
            <a:lvl6pPr marL="1143057" indent="0">
              <a:buNone/>
              <a:defRPr sz="800" b="1"/>
            </a:lvl6pPr>
            <a:lvl7pPr marL="1371669" indent="0">
              <a:buNone/>
              <a:defRPr sz="800" b="1"/>
            </a:lvl7pPr>
            <a:lvl8pPr marL="1600280" indent="0">
              <a:buNone/>
              <a:defRPr sz="800" b="1"/>
            </a:lvl8pPr>
            <a:lvl9pPr marL="1828891"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315351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024191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49063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7"/>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10"/>
            <a:ext cx="3886200" cy="1000125"/>
          </a:xfrm>
        </p:spPr>
        <p:txBody>
          <a:bodyPr anchor="b"/>
          <a:lstStyle>
            <a:lvl1pPr marL="0" indent="0">
              <a:buNone/>
              <a:defRPr sz="1000">
                <a:solidFill>
                  <a:schemeClr val="tx1">
                    <a:tint val="75000"/>
                  </a:schemeClr>
                </a:solidFill>
              </a:defRPr>
            </a:lvl1pPr>
            <a:lvl2pPr marL="228606" indent="0">
              <a:buNone/>
              <a:defRPr sz="900">
                <a:solidFill>
                  <a:schemeClr val="tx1">
                    <a:tint val="75000"/>
                  </a:schemeClr>
                </a:solidFill>
              </a:defRPr>
            </a:lvl2pPr>
            <a:lvl3pPr marL="457212" indent="0">
              <a:buNone/>
              <a:defRPr sz="800">
                <a:solidFill>
                  <a:schemeClr val="tx1">
                    <a:tint val="75000"/>
                  </a:schemeClr>
                </a:solidFill>
              </a:defRPr>
            </a:lvl3pPr>
            <a:lvl4pPr marL="685818" indent="0">
              <a:buNone/>
              <a:defRPr sz="700">
                <a:solidFill>
                  <a:schemeClr val="tx1">
                    <a:tint val="75000"/>
                  </a:schemeClr>
                </a:solidFill>
              </a:defRPr>
            </a:lvl4pPr>
            <a:lvl5pPr marL="914423" indent="0">
              <a:buNone/>
              <a:defRPr sz="700">
                <a:solidFill>
                  <a:schemeClr val="tx1">
                    <a:tint val="75000"/>
                  </a:schemeClr>
                </a:solidFill>
              </a:defRPr>
            </a:lvl5pPr>
            <a:lvl6pPr marL="1143028" indent="0">
              <a:buNone/>
              <a:defRPr sz="700">
                <a:solidFill>
                  <a:schemeClr val="tx1">
                    <a:tint val="75000"/>
                  </a:schemeClr>
                </a:solidFill>
              </a:defRPr>
            </a:lvl6pPr>
            <a:lvl7pPr marL="1371634" indent="0">
              <a:buNone/>
              <a:defRPr sz="700">
                <a:solidFill>
                  <a:schemeClr val="tx1">
                    <a:tint val="75000"/>
                  </a:schemeClr>
                </a:solidFill>
              </a:defRPr>
            </a:lvl7pPr>
            <a:lvl8pPr marL="1600240" indent="0">
              <a:buNone/>
              <a:defRPr sz="700">
                <a:solidFill>
                  <a:schemeClr val="tx1">
                    <a:tint val="75000"/>
                  </a:schemeClr>
                </a:solidFill>
              </a:defRPr>
            </a:lvl8pPr>
            <a:lvl9pPr marL="1828846"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881138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5"/>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5"/>
            <a:ext cx="1504157" cy="3127375"/>
          </a:xfrm>
        </p:spPr>
        <p:txBody>
          <a:bodyPr/>
          <a:lstStyle>
            <a:lvl1pPr marL="0" indent="0">
              <a:buNone/>
              <a:defRPr sz="700"/>
            </a:lvl1pPr>
            <a:lvl2pPr marL="228611" indent="0">
              <a:buNone/>
              <a:defRPr sz="600"/>
            </a:lvl2pPr>
            <a:lvl3pPr marL="457223" indent="0">
              <a:buNone/>
              <a:defRPr sz="500"/>
            </a:lvl3pPr>
            <a:lvl4pPr marL="685834" indent="0">
              <a:buNone/>
              <a:defRPr sz="450"/>
            </a:lvl4pPr>
            <a:lvl5pPr marL="914446" indent="0">
              <a:buNone/>
              <a:defRPr sz="450"/>
            </a:lvl5pPr>
            <a:lvl6pPr marL="1143057" indent="0">
              <a:buNone/>
              <a:defRPr sz="450"/>
            </a:lvl6pPr>
            <a:lvl7pPr marL="1371669" indent="0">
              <a:buNone/>
              <a:defRPr sz="450"/>
            </a:lvl7pPr>
            <a:lvl8pPr marL="1600280" indent="0">
              <a:buNone/>
              <a:defRPr sz="450"/>
            </a:lvl8pPr>
            <a:lvl9pPr marL="1828891"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323621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11" indent="0">
              <a:buNone/>
              <a:defRPr sz="1400"/>
            </a:lvl2pPr>
            <a:lvl3pPr marL="457223" indent="0">
              <a:buNone/>
              <a:defRPr sz="1200"/>
            </a:lvl3pPr>
            <a:lvl4pPr marL="685834" indent="0">
              <a:buNone/>
              <a:defRPr sz="1000"/>
            </a:lvl4pPr>
            <a:lvl5pPr marL="914446" indent="0">
              <a:buNone/>
              <a:defRPr sz="1000"/>
            </a:lvl5pPr>
            <a:lvl6pPr marL="1143057" indent="0">
              <a:buNone/>
              <a:defRPr sz="1000"/>
            </a:lvl6pPr>
            <a:lvl7pPr marL="1371669" indent="0">
              <a:buNone/>
              <a:defRPr sz="1000"/>
            </a:lvl7pPr>
            <a:lvl8pPr marL="1600280" indent="0">
              <a:buNone/>
              <a:defRPr sz="1000"/>
            </a:lvl8pPr>
            <a:lvl9pPr marL="1828891"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11" indent="0">
              <a:buNone/>
              <a:defRPr sz="600"/>
            </a:lvl2pPr>
            <a:lvl3pPr marL="457223" indent="0">
              <a:buNone/>
              <a:defRPr sz="500"/>
            </a:lvl3pPr>
            <a:lvl4pPr marL="685834" indent="0">
              <a:buNone/>
              <a:defRPr sz="450"/>
            </a:lvl4pPr>
            <a:lvl5pPr marL="914446" indent="0">
              <a:buNone/>
              <a:defRPr sz="450"/>
            </a:lvl5pPr>
            <a:lvl6pPr marL="1143057" indent="0">
              <a:buNone/>
              <a:defRPr sz="450"/>
            </a:lvl6pPr>
            <a:lvl7pPr marL="1371669" indent="0">
              <a:buNone/>
              <a:defRPr sz="450"/>
            </a:lvl7pPr>
            <a:lvl8pPr marL="1600280" indent="0">
              <a:buNone/>
              <a:defRPr sz="450"/>
            </a:lvl8pPr>
            <a:lvl9pPr marL="1828891"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722574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468433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3"/>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3"/>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389692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4"/>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41809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2" y="1023409"/>
            <a:ext cx="2020094"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2"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5" y="1023409"/>
            <a:ext cx="2020887" cy="426508"/>
          </a:xfrm>
        </p:spPr>
        <p:txBody>
          <a:bodyPr anchor="b"/>
          <a:lstStyle>
            <a:lvl1pPr marL="0" indent="0">
              <a:buNone/>
              <a:defRPr sz="1200" b="1"/>
            </a:lvl1pPr>
            <a:lvl2pPr marL="228606" indent="0">
              <a:buNone/>
              <a:defRPr sz="1000" b="1"/>
            </a:lvl2pPr>
            <a:lvl3pPr marL="457212" indent="0">
              <a:buNone/>
              <a:defRPr sz="900" b="1"/>
            </a:lvl3pPr>
            <a:lvl4pPr marL="685818" indent="0">
              <a:buNone/>
              <a:defRPr sz="800" b="1"/>
            </a:lvl4pPr>
            <a:lvl5pPr marL="914423" indent="0">
              <a:buNone/>
              <a:defRPr sz="800" b="1"/>
            </a:lvl5pPr>
            <a:lvl6pPr marL="1143028" indent="0">
              <a:buNone/>
              <a:defRPr sz="800" b="1"/>
            </a:lvl6pPr>
            <a:lvl7pPr marL="1371634" indent="0">
              <a:buNone/>
              <a:defRPr sz="800" b="1"/>
            </a:lvl7pPr>
            <a:lvl8pPr marL="1600240" indent="0">
              <a:buNone/>
              <a:defRPr sz="800" b="1"/>
            </a:lvl8pPr>
            <a:lvl9pPr marL="1828846"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5" y="1449917"/>
            <a:ext cx="202088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242711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804992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34983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2"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7" y="182037"/>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2" y="956737"/>
            <a:ext cx="1504157" cy="31273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12232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6" indent="0">
              <a:buNone/>
              <a:defRPr sz="1400"/>
            </a:lvl2pPr>
            <a:lvl3pPr marL="457212" indent="0">
              <a:buNone/>
              <a:defRPr sz="1200"/>
            </a:lvl3pPr>
            <a:lvl4pPr marL="685818" indent="0">
              <a:buNone/>
              <a:defRPr sz="1000"/>
            </a:lvl4pPr>
            <a:lvl5pPr marL="914423" indent="0">
              <a:buNone/>
              <a:defRPr sz="1000"/>
            </a:lvl5pPr>
            <a:lvl6pPr marL="1143028" indent="0">
              <a:buNone/>
              <a:defRPr sz="1000"/>
            </a:lvl6pPr>
            <a:lvl7pPr marL="1371634" indent="0">
              <a:buNone/>
              <a:defRPr sz="1000"/>
            </a:lvl7pPr>
            <a:lvl8pPr marL="1600240" indent="0">
              <a:buNone/>
              <a:defRPr sz="1000"/>
            </a:lvl8pPr>
            <a:lvl9pPr marL="1828846" indent="0">
              <a:buNone/>
              <a:defRPr sz="1000"/>
            </a:lvl9pPr>
          </a:lstStyle>
          <a:p>
            <a:endParaRPr lang="en-US" dirty="0"/>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6" indent="0">
              <a:buNone/>
              <a:defRPr sz="600"/>
            </a:lvl2pPr>
            <a:lvl3pPr marL="457212" indent="0">
              <a:buNone/>
              <a:defRPr sz="500"/>
            </a:lvl3pPr>
            <a:lvl4pPr marL="685818" indent="0">
              <a:buNone/>
              <a:defRPr sz="450"/>
            </a:lvl4pPr>
            <a:lvl5pPr marL="914423" indent="0">
              <a:buNone/>
              <a:defRPr sz="450"/>
            </a:lvl5pPr>
            <a:lvl6pPr marL="1143028" indent="0">
              <a:buNone/>
              <a:defRPr sz="450"/>
            </a:lvl6pPr>
            <a:lvl7pPr marL="1371634" indent="0">
              <a:buNone/>
              <a:defRPr sz="450"/>
            </a:lvl7pPr>
            <a:lvl8pPr marL="1600240" indent="0">
              <a:buNone/>
              <a:defRPr sz="450"/>
            </a:lvl8pPr>
            <a:lvl9pPr marL="1828846"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88454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066804"/>
            <a:ext cx="41148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4237570"/>
            <a:ext cx="1066800" cy="243417"/>
          </a:xfrm>
          <a:prstGeom prst="rect">
            <a:avLst/>
          </a:prstGeom>
        </p:spPr>
        <p:txBody>
          <a:bodyPr vert="horz" lIns="91440" tIns="45720" rIns="91440" bIns="45720" rtlCol="0" anchor="ctr"/>
          <a:lstStyle>
            <a:lvl1pPr algn="l">
              <a:defRPr sz="600">
                <a:solidFill>
                  <a:schemeClr val="tx1">
                    <a:tint val="75000"/>
                  </a:schemeClr>
                </a:solidFill>
                <a:latin typeface="Dosis" pitchFamily="2" charset="0"/>
              </a:defRPr>
            </a:lvl1pPr>
          </a:lstStyle>
          <a:p>
            <a:fld id="{1D8BD707-D9CF-40AE-B4C6-C98DA3205C09}" type="datetimeFigureOut">
              <a:rPr lang="en-US" smtClean="0"/>
              <a:pPr/>
              <a:t>8/9/2025</a:t>
            </a:fld>
            <a:endParaRPr lang="en-US" dirty="0"/>
          </a:p>
        </p:txBody>
      </p:sp>
      <p:sp>
        <p:nvSpPr>
          <p:cNvPr id="5" name="Footer Placeholder 4"/>
          <p:cNvSpPr>
            <a:spLocks noGrp="1"/>
          </p:cNvSpPr>
          <p:nvPr>
            <p:ph type="ftr" sz="quarter" idx="3"/>
          </p:nvPr>
        </p:nvSpPr>
        <p:spPr>
          <a:xfrm>
            <a:off x="1562100" y="4237570"/>
            <a:ext cx="1447800" cy="243417"/>
          </a:xfrm>
          <a:prstGeom prst="rect">
            <a:avLst/>
          </a:prstGeom>
        </p:spPr>
        <p:txBody>
          <a:bodyPr vert="horz" lIns="91440" tIns="45720" rIns="91440" bIns="45720" rtlCol="0" anchor="ctr"/>
          <a:lstStyle>
            <a:lvl1pPr algn="ctr">
              <a:defRPr sz="600">
                <a:solidFill>
                  <a:schemeClr val="tx1">
                    <a:tint val="75000"/>
                  </a:schemeClr>
                </a:solidFill>
                <a:latin typeface="Dosis" pitchFamily="2" charset="0"/>
              </a:defRPr>
            </a:lvl1pPr>
          </a:lstStyle>
          <a:p>
            <a:endParaRPr lang="en-US" dirty="0"/>
          </a:p>
        </p:txBody>
      </p:sp>
      <p:sp>
        <p:nvSpPr>
          <p:cNvPr id="6" name="Slide Number Placeholder 5"/>
          <p:cNvSpPr>
            <a:spLocks noGrp="1"/>
          </p:cNvSpPr>
          <p:nvPr>
            <p:ph type="sldNum" sz="quarter" idx="4"/>
          </p:nvPr>
        </p:nvSpPr>
        <p:spPr>
          <a:xfrm>
            <a:off x="3276600" y="4237570"/>
            <a:ext cx="1066800" cy="243417"/>
          </a:xfrm>
          <a:prstGeom prst="rect">
            <a:avLst/>
          </a:prstGeom>
        </p:spPr>
        <p:txBody>
          <a:bodyPr vert="horz" lIns="91440" tIns="45720" rIns="91440" bIns="45720" rtlCol="0" anchor="ctr"/>
          <a:lstStyle>
            <a:lvl1pPr algn="r">
              <a:defRPr sz="600">
                <a:solidFill>
                  <a:schemeClr val="tx1">
                    <a:tint val="75000"/>
                  </a:schemeClr>
                </a:solidFill>
                <a:latin typeface="Dosis" pitchFamily="2" charset="0"/>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7423390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12" rtl="0" eaLnBrk="1" latinLnBrk="0" hangingPunct="1">
        <a:spcBef>
          <a:spcPct val="0"/>
        </a:spcBef>
        <a:buNone/>
        <a:defRPr sz="2200" kern="1200">
          <a:solidFill>
            <a:schemeClr val="tx1"/>
          </a:solidFill>
          <a:latin typeface="Dosis" pitchFamily="2" charset="0"/>
          <a:ea typeface="+mj-ea"/>
          <a:cs typeface="+mj-cs"/>
        </a:defRPr>
      </a:lvl1pPr>
    </p:titleStyle>
    <p:bodyStyle>
      <a:lvl1pPr marL="171454" indent="-171454" algn="l" defTabSz="457212" rtl="0" eaLnBrk="1" latinLnBrk="0" hangingPunct="1">
        <a:spcBef>
          <a:spcPct val="20000"/>
        </a:spcBef>
        <a:buFont typeface="Arial" pitchFamily="34" charset="0"/>
        <a:buChar char="•"/>
        <a:defRPr sz="1600" kern="1200">
          <a:solidFill>
            <a:schemeClr val="tx1"/>
          </a:solidFill>
          <a:latin typeface="Dosis" pitchFamily="2" charset="0"/>
          <a:ea typeface="+mn-ea"/>
          <a:cs typeface="+mn-cs"/>
        </a:defRPr>
      </a:lvl1pPr>
      <a:lvl2pPr marL="371485" indent="-142879" algn="l" defTabSz="457212" rtl="0" eaLnBrk="1" latinLnBrk="0" hangingPunct="1">
        <a:spcBef>
          <a:spcPct val="20000"/>
        </a:spcBef>
        <a:buFont typeface="Arial" pitchFamily="34" charset="0"/>
        <a:buChar char="–"/>
        <a:defRPr sz="1400" kern="1200">
          <a:solidFill>
            <a:schemeClr val="tx1"/>
          </a:solidFill>
          <a:latin typeface="Dosis" pitchFamily="2" charset="0"/>
          <a:ea typeface="+mn-ea"/>
          <a:cs typeface="+mn-cs"/>
        </a:defRPr>
      </a:lvl2pPr>
      <a:lvl3pPr marL="571514" indent="-114303" algn="l" defTabSz="457212" rtl="0" eaLnBrk="1" latinLnBrk="0" hangingPunct="1">
        <a:spcBef>
          <a:spcPct val="20000"/>
        </a:spcBef>
        <a:buFont typeface="Arial" pitchFamily="34" charset="0"/>
        <a:buChar char="•"/>
        <a:defRPr sz="1200" kern="1200">
          <a:solidFill>
            <a:schemeClr val="tx1"/>
          </a:solidFill>
          <a:latin typeface="Dosis" pitchFamily="2" charset="0"/>
          <a:ea typeface="+mn-ea"/>
          <a:cs typeface="+mn-cs"/>
        </a:defRPr>
      </a:lvl3pPr>
      <a:lvl4pPr marL="800120"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4pPr>
      <a:lvl5pPr marL="1028726"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5pPr>
      <a:lvl6pPr marL="1257332"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3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43"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4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12" rtl="0" eaLnBrk="1" latinLnBrk="0" hangingPunct="1">
        <a:defRPr sz="900" kern="1200">
          <a:solidFill>
            <a:schemeClr val="tx1"/>
          </a:solidFill>
          <a:latin typeface="+mn-lt"/>
          <a:ea typeface="+mn-ea"/>
          <a:cs typeface="+mn-cs"/>
        </a:defRPr>
      </a:lvl1pPr>
      <a:lvl2pPr marL="228606" algn="l" defTabSz="457212" rtl="0" eaLnBrk="1" latinLnBrk="0" hangingPunct="1">
        <a:defRPr sz="900" kern="1200">
          <a:solidFill>
            <a:schemeClr val="tx1"/>
          </a:solidFill>
          <a:latin typeface="+mn-lt"/>
          <a:ea typeface="+mn-ea"/>
          <a:cs typeface="+mn-cs"/>
        </a:defRPr>
      </a:lvl2pPr>
      <a:lvl3pPr marL="457212" algn="l" defTabSz="457212" rtl="0" eaLnBrk="1" latinLnBrk="0" hangingPunct="1">
        <a:defRPr sz="900" kern="1200">
          <a:solidFill>
            <a:schemeClr val="tx1"/>
          </a:solidFill>
          <a:latin typeface="+mn-lt"/>
          <a:ea typeface="+mn-ea"/>
          <a:cs typeface="+mn-cs"/>
        </a:defRPr>
      </a:lvl3pPr>
      <a:lvl4pPr marL="685818" algn="l" defTabSz="457212" rtl="0" eaLnBrk="1" latinLnBrk="0" hangingPunct="1">
        <a:defRPr sz="900" kern="1200">
          <a:solidFill>
            <a:schemeClr val="tx1"/>
          </a:solidFill>
          <a:latin typeface="+mn-lt"/>
          <a:ea typeface="+mn-ea"/>
          <a:cs typeface="+mn-cs"/>
        </a:defRPr>
      </a:lvl4pPr>
      <a:lvl5pPr marL="914423" algn="l" defTabSz="457212" rtl="0" eaLnBrk="1" latinLnBrk="0" hangingPunct="1">
        <a:defRPr sz="900" kern="1200">
          <a:solidFill>
            <a:schemeClr val="tx1"/>
          </a:solidFill>
          <a:latin typeface="+mn-lt"/>
          <a:ea typeface="+mn-ea"/>
          <a:cs typeface="+mn-cs"/>
        </a:defRPr>
      </a:lvl5pPr>
      <a:lvl6pPr marL="1143028" algn="l" defTabSz="457212" rtl="0" eaLnBrk="1" latinLnBrk="0" hangingPunct="1">
        <a:defRPr sz="900" kern="1200">
          <a:solidFill>
            <a:schemeClr val="tx1"/>
          </a:solidFill>
          <a:latin typeface="+mn-lt"/>
          <a:ea typeface="+mn-ea"/>
          <a:cs typeface="+mn-cs"/>
        </a:defRPr>
      </a:lvl6pPr>
      <a:lvl7pPr marL="1371634" algn="l" defTabSz="457212" rtl="0" eaLnBrk="1" latinLnBrk="0" hangingPunct="1">
        <a:defRPr sz="900" kern="1200">
          <a:solidFill>
            <a:schemeClr val="tx1"/>
          </a:solidFill>
          <a:latin typeface="+mn-lt"/>
          <a:ea typeface="+mn-ea"/>
          <a:cs typeface="+mn-cs"/>
        </a:defRPr>
      </a:lvl7pPr>
      <a:lvl8pPr marL="1600240" algn="l" defTabSz="457212" rtl="0" eaLnBrk="1" latinLnBrk="0" hangingPunct="1">
        <a:defRPr sz="900" kern="1200">
          <a:solidFill>
            <a:schemeClr val="tx1"/>
          </a:solidFill>
          <a:latin typeface="+mn-lt"/>
          <a:ea typeface="+mn-ea"/>
          <a:cs typeface="+mn-cs"/>
        </a:defRPr>
      </a:lvl8pPr>
      <a:lvl9pPr marL="1828846" algn="l" defTabSz="457212"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066804"/>
            <a:ext cx="41148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28600" y="4237570"/>
            <a:ext cx="1066800" cy="243417"/>
          </a:xfrm>
          <a:prstGeom prst="rect">
            <a:avLst/>
          </a:prstGeom>
        </p:spPr>
        <p:txBody>
          <a:bodyPr vert="horz" lIns="91440" tIns="45720" rIns="91440" bIns="45720" rtlCol="0" anchor="ctr"/>
          <a:lstStyle>
            <a:lvl1pPr algn="l">
              <a:defRPr sz="600">
                <a:solidFill>
                  <a:schemeClr val="tx1">
                    <a:tint val="75000"/>
                  </a:schemeClr>
                </a:solidFill>
                <a:latin typeface="Dosis" pitchFamily="2" charset="0"/>
              </a:defRPr>
            </a:lvl1pPr>
          </a:lstStyle>
          <a:p>
            <a:fld id="{1D8BD707-D9CF-40AE-B4C6-C98DA3205C09}" type="datetimeFigureOut">
              <a:rPr lang="en-US" smtClean="0"/>
              <a:pPr/>
              <a:t>8/9/2025</a:t>
            </a:fld>
            <a:endParaRPr lang="en-US" dirty="0"/>
          </a:p>
        </p:txBody>
      </p:sp>
      <p:sp>
        <p:nvSpPr>
          <p:cNvPr id="5" name="Footer Placeholder 4"/>
          <p:cNvSpPr>
            <a:spLocks noGrp="1"/>
          </p:cNvSpPr>
          <p:nvPr>
            <p:ph type="ftr" sz="quarter" idx="3"/>
          </p:nvPr>
        </p:nvSpPr>
        <p:spPr>
          <a:xfrm>
            <a:off x="1562100" y="4237570"/>
            <a:ext cx="1447800" cy="243417"/>
          </a:xfrm>
          <a:prstGeom prst="rect">
            <a:avLst/>
          </a:prstGeom>
        </p:spPr>
        <p:txBody>
          <a:bodyPr vert="horz" lIns="91440" tIns="45720" rIns="91440" bIns="45720" rtlCol="0" anchor="ctr"/>
          <a:lstStyle>
            <a:lvl1pPr algn="ctr">
              <a:defRPr sz="600">
                <a:solidFill>
                  <a:schemeClr val="tx1">
                    <a:tint val="75000"/>
                  </a:schemeClr>
                </a:solidFill>
                <a:latin typeface="Dosis" pitchFamily="2" charset="0"/>
              </a:defRPr>
            </a:lvl1pPr>
          </a:lstStyle>
          <a:p>
            <a:endParaRPr lang="en-US" dirty="0"/>
          </a:p>
        </p:txBody>
      </p:sp>
      <p:sp>
        <p:nvSpPr>
          <p:cNvPr id="6" name="Slide Number Placeholder 5"/>
          <p:cNvSpPr>
            <a:spLocks noGrp="1"/>
          </p:cNvSpPr>
          <p:nvPr>
            <p:ph type="sldNum" sz="quarter" idx="4"/>
          </p:nvPr>
        </p:nvSpPr>
        <p:spPr>
          <a:xfrm>
            <a:off x="3276600" y="4237570"/>
            <a:ext cx="1066800" cy="243417"/>
          </a:xfrm>
          <a:prstGeom prst="rect">
            <a:avLst/>
          </a:prstGeom>
        </p:spPr>
        <p:txBody>
          <a:bodyPr vert="horz" lIns="91440" tIns="45720" rIns="91440" bIns="45720" rtlCol="0" anchor="ctr"/>
          <a:lstStyle>
            <a:lvl1pPr algn="r">
              <a:defRPr sz="600">
                <a:solidFill>
                  <a:schemeClr val="tx1">
                    <a:tint val="75000"/>
                  </a:schemeClr>
                </a:solidFill>
                <a:latin typeface="Dosis" pitchFamily="2" charset="0"/>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6802967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12" rtl="0" eaLnBrk="1" latinLnBrk="0" hangingPunct="1">
        <a:spcBef>
          <a:spcPct val="0"/>
        </a:spcBef>
        <a:buNone/>
        <a:defRPr sz="2200" kern="1200">
          <a:solidFill>
            <a:schemeClr val="tx1"/>
          </a:solidFill>
          <a:latin typeface="Dosis" pitchFamily="2" charset="0"/>
          <a:ea typeface="+mj-ea"/>
          <a:cs typeface="+mj-cs"/>
        </a:defRPr>
      </a:lvl1pPr>
    </p:titleStyle>
    <p:bodyStyle>
      <a:lvl1pPr marL="171454" indent="-171454" algn="l" defTabSz="457212" rtl="0" eaLnBrk="1" latinLnBrk="0" hangingPunct="1">
        <a:spcBef>
          <a:spcPct val="20000"/>
        </a:spcBef>
        <a:buFont typeface="Arial" pitchFamily="34" charset="0"/>
        <a:buChar char="•"/>
        <a:defRPr sz="1600" kern="1200">
          <a:solidFill>
            <a:schemeClr val="tx1"/>
          </a:solidFill>
          <a:latin typeface="Dosis" pitchFamily="2" charset="0"/>
          <a:ea typeface="+mn-ea"/>
          <a:cs typeface="+mn-cs"/>
        </a:defRPr>
      </a:lvl1pPr>
      <a:lvl2pPr marL="371485" indent="-142879" algn="l" defTabSz="457212" rtl="0" eaLnBrk="1" latinLnBrk="0" hangingPunct="1">
        <a:spcBef>
          <a:spcPct val="20000"/>
        </a:spcBef>
        <a:buFont typeface="Arial" pitchFamily="34" charset="0"/>
        <a:buChar char="–"/>
        <a:defRPr sz="1400" kern="1200">
          <a:solidFill>
            <a:schemeClr val="tx1"/>
          </a:solidFill>
          <a:latin typeface="Dosis" pitchFamily="2" charset="0"/>
          <a:ea typeface="+mn-ea"/>
          <a:cs typeface="+mn-cs"/>
        </a:defRPr>
      </a:lvl2pPr>
      <a:lvl3pPr marL="571514" indent="-114303" algn="l" defTabSz="457212" rtl="0" eaLnBrk="1" latinLnBrk="0" hangingPunct="1">
        <a:spcBef>
          <a:spcPct val="20000"/>
        </a:spcBef>
        <a:buFont typeface="Arial" pitchFamily="34" charset="0"/>
        <a:buChar char="•"/>
        <a:defRPr sz="1200" kern="1200">
          <a:solidFill>
            <a:schemeClr val="tx1"/>
          </a:solidFill>
          <a:latin typeface="Dosis" pitchFamily="2" charset="0"/>
          <a:ea typeface="+mn-ea"/>
          <a:cs typeface="+mn-cs"/>
        </a:defRPr>
      </a:lvl3pPr>
      <a:lvl4pPr marL="800120"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4pPr>
      <a:lvl5pPr marL="1028726" indent="-114303" algn="l" defTabSz="457212" rtl="0" eaLnBrk="1" latinLnBrk="0" hangingPunct="1">
        <a:spcBef>
          <a:spcPct val="20000"/>
        </a:spcBef>
        <a:buFont typeface="Arial" pitchFamily="34" charset="0"/>
        <a:buChar char="»"/>
        <a:defRPr sz="1000" kern="1200">
          <a:solidFill>
            <a:schemeClr val="tx1"/>
          </a:solidFill>
          <a:latin typeface="Dosis" pitchFamily="2" charset="0"/>
          <a:ea typeface="+mn-ea"/>
          <a:cs typeface="+mn-cs"/>
        </a:defRPr>
      </a:lvl5pPr>
      <a:lvl6pPr marL="1257332"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3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43"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48" indent="-114303" algn="l" defTabSz="457212"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12" rtl="0" eaLnBrk="1" latinLnBrk="0" hangingPunct="1">
        <a:defRPr sz="900" kern="1200">
          <a:solidFill>
            <a:schemeClr val="tx1"/>
          </a:solidFill>
          <a:latin typeface="+mn-lt"/>
          <a:ea typeface="+mn-ea"/>
          <a:cs typeface="+mn-cs"/>
        </a:defRPr>
      </a:lvl1pPr>
      <a:lvl2pPr marL="228606" algn="l" defTabSz="457212" rtl="0" eaLnBrk="1" latinLnBrk="0" hangingPunct="1">
        <a:defRPr sz="900" kern="1200">
          <a:solidFill>
            <a:schemeClr val="tx1"/>
          </a:solidFill>
          <a:latin typeface="+mn-lt"/>
          <a:ea typeface="+mn-ea"/>
          <a:cs typeface="+mn-cs"/>
        </a:defRPr>
      </a:lvl2pPr>
      <a:lvl3pPr marL="457212" algn="l" defTabSz="457212" rtl="0" eaLnBrk="1" latinLnBrk="0" hangingPunct="1">
        <a:defRPr sz="900" kern="1200">
          <a:solidFill>
            <a:schemeClr val="tx1"/>
          </a:solidFill>
          <a:latin typeface="+mn-lt"/>
          <a:ea typeface="+mn-ea"/>
          <a:cs typeface="+mn-cs"/>
        </a:defRPr>
      </a:lvl3pPr>
      <a:lvl4pPr marL="685818" algn="l" defTabSz="457212" rtl="0" eaLnBrk="1" latinLnBrk="0" hangingPunct="1">
        <a:defRPr sz="900" kern="1200">
          <a:solidFill>
            <a:schemeClr val="tx1"/>
          </a:solidFill>
          <a:latin typeface="+mn-lt"/>
          <a:ea typeface="+mn-ea"/>
          <a:cs typeface="+mn-cs"/>
        </a:defRPr>
      </a:lvl4pPr>
      <a:lvl5pPr marL="914423" algn="l" defTabSz="457212" rtl="0" eaLnBrk="1" latinLnBrk="0" hangingPunct="1">
        <a:defRPr sz="900" kern="1200">
          <a:solidFill>
            <a:schemeClr val="tx1"/>
          </a:solidFill>
          <a:latin typeface="+mn-lt"/>
          <a:ea typeface="+mn-ea"/>
          <a:cs typeface="+mn-cs"/>
        </a:defRPr>
      </a:lvl5pPr>
      <a:lvl6pPr marL="1143028" algn="l" defTabSz="457212" rtl="0" eaLnBrk="1" latinLnBrk="0" hangingPunct="1">
        <a:defRPr sz="900" kern="1200">
          <a:solidFill>
            <a:schemeClr val="tx1"/>
          </a:solidFill>
          <a:latin typeface="+mn-lt"/>
          <a:ea typeface="+mn-ea"/>
          <a:cs typeface="+mn-cs"/>
        </a:defRPr>
      </a:lvl6pPr>
      <a:lvl7pPr marL="1371634" algn="l" defTabSz="457212" rtl="0" eaLnBrk="1" latinLnBrk="0" hangingPunct="1">
        <a:defRPr sz="900" kern="1200">
          <a:solidFill>
            <a:schemeClr val="tx1"/>
          </a:solidFill>
          <a:latin typeface="+mn-lt"/>
          <a:ea typeface="+mn-ea"/>
          <a:cs typeface="+mn-cs"/>
        </a:defRPr>
      </a:lvl7pPr>
      <a:lvl8pPr marL="1600240" algn="l" defTabSz="457212" rtl="0" eaLnBrk="1" latinLnBrk="0" hangingPunct="1">
        <a:defRPr sz="900" kern="1200">
          <a:solidFill>
            <a:schemeClr val="tx1"/>
          </a:solidFill>
          <a:latin typeface="+mn-lt"/>
          <a:ea typeface="+mn-ea"/>
          <a:cs typeface="+mn-cs"/>
        </a:defRPr>
      </a:lvl8pPr>
      <a:lvl9pPr marL="1828846" algn="l" defTabSz="457212"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1"/>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8"/>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8/9/2025</a:t>
            </a:fld>
            <a:endParaRPr lang="en-US" dirty="0"/>
          </a:p>
        </p:txBody>
      </p:sp>
      <p:sp>
        <p:nvSpPr>
          <p:cNvPr id="5" name="Footer Placeholder 4"/>
          <p:cNvSpPr>
            <a:spLocks noGrp="1"/>
          </p:cNvSpPr>
          <p:nvPr>
            <p:ph type="ftr" sz="quarter" idx="3"/>
          </p:nvPr>
        </p:nvSpPr>
        <p:spPr>
          <a:xfrm>
            <a:off x="1562100" y="4237568"/>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76600" y="4237568"/>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0368906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9" indent="-171459"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2"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1"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7"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4"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9"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1"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xml"/><Relationship Id="rId17" Type="http://schemas.openxmlformats.org/officeDocument/2006/relationships/image" Target="../media/image7.png"/><Relationship Id="rId2" Type="http://schemas.openxmlformats.org/officeDocument/2006/relationships/tags" Target="../tags/tag2.xml"/><Relationship Id="rId16" Type="http://schemas.openxmlformats.org/officeDocument/2006/relationships/image" Target="../media/image6.sv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7.xml"/><Relationship Id="rId5" Type="http://schemas.openxmlformats.org/officeDocument/2006/relationships/tags" Target="../tags/tag5.xml"/><Relationship Id="rId15" Type="http://schemas.openxmlformats.org/officeDocument/2006/relationships/image" Target="../media/image5.png"/><Relationship Id="rId10" Type="http://schemas.openxmlformats.org/officeDocument/2006/relationships/tags" Target="../tags/tag10.xml"/><Relationship Id="rId19" Type="http://schemas.openxmlformats.org/officeDocument/2006/relationships/image" Target="../media/image9.sv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3.png"/><Relationship Id="rId3" Type="http://schemas.openxmlformats.org/officeDocument/2006/relationships/tags" Target="../tags/tag83.xml"/><Relationship Id="rId7" Type="http://schemas.openxmlformats.org/officeDocument/2006/relationships/tags" Target="../tags/tag85.xml"/><Relationship Id="rId12" Type="http://schemas.openxmlformats.org/officeDocument/2006/relationships/image" Target="../media/image32.jp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audio" Target="../media/media1.mp3"/><Relationship Id="rId11" Type="http://schemas.openxmlformats.org/officeDocument/2006/relationships/image" Target="../media/image31.jpg"/><Relationship Id="rId5" Type="http://schemas.microsoft.com/office/2007/relationships/media" Target="../media/media1.mp3"/><Relationship Id="rId10" Type="http://schemas.openxmlformats.org/officeDocument/2006/relationships/image" Target="../media/image30.jpeg"/><Relationship Id="rId4" Type="http://schemas.openxmlformats.org/officeDocument/2006/relationships/tags" Target="../tags/tag84.xml"/><Relationship Id="rId9" Type="http://schemas.openxmlformats.org/officeDocument/2006/relationships/image" Target="../media/image29.png"/></Relationships>
</file>

<file path=ppt/slides/_rels/slide100.xml.rels><?xml version="1.0" encoding="UTF-8" standalone="yes"?>
<Relationships xmlns="http://schemas.openxmlformats.org/package/2006/relationships"><Relationship Id="rId8" Type="http://schemas.openxmlformats.org/officeDocument/2006/relationships/tags" Target="../tags/tag821.xml"/><Relationship Id="rId13" Type="http://schemas.openxmlformats.org/officeDocument/2006/relationships/image" Target="../media/image67.png"/><Relationship Id="rId3" Type="http://schemas.openxmlformats.org/officeDocument/2006/relationships/tags" Target="../tags/tag816.xml"/><Relationship Id="rId7" Type="http://schemas.openxmlformats.org/officeDocument/2006/relationships/tags" Target="../tags/tag820.xml"/><Relationship Id="rId12" Type="http://schemas.openxmlformats.org/officeDocument/2006/relationships/image" Target="../media/image26.svg"/><Relationship Id="rId2" Type="http://schemas.openxmlformats.org/officeDocument/2006/relationships/tags" Target="../tags/tag815.xml"/><Relationship Id="rId1" Type="http://schemas.openxmlformats.org/officeDocument/2006/relationships/tags" Target="../tags/tag814.xml"/><Relationship Id="rId6" Type="http://schemas.openxmlformats.org/officeDocument/2006/relationships/tags" Target="../tags/tag819.xml"/><Relationship Id="rId11" Type="http://schemas.openxmlformats.org/officeDocument/2006/relationships/image" Target="../media/image25.png"/><Relationship Id="rId5" Type="http://schemas.openxmlformats.org/officeDocument/2006/relationships/tags" Target="../tags/tag818.xml"/><Relationship Id="rId10" Type="http://schemas.openxmlformats.org/officeDocument/2006/relationships/slideLayout" Target="../slideLayouts/slideLayout7.xml"/><Relationship Id="rId4" Type="http://schemas.openxmlformats.org/officeDocument/2006/relationships/tags" Target="../tags/tag817.xml"/><Relationship Id="rId9" Type="http://schemas.openxmlformats.org/officeDocument/2006/relationships/tags" Target="../tags/tag822.xml"/></Relationships>
</file>

<file path=ppt/slides/_rels/slide101.xml.rels><?xml version="1.0" encoding="UTF-8" standalone="yes"?>
<Relationships xmlns="http://schemas.openxmlformats.org/package/2006/relationships"><Relationship Id="rId8" Type="http://schemas.openxmlformats.org/officeDocument/2006/relationships/tags" Target="../tags/tag830.xml"/><Relationship Id="rId3" Type="http://schemas.openxmlformats.org/officeDocument/2006/relationships/tags" Target="../tags/tag825.xml"/><Relationship Id="rId7" Type="http://schemas.openxmlformats.org/officeDocument/2006/relationships/tags" Target="../tags/tag829.xml"/><Relationship Id="rId12" Type="http://schemas.openxmlformats.org/officeDocument/2006/relationships/image" Target="../media/image48.png"/><Relationship Id="rId2" Type="http://schemas.openxmlformats.org/officeDocument/2006/relationships/tags" Target="../tags/tag824.xml"/><Relationship Id="rId1" Type="http://schemas.openxmlformats.org/officeDocument/2006/relationships/tags" Target="../tags/tag823.xml"/><Relationship Id="rId6" Type="http://schemas.openxmlformats.org/officeDocument/2006/relationships/tags" Target="../tags/tag828.xml"/><Relationship Id="rId11" Type="http://schemas.openxmlformats.org/officeDocument/2006/relationships/image" Target="../media/image26.svg"/><Relationship Id="rId5" Type="http://schemas.openxmlformats.org/officeDocument/2006/relationships/tags" Target="../tags/tag827.xml"/><Relationship Id="rId10" Type="http://schemas.openxmlformats.org/officeDocument/2006/relationships/image" Target="../media/image25.png"/><Relationship Id="rId4" Type="http://schemas.openxmlformats.org/officeDocument/2006/relationships/tags" Target="../tags/tag826.xml"/><Relationship Id="rId9"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tags" Target="../tags/tag838.xml"/><Relationship Id="rId13" Type="http://schemas.openxmlformats.org/officeDocument/2006/relationships/image" Target="../media/image73.png"/><Relationship Id="rId3" Type="http://schemas.openxmlformats.org/officeDocument/2006/relationships/tags" Target="../tags/tag833.xml"/><Relationship Id="rId7" Type="http://schemas.openxmlformats.org/officeDocument/2006/relationships/tags" Target="../tags/tag837.xml"/><Relationship Id="rId12" Type="http://schemas.openxmlformats.org/officeDocument/2006/relationships/image" Target="../media/image26.svg"/><Relationship Id="rId2" Type="http://schemas.openxmlformats.org/officeDocument/2006/relationships/tags" Target="../tags/tag832.xml"/><Relationship Id="rId1" Type="http://schemas.openxmlformats.org/officeDocument/2006/relationships/tags" Target="../tags/tag831.xml"/><Relationship Id="rId6" Type="http://schemas.openxmlformats.org/officeDocument/2006/relationships/tags" Target="../tags/tag836.xml"/><Relationship Id="rId11" Type="http://schemas.openxmlformats.org/officeDocument/2006/relationships/image" Target="../media/image25.png"/><Relationship Id="rId5" Type="http://schemas.openxmlformats.org/officeDocument/2006/relationships/tags" Target="../tags/tag835.xml"/><Relationship Id="rId10" Type="http://schemas.openxmlformats.org/officeDocument/2006/relationships/slideLayout" Target="../slideLayouts/slideLayout7.xml"/><Relationship Id="rId4" Type="http://schemas.openxmlformats.org/officeDocument/2006/relationships/tags" Target="../tags/tag834.xml"/><Relationship Id="rId9" Type="http://schemas.openxmlformats.org/officeDocument/2006/relationships/tags" Target="../tags/tag839.xml"/></Relationships>
</file>

<file path=ppt/slides/_rels/slide103.xml.rels><?xml version="1.0" encoding="UTF-8" standalone="yes"?>
<Relationships xmlns="http://schemas.openxmlformats.org/package/2006/relationships"><Relationship Id="rId8" Type="http://schemas.openxmlformats.org/officeDocument/2006/relationships/tags" Target="../tags/tag847.xml"/><Relationship Id="rId13" Type="http://schemas.openxmlformats.org/officeDocument/2006/relationships/image" Target="../media/image67.png"/><Relationship Id="rId3" Type="http://schemas.openxmlformats.org/officeDocument/2006/relationships/tags" Target="../tags/tag842.xml"/><Relationship Id="rId7" Type="http://schemas.openxmlformats.org/officeDocument/2006/relationships/tags" Target="../tags/tag846.xml"/><Relationship Id="rId12" Type="http://schemas.openxmlformats.org/officeDocument/2006/relationships/image" Target="../media/image26.svg"/><Relationship Id="rId2" Type="http://schemas.openxmlformats.org/officeDocument/2006/relationships/tags" Target="../tags/tag841.xml"/><Relationship Id="rId1" Type="http://schemas.openxmlformats.org/officeDocument/2006/relationships/tags" Target="../tags/tag840.xml"/><Relationship Id="rId6" Type="http://schemas.openxmlformats.org/officeDocument/2006/relationships/tags" Target="../tags/tag845.xml"/><Relationship Id="rId11" Type="http://schemas.openxmlformats.org/officeDocument/2006/relationships/image" Target="../media/image25.png"/><Relationship Id="rId5" Type="http://schemas.openxmlformats.org/officeDocument/2006/relationships/tags" Target="../tags/tag844.xml"/><Relationship Id="rId10" Type="http://schemas.openxmlformats.org/officeDocument/2006/relationships/slideLayout" Target="../slideLayouts/slideLayout7.xml"/><Relationship Id="rId4" Type="http://schemas.openxmlformats.org/officeDocument/2006/relationships/tags" Target="../tags/tag843.xml"/><Relationship Id="rId9" Type="http://schemas.openxmlformats.org/officeDocument/2006/relationships/tags" Target="../tags/tag848.xml"/></Relationships>
</file>

<file path=ppt/slides/_rels/slide104.xml.rels><?xml version="1.0" encoding="UTF-8" standalone="yes"?>
<Relationships xmlns="http://schemas.openxmlformats.org/package/2006/relationships"><Relationship Id="rId8" Type="http://schemas.openxmlformats.org/officeDocument/2006/relationships/tags" Target="../tags/tag856.xml"/><Relationship Id="rId3" Type="http://schemas.openxmlformats.org/officeDocument/2006/relationships/tags" Target="../tags/tag851.xml"/><Relationship Id="rId7" Type="http://schemas.openxmlformats.org/officeDocument/2006/relationships/tags" Target="../tags/tag855.xml"/><Relationship Id="rId12" Type="http://schemas.openxmlformats.org/officeDocument/2006/relationships/image" Target="../media/image48.png"/><Relationship Id="rId2" Type="http://schemas.openxmlformats.org/officeDocument/2006/relationships/tags" Target="../tags/tag850.xml"/><Relationship Id="rId1" Type="http://schemas.openxmlformats.org/officeDocument/2006/relationships/tags" Target="../tags/tag849.xml"/><Relationship Id="rId6" Type="http://schemas.openxmlformats.org/officeDocument/2006/relationships/tags" Target="../tags/tag854.xml"/><Relationship Id="rId11" Type="http://schemas.openxmlformats.org/officeDocument/2006/relationships/image" Target="../media/image26.svg"/><Relationship Id="rId5" Type="http://schemas.openxmlformats.org/officeDocument/2006/relationships/tags" Target="../tags/tag853.xml"/><Relationship Id="rId10" Type="http://schemas.openxmlformats.org/officeDocument/2006/relationships/image" Target="../media/image25.png"/><Relationship Id="rId4" Type="http://schemas.openxmlformats.org/officeDocument/2006/relationships/tags" Target="../tags/tag852.xml"/><Relationship Id="rId9"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tags" Target="../tags/tag864.xml"/><Relationship Id="rId13" Type="http://schemas.openxmlformats.org/officeDocument/2006/relationships/image" Target="../media/image74.png"/><Relationship Id="rId3" Type="http://schemas.openxmlformats.org/officeDocument/2006/relationships/tags" Target="../tags/tag859.xml"/><Relationship Id="rId7" Type="http://schemas.openxmlformats.org/officeDocument/2006/relationships/tags" Target="../tags/tag863.xml"/><Relationship Id="rId12" Type="http://schemas.openxmlformats.org/officeDocument/2006/relationships/image" Target="../media/image26.svg"/><Relationship Id="rId2" Type="http://schemas.openxmlformats.org/officeDocument/2006/relationships/tags" Target="../tags/tag858.xml"/><Relationship Id="rId1" Type="http://schemas.openxmlformats.org/officeDocument/2006/relationships/tags" Target="../tags/tag857.xml"/><Relationship Id="rId6" Type="http://schemas.openxmlformats.org/officeDocument/2006/relationships/tags" Target="../tags/tag862.xml"/><Relationship Id="rId11" Type="http://schemas.openxmlformats.org/officeDocument/2006/relationships/image" Target="../media/image25.png"/><Relationship Id="rId5" Type="http://schemas.openxmlformats.org/officeDocument/2006/relationships/tags" Target="../tags/tag861.xml"/><Relationship Id="rId10" Type="http://schemas.openxmlformats.org/officeDocument/2006/relationships/slideLayout" Target="../slideLayouts/slideLayout7.xml"/><Relationship Id="rId4" Type="http://schemas.openxmlformats.org/officeDocument/2006/relationships/tags" Target="../tags/tag860.xml"/><Relationship Id="rId9" Type="http://schemas.openxmlformats.org/officeDocument/2006/relationships/tags" Target="../tags/tag865.xml"/></Relationships>
</file>

<file path=ppt/slides/_rels/slide106.xml.rels><?xml version="1.0" encoding="UTF-8" standalone="yes"?>
<Relationships xmlns="http://schemas.openxmlformats.org/package/2006/relationships"><Relationship Id="rId8" Type="http://schemas.openxmlformats.org/officeDocument/2006/relationships/tags" Target="../tags/tag873.xml"/><Relationship Id="rId13" Type="http://schemas.openxmlformats.org/officeDocument/2006/relationships/image" Target="../media/image67.png"/><Relationship Id="rId3" Type="http://schemas.openxmlformats.org/officeDocument/2006/relationships/tags" Target="../tags/tag868.xml"/><Relationship Id="rId7" Type="http://schemas.openxmlformats.org/officeDocument/2006/relationships/tags" Target="../tags/tag872.xml"/><Relationship Id="rId12" Type="http://schemas.openxmlformats.org/officeDocument/2006/relationships/image" Target="../media/image26.svg"/><Relationship Id="rId2" Type="http://schemas.openxmlformats.org/officeDocument/2006/relationships/tags" Target="../tags/tag867.xml"/><Relationship Id="rId1" Type="http://schemas.openxmlformats.org/officeDocument/2006/relationships/tags" Target="../tags/tag866.xml"/><Relationship Id="rId6" Type="http://schemas.openxmlformats.org/officeDocument/2006/relationships/tags" Target="../tags/tag871.xml"/><Relationship Id="rId11" Type="http://schemas.openxmlformats.org/officeDocument/2006/relationships/image" Target="../media/image25.png"/><Relationship Id="rId5" Type="http://schemas.openxmlformats.org/officeDocument/2006/relationships/tags" Target="../tags/tag870.xml"/><Relationship Id="rId10" Type="http://schemas.openxmlformats.org/officeDocument/2006/relationships/slideLayout" Target="../slideLayouts/slideLayout7.xml"/><Relationship Id="rId4" Type="http://schemas.openxmlformats.org/officeDocument/2006/relationships/tags" Target="../tags/tag869.xml"/><Relationship Id="rId9" Type="http://schemas.openxmlformats.org/officeDocument/2006/relationships/tags" Target="../tags/tag874.xml"/></Relationships>
</file>

<file path=ppt/slides/_rels/slide107.xml.rels><?xml version="1.0" encoding="UTF-8" standalone="yes"?>
<Relationships xmlns="http://schemas.openxmlformats.org/package/2006/relationships"><Relationship Id="rId8" Type="http://schemas.openxmlformats.org/officeDocument/2006/relationships/tags" Target="../tags/tag882.xml"/><Relationship Id="rId3" Type="http://schemas.openxmlformats.org/officeDocument/2006/relationships/tags" Target="../tags/tag877.xml"/><Relationship Id="rId7" Type="http://schemas.openxmlformats.org/officeDocument/2006/relationships/tags" Target="../tags/tag881.xml"/><Relationship Id="rId12" Type="http://schemas.openxmlformats.org/officeDocument/2006/relationships/image" Target="../media/image48.png"/><Relationship Id="rId2" Type="http://schemas.openxmlformats.org/officeDocument/2006/relationships/tags" Target="../tags/tag876.xml"/><Relationship Id="rId1" Type="http://schemas.openxmlformats.org/officeDocument/2006/relationships/tags" Target="../tags/tag875.xml"/><Relationship Id="rId6" Type="http://schemas.openxmlformats.org/officeDocument/2006/relationships/tags" Target="../tags/tag880.xml"/><Relationship Id="rId11" Type="http://schemas.openxmlformats.org/officeDocument/2006/relationships/image" Target="../media/image26.svg"/><Relationship Id="rId5" Type="http://schemas.openxmlformats.org/officeDocument/2006/relationships/tags" Target="../tags/tag879.xml"/><Relationship Id="rId10" Type="http://schemas.openxmlformats.org/officeDocument/2006/relationships/image" Target="../media/image25.png"/><Relationship Id="rId4" Type="http://schemas.openxmlformats.org/officeDocument/2006/relationships/tags" Target="../tags/tag878.xml"/><Relationship Id="rId9"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8" Type="http://schemas.openxmlformats.org/officeDocument/2006/relationships/tags" Target="../tags/tag890.xml"/><Relationship Id="rId13" Type="http://schemas.openxmlformats.org/officeDocument/2006/relationships/image" Target="../media/image25.png"/><Relationship Id="rId3" Type="http://schemas.openxmlformats.org/officeDocument/2006/relationships/tags" Target="../tags/tag885.xml"/><Relationship Id="rId7" Type="http://schemas.openxmlformats.org/officeDocument/2006/relationships/tags" Target="../tags/tag889.xml"/><Relationship Id="rId12" Type="http://schemas.openxmlformats.org/officeDocument/2006/relationships/slideLayout" Target="../slideLayouts/slideLayout7.xml"/><Relationship Id="rId2" Type="http://schemas.openxmlformats.org/officeDocument/2006/relationships/tags" Target="../tags/tag884.xml"/><Relationship Id="rId16" Type="http://schemas.openxmlformats.org/officeDocument/2006/relationships/image" Target="../media/image55.png"/><Relationship Id="rId1" Type="http://schemas.openxmlformats.org/officeDocument/2006/relationships/tags" Target="../tags/tag883.xml"/><Relationship Id="rId6" Type="http://schemas.openxmlformats.org/officeDocument/2006/relationships/tags" Target="../tags/tag888.xml"/><Relationship Id="rId11" Type="http://schemas.openxmlformats.org/officeDocument/2006/relationships/tags" Target="../tags/tag893.xml"/><Relationship Id="rId5" Type="http://schemas.openxmlformats.org/officeDocument/2006/relationships/tags" Target="../tags/tag887.xml"/><Relationship Id="rId15" Type="http://schemas.openxmlformats.org/officeDocument/2006/relationships/image" Target="../media/image54.png"/><Relationship Id="rId10" Type="http://schemas.openxmlformats.org/officeDocument/2006/relationships/tags" Target="../tags/tag892.xml"/><Relationship Id="rId4" Type="http://schemas.openxmlformats.org/officeDocument/2006/relationships/tags" Target="../tags/tag886.xml"/><Relationship Id="rId9" Type="http://schemas.openxmlformats.org/officeDocument/2006/relationships/tags" Target="../tags/tag891.xml"/><Relationship Id="rId14" Type="http://schemas.openxmlformats.org/officeDocument/2006/relationships/image" Target="../media/image26.svg"/></Relationships>
</file>

<file path=ppt/slides/_rels/slide109.xml.rels><?xml version="1.0" encoding="UTF-8" standalone="yes"?>
<Relationships xmlns="http://schemas.openxmlformats.org/package/2006/relationships"><Relationship Id="rId8" Type="http://schemas.openxmlformats.org/officeDocument/2006/relationships/tags" Target="../tags/tag901.xml"/><Relationship Id="rId13" Type="http://schemas.openxmlformats.org/officeDocument/2006/relationships/image" Target="../media/image26.svg"/><Relationship Id="rId3" Type="http://schemas.openxmlformats.org/officeDocument/2006/relationships/tags" Target="../tags/tag896.xml"/><Relationship Id="rId7" Type="http://schemas.openxmlformats.org/officeDocument/2006/relationships/tags" Target="../tags/tag900.xml"/><Relationship Id="rId12" Type="http://schemas.openxmlformats.org/officeDocument/2006/relationships/image" Target="../media/image25.png"/><Relationship Id="rId2" Type="http://schemas.openxmlformats.org/officeDocument/2006/relationships/tags" Target="../tags/tag895.xml"/><Relationship Id="rId1" Type="http://schemas.openxmlformats.org/officeDocument/2006/relationships/tags" Target="../tags/tag894.xml"/><Relationship Id="rId6" Type="http://schemas.openxmlformats.org/officeDocument/2006/relationships/tags" Target="../tags/tag899.xml"/><Relationship Id="rId11" Type="http://schemas.openxmlformats.org/officeDocument/2006/relationships/slideLayout" Target="../slideLayouts/slideLayout7.xml"/><Relationship Id="rId5" Type="http://schemas.openxmlformats.org/officeDocument/2006/relationships/tags" Target="../tags/tag898.xml"/><Relationship Id="rId15" Type="http://schemas.openxmlformats.org/officeDocument/2006/relationships/image" Target="../media/image76.png"/><Relationship Id="rId10" Type="http://schemas.openxmlformats.org/officeDocument/2006/relationships/tags" Target="../tags/tag903.xml"/><Relationship Id="rId4" Type="http://schemas.openxmlformats.org/officeDocument/2006/relationships/tags" Target="../tags/tag897.xml"/><Relationship Id="rId9" Type="http://schemas.openxmlformats.org/officeDocument/2006/relationships/tags" Target="../tags/tag902.xml"/><Relationship Id="rId14" Type="http://schemas.openxmlformats.org/officeDocument/2006/relationships/image" Target="../media/image75.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3.png"/><Relationship Id="rId3" Type="http://schemas.openxmlformats.org/officeDocument/2006/relationships/tags" Target="../tags/tag88.xml"/><Relationship Id="rId7" Type="http://schemas.openxmlformats.org/officeDocument/2006/relationships/tags" Target="../tags/tag90.xml"/><Relationship Id="rId12" Type="http://schemas.openxmlformats.org/officeDocument/2006/relationships/image" Target="../media/image32.jp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audio" Target="../media/media1.mp3"/><Relationship Id="rId11" Type="http://schemas.openxmlformats.org/officeDocument/2006/relationships/image" Target="../media/image31.jpg"/><Relationship Id="rId5" Type="http://schemas.microsoft.com/office/2007/relationships/media" Target="../media/media1.mp3"/><Relationship Id="rId10" Type="http://schemas.openxmlformats.org/officeDocument/2006/relationships/image" Target="../media/image30.jpeg"/><Relationship Id="rId4" Type="http://schemas.openxmlformats.org/officeDocument/2006/relationships/tags" Target="../tags/tag89.xml"/><Relationship Id="rId9" Type="http://schemas.openxmlformats.org/officeDocument/2006/relationships/image" Target="../media/image29.png"/></Relationships>
</file>

<file path=ppt/slides/_rels/slide11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4.png"/><Relationship Id="rId3" Type="http://schemas.openxmlformats.org/officeDocument/2006/relationships/tags" Target="../tags/tag906.xml"/><Relationship Id="rId7" Type="http://schemas.openxmlformats.org/officeDocument/2006/relationships/slideLayout" Target="../slideLayouts/slideLayout7.xml"/><Relationship Id="rId12" Type="http://schemas.openxmlformats.org/officeDocument/2006/relationships/image" Target="../media/image23.svg"/><Relationship Id="rId2" Type="http://schemas.openxmlformats.org/officeDocument/2006/relationships/tags" Target="../tags/tag905.xml"/><Relationship Id="rId1" Type="http://schemas.openxmlformats.org/officeDocument/2006/relationships/tags" Target="../tags/tag904.xml"/><Relationship Id="rId6" Type="http://schemas.openxmlformats.org/officeDocument/2006/relationships/tags" Target="../tags/tag909.xml"/><Relationship Id="rId11" Type="http://schemas.openxmlformats.org/officeDocument/2006/relationships/image" Target="../media/image5.png"/><Relationship Id="rId5" Type="http://schemas.openxmlformats.org/officeDocument/2006/relationships/tags" Target="../tags/tag908.xml"/><Relationship Id="rId10" Type="http://schemas.openxmlformats.org/officeDocument/2006/relationships/image" Target="../media/image22.svg"/><Relationship Id="rId4" Type="http://schemas.openxmlformats.org/officeDocument/2006/relationships/tags" Target="../tags/tag907.xml"/><Relationship Id="rId9" Type="http://schemas.openxmlformats.org/officeDocument/2006/relationships/image" Target="../media/image3.png"/></Relationships>
</file>

<file path=ppt/slides/_rels/slide111.xml.rels><?xml version="1.0" encoding="UTF-8" standalone="yes"?>
<Relationships xmlns="http://schemas.openxmlformats.org/package/2006/relationships"><Relationship Id="rId8" Type="http://schemas.openxmlformats.org/officeDocument/2006/relationships/tags" Target="../tags/tag917.xml"/><Relationship Id="rId13" Type="http://schemas.openxmlformats.org/officeDocument/2006/relationships/tags" Target="../tags/tag922.xml"/><Relationship Id="rId18" Type="http://schemas.openxmlformats.org/officeDocument/2006/relationships/image" Target="../media/image11.png"/><Relationship Id="rId3" Type="http://schemas.openxmlformats.org/officeDocument/2006/relationships/tags" Target="../tags/tag912.xml"/><Relationship Id="rId21" Type="http://schemas.openxmlformats.org/officeDocument/2006/relationships/image" Target="../media/image15.svg"/><Relationship Id="rId7" Type="http://schemas.openxmlformats.org/officeDocument/2006/relationships/tags" Target="../tags/tag916.xml"/><Relationship Id="rId12" Type="http://schemas.openxmlformats.org/officeDocument/2006/relationships/tags" Target="../tags/tag921.xml"/><Relationship Id="rId17" Type="http://schemas.openxmlformats.org/officeDocument/2006/relationships/image" Target="../media/image10.jpeg"/><Relationship Id="rId2" Type="http://schemas.openxmlformats.org/officeDocument/2006/relationships/tags" Target="../tags/tag911.xml"/><Relationship Id="rId16" Type="http://schemas.openxmlformats.org/officeDocument/2006/relationships/slideLayout" Target="../slideLayouts/slideLayout7.xml"/><Relationship Id="rId20" Type="http://schemas.openxmlformats.org/officeDocument/2006/relationships/image" Target="../media/image14.png"/><Relationship Id="rId1" Type="http://schemas.openxmlformats.org/officeDocument/2006/relationships/tags" Target="../tags/tag910.xml"/><Relationship Id="rId6" Type="http://schemas.openxmlformats.org/officeDocument/2006/relationships/tags" Target="../tags/tag915.xml"/><Relationship Id="rId11" Type="http://schemas.openxmlformats.org/officeDocument/2006/relationships/tags" Target="../tags/tag920.xml"/><Relationship Id="rId5" Type="http://schemas.openxmlformats.org/officeDocument/2006/relationships/tags" Target="../tags/tag914.xml"/><Relationship Id="rId15" Type="http://schemas.openxmlformats.org/officeDocument/2006/relationships/tags" Target="../tags/tag924.xml"/><Relationship Id="rId23" Type="http://schemas.openxmlformats.org/officeDocument/2006/relationships/image" Target="../media/image77.png"/><Relationship Id="rId10" Type="http://schemas.openxmlformats.org/officeDocument/2006/relationships/tags" Target="../tags/tag919.xml"/><Relationship Id="rId19" Type="http://schemas.openxmlformats.org/officeDocument/2006/relationships/image" Target="../media/image13.svg"/><Relationship Id="rId4" Type="http://schemas.openxmlformats.org/officeDocument/2006/relationships/tags" Target="../tags/tag913.xml"/><Relationship Id="rId9" Type="http://schemas.openxmlformats.org/officeDocument/2006/relationships/tags" Target="../tags/tag918.xml"/><Relationship Id="rId14" Type="http://schemas.openxmlformats.org/officeDocument/2006/relationships/tags" Target="../tags/tag923.xml"/><Relationship Id="rId22" Type="http://schemas.openxmlformats.org/officeDocument/2006/relationships/image" Target="../media/image16.png"/></Relationships>
</file>

<file path=ppt/slides/_rels/slide112.xml.rels><?xml version="1.0" encoding="UTF-8" standalone="yes"?>
<Relationships xmlns="http://schemas.openxmlformats.org/package/2006/relationships"><Relationship Id="rId8" Type="http://schemas.openxmlformats.org/officeDocument/2006/relationships/tags" Target="../tags/tag932.xml"/><Relationship Id="rId13" Type="http://schemas.openxmlformats.org/officeDocument/2006/relationships/image" Target="../media/image26.svg"/><Relationship Id="rId3" Type="http://schemas.openxmlformats.org/officeDocument/2006/relationships/tags" Target="../tags/tag927.xml"/><Relationship Id="rId7" Type="http://schemas.openxmlformats.org/officeDocument/2006/relationships/tags" Target="../tags/tag931.xml"/><Relationship Id="rId12" Type="http://schemas.openxmlformats.org/officeDocument/2006/relationships/image" Target="../media/image25.png"/><Relationship Id="rId2" Type="http://schemas.openxmlformats.org/officeDocument/2006/relationships/tags" Target="../tags/tag926.xml"/><Relationship Id="rId1" Type="http://schemas.openxmlformats.org/officeDocument/2006/relationships/tags" Target="../tags/tag925.xml"/><Relationship Id="rId6" Type="http://schemas.openxmlformats.org/officeDocument/2006/relationships/tags" Target="../tags/tag930.xml"/><Relationship Id="rId11" Type="http://schemas.openxmlformats.org/officeDocument/2006/relationships/slideLayout" Target="../slideLayouts/slideLayout7.xml"/><Relationship Id="rId5" Type="http://schemas.openxmlformats.org/officeDocument/2006/relationships/tags" Target="../tags/tag929.xml"/><Relationship Id="rId15" Type="http://schemas.openxmlformats.org/officeDocument/2006/relationships/image" Target="../media/image79.png"/><Relationship Id="rId10" Type="http://schemas.openxmlformats.org/officeDocument/2006/relationships/tags" Target="../tags/tag934.xml"/><Relationship Id="rId4" Type="http://schemas.openxmlformats.org/officeDocument/2006/relationships/tags" Target="../tags/tag928.xml"/><Relationship Id="rId9" Type="http://schemas.openxmlformats.org/officeDocument/2006/relationships/tags" Target="../tags/tag933.xml"/><Relationship Id="rId14" Type="http://schemas.openxmlformats.org/officeDocument/2006/relationships/image" Target="../media/image78.png"/></Relationships>
</file>

<file path=ppt/slides/_rels/slide113.xml.rels><?xml version="1.0" encoding="UTF-8" standalone="yes"?>
<Relationships xmlns="http://schemas.openxmlformats.org/package/2006/relationships"><Relationship Id="rId8" Type="http://schemas.openxmlformats.org/officeDocument/2006/relationships/tags" Target="../tags/tag942.xml"/><Relationship Id="rId3" Type="http://schemas.openxmlformats.org/officeDocument/2006/relationships/tags" Target="../tags/tag937.xml"/><Relationship Id="rId7" Type="http://schemas.openxmlformats.org/officeDocument/2006/relationships/tags" Target="../tags/tag941.xml"/><Relationship Id="rId12" Type="http://schemas.openxmlformats.org/officeDocument/2006/relationships/image" Target="../media/image80.png"/><Relationship Id="rId2" Type="http://schemas.openxmlformats.org/officeDocument/2006/relationships/tags" Target="../tags/tag936.xml"/><Relationship Id="rId1" Type="http://schemas.openxmlformats.org/officeDocument/2006/relationships/tags" Target="../tags/tag935.xml"/><Relationship Id="rId6" Type="http://schemas.openxmlformats.org/officeDocument/2006/relationships/tags" Target="../tags/tag940.xml"/><Relationship Id="rId11" Type="http://schemas.openxmlformats.org/officeDocument/2006/relationships/image" Target="../media/image26.svg"/><Relationship Id="rId5" Type="http://schemas.openxmlformats.org/officeDocument/2006/relationships/tags" Target="../tags/tag939.xml"/><Relationship Id="rId10" Type="http://schemas.openxmlformats.org/officeDocument/2006/relationships/image" Target="../media/image25.png"/><Relationship Id="rId4" Type="http://schemas.openxmlformats.org/officeDocument/2006/relationships/tags" Target="../tags/tag938.xml"/><Relationship Id="rId9"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945.xml"/><Relationship Id="rId7" Type="http://schemas.openxmlformats.org/officeDocument/2006/relationships/image" Target="../media/image25.png"/><Relationship Id="rId2" Type="http://schemas.openxmlformats.org/officeDocument/2006/relationships/tags" Target="../tags/tag944.xml"/><Relationship Id="rId1" Type="http://schemas.openxmlformats.org/officeDocument/2006/relationships/tags" Target="../tags/tag943.xml"/><Relationship Id="rId6" Type="http://schemas.openxmlformats.org/officeDocument/2006/relationships/slideLayout" Target="../slideLayouts/slideLayout18.xml"/><Relationship Id="rId5" Type="http://schemas.openxmlformats.org/officeDocument/2006/relationships/tags" Target="../tags/tag947.xml"/><Relationship Id="rId4" Type="http://schemas.openxmlformats.org/officeDocument/2006/relationships/tags" Target="../tags/tag946.xml"/><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4.png"/><Relationship Id="rId3" Type="http://schemas.openxmlformats.org/officeDocument/2006/relationships/tags" Target="../tags/tag93.xml"/><Relationship Id="rId7" Type="http://schemas.openxmlformats.org/officeDocument/2006/relationships/slideLayout" Target="../slideLayouts/slideLayout7.xml"/><Relationship Id="rId12" Type="http://schemas.openxmlformats.org/officeDocument/2006/relationships/image" Target="../media/image23.sv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image" Target="../media/image5.png"/><Relationship Id="rId5" Type="http://schemas.openxmlformats.org/officeDocument/2006/relationships/tags" Target="../tags/tag95.xml"/><Relationship Id="rId10" Type="http://schemas.openxmlformats.org/officeDocument/2006/relationships/image" Target="../media/image22.svg"/><Relationship Id="rId4" Type="http://schemas.openxmlformats.org/officeDocument/2006/relationships/tags" Target="../tags/tag94.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image" Target="../media/image13.svg"/><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tags" Target="../tags/tag98.xml"/><Relationship Id="rId16" Type="http://schemas.openxmlformats.org/officeDocument/2006/relationships/image" Target="../media/image15.svg"/><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image" Target="../media/image10.jpeg"/><Relationship Id="rId5" Type="http://schemas.openxmlformats.org/officeDocument/2006/relationships/tags" Target="../tags/tag101.xml"/><Relationship Id="rId15" Type="http://schemas.openxmlformats.org/officeDocument/2006/relationships/image" Target="../media/image34.svg"/><Relationship Id="rId10" Type="http://schemas.openxmlformats.org/officeDocument/2006/relationships/slideLayout" Target="../slideLayouts/slideLayout29.xml"/><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image" Target="../media/image26.svg"/><Relationship Id="rId18" Type="http://schemas.openxmlformats.org/officeDocument/2006/relationships/image" Target="../media/image40.png"/><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image" Target="../media/image25.png"/><Relationship Id="rId17" Type="http://schemas.openxmlformats.org/officeDocument/2006/relationships/image" Target="../media/image39.png"/><Relationship Id="rId2" Type="http://schemas.openxmlformats.org/officeDocument/2006/relationships/tags" Target="../tags/tag107.xml"/><Relationship Id="rId16" Type="http://schemas.openxmlformats.org/officeDocument/2006/relationships/image" Target="../media/image38.png"/><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image" Target="../media/image35.jpg"/><Relationship Id="rId5" Type="http://schemas.openxmlformats.org/officeDocument/2006/relationships/tags" Target="../tags/tag110.xml"/><Relationship Id="rId15" Type="http://schemas.openxmlformats.org/officeDocument/2006/relationships/image" Target="../media/image37.png"/><Relationship Id="rId10" Type="http://schemas.openxmlformats.org/officeDocument/2006/relationships/slideLayout" Target="../slideLayouts/slideLayout7.xml"/><Relationship Id="rId19" Type="http://schemas.openxmlformats.org/officeDocument/2006/relationships/image" Target="../media/image41.png"/><Relationship Id="rId4" Type="http://schemas.openxmlformats.org/officeDocument/2006/relationships/tags" Target="../tags/tag109.xml"/><Relationship Id="rId9" Type="http://schemas.openxmlformats.org/officeDocument/2006/relationships/tags" Target="../tags/tag114.xml"/><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image" Target="../media/image26.svg"/><Relationship Id="rId18" Type="http://schemas.openxmlformats.org/officeDocument/2006/relationships/image" Target="../media/image46.png"/><Relationship Id="rId3" Type="http://schemas.openxmlformats.org/officeDocument/2006/relationships/tags" Target="../tags/tag117.xml"/><Relationship Id="rId7" Type="http://schemas.openxmlformats.org/officeDocument/2006/relationships/tags" Target="../tags/tag121.xml"/><Relationship Id="rId12" Type="http://schemas.openxmlformats.org/officeDocument/2006/relationships/image" Target="../media/image25.png"/><Relationship Id="rId17" Type="http://schemas.openxmlformats.org/officeDocument/2006/relationships/image" Target="../media/image45.png"/><Relationship Id="rId2" Type="http://schemas.openxmlformats.org/officeDocument/2006/relationships/tags" Target="../tags/tag116.xml"/><Relationship Id="rId16" Type="http://schemas.openxmlformats.org/officeDocument/2006/relationships/image" Target="../media/image44.png"/><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image" Target="../media/image35.jpg"/><Relationship Id="rId5" Type="http://schemas.openxmlformats.org/officeDocument/2006/relationships/tags" Target="../tags/tag119.xml"/><Relationship Id="rId15" Type="http://schemas.openxmlformats.org/officeDocument/2006/relationships/image" Target="../media/image43.png"/><Relationship Id="rId10" Type="http://schemas.openxmlformats.org/officeDocument/2006/relationships/slideLayout" Target="../slideLayouts/slideLayout7.xml"/><Relationship Id="rId19" Type="http://schemas.openxmlformats.org/officeDocument/2006/relationships/image" Target="../media/image47.png"/><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126.xml"/><Relationship Id="rId7" Type="http://schemas.openxmlformats.org/officeDocument/2006/relationships/image" Target="../media/image26.svg"/><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image" Target="../media/image25.png"/><Relationship Id="rId5" Type="http://schemas.openxmlformats.org/officeDocument/2006/relationships/image" Target="../media/image35.jp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129.xml"/><Relationship Id="rId7" Type="http://schemas.openxmlformats.org/officeDocument/2006/relationships/image" Target="../media/image25.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35.jpg"/><Relationship Id="rId5" Type="http://schemas.openxmlformats.org/officeDocument/2006/relationships/slideLayout" Target="../slideLayouts/slideLayout7.xml"/><Relationship Id="rId4" Type="http://schemas.openxmlformats.org/officeDocument/2006/relationships/tags" Target="../tags/tag130.xml"/><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33.xml"/><Relationship Id="rId7" Type="http://schemas.openxmlformats.org/officeDocument/2006/relationships/image" Target="../media/image26.svg"/><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image" Target="../media/image25.png"/><Relationship Id="rId5" Type="http://schemas.openxmlformats.org/officeDocument/2006/relationships/image" Target="../media/image35.jp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136.xml"/><Relationship Id="rId7" Type="http://schemas.openxmlformats.org/officeDocument/2006/relationships/image" Target="../media/image25.pn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35.jpg"/><Relationship Id="rId5" Type="http://schemas.openxmlformats.org/officeDocument/2006/relationships/slideLayout" Target="../slideLayouts/slideLayout7.xml"/><Relationship Id="rId4" Type="http://schemas.openxmlformats.org/officeDocument/2006/relationships/tags" Target="../tags/tag137.xml"/><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11.pn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image" Target="../media/image10.jpe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slideLayout" Target="../slideLayouts/slideLayout7.xml"/><Relationship Id="rId5" Type="http://schemas.openxmlformats.org/officeDocument/2006/relationships/tags" Target="../tags/tag15.xml"/><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140.xml"/><Relationship Id="rId7" Type="http://schemas.openxmlformats.org/officeDocument/2006/relationships/image" Target="../media/image25.pn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35.jpg"/><Relationship Id="rId5" Type="http://schemas.openxmlformats.org/officeDocument/2006/relationships/slideLayout" Target="../slideLayouts/slideLayout7.xml"/><Relationship Id="rId4" Type="http://schemas.openxmlformats.org/officeDocument/2006/relationships/tags" Target="../tags/tag141.xml"/><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144.xml"/><Relationship Id="rId7" Type="http://schemas.openxmlformats.org/officeDocument/2006/relationships/image" Target="../media/image25.pn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35.jpg"/><Relationship Id="rId5" Type="http://schemas.openxmlformats.org/officeDocument/2006/relationships/slideLayout" Target="../slideLayouts/slideLayout7.xml"/><Relationship Id="rId4" Type="http://schemas.openxmlformats.org/officeDocument/2006/relationships/tags" Target="../tags/tag145.xml"/><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48.xml"/><Relationship Id="rId7" Type="http://schemas.openxmlformats.org/officeDocument/2006/relationships/image" Target="../media/image26.sv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25.png"/><Relationship Id="rId5" Type="http://schemas.openxmlformats.org/officeDocument/2006/relationships/image" Target="../media/image35.jpg"/><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151.xml"/><Relationship Id="rId7" Type="http://schemas.openxmlformats.org/officeDocument/2006/relationships/image" Target="../media/image25.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35.jpg"/><Relationship Id="rId5" Type="http://schemas.openxmlformats.org/officeDocument/2006/relationships/slideLayout" Target="../slideLayouts/slideLayout7.xml"/><Relationship Id="rId4" Type="http://schemas.openxmlformats.org/officeDocument/2006/relationships/tags" Target="../tags/tag152.xml"/><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155.xml"/><Relationship Id="rId7" Type="http://schemas.openxmlformats.org/officeDocument/2006/relationships/image" Target="../media/image26.svg"/><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image" Target="../media/image25.png"/><Relationship Id="rId5" Type="http://schemas.openxmlformats.org/officeDocument/2006/relationships/image" Target="../media/image35.jp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158.xml"/><Relationship Id="rId7" Type="http://schemas.openxmlformats.org/officeDocument/2006/relationships/image" Target="../media/image25.png"/><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35.jpg"/><Relationship Id="rId5" Type="http://schemas.openxmlformats.org/officeDocument/2006/relationships/slideLayout" Target="../slideLayouts/slideLayout7.xml"/><Relationship Id="rId4" Type="http://schemas.openxmlformats.org/officeDocument/2006/relationships/tags" Target="../tags/tag159.xml"/><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62.xml"/><Relationship Id="rId7" Type="http://schemas.openxmlformats.org/officeDocument/2006/relationships/image" Target="../media/image26.svg"/><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25.png"/><Relationship Id="rId5" Type="http://schemas.openxmlformats.org/officeDocument/2006/relationships/image" Target="../media/image35.jpg"/><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165.xml"/><Relationship Id="rId7" Type="http://schemas.openxmlformats.org/officeDocument/2006/relationships/image" Target="../media/image25.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35.jpg"/><Relationship Id="rId5" Type="http://schemas.openxmlformats.org/officeDocument/2006/relationships/slideLayout" Target="../slideLayouts/slideLayout7.xml"/><Relationship Id="rId4" Type="http://schemas.openxmlformats.org/officeDocument/2006/relationships/tags" Target="../tags/tag166.xml"/><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image" Target="../media/image26.svg"/><Relationship Id="rId17" Type="http://schemas.openxmlformats.org/officeDocument/2006/relationships/image" Target="../media/image46.png"/><Relationship Id="rId2" Type="http://schemas.openxmlformats.org/officeDocument/2006/relationships/tags" Target="../tags/tag168.xml"/><Relationship Id="rId16" Type="http://schemas.openxmlformats.org/officeDocument/2006/relationships/image" Target="../media/image45.png"/><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image" Target="../media/image25.png"/><Relationship Id="rId5" Type="http://schemas.openxmlformats.org/officeDocument/2006/relationships/tags" Target="../tags/tag171.xml"/><Relationship Id="rId15" Type="http://schemas.openxmlformats.org/officeDocument/2006/relationships/image" Target="../media/image44.png"/><Relationship Id="rId10" Type="http://schemas.openxmlformats.org/officeDocument/2006/relationships/image" Target="../media/image35.jpg"/><Relationship Id="rId4" Type="http://schemas.openxmlformats.org/officeDocument/2006/relationships/tags" Target="../tags/tag170.xml"/><Relationship Id="rId9" Type="http://schemas.openxmlformats.org/officeDocument/2006/relationships/slideLayout" Target="../slideLayouts/slideLayout7.xml"/><Relationship Id="rId1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77.xml"/><Relationship Id="rId7" Type="http://schemas.openxmlformats.org/officeDocument/2006/relationships/image" Target="../media/image10.jpeg"/><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tags" Target="../tags/tag179.xml"/><Relationship Id="rId10" Type="http://schemas.openxmlformats.org/officeDocument/2006/relationships/image" Target="../media/image5.png"/><Relationship Id="rId4" Type="http://schemas.openxmlformats.org/officeDocument/2006/relationships/tags" Target="../tags/tag178.xml"/><Relationship Id="rId9" Type="http://schemas.openxmlformats.org/officeDocument/2006/relationships/image" Target="../media/image4.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5.svg"/><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image" Target="../media/image14.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image" Target="../media/image13.svg"/><Relationship Id="rId5" Type="http://schemas.openxmlformats.org/officeDocument/2006/relationships/tags" Target="../tags/tag25.xml"/><Relationship Id="rId10" Type="http://schemas.openxmlformats.org/officeDocument/2006/relationships/image" Target="../media/image11.png"/><Relationship Id="rId4" Type="http://schemas.openxmlformats.org/officeDocument/2006/relationships/tags" Target="../tags/tag24.xml"/><Relationship Id="rId9" Type="http://schemas.openxmlformats.org/officeDocument/2006/relationships/image" Target="../media/image10.jpe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182.xml"/><Relationship Id="rId7" Type="http://schemas.openxmlformats.org/officeDocument/2006/relationships/image" Target="../media/image26.sv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25.png"/><Relationship Id="rId5" Type="http://schemas.openxmlformats.org/officeDocument/2006/relationships/image" Target="../media/image35.jpg"/><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image" Target="../media/image26.svg"/><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image" Target="../media/image25.png"/><Relationship Id="rId17" Type="http://schemas.openxmlformats.org/officeDocument/2006/relationships/image" Target="../media/image44.png"/><Relationship Id="rId2" Type="http://schemas.openxmlformats.org/officeDocument/2006/relationships/tags" Target="../tags/tag184.xml"/><Relationship Id="rId16" Type="http://schemas.openxmlformats.org/officeDocument/2006/relationships/image" Target="../media/image43.png"/><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image" Target="../media/image35.jpg"/><Relationship Id="rId5" Type="http://schemas.openxmlformats.org/officeDocument/2006/relationships/tags" Target="../tags/tag187.xml"/><Relationship Id="rId15" Type="http://schemas.openxmlformats.org/officeDocument/2006/relationships/image" Target="../media/image42.png"/><Relationship Id="rId10" Type="http://schemas.openxmlformats.org/officeDocument/2006/relationships/slideLayout" Target="../slideLayouts/slideLayout7.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image" Target="../media/image49.jpeg"/></Relationships>
</file>

<file path=ppt/slides/_rels/slide32.xml.rels><?xml version="1.0" encoding="UTF-8" standalone="yes"?>
<Relationships xmlns="http://schemas.openxmlformats.org/package/2006/relationships"><Relationship Id="rId8" Type="http://schemas.openxmlformats.org/officeDocument/2006/relationships/tags" Target="../tags/tag199.xml"/><Relationship Id="rId13" Type="http://schemas.openxmlformats.org/officeDocument/2006/relationships/image" Target="../media/image26.svg"/><Relationship Id="rId3" Type="http://schemas.openxmlformats.org/officeDocument/2006/relationships/tags" Target="../tags/tag194.xml"/><Relationship Id="rId7" Type="http://schemas.openxmlformats.org/officeDocument/2006/relationships/tags" Target="../tags/tag198.xml"/><Relationship Id="rId12" Type="http://schemas.openxmlformats.org/officeDocument/2006/relationships/image" Target="../media/image25.png"/><Relationship Id="rId17" Type="http://schemas.openxmlformats.org/officeDocument/2006/relationships/image" Target="../media/image45.png"/><Relationship Id="rId2" Type="http://schemas.openxmlformats.org/officeDocument/2006/relationships/tags" Target="../tags/tag193.xml"/><Relationship Id="rId16" Type="http://schemas.openxmlformats.org/officeDocument/2006/relationships/image" Target="../media/image43.png"/><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image" Target="../media/image35.jpg"/><Relationship Id="rId5" Type="http://schemas.openxmlformats.org/officeDocument/2006/relationships/tags" Target="../tags/tag196.xml"/><Relationship Id="rId15" Type="http://schemas.openxmlformats.org/officeDocument/2006/relationships/image" Target="../media/image42.png"/><Relationship Id="rId10" Type="http://schemas.openxmlformats.org/officeDocument/2006/relationships/slideLayout" Target="../slideLayouts/slideLayout7.xml"/><Relationship Id="rId4" Type="http://schemas.openxmlformats.org/officeDocument/2006/relationships/tags" Target="../tags/tag195.xml"/><Relationship Id="rId9" Type="http://schemas.openxmlformats.org/officeDocument/2006/relationships/tags" Target="../tags/tag200.xml"/><Relationship Id="rId14" Type="http://schemas.openxmlformats.org/officeDocument/2006/relationships/image" Target="../media/image49.jpeg"/></Relationships>
</file>

<file path=ppt/slides/_rels/slide33.xml.rels><?xml version="1.0" encoding="UTF-8" standalone="yes"?>
<Relationships xmlns="http://schemas.openxmlformats.org/package/2006/relationships"><Relationship Id="rId8" Type="http://schemas.openxmlformats.org/officeDocument/2006/relationships/tags" Target="../tags/tag208.xml"/><Relationship Id="rId13" Type="http://schemas.openxmlformats.org/officeDocument/2006/relationships/image" Target="../media/image25.png"/><Relationship Id="rId3" Type="http://schemas.openxmlformats.org/officeDocument/2006/relationships/tags" Target="../tags/tag203.xml"/><Relationship Id="rId7" Type="http://schemas.openxmlformats.org/officeDocument/2006/relationships/tags" Target="../tags/tag207.xml"/><Relationship Id="rId12" Type="http://schemas.openxmlformats.org/officeDocument/2006/relationships/image" Target="../media/image49.jpeg"/><Relationship Id="rId17" Type="http://schemas.openxmlformats.org/officeDocument/2006/relationships/image" Target="../media/image47.png"/><Relationship Id="rId2" Type="http://schemas.openxmlformats.org/officeDocument/2006/relationships/tags" Target="../tags/tag202.xml"/><Relationship Id="rId16" Type="http://schemas.openxmlformats.org/officeDocument/2006/relationships/image" Target="../media/image45.png"/><Relationship Id="rId1" Type="http://schemas.openxmlformats.org/officeDocument/2006/relationships/tags" Target="../tags/tag201.xml"/><Relationship Id="rId6" Type="http://schemas.openxmlformats.org/officeDocument/2006/relationships/tags" Target="../tags/tag206.xml"/><Relationship Id="rId11" Type="http://schemas.openxmlformats.org/officeDocument/2006/relationships/image" Target="../media/image35.jpg"/><Relationship Id="rId5" Type="http://schemas.openxmlformats.org/officeDocument/2006/relationships/tags" Target="../tags/tag205.xml"/><Relationship Id="rId15" Type="http://schemas.openxmlformats.org/officeDocument/2006/relationships/image" Target="../media/image42.png"/><Relationship Id="rId10" Type="http://schemas.openxmlformats.org/officeDocument/2006/relationships/slideLayout" Target="../slideLayouts/slideLayout7.xml"/><Relationship Id="rId4" Type="http://schemas.openxmlformats.org/officeDocument/2006/relationships/tags" Target="../tags/tag204.xml"/><Relationship Id="rId9" Type="http://schemas.openxmlformats.org/officeDocument/2006/relationships/tags" Target="../tags/tag209.xml"/><Relationship Id="rId14" Type="http://schemas.openxmlformats.org/officeDocument/2006/relationships/image" Target="../media/image26.svg"/></Relationships>
</file>

<file path=ppt/slides/_rels/slide34.xml.rels><?xml version="1.0" encoding="UTF-8" standalone="yes"?>
<Relationships xmlns="http://schemas.openxmlformats.org/package/2006/relationships"><Relationship Id="rId8" Type="http://schemas.openxmlformats.org/officeDocument/2006/relationships/tags" Target="../tags/tag217.xml"/><Relationship Id="rId13" Type="http://schemas.openxmlformats.org/officeDocument/2006/relationships/image" Target="../media/image25.png"/><Relationship Id="rId3" Type="http://schemas.openxmlformats.org/officeDocument/2006/relationships/tags" Target="../tags/tag212.xml"/><Relationship Id="rId7" Type="http://schemas.openxmlformats.org/officeDocument/2006/relationships/tags" Target="../tags/tag216.xml"/><Relationship Id="rId12" Type="http://schemas.openxmlformats.org/officeDocument/2006/relationships/image" Target="../media/image49.jpeg"/><Relationship Id="rId17" Type="http://schemas.openxmlformats.org/officeDocument/2006/relationships/image" Target="../media/image46.png"/><Relationship Id="rId2" Type="http://schemas.openxmlformats.org/officeDocument/2006/relationships/tags" Target="../tags/tag211.xml"/><Relationship Id="rId16" Type="http://schemas.openxmlformats.org/officeDocument/2006/relationships/image" Target="../media/image47.png"/><Relationship Id="rId1" Type="http://schemas.openxmlformats.org/officeDocument/2006/relationships/tags" Target="../tags/tag210.xml"/><Relationship Id="rId6" Type="http://schemas.openxmlformats.org/officeDocument/2006/relationships/tags" Target="../tags/tag215.xml"/><Relationship Id="rId11" Type="http://schemas.openxmlformats.org/officeDocument/2006/relationships/image" Target="../media/image35.jpg"/><Relationship Id="rId5" Type="http://schemas.openxmlformats.org/officeDocument/2006/relationships/tags" Target="../tags/tag214.xml"/><Relationship Id="rId15" Type="http://schemas.openxmlformats.org/officeDocument/2006/relationships/image" Target="../media/image45.png"/><Relationship Id="rId10" Type="http://schemas.openxmlformats.org/officeDocument/2006/relationships/slideLayout" Target="../slideLayouts/slideLayout7.xml"/><Relationship Id="rId4" Type="http://schemas.openxmlformats.org/officeDocument/2006/relationships/tags" Target="../tags/tag213.xml"/><Relationship Id="rId9" Type="http://schemas.openxmlformats.org/officeDocument/2006/relationships/tags" Target="../tags/tag218.xml"/><Relationship Id="rId14" Type="http://schemas.openxmlformats.org/officeDocument/2006/relationships/image" Target="../media/image26.svg"/></Relationships>
</file>

<file path=ppt/slides/_rels/slide35.xml.rels><?xml version="1.0" encoding="UTF-8" standalone="yes"?>
<Relationships xmlns="http://schemas.openxmlformats.org/package/2006/relationships"><Relationship Id="rId8" Type="http://schemas.openxmlformats.org/officeDocument/2006/relationships/tags" Target="../tags/tag226.xml"/><Relationship Id="rId13" Type="http://schemas.openxmlformats.org/officeDocument/2006/relationships/image" Target="../media/image25.png"/><Relationship Id="rId3" Type="http://schemas.openxmlformats.org/officeDocument/2006/relationships/tags" Target="../tags/tag221.xml"/><Relationship Id="rId7" Type="http://schemas.openxmlformats.org/officeDocument/2006/relationships/tags" Target="../tags/tag225.xml"/><Relationship Id="rId12" Type="http://schemas.openxmlformats.org/officeDocument/2006/relationships/image" Target="../media/image49.jpeg"/><Relationship Id="rId17" Type="http://schemas.openxmlformats.org/officeDocument/2006/relationships/image" Target="../media/image50.jpg"/><Relationship Id="rId2" Type="http://schemas.openxmlformats.org/officeDocument/2006/relationships/tags" Target="../tags/tag220.xml"/><Relationship Id="rId16" Type="http://schemas.openxmlformats.org/officeDocument/2006/relationships/image" Target="../media/image46.png"/><Relationship Id="rId1" Type="http://schemas.openxmlformats.org/officeDocument/2006/relationships/tags" Target="../tags/tag219.xml"/><Relationship Id="rId6" Type="http://schemas.openxmlformats.org/officeDocument/2006/relationships/tags" Target="../tags/tag224.xml"/><Relationship Id="rId11" Type="http://schemas.openxmlformats.org/officeDocument/2006/relationships/image" Target="../media/image35.jpg"/><Relationship Id="rId5" Type="http://schemas.openxmlformats.org/officeDocument/2006/relationships/tags" Target="../tags/tag223.xml"/><Relationship Id="rId15" Type="http://schemas.openxmlformats.org/officeDocument/2006/relationships/image" Target="../media/image47.png"/><Relationship Id="rId10" Type="http://schemas.openxmlformats.org/officeDocument/2006/relationships/slideLayout" Target="../slideLayouts/slideLayout7.xml"/><Relationship Id="rId4" Type="http://schemas.openxmlformats.org/officeDocument/2006/relationships/tags" Target="../tags/tag222.xml"/><Relationship Id="rId9" Type="http://schemas.openxmlformats.org/officeDocument/2006/relationships/tags" Target="../tags/tag227.xml"/><Relationship Id="rId14" Type="http://schemas.openxmlformats.org/officeDocument/2006/relationships/image" Target="../media/image26.svg"/></Relationships>
</file>

<file path=ppt/slides/_rels/slide36.xml.rels><?xml version="1.0" encoding="UTF-8" standalone="yes"?>
<Relationships xmlns="http://schemas.openxmlformats.org/package/2006/relationships"><Relationship Id="rId8" Type="http://schemas.openxmlformats.org/officeDocument/2006/relationships/tags" Target="../tags/tag235.xml"/><Relationship Id="rId13" Type="http://schemas.openxmlformats.org/officeDocument/2006/relationships/image" Target="../media/image25.png"/><Relationship Id="rId3" Type="http://schemas.openxmlformats.org/officeDocument/2006/relationships/tags" Target="../tags/tag230.xml"/><Relationship Id="rId7" Type="http://schemas.openxmlformats.org/officeDocument/2006/relationships/tags" Target="../tags/tag234.xml"/><Relationship Id="rId12" Type="http://schemas.openxmlformats.org/officeDocument/2006/relationships/image" Target="../media/image49.jpeg"/><Relationship Id="rId17" Type="http://schemas.openxmlformats.org/officeDocument/2006/relationships/image" Target="../media/image51.png"/><Relationship Id="rId2" Type="http://schemas.openxmlformats.org/officeDocument/2006/relationships/tags" Target="../tags/tag229.xml"/><Relationship Id="rId16" Type="http://schemas.openxmlformats.org/officeDocument/2006/relationships/image" Target="../media/image50.jpg"/><Relationship Id="rId1" Type="http://schemas.openxmlformats.org/officeDocument/2006/relationships/tags" Target="../tags/tag228.xml"/><Relationship Id="rId6" Type="http://schemas.openxmlformats.org/officeDocument/2006/relationships/tags" Target="../tags/tag233.xml"/><Relationship Id="rId11" Type="http://schemas.openxmlformats.org/officeDocument/2006/relationships/image" Target="../media/image35.jpg"/><Relationship Id="rId5" Type="http://schemas.openxmlformats.org/officeDocument/2006/relationships/tags" Target="../tags/tag232.xml"/><Relationship Id="rId15" Type="http://schemas.openxmlformats.org/officeDocument/2006/relationships/image" Target="../media/image46.png"/><Relationship Id="rId10" Type="http://schemas.openxmlformats.org/officeDocument/2006/relationships/slideLayout" Target="../slideLayouts/slideLayout7.xml"/><Relationship Id="rId4" Type="http://schemas.openxmlformats.org/officeDocument/2006/relationships/tags" Target="../tags/tag231.xml"/><Relationship Id="rId9" Type="http://schemas.openxmlformats.org/officeDocument/2006/relationships/tags" Target="../tags/tag236.xml"/><Relationship Id="rId14" Type="http://schemas.openxmlformats.org/officeDocument/2006/relationships/image" Target="../media/image26.sv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39.xml"/><Relationship Id="rId7" Type="http://schemas.openxmlformats.org/officeDocument/2006/relationships/image" Target="../media/image10.jpeg"/><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slideLayout" Target="../slideLayouts/slideLayout7.xml"/><Relationship Id="rId11" Type="http://schemas.openxmlformats.org/officeDocument/2006/relationships/image" Target="../media/image23.svg"/><Relationship Id="rId5" Type="http://schemas.openxmlformats.org/officeDocument/2006/relationships/tags" Target="../tags/tag241.xml"/><Relationship Id="rId10" Type="http://schemas.openxmlformats.org/officeDocument/2006/relationships/image" Target="../media/image5.png"/><Relationship Id="rId4" Type="http://schemas.openxmlformats.org/officeDocument/2006/relationships/tags" Target="../tags/tag240.xml"/><Relationship Id="rId9" Type="http://schemas.openxmlformats.org/officeDocument/2006/relationships/image" Target="../media/image22.svg"/></Relationships>
</file>

<file path=ppt/slides/_rels/slide38.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image" Target="../media/image26.svg"/><Relationship Id="rId18" Type="http://schemas.openxmlformats.org/officeDocument/2006/relationships/image" Target="../media/image46.png"/><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image" Target="../media/image25.png"/><Relationship Id="rId17" Type="http://schemas.openxmlformats.org/officeDocument/2006/relationships/image" Target="../media/image45.png"/><Relationship Id="rId2" Type="http://schemas.openxmlformats.org/officeDocument/2006/relationships/tags" Target="../tags/tag243.xml"/><Relationship Id="rId16" Type="http://schemas.openxmlformats.org/officeDocument/2006/relationships/image" Target="../media/image44.png"/><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image" Target="../media/image35.jpg"/><Relationship Id="rId5" Type="http://schemas.openxmlformats.org/officeDocument/2006/relationships/tags" Target="../tags/tag246.xml"/><Relationship Id="rId15" Type="http://schemas.openxmlformats.org/officeDocument/2006/relationships/image" Target="../media/image43.png"/><Relationship Id="rId10" Type="http://schemas.openxmlformats.org/officeDocument/2006/relationships/slideLayout" Target="../slideLayouts/slideLayout7.xml"/><Relationship Id="rId19" Type="http://schemas.openxmlformats.org/officeDocument/2006/relationships/image" Target="../media/image47.png"/><Relationship Id="rId4" Type="http://schemas.openxmlformats.org/officeDocument/2006/relationships/tags" Target="../tags/tag245.xml"/><Relationship Id="rId9" Type="http://schemas.openxmlformats.org/officeDocument/2006/relationships/tags" Target="../tags/tag250.xml"/><Relationship Id="rId14" Type="http://schemas.openxmlformats.org/officeDocument/2006/relationships/image" Target="../media/image42.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53.xml"/><Relationship Id="rId7" Type="http://schemas.openxmlformats.org/officeDocument/2006/relationships/image" Target="../media/image10.jpeg"/><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tags" Target="../tags/tag255.xml"/><Relationship Id="rId10" Type="http://schemas.openxmlformats.org/officeDocument/2006/relationships/image" Target="../media/image5.png"/><Relationship Id="rId4" Type="http://schemas.openxmlformats.org/officeDocument/2006/relationships/tags" Target="../tags/tag254.xml"/><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tags" Target="../tags/tag40.xml"/><Relationship Id="rId18" Type="http://schemas.openxmlformats.org/officeDocument/2006/relationships/image" Target="../media/image11.pn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tags" Target="../tags/tag39.xml"/><Relationship Id="rId17" Type="http://schemas.openxmlformats.org/officeDocument/2006/relationships/image" Target="../media/image10.jpeg"/><Relationship Id="rId2" Type="http://schemas.openxmlformats.org/officeDocument/2006/relationships/tags" Target="../tags/tag29.xml"/><Relationship Id="rId16"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5" Type="http://schemas.openxmlformats.org/officeDocument/2006/relationships/tags" Target="../tags/tag42.xml"/><Relationship Id="rId10" Type="http://schemas.openxmlformats.org/officeDocument/2006/relationships/tags" Target="../tags/tag37.xml"/><Relationship Id="rId19" Type="http://schemas.openxmlformats.org/officeDocument/2006/relationships/image" Target="../media/image12.svg"/><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tags" Target="../tags/tag41.xml"/></Relationships>
</file>

<file path=ppt/slides/_rels/slide40.xml.rels><?xml version="1.0" encoding="UTF-8" standalone="yes"?>
<Relationships xmlns="http://schemas.openxmlformats.org/package/2006/relationships"><Relationship Id="rId8" Type="http://schemas.openxmlformats.org/officeDocument/2006/relationships/tags" Target="../tags/tag263.xml"/><Relationship Id="rId13" Type="http://schemas.openxmlformats.org/officeDocument/2006/relationships/image" Target="../media/image42.png"/><Relationship Id="rId3" Type="http://schemas.openxmlformats.org/officeDocument/2006/relationships/tags" Target="../tags/tag258.xml"/><Relationship Id="rId7" Type="http://schemas.openxmlformats.org/officeDocument/2006/relationships/tags" Target="../tags/tag262.xml"/><Relationship Id="rId12" Type="http://schemas.openxmlformats.org/officeDocument/2006/relationships/image" Target="../media/image26.svg"/><Relationship Id="rId2" Type="http://schemas.openxmlformats.org/officeDocument/2006/relationships/tags" Target="../tags/tag257.xml"/><Relationship Id="rId16" Type="http://schemas.openxmlformats.org/officeDocument/2006/relationships/image" Target="../media/image47.png"/><Relationship Id="rId1" Type="http://schemas.openxmlformats.org/officeDocument/2006/relationships/tags" Target="../tags/tag256.xml"/><Relationship Id="rId6" Type="http://schemas.openxmlformats.org/officeDocument/2006/relationships/tags" Target="../tags/tag261.xml"/><Relationship Id="rId11" Type="http://schemas.openxmlformats.org/officeDocument/2006/relationships/image" Target="../media/image25.png"/><Relationship Id="rId5" Type="http://schemas.openxmlformats.org/officeDocument/2006/relationships/tags" Target="../tags/tag260.xml"/><Relationship Id="rId15" Type="http://schemas.openxmlformats.org/officeDocument/2006/relationships/image" Target="../media/image46.png"/><Relationship Id="rId10" Type="http://schemas.openxmlformats.org/officeDocument/2006/relationships/image" Target="../media/image35.jpg"/><Relationship Id="rId4" Type="http://schemas.openxmlformats.org/officeDocument/2006/relationships/tags" Target="../tags/tag259.xml"/><Relationship Id="rId9" Type="http://schemas.openxmlformats.org/officeDocument/2006/relationships/slideLayout" Target="../slideLayouts/slideLayout7.xml"/><Relationship Id="rId14" Type="http://schemas.openxmlformats.org/officeDocument/2006/relationships/image" Target="../media/image43.png"/></Relationships>
</file>

<file path=ppt/slides/_rels/slide41.xml.rels><?xml version="1.0" encoding="UTF-8" standalone="yes"?>
<Relationships xmlns="http://schemas.openxmlformats.org/package/2006/relationships"><Relationship Id="rId8" Type="http://schemas.openxmlformats.org/officeDocument/2006/relationships/tags" Target="../tags/tag271.xml"/><Relationship Id="rId13" Type="http://schemas.openxmlformats.org/officeDocument/2006/relationships/slideLayout" Target="../slideLayouts/slideLayout7.xml"/><Relationship Id="rId18" Type="http://schemas.openxmlformats.org/officeDocument/2006/relationships/image" Target="../media/image43.png"/><Relationship Id="rId3" Type="http://schemas.openxmlformats.org/officeDocument/2006/relationships/tags" Target="../tags/tag266.xml"/><Relationship Id="rId21" Type="http://schemas.openxmlformats.org/officeDocument/2006/relationships/image" Target="../media/image46.png"/><Relationship Id="rId7" Type="http://schemas.openxmlformats.org/officeDocument/2006/relationships/tags" Target="../tags/tag270.xml"/><Relationship Id="rId12" Type="http://schemas.openxmlformats.org/officeDocument/2006/relationships/tags" Target="../tags/tag275.xml"/><Relationship Id="rId17" Type="http://schemas.openxmlformats.org/officeDocument/2006/relationships/image" Target="../media/image42.png"/><Relationship Id="rId2" Type="http://schemas.openxmlformats.org/officeDocument/2006/relationships/tags" Target="../tags/tag265.xml"/><Relationship Id="rId16" Type="http://schemas.openxmlformats.org/officeDocument/2006/relationships/image" Target="../media/image26.svg"/><Relationship Id="rId20" Type="http://schemas.openxmlformats.org/officeDocument/2006/relationships/image" Target="../media/image45.png"/><Relationship Id="rId1" Type="http://schemas.openxmlformats.org/officeDocument/2006/relationships/tags" Target="../tags/tag264.xml"/><Relationship Id="rId6" Type="http://schemas.openxmlformats.org/officeDocument/2006/relationships/tags" Target="../tags/tag269.xml"/><Relationship Id="rId11" Type="http://schemas.openxmlformats.org/officeDocument/2006/relationships/tags" Target="../tags/tag274.xml"/><Relationship Id="rId5" Type="http://schemas.openxmlformats.org/officeDocument/2006/relationships/tags" Target="../tags/tag268.xml"/><Relationship Id="rId15" Type="http://schemas.openxmlformats.org/officeDocument/2006/relationships/image" Target="../media/image25.png"/><Relationship Id="rId10" Type="http://schemas.openxmlformats.org/officeDocument/2006/relationships/tags" Target="../tags/tag273.xml"/><Relationship Id="rId19" Type="http://schemas.openxmlformats.org/officeDocument/2006/relationships/image" Target="../media/image44.png"/><Relationship Id="rId4" Type="http://schemas.openxmlformats.org/officeDocument/2006/relationships/tags" Target="../tags/tag267.xml"/><Relationship Id="rId9" Type="http://schemas.openxmlformats.org/officeDocument/2006/relationships/tags" Target="../tags/tag272.xml"/><Relationship Id="rId14" Type="http://schemas.openxmlformats.org/officeDocument/2006/relationships/image" Target="../media/image35.jpg"/><Relationship Id="rId22" Type="http://schemas.openxmlformats.org/officeDocument/2006/relationships/image" Target="../media/image47.png"/></Relationships>
</file>

<file path=ppt/slides/_rels/slide4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4.png"/><Relationship Id="rId3" Type="http://schemas.openxmlformats.org/officeDocument/2006/relationships/tags" Target="../tags/tag278.xml"/><Relationship Id="rId7" Type="http://schemas.openxmlformats.org/officeDocument/2006/relationships/slideLayout" Target="../slideLayouts/slideLayout7.xml"/><Relationship Id="rId12" Type="http://schemas.openxmlformats.org/officeDocument/2006/relationships/image" Target="../media/image23.svg"/><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tags" Target="../tags/tag281.xml"/><Relationship Id="rId11" Type="http://schemas.openxmlformats.org/officeDocument/2006/relationships/image" Target="../media/image5.png"/><Relationship Id="rId5" Type="http://schemas.openxmlformats.org/officeDocument/2006/relationships/tags" Target="../tags/tag280.xml"/><Relationship Id="rId10" Type="http://schemas.openxmlformats.org/officeDocument/2006/relationships/image" Target="../media/image22.svg"/><Relationship Id="rId4" Type="http://schemas.openxmlformats.org/officeDocument/2006/relationships/tags" Target="../tags/tag279.xml"/><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slideLayout" Target="../slideLayouts/slideLayout7.xml"/><Relationship Id="rId18" Type="http://schemas.openxmlformats.org/officeDocument/2006/relationships/image" Target="../media/image15.svg"/><Relationship Id="rId3" Type="http://schemas.openxmlformats.org/officeDocument/2006/relationships/tags" Target="../tags/tag284.xml"/><Relationship Id="rId21" Type="http://schemas.openxmlformats.org/officeDocument/2006/relationships/image" Target="../media/image53.svg"/><Relationship Id="rId7" Type="http://schemas.openxmlformats.org/officeDocument/2006/relationships/tags" Target="../tags/tag288.xml"/><Relationship Id="rId12" Type="http://schemas.openxmlformats.org/officeDocument/2006/relationships/tags" Target="../tags/tag293.xml"/><Relationship Id="rId17" Type="http://schemas.openxmlformats.org/officeDocument/2006/relationships/image" Target="../media/image14.png"/><Relationship Id="rId2" Type="http://schemas.openxmlformats.org/officeDocument/2006/relationships/tags" Target="../tags/tag283.xml"/><Relationship Id="rId16" Type="http://schemas.openxmlformats.org/officeDocument/2006/relationships/image" Target="../media/image13.svg"/><Relationship Id="rId20" Type="http://schemas.openxmlformats.org/officeDocument/2006/relationships/image" Target="../media/image52.png"/><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tags" Target="../tags/tag292.xml"/><Relationship Id="rId5" Type="http://schemas.openxmlformats.org/officeDocument/2006/relationships/tags" Target="../tags/tag286.xml"/><Relationship Id="rId15" Type="http://schemas.openxmlformats.org/officeDocument/2006/relationships/image" Target="../media/image11.png"/><Relationship Id="rId10" Type="http://schemas.openxmlformats.org/officeDocument/2006/relationships/tags" Target="../tags/tag291.xml"/><Relationship Id="rId19" Type="http://schemas.openxmlformats.org/officeDocument/2006/relationships/image" Target="../media/image16.png"/><Relationship Id="rId4" Type="http://schemas.openxmlformats.org/officeDocument/2006/relationships/tags" Target="../tags/tag285.xml"/><Relationship Id="rId9" Type="http://schemas.openxmlformats.org/officeDocument/2006/relationships/tags" Target="../tags/tag290.xml"/><Relationship Id="rId14" Type="http://schemas.openxmlformats.org/officeDocument/2006/relationships/image" Target="../media/image10.jpeg"/></Relationships>
</file>

<file path=ppt/slides/_rels/slide4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296.xml"/><Relationship Id="rId7" Type="http://schemas.openxmlformats.org/officeDocument/2006/relationships/image" Target="../media/image25.png"/><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slideLayout" Target="../slideLayouts/slideLayout7.xml"/><Relationship Id="rId5" Type="http://schemas.openxmlformats.org/officeDocument/2006/relationships/tags" Target="../tags/tag298.xml"/><Relationship Id="rId4" Type="http://schemas.openxmlformats.org/officeDocument/2006/relationships/tags" Target="../tags/tag297.xml"/></Relationships>
</file>

<file path=ppt/slides/_rels/slide4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301.xml"/><Relationship Id="rId7" Type="http://schemas.openxmlformats.org/officeDocument/2006/relationships/image" Target="../media/image25.png"/><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slideLayout" Target="../slideLayouts/slideLayout7.xml"/><Relationship Id="rId5" Type="http://schemas.openxmlformats.org/officeDocument/2006/relationships/tags" Target="../tags/tag303.xml"/><Relationship Id="rId4" Type="http://schemas.openxmlformats.org/officeDocument/2006/relationships/tags" Target="../tags/tag302.xml"/></Relationships>
</file>

<file path=ppt/slides/_rels/slide46.xml.rels><?xml version="1.0" encoding="UTF-8" standalone="yes"?>
<Relationships xmlns="http://schemas.openxmlformats.org/package/2006/relationships"><Relationship Id="rId8" Type="http://schemas.openxmlformats.org/officeDocument/2006/relationships/tags" Target="../tags/tag311.xml"/><Relationship Id="rId13" Type="http://schemas.openxmlformats.org/officeDocument/2006/relationships/slideLayout" Target="../slideLayouts/slideLayout7.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tags" Target="../tags/tag315.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tags" Target="../tags/tag314.xml"/><Relationship Id="rId5" Type="http://schemas.openxmlformats.org/officeDocument/2006/relationships/tags" Target="../tags/tag308.xml"/><Relationship Id="rId15" Type="http://schemas.openxmlformats.org/officeDocument/2006/relationships/image" Target="../media/image26.svg"/><Relationship Id="rId10" Type="http://schemas.openxmlformats.org/officeDocument/2006/relationships/tags" Target="../tags/tag313.xml"/><Relationship Id="rId4" Type="http://schemas.openxmlformats.org/officeDocument/2006/relationships/tags" Target="../tags/tag307.xml"/><Relationship Id="rId9" Type="http://schemas.openxmlformats.org/officeDocument/2006/relationships/tags" Target="../tags/tag312.xml"/><Relationship Id="rId14" Type="http://schemas.openxmlformats.org/officeDocument/2006/relationships/image" Target="../media/image25.png"/></Relationships>
</file>

<file path=ppt/slides/_rels/slide47.xml.rels><?xml version="1.0" encoding="UTF-8" standalone="yes"?>
<Relationships xmlns="http://schemas.openxmlformats.org/package/2006/relationships"><Relationship Id="rId8" Type="http://schemas.openxmlformats.org/officeDocument/2006/relationships/tags" Target="../tags/tag323.xml"/><Relationship Id="rId13" Type="http://schemas.openxmlformats.org/officeDocument/2006/relationships/slideLayout" Target="../slideLayouts/slideLayout7.xml"/><Relationship Id="rId3" Type="http://schemas.openxmlformats.org/officeDocument/2006/relationships/tags" Target="../tags/tag318.xml"/><Relationship Id="rId7" Type="http://schemas.openxmlformats.org/officeDocument/2006/relationships/tags" Target="../tags/tag322.xml"/><Relationship Id="rId12" Type="http://schemas.openxmlformats.org/officeDocument/2006/relationships/tags" Target="../tags/tag327.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tags" Target="../tags/tag321.xml"/><Relationship Id="rId11" Type="http://schemas.openxmlformats.org/officeDocument/2006/relationships/tags" Target="../tags/tag326.xml"/><Relationship Id="rId5" Type="http://schemas.openxmlformats.org/officeDocument/2006/relationships/tags" Target="../tags/tag320.xml"/><Relationship Id="rId15" Type="http://schemas.openxmlformats.org/officeDocument/2006/relationships/image" Target="../media/image26.svg"/><Relationship Id="rId10" Type="http://schemas.openxmlformats.org/officeDocument/2006/relationships/tags" Target="../tags/tag325.xml"/><Relationship Id="rId4" Type="http://schemas.openxmlformats.org/officeDocument/2006/relationships/tags" Target="../tags/tag319.xml"/><Relationship Id="rId9" Type="http://schemas.openxmlformats.org/officeDocument/2006/relationships/tags" Target="../tags/tag324.xml"/><Relationship Id="rId14" Type="http://schemas.openxmlformats.org/officeDocument/2006/relationships/image" Target="../media/image25.png"/></Relationships>
</file>

<file path=ppt/slides/_rels/slide48.xml.rels><?xml version="1.0" encoding="UTF-8" standalone="yes"?>
<Relationships xmlns="http://schemas.openxmlformats.org/package/2006/relationships"><Relationship Id="rId8" Type="http://schemas.openxmlformats.org/officeDocument/2006/relationships/tags" Target="../tags/tag335.xml"/><Relationship Id="rId13" Type="http://schemas.openxmlformats.org/officeDocument/2006/relationships/image" Target="../media/image25.png"/><Relationship Id="rId3" Type="http://schemas.openxmlformats.org/officeDocument/2006/relationships/tags" Target="../tags/tag330.xml"/><Relationship Id="rId7" Type="http://schemas.openxmlformats.org/officeDocument/2006/relationships/tags" Target="../tags/tag334.xml"/><Relationship Id="rId12" Type="http://schemas.openxmlformats.org/officeDocument/2006/relationships/slideLayout" Target="../slideLayouts/slideLayout7.xml"/><Relationship Id="rId2" Type="http://schemas.openxmlformats.org/officeDocument/2006/relationships/tags" Target="../tags/tag329.xml"/><Relationship Id="rId1" Type="http://schemas.openxmlformats.org/officeDocument/2006/relationships/tags" Target="../tags/tag328.xml"/><Relationship Id="rId6" Type="http://schemas.openxmlformats.org/officeDocument/2006/relationships/tags" Target="../tags/tag333.xml"/><Relationship Id="rId11" Type="http://schemas.openxmlformats.org/officeDocument/2006/relationships/tags" Target="../tags/tag338.xml"/><Relationship Id="rId5" Type="http://schemas.openxmlformats.org/officeDocument/2006/relationships/tags" Target="../tags/tag332.xml"/><Relationship Id="rId10" Type="http://schemas.openxmlformats.org/officeDocument/2006/relationships/tags" Target="../tags/tag337.xml"/><Relationship Id="rId4" Type="http://schemas.openxmlformats.org/officeDocument/2006/relationships/tags" Target="../tags/tag331.xml"/><Relationship Id="rId9" Type="http://schemas.openxmlformats.org/officeDocument/2006/relationships/tags" Target="../tags/tag336.xml"/><Relationship Id="rId14" Type="http://schemas.openxmlformats.org/officeDocument/2006/relationships/image" Target="../media/image26.svg"/></Relationships>
</file>

<file path=ppt/slides/_rels/slide49.xml.rels><?xml version="1.0" encoding="UTF-8" standalone="yes"?>
<Relationships xmlns="http://schemas.openxmlformats.org/package/2006/relationships"><Relationship Id="rId8" Type="http://schemas.openxmlformats.org/officeDocument/2006/relationships/tags" Target="../tags/tag346.xml"/><Relationship Id="rId13" Type="http://schemas.openxmlformats.org/officeDocument/2006/relationships/image" Target="../media/image26.svg"/><Relationship Id="rId3" Type="http://schemas.openxmlformats.org/officeDocument/2006/relationships/tags" Target="../tags/tag341.xml"/><Relationship Id="rId7" Type="http://schemas.openxmlformats.org/officeDocument/2006/relationships/tags" Target="../tags/tag345.xml"/><Relationship Id="rId12" Type="http://schemas.openxmlformats.org/officeDocument/2006/relationships/image" Target="../media/image25.png"/><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tags" Target="../tags/tag344.xml"/><Relationship Id="rId11" Type="http://schemas.openxmlformats.org/officeDocument/2006/relationships/slideLayout" Target="../slideLayouts/slideLayout7.xml"/><Relationship Id="rId5" Type="http://schemas.openxmlformats.org/officeDocument/2006/relationships/tags" Target="../tags/tag343.xml"/><Relationship Id="rId10" Type="http://schemas.openxmlformats.org/officeDocument/2006/relationships/tags" Target="../tags/tag348.xml"/><Relationship Id="rId4" Type="http://schemas.openxmlformats.org/officeDocument/2006/relationships/tags" Target="../tags/tag342.xml"/><Relationship Id="rId9" Type="http://schemas.openxmlformats.org/officeDocument/2006/relationships/tags" Target="../tags/tag347.xml"/><Relationship Id="rId1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18" Type="http://schemas.openxmlformats.org/officeDocument/2006/relationships/image" Target="../media/image13.svg"/><Relationship Id="rId3" Type="http://schemas.openxmlformats.org/officeDocument/2006/relationships/tags" Target="../tags/tag45.xml"/><Relationship Id="rId21" Type="http://schemas.openxmlformats.org/officeDocument/2006/relationships/image" Target="../media/image19.png"/><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image" Target="../media/image11.png"/><Relationship Id="rId2" Type="http://schemas.openxmlformats.org/officeDocument/2006/relationships/tags" Target="../tags/tag44.xml"/><Relationship Id="rId16" Type="http://schemas.openxmlformats.org/officeDocument/2006/relationships/image" Target="../media/image10.jpeg"/><Relationship Id="rId20" Type="http://schemas.openxmlformats.org/officeDocument/2006/relationships/image" Target="../media/image18.png"/><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slideLayout" Target="../slideLayouts/slideLayout7.xml"/><Relationship Id="rId23" Type="http://schemas.openxmlformats.org/officeDocument/2006/relationships/image" Target="../media/image21.png"/><Relationship Id="rId10" Type="http://schemas.openxmlformats.org/officeDocument/2006/relationships/tags" Target="../tags/tag52.xml"/><Relationship Id="rId19" Type="http://schemas.openxmlformats.org/officeDocument/2006/relationships/image" Target="../media/image17.png"/><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 Id="rId22" Type="http://schemas.openxmlformats.org/officeDocument/2006/relationships/image" Target="../media/image20.png"/></Relationships>
</file>

<file path=ppt/slides/_rels/slide50.xml.rels><?xml version="1.0" encoding="UTF-8" standalone="yes"?>
<Relationships xmlns="http://schemas.openxmlformats.org/package/2006/relationships"><Relationship Id="rId8" Type="http://schemas.openxmlformats.org/officeDocument/2006/relationships/tags" Target="../tags/tag356.xml"/><Relationship Id="rId13" Type="http://schemas.openxmlformats.org/officeDocument/2006/relationships/slideLayout" Target="../slideLayouts/slideLayout7.xml"/><Relationship Id="rId3" Type="http://schemas.openxmlformats.org/officeDocument/2006/relationships/tags" Target="../tags/tag351.xml"/><Relationship Id="rId7" Type="http://schemas.openxmlformats.org/officeDocument/2006/relationships/tags" Target="../tags/tag355.xml"/><Relationship Id="rId12" Type="http://schemas.openxmlformats.org/officeDocument/2006/relationships/tags" Target="../tags/tag360.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11" Type="http://schemas.openxmlformats.org/officeDocument/2006/relationships/tags" Target="../tags/tag359.xml"/><Relationship Id="rId5" Type="http://schemas.openxmlformats.org/officeDocument/2006/relationships/tags" Target="../tags/tag353.xml"/><Relationship Id="rId15" Type="http://schemas.openxmlformats.org/officeDocument/2006/relationships/image" Target="../media/image26.svg"/><Relationship Id="rId10" Type="http://schemas.openxmlformats.org/officeDocument/2006/relationships/tags" Target="../tags/tag358.xml"/><Relationship Id="rId4" Type="http://schemas.openxmlformats.org/officeDocument/2006/relationships/tags" Target="../tags/tag352.xml"/><Relationship Id="rId9" Type="http://schemas.openxmlformats.org/officeDocument/2006/relationships/tags" Target="../tags/tag357.xml"/><Relationship Id="rId14" Type="http://schemas.openxmlformats.org/officeDocument/2006/relationships/image" Target="../media/image25.png"/></Relationships>
</file>

<file path=ppt/slides/_rels/slide51.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slideLayout" Target="../slideLayouts/slideLayout7.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tags" Target="../tags/tag372.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tags" Target="../tags/tag371.xml"/><Relationship Id="rId5" Type="http://schemas.openxmlformats.org/officeDocument/2006/relationships/tags" Target="../tags/tag365.xml"/><Relationship Id="rId15" Type="http://schemas.openxmlformats.org/officeDocument/2006/relationships/image" Target="../media/image26.svg"/><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image" Target="../media/image25.png"/></Relationships>
</file>

<file path=ppt/slides/_rels/slide52.xml.rels><?xml version="1.0" encoding="UTF-8" standalone="yes"?>
<Relationships xmlns="http://schemas.openxmlformats.org/package/2006/relationships"><Relationship Id="rId8" Type="http://schemas.openxmlformats.org/officeDocument/2006/relationships/tags" Target="../tags/tag380.xml"/><Relationship Id="rId13" Type="http://schemas.openxmlformats.org/officeDocument/2006/relationships/image" Target="../media/image25.png"/><Relationship Id="rId3" Type="http://schemas.openxmlformats.org/officeDocument/2006/relationships/tags" Target="../tags/tag375.xml"/><Relationship Id="rId7" Type="http://schemas.openxmlformats.org/officeDocument/2006/relationships/tags" Target="../tags/tag379.xml"/><Relationship Id="rId12" Type="http://schemas.openxmlformats.org/officeDocument/2006/relationships/slideLayout" Target="../slideLayouts/slideLayout7.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tags" Target="../tags/tag378.xml"/><Relationship Id="rId11" Type="http://schemas.openxmlformats.org/officeDocument/2006/relationships/tags" Target="../tags/tag383.xml"/><Relationship Id="rId5" Type="http://schemas.openxmlformats.org/officeDocument/2006/relationships/tags" Target="../tags/tag377.xml"/><Relationship Id="rId10" Type="http://schemas.openxmlformats.org/officeDocument/2006/relationships/tags" Target="../tags/tag382.xml"/><Relationship Id="rId4" Type="http://schemas.openxmlformats.org/officeDocument/2006/relationships/tags" Target="../tags/tag376.xml"/><Relationship Id="rId9" Type="http://schemas.openxmlformats.org/officeDocument/2006/relationships/tags" Target="../tags/tag381.xml"/><Relationship Id="rId14" Type="http://schemas.openxmlformats.org/officeDocument/2006/relationships/image" Target="../media/image26.svg"/></Relationships>
</file>

<file path=ppt/slides/_rels/slide53.xml.rels><?xml version="1.0" encoding="UTF-8" standalone="yes"?>
<Relationships xmlns="http://schemas.openxmlformats.org/package/2006/relationships"><Relationship Id="rId8" Type="http://schemas.openxmlformats.org/officeDocument/2006/relationships/tags" Target="../tags/tag391.xml"/><Relationship Id="rId13" Type="http://schemas.openxmlformats.org/officeDocument/2006/relationships/image" Target="../media/image26.svg"/><Relationship Id="rId3" Type="http://schemas.openxmlformats.org/officeDocument/2006/relationships/tags" Target="../tags/tag386.xml"/><Relationship Id="rId7" Type="http://schemas.openxmlformats.org/officeDocument/2006/relationships/tags" Target="../tags/tag390.xml"/><Relationship Id="rId12" Type="http://schemas.openxmlformats.org/officeDocument/2006/relationships/image" Target="../media/image25.png"/><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tags" Target="../tags/tag389.xml"/><Relationship Id="rId11" Type="http://schemas.openxmlformats.org/officeDocument/2006/relationships/slideLayout" Target="../slideLayouts/slideLayout7.xml"/><Relationship Id="rId5" Type="http://schemas.openxmlformats.org/officeDocument/2006/relationships/tags" Target="../tags/tag388.xml"/><Relationship Id="rId10" Type="http://schemas.openxmlformats.org/officeDocument/2006/relationships/tags" Target="../tags/tag393.xml"/><Relationship Id="rId4" Type="http://schemas.openxmlformats.org/officeDocument/2006/relationships/tags" Target="../tags/tag387.xml"/><Relationship Id="rId9" Type="http://schemas.openxmlformats.org/officeDocument/2006/relationships/tags" Target="../tags/tag392.xml"/><Relationship Id="rId14" Type="http://schemas.openxmlformats.org/officeDocument/2006/relationships/image" Target="../media/image42.png"/></Relationships>
</file>

<file path=ppt/slides/_rels/slide54.xml.rels><?xml version="1.0" encoding="UTF-8" standalone="yes"?>
<Relationships xmlns="http://schemas.openxmlformats.org/package/2006/relationships"><Relationship Id="rId8" Type="http://schemas.openxmlformats.org/officeDocument/2006/relationships/tags" Target="../tags/tag401.xml"/><Relationship Id="rId13" Type="http://schemas.openxmlformats.org/officeDocument/2006/relationships/slideLayout" Target="../slideLayouts/slideLayout7.xml"/><Relationship Id="rId3" Type="http://schemas.openxmlformats.org/officeDocument/2006/relationships/tags" Target="../tags/tag396.xml"/><Relationship Id="rId7" Type="http://schemas.openxmlformats.org/officeDocument/2006/relationships/tags" Target="../tags/tag400.xml"/><Relationship Id="rId12" Type="http://schemas.openxmlformats.org/officeDocument/2006/relationships/tags" Target="../tags/tag405.xm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tags" Target="../tags/tag399.xml"/><Relationship Id="rId11" Type="http://schemas.openxmlformats.org/officeDocument/2006/relationships/tags" Target="../tags/tag404.xml"/><Relationship Id="rId5" Type="http://schemas.openxmlformats.org/officeDocument/2006/relationships/tags" Target="../tags/tag398.xml"/><Relationship Id="rId15" Type="http://schemas.openxmlformats.org/officeDocument/2006/relationships/image" Target="../media/image26.svg"/><Relationship Id="rId10" Type="http://schemas.openxmlformats.org/officeDocument/2006/relationships/tags" Target="../tags/tag403.xml"/><Relationship Id="rId4" Type="http://schemas.openxmlformats.org/officeDocument/2006/relationships/tags" Target="../tags/tag397.xml"/><Relationship Id="rId9" Type="http://schemas.openxmlformats.org/officeDocument/2006/relationships/tags" Target="../tags/tag402.xml"/><Relationship Id="rId14" Type="http://schemas.openxmlformats.org/officeDocument/2006/relationships/image" Target="../media/image25.png"/></Relationships>
</file>

<file path=ppt/slides/_rels/slide55.xml.rels><?xml version="1.0" encoding="UTF-8" standalone="yes"?>
<Relationships xmlns="http://schemas.openxmlformats.org/package/2006/relationships"><Relationship Id="rId8" Type="http://schemas.openxmlformats.org/officeDocument/2006/relationships/tags" Target="../tags/tag413.xml"/><Relationship Id="rId13" Type="http://schemas.openxmlformats.org/officeDocument/2006/relationships/slideLayout" Target="../slideLayouts/slideLayout7.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tags" Target="../tags/tag417.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tags" Target="../tags/tag416.xml"/><Relationship Id="rId5" Type="http://schemas.openxmlformats.org/officeDocument/2006/relationships/tags" Target="../tags/tag410.xml"/><Relationship Id="rId15" Type="http://schemas.openxmlformats.org/officeDocument/2006/relationships/image" Target="../media/image26.svg"/><Relationship Id="rId10" Type="http://schemas.openxmlformats.org/officeDocument/2006/relationships/tags" Target="../tags/tag415.xml"/><Relationship Id="rId4" Type="http://schemas.openxmlformats.org/officeDocument/2006/relationships/tags" Target="../tags/tag409.xml"/><Relationship Id="rId9" Type="http://schemas.openxmlformats.org/officeDocument/2006/relationships/tags" Target="../tags/tag414.xml"/><Relationship Id="rId14" Type="http://schemas.openxmlformats.org/officeDocument/2006/relationships/image" Target="../media/image25.png"/></Relationships>
</file>

<file path=ppt/slides/_rels/slide56.xml.rels><?xml version="1.0" encoding="UTF-8" standalone="yes"?>
<Relationships xmlns="http://schemas.openxmlformats.org/package/2006/relationships"><Relationship Id="rId8" Type="http://schemas.openxmlformats.org/officeDocument/2006/relationships/tags" Target="../tags/tag425.xml"/><Relationship Id="rId13" Type="http://schemas.openxmlformats.org/officeDocument/2006/relationships/image" Target="../media/image25.png"/><Relationship Id="rId3" Type="http://schemas.openxmlformats.org/officeDocument/2006/relationships/tags" Target="../tags/tag420.xml"/><Relationship Id="rId7" Type="http://schemas.openxmlformats.org/officeDocument/2006/relationships/tags" Target="../tags/tag424.xml"/><Relationship Id="rId12" Type="http://schemas.openxmlformats.org/officeDocument/2006/relationships/slideLayout" Target="../slideLayouts/slideLayout7.xml"/><Relationship Id="rId2" Type="http://schemas.openxmlformats.org/officeDocument/2006/relationships/tags" Target="../tags/tag419.xml"/><Relationship Id="rId1" Type="http://schemas.openxmlformats.org/officeDocument/2006/relationships/tags" Target="../tags/tag418.xml"/><Relationship Id="rId6" Type="http://schemas.openxmlformats.org/officeDocument/2006/relationships/tags" Target="../tags/tag423.xml"/><Relationship Id="rId11" Type="http://schemas.openxmlformats.org/officeDocument/2006/relationships/tags" Target="../tags/tag428.xml"/><Relationship Id="rId5" Type="http://schemas.openxmlformats.org/officeDocument/2006/relationships/tags" Target="../tags/tag422.xml"/><Relationship Id="rId10" Type="http://schemas.openxmlformats.org/officeDocument/2006/relationships/tags" Target="../tags/tag427.xml"/><Relationship Id="rId4" Type="http://schemas.openxmlformats.org/officeDocument/2006/relationships/tags" Target="../tags/tag421.xml"/><Relationship Id="rId9" Type="http://schemas.openxmlformats.org/officeDocument/2006/relationships/tags" Target="../tags/tag426.xml"/><Relationship Id="rId14" Type="http://schemas.openxmlformats.org/officeDocument/2006/relationships/image" Target="../media/image26.svg"/></Relationships>
</file>

<file path=ppt/slides/_rels/slide57.xml.rels><?xml version="1.0" encoding="UTF-8" standalone="yes"?>
<Relationships xmlns="http://schemas.openxmlformats.org/package/2006/relationships"><Relationship Id="rId8" Type="http://schemas.openxmlformats.org/officeDocument/2006/relationships/tags" Target="../tags/tag436.xml"/><Relationship Id="rId13" Type="http://schemas.openxmlformats.org/officeDocument/2006/relationships/image" Target="../media/image26.svg"/><Relationship Id="rId3" Type="http://schemas.openxmlformats.org/officeDocument/2006/relationships/tags" Target="../tags/tag431.xml"/><Relationship Id="rId7" Type="http://schemas.openxmlformats.org/officeDocument/2006/relationships/tags" Target="../tags/tag435.xml"/><Relationship Id="rId12" Type="http://schemas.openxmlformats.org/officeDocument/2006/relationships/image" Target="../media/image25.png"/><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tags" Target="../tags/tag434.xml"/><Relationship Id="rId11" Type="http://schemas.openxmlformats.org/officeDocument/2006/relationships/slideLayout" Target="../slideLayouts/slideLayout7.xml"/><Relationship Id="rId5" Type="http://schemas.openxmlformats.org/officeDocument/2006/relationships/tags" Target="../tags/tag433.xml"/><Relationship Id="rId10" Type="http://schemas.openxmlformats.org/officeDocument/2006/relationships/tags" Target="../tags/tag438.xml"/><Relationship Id="rId4" Type="http://schemas.openxmlformats.org/officeDocument/2006/relationships/tags" Target="../tags/tag432.xml"/><Relationship Id="rId9" Type="http://schemas.openxmlformats.org/officeDocument/2006/relationships/tags" Target="../tags/tag437.xml"/><Relationship Id="rId14" Type="http://schemas.openxmlformats.org/officeDocument/2006/relationships/image" Target="../media/image45.png"/></Relationships>
</file>

<file path=ppt/slides/_rels/slide58.xml.rels><?xml version="1.0" encoding="UTF-8" standalone="yes"?>
<Relationships xmlns="http://schemas.openxmlformats.org/package/2006/relationships"><Relationship Id="rId8" Type="http://schemas.openxmlformats.org/officeDocument/2006/relationships/tags" Target="../tags/tag446.xml"/><Relationship Id="rId13" Type="http://schemas.openxmlformats.org/officeDocument/2006/relationships/slideLayout" Target="../slideLayouts/slideLayout7.xml"/><Relationship Id="rId3" Type="http://schemas.openxmlformats.org/officeDocument/2006/relationships/tags" Target="../tags/tag441.xml"/><Relationship Id="rId7" Type="http://schemas.openxmlformats.org/officeDocument/2006/relationships/tags" Target="../tags/tag445.xml"/><Relationship Id="rId12" Type="http://schemas.openxmlformats.org/officeDocument/2006/relationships/tags" Target="../tags/tag450.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tags" Target="../tags/tag444.xml"/><Relationship Id="rId11" Type="http://schemas.openxmlformats.org/officeDocument/2006/relationships/tags" Target="../tags/tag449.xml"/><Relationship Id="rId5" Type="http://schemas.openxmlformats.org/officeDocument/2006/relationships/tags" Target="../tags/tag443.xml"/><Relationship Id="rId15" Type="http://schemas.openxmlformats.org/officeDocument/2006/relationships/image" Target="../media/image26.svg"/><Relationship Id="rId10" Type="http://schemas.openxmlformats.org/officeDocument/2006/relationships/tags" Target="../tags/tag448.xml"/><Relationship Id="rId4" Type="http://schemas.openxmlformats.org/officeDocument/2006/relationships/tags" Target="../tags/tag442.xml"/><Relationship Id="rId9" Type="http://schemas.openxmlformats.org/officeDocument/2006/relationships/tags" Target="../tags/tag447.xml"/><Relationship Id="rId14" Type="http://schemas.openxmlformats.org/officeDocument/2006/relationships/image" Target="../media/image25.png"/></Relationships>
</file>

<file path=ppt/slides/_rels/slide59.xml.rels><?xml version="1.0" encoding="UTF-8" standalone="yes"?>
<Relationships xmlns="http://schemas.openxmlformats.org/package/2006/relationships"><Relationship Id="rId8" Type="http://schemas.openxmlformats.org/officeDocument/2006/relationships/tags" Target="../tags/tag458.xml"/><Relationship Id="rId13" Type="http://schemas.openxmlformats.org/officeDocument/2006/relationships/slideLayout" Target="../slideLayouts/slideLayout7.xml"/><Relationship Id="rId3" Type="http://schemas.openxmlformats.org/officeDocument/2006/relationships/tags" Target="../tags/tag453.xml"/><Relationship Id="rId7" Type="http://schemas.openxmlformats.org/officeDocument/2006/relationships/tags" Target="../tags/tag457.xml"/><Relationship Id="rId12" Type="http://schemas.openxmlformats.org/officeDocument/2006/relationships/tags" Target="../tags/tag462.xml"/><Relationship Id="rId2" Type="http://schemas.openxmlformats.org/officeDocument/2006/relationships/tags" Target="../tags/tag452.xml"/><Relationship Id="rId1" Type="http://schemas.openxmlformats.org/officeDocument/2006/relationships/tags" Target="../tags/tag451.xml"/><Relationship Id="rId6" Type="http://schemas.openxmlformats.org/officeDocument/2006/relationships/tags" Target="../tags/tag456.xml"/><Relationship Id="rId11" Type="http://schemas.openxmlformats.org/officeDocument/2006/relationships/tags" Target="../tags/tag461.xml"/><Relationship Id="rId5" Type="http://schemas.openxmlformats.org/officeDocument/2006/relationships/tags" Target="../tags/tag455.xml"/><Relationship Id="rId15" Type="http://schemas.openxmlformats.org/officeDocument/2006/relationships/image" Target="../media/image26.svg"/><Relationship Id="rId10" Type="http://schemas.openxmlformats.org/officeDocument/2006/relationships/tags" Target="../tags/tag460.xml"/><Relationship Id="rId4" Type="http://schemas.openxmlformats.org/officeDocument/2006/relationships/tags" Target="../tags/tag454.xml"/><Relationship Id="rId9" Type="http://schemas.openxmlformats.org/officeDocument/2006/relationships/tags" Target="../tags/tag459.xml"/><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59.xml"/><Relationship Id="rId7" Type="http://schemas.openxmlformats.org/officeDocument/2006/relationships/image" Target="../media/image10.jpeg"/><Relationship Id="rId12" Type="http://schemas.openxmlformats.org/officeDocument/2006/relationships/image" Target="../media/image24.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Layout" Target="../slideLayouts/slideLayout7.xml"/><Relationship Id="rId11" Type="http://schemas.openxmlformats.org/officeDocument/2006/relationships/image" Target="../media/image23.svg"/><Relationship Id="rId5" Type="http://schemas.openxmlformats.org/officeDocument/2006/relationships/tags" Target="../tags/tag61.xml"/><Relationship Id="rId10" Type="http://schemas.openxmlformats.org/officeDocument/2006/relationships/image" Target="../media/image5.png"/><Relationship Id="rId4" Type="http://schemas.openxmlformats.org/officeDocument/2006/relationships/tags" Target="../tags/tag60.xml"/><Relationship Id="rId9" Type="http://schemas.openxmlformats.org/officeDocument/2006/relationships/image" Target="../media/image22.svg"/></Relationships>
</file>

<file path=ppt/slides/_rels/slide60.xml.rels><?xml version="1.0" encoding="UTF-8" standalone="yes"?>
<Relationships xmlns="http://schemas.openxmlformats.org/package/2006/relationships"><Relationship Id="rId8" Type="http://schemas.openxmlformats.org/officeDocument/2006/relationships/tags" Target="../tags/tag470.xml"/><Relationship Id="rId13" Type="http://schemas.openxmlformats.org/officeDocument/2006/relationships/image" Target="../media/image25.png"/><Relationship Id="rId3" Type="http://schemas.openxmlformats.org/officeDocument/2006/relationships/tags" Target="../tags/tag465.xml"/><Relationship Id="rId7" Type="http://schemas.openxmlformats.org/officeDocument/2006/relationships/tags" Target="../tags/tag469.xml"/><Relationship Id="rId12" Type="http://schemas.openxmlformats.org/officeDocument/2006/relationships/slideLayout" Target="../slideLayouts/slideLayout7.xml"/><Relationship Id="rId2" Type="http://schemas.openxmlformats.org/officeDocument/2006/relationships/tags" Target="../tags/tag464.xml"/><Relationship Id="rId1" Type="http://schemas.openxmlformats.org/officeDocument/2006/relationships/tags" Target="../tags/tag463.xml"/><Relationship Id="rId6" Type="http://schemas.openxmlformats.org/officeDocument/2006/relationships/tags" Target="../tags/tag468.xml"/><Relationship Id="rId11" Type="http://schemas.openxmlformats.org/officeDocument/2006/relationships/tags" Target="../tags/tag473.xml"/><Relationship Id="rId5" Type="http://schemas.openxmlformats.org/officeDocument/2006/relationships/tags" Target="../tags/tag467.xml"/><Relationship Id="rId10" Type="http://schemas.openxmlformats.org/officeDocument/2006/relationships/tags" Target="../tags/tag472.xml"/><Relationship Id="rId4" Type="http://schemas.openxmlformats.org/officeDocument/2006/relationships/tags" Target="../tags/tag466.xml"/><Relationship Id="rId9" Type="http://schemas.openxmlformats.org/officeDocument/2006/relationships/tags" Target="../tags/tag471.xml"/><Relationship Id="rId14" Type="http://schemas.openxmlformats.org/officeDocument/2006/relationships/image" Target="../media/image26.svg"/></Relationships>
</file>

<file path=ppt/slides/_rels/slide61.xml.rels><?xml version="1.0" encoding="UTF-8" standalone="yes"?>
<Relationships xmlns="http://schemas.openxmlformats.org/package/2006/relationships"><Relationship Id="rId8" Type="http://schemas.openxmlformats.org/officeDocument/2006/relationships/tags" Target="../tags/tag481.xml"/><Relationship Id="rId13" Type="http://schemas.openxmlformats.org/officeDocument/2006/relationships/image" Target="../media/image26.svg"/><Relationship Id="rId3" Type="http://schemas.openxmlformats.org/officeDocument/2006/relationships/tags" Target="../tags/tag476.xml"/><Relationship Id="rId7" Type="http://schemas.openxmlformats.org/officeDocument/2006/relationships/tags" Target="../tags/tag480.xml"/><Relationship Id="rId12" Type="http://schemas.openxmlformats.org/officeDocument/2006/relationships/image" Target="../media/image25.png"/><Relationship Id="rId2" Type="http://schemas.openxmlformats.org/officeDocument/2006/relationships/tags" Target="../tags/tag475.xml"/><Relationship Id="rId1" Type="http://schemas.openxmlformats.org/officeDocument/2006/relationships/tags" Target="../tags/tag474.xml"/><Relationship Id="rId6" Type="http://schemas.openxmlformats.org/officeDocument/2006/relationships/tags" Target="../tags/tag479.xml"/><Relationship Id="rId11" Type="http://schemas.openxmlformats.org/officeDocument/2006/relationships/slideLayout" Target="../slideLayouts/slideLayout7.xml"/><Relationship Id="rId5" Type="http://schemas.openxmlformats.org/officeDocument/2006/relationships/tags" Target="../tags/tag478.xml"/><Relationship Id="rId10" Type="http://schemas.openxmlformats.org/officeDocument/2006/relationships/tags" Target="../tags/tag483.xml"/><Relationship Id="rId4" Type="http://schemas.openxmlformats.org/officeDocument/2006/relationships/tags" Target="../tags/tag477.xml"/><Relationship Id="rId9" Type="http://schemas.openxmlformats.org/officeDocument/2006/relationships/tags" Target="../tags/tag482.xml"/><Relationship Id="rId14" Type="http://schemas.openxmlformats.org/officeDocument/2006/relationships/image" Target="../media/image44.png"/></Relationships>
</file>

<file path=ppt/slides/_rels/slide62.xml.rels><?xml version="1.0" encoding="UTF-8" standalone="yes"?>
<Relationships xmlns="http://schemas.openxmlformats.org/package/2006/relationships"><Relationship Id="rId8" Type="http://schemas.openxmlformats.org/officeDocument/2006/relationships/tags" Target="../tags/tag491.xml"/><Relationship Id="rId13" Type="http://schemas.openxmlformats.org/officeDocument/2006/relationships/tags" Target="../tags/tag496.xml"/><Relationship Id="rId3" Type="http://schemas.openxmlformats.org/officeDocument/2006/relationships/tags" Target="../tags/tag486.xml"/><Relationship Id="rId7" Type="http://schemas.openxmlformats.org/officeDocument/2006/relationships/tags" Target="../tags/tag490.xml"/><Relationship Id="rId12" Type="http://schemas.openxmlformats.org/officeDocument/2006/relationships/tags" Target="../tags/tag495.xml"/><Relationship Id="rId2" Type="http://schemas.openxmlformats.org/officeDocument/2006/relationships/tags" Target="../tags/tag485.xml"/><Relationship Id="rId16" Type="http://schemas.openxmlformats.org/officeDocument/2006/relationships/image" Target="../media/image26.svg"/><Relationship Id="rId1" Type="http://schemas.openxmlformats.org/officeDocument/2006/relationships/tags" Target="../tags/tag484.xml"/><Relationship Id="rId6" Type="http://schemas.openxmlformats.org/officeDocument/2006/relationships/tags" Target="../tags/tag489.xml"/><Relationship Id="rId11" Type="http://schemas.openxmlformats.org/officeDocument/2006/relationships/tags" Target="../tags/tag494.xml"/><Relationship Id="rId5" Type="http://schemas.openxmlformats.org/officeDocument/2006/relationships/tags" Target="../tags/tag488.xml"/><Relationship Id="rId15" Type="http://schemas.openxmlformats.org/officeDocument/2006/relationships/image" Target="../media/image25.png"/><Relationship Id="rId10" Type="http://schemas.openxmlformats.org/officeDocument/2006/relationships/tags" Target="../tags/tag493.xml"/><Relationship Id="rId4" Type="http://schemas.openxmlformats.org/officeDocument/2006/relationships/tags" Target="../tags/tag487.xml"/><Relationship Id="rId9" Type="http://schemas.openxmlformats.org/officeDocument/2006/relationships/tags" Target="../tags/tag492.xml"/><Relationship Id="rId14"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tags" Target="../tags/tag504.xml"/><Relationship Id="rId3" Type="http://schemas.openxmlformats.org/officeDocument/2006/relationships/tags" Target="../tags/tag499.xml"/><Relationship Id="rId7" Type="http://schemas.openxmlformats.org/officeDocument/2006/relationships/tags" Target="../tags/tag503.xml"/><Relationship Id="rId2" Type="http://schemas.openxmlformats.org/officeDocument/2006/relationships/tags" Target="../tags/tag498.xml"/><Relationship Id="rId1" Type="http://schemas.openxmlformats.org/officeDocument/2006/relationships/tags" Target="../tags/tag497.xml"/><Relationship Id="rId6" Type="http://schemas.openxmlformats.org/officeDocument/2006/relationships/tags" Target="../tags/tag502.xml"/><Relationship Id="rId11" Type="http://schemas.openxmlformats.org/officeDocument/2006/relationships/image" Target="../media/image26.svg"/><Relationship Id="rId5" Type="http://schemas.openxmlformats.org/officeDocument/2006/relationships/tags" Target="../tags/tag501.xml"/><Relationship Id="rId10" Type="http://schemas.openxmlformats.org/officeDocument/2006/relationships/image" Target="../media/image25.png"/><Relationship Id="rId4" Type="http://schemas.openxmlformats.org/officeDocument/2006/relationships/tags" Target="../tags/tag500.xml"/><Relationship Id="rId9"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tags" Target="../tags/tag512.xml"/><Relationship Id="rId13" Type="http://schemas.openxmlformats.org/officeDocument/2006/relationships/image" Target="../media/image26.svg"/><Relationship Id="rId3" Type="http://schemas.openxmlformats.org/officeDocument/2006/relationships/tags" Target="../tags/tag507.xml"/><Relationship Id="rId7" Type="http://schemas.openxmlformats.org/officeDocument/2006/relationships/tags" Target="../tags/tag511.xml"/><Relationship Id="rId12" Type="http://schemas.openxmlformats.org/officeDocument/2006/relationships/image" Target="../media/image25.png"/><Relationship Id="rId2" Type="http://schemas.openxmlformats.org/officeDocument/2006/relationships/tags" Target="../tags/tag506.xml"/><Relationship Id="rId1" Type="http://schemas.openxmlformats.org/officeDocument/2006/relationships/tags" Target="../tags/tag505.xml"/><Relationship Id="rId6" Type="http://schemas.openxmlformats.org/officeDocument/2006/relationships/tags" Target="../tags/tag510.xml"/><Relationship Id="rId11" Type="http://schemas.openxmlformats.org/officeDocument/2006/relationships/slideLayout" Target="../slideLayouts/slideLayout7.xml"/><Relationship Id="rId5" Type="http://schemas.openxmlformats.org/officeDocument/2006/relationships/tags" Target="../tags/tag509.xml"/><Relationship Id="rId10" Type="http://schemas.openxmlformats.org/officeDocument/2006/relationships/tags" Target="../tags/tag514.xml"/><Relationship Id="rId4" Type="http://schemas.openxmlformats.org/officeDocument/2006/relationships/tags" Target="../tags/tag508.xml"/><Relationship Id="rId9" Type="http://schemas.openxmlformats.org/officeDocument/2006/relationships/tags" Target="../tags/tag513.xml"/></Relationships>
</file>

<file path=ppt/slides/_rels/slide6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517.xml"/><Relationship Id="rId7" Type="http://schemas.openxmlformats.org/officeDocument/2006/relationships/image" Target="../media/image25.png"/><Relationship Id="rId2" Type="http://schemas.openxmlformats.org/officeDocument/2006/relationships/tags" Target="../tags/tag516.xml"/><Relationship Id="rId1" Type="http://schemas.openxmlformats.org/officeDocument/2006/relationships/tags" Target="../tags/tag515.xml"/><Relationship Id="rId6" Type="http://schemas.openxmlformats.org/officeDocument/2006/relationships/slideLayout" Target="../slideLayouts/slideLayout7.xml"/><Relationship Id="rId5" Type="http://schemas.openxmlformats.org/officeDocument/2006/relationships/tags" Target="../tags/tag519.xml"/><Relationship Id="rId4" Type="http://schemas.openxmlformats.org/officeDocument/2006/relationships/tags" Target="../tags/tag518.xml"/></Relationships>
</file>

<file path=ppt/slides/_rels/slide66.xml.rels><?xml version="1.0" encoding="UTF-8" standalone="yes"?>
<Relationships xmlns="http://schemas.openxmlformats.org/package/2006/relationships"><Relationship Id="rId8" Type="http://schemas.openxmlformats.org/officeDocument/2006/relationships/tags" Target="../tags/tag527.xml"/><Relationship Id="rId3" Type="http://schemas.openxmlformats.org/officeDocument/2006/relationships/tags" Target="../tags/tag522.xml"/><Relationship Id="rId7" Type="http://schemas.openxmlformats.org/officeDocument/2006/relationships/tags" Target="../tags/tag526.xml"/><Relationship Id="rId2" Type="http://schemas.openxmlformats.org/officeDocument/2006/relationships/tags" Target="../tags/tag521.xml"/><Relationship Id="rId1" Type="http://schemas.openxmlformats.org/officeDocument/2006/relationships/tags" Target="../tags/tag520.xml"/><Relationship Id="rId6" Type="http://schemas.openxmlformats.org/officeDocument/2006/relationships/tags" Target="../tags/tag525.xml"/><Relationship Id="rId11" Type="http://schemas.openxmlformats.org/officeDocument/2006/relationships/image" Target="../media/image26.svg"/><Relationship Id="rId5" Type="http://schemas.openxmlformats.org/officeDocument/2006/relationships/tags" Target="../tags/tag524.xml"/><Relationship Id="rId10" Type="http://schemas.openxmlformats.org/officeDocument/2006/relationships/image" Target="../media/image25.png"/><Relationship Id="rId4" Type="http://schemas.openxmlformats.org/officeDocument/2006/relationships/tags" Target="../tags/tag523.xml"/><Relationship Id="rId9"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tags" Target="../tags/tag535.xml"/><Relationship Id="rId3" Type="http://schemas.openxmlformats.org/officeDocument/2006/relationships/tags" Target="../tags/tag530.xml"/><Relationship Id="rId7" Type="http://schemas.openxmlformats.org/officeDocument/2006/relationships/tags" Target="../tags/tag534.xml"/><Relationship Id="rId12" Type="http://schemas.openxmlformats.org/officeDocument/2006/relationships/image" Target="../media/image26.svg"/><Relationship Id="rId2" Type="http://schemas.openxmlformats.org/officeDocument/2006/relationships/tags" Target="../tags/tag529.xml"/><Relationship Id="rId1" Type="http://schemas.openxmlformats.org/officeDocument/2006/relationships/tags" Target="../tags/tag528.xml"/><Relationship Id="rId6" Type="http://schemas.openxmlformats.org/officeDocument/2006/relationships/tags" Target="../tags/tag533.xml"/><Relationship Id="rId11" Type="http://schemas.openxmlformats.org/officeDocument/2006/relationships/image" Target="../media/image25.png"/><Relationship Id="rId5" Type="http://schemas.openxmlformats.org/officeDocument/2006/relationships/tags" Target="../tags/tag532.xml"/><Relationship Id="rId10" Type="http://schemas.openxmlformats.org/officeDocument/2006/relationships/slideLayout" Target="../slideLayouts/slideLayout7.xml"/><Relationship Id="rId4" Type="http://schemas.openxmlformats.org/officeDocument/2006/relationships/tags" Target="../tags/tag531.xml"/><Relationship Id="rId9" Type="http://schemas.openxmlformats.org/officeDocument/2006/relationships/tags" Target="../tags/tag536.xml"/></Relationships>
</file>

<file path=ppt/slides/_rels/slide6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539.xml"/><Relationship Id="rId7" Type="http://schemas.openxmlformats.org/officeDocument/2006/relationships/image" Target="../media/image25.png"/><Relationship Id="rId2" Type="http://schemas.openxmlformats.org/officeDocument/2006/relationships/tags" Target="../tags/tag538.xml"/><Relationship Id="rId1" Type="http://schemas.openxmlformats.org/officeDocument/2006/relationships/tags" Target="../tags/tag537.xml"/><Relationship Id="rId6" Type="http://schemas.openxmlformats.org/officeDocument/2006/relationships/slideLayout" Target="../slideLayouts/slideLayout7.xml"/><Relationship Id="rId5" Type="http://schemas.openxmlformats.org/officeDocument/2006/relationships/tags" Target="../tags/tag541.xml"/><Relationship Id="rId4" Type="http://schemas.openxmlformats.org/officeDocument/2006/relationships/tags" Target="../tags/tag540.xml"/></Relationships>
</file>

<file path=ppt/slides/_rels/slide69.xml.rels><?xml version="1.0" encoding="UTF-8" standalone="yes"?>
<Relationships xmlns="http://schemas.openxmlformats.org/package/2006/relationships"><Relationship Id="rId8" Type="http://schemas.openxmlformats.org/officeDocument/2006/relationships/tags" Target="../tags/tag549.xml"/><Relationship Id="rId3" Type="http://schemas.openxmlformats.org/officeDocument/2006/relationships/tags" Target="../tags/tag544.xml"/><Relationship Id="rId7" Type="http://schemas.openxmlformats.org/officeDocument/2006/relationships/tags" Target="../tags/tag548.xml"/><Relationship Id="rId2" Type="http://schemas.openxmlformats.org/officeDocument/2006/relationships/tags" Target="../tags/tag543.xml"/><Relationship Id="rId1" Type="http://schemas.openxmlformats.org/officeDocument/2006/relationships/tags" Target="../tags/tag542.xml"/><Relationship Id="rId6" Type="http://schemas.openxmlformats.org/officeDocument/2006/relationships/tags" Target="../tags/tag547.xml"/><Relationship Id="rId11" Type="http://schemas.openxmlformats.org/officeDocument/2006/relationships/image" Target="../media/image26.svg"/><Relationship Id="rId5" Type="http://schemas.openxmlformats.org/officeDocument/2006/relationships/tags" Target="../tags/tag546.xml"/><Relationship Id="rId10" Type="http://schemas.openxmlformats.org/officeDocument/2006/relationships/image" Target="../media/image25.png"/><Relationship Id="rId4" Type="http://schemas.openxmlformats.org/officeDocument/2006/relationships/tags" Target="../tags/tag545.xml"/><Relationship Id="rId9"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13.svg"/><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image" Target="../media/image11.png"/><Relationship Id="rId2" Type="http://schemas.openxmlformats.org/officeDocument/2006/relationships/tags" Target="../tags/tag63.xml"/><Relationship Id="rId16" Type="http://schemas.openxmlformats.org/officeDocument/2006/relationships/image" Target="../media/image16.pn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10.jpeg"/><Relationship Id="rId5" Type="http://schemas.openxmlformats.org/officeDocument/2006/relationships/tags" Target="../tags/tag66.xml"/><Relationship Id="rId15" Type="http://schemas.openxmlformats.org/officeDocument/2006/relationships/image" Target="../media/image15.svg"/><Relationship Id="rId10" Type="http://schemas.openxmlformats.org/officeDocument/2006/relationships/slideLayout" Target="../slideLayouts/slideLayout7.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14.png"/></Relationships>
</file>

<file path=ppt/slides/_rels/slide70.xml.rels><?xml version="1.0" encoding="UTF-8" standalone="yes"?>
<Relationships xmlns="http://schemas.openxmlformats.org/package/2006/relationships"><Relationship Id="rId8" Type="http://schemas.openxmlformats.org/officeDocument/2006/relationships/tags" Target="../tags/tag557.xml"/><Relationship Id="rId3" Type="http://schemas.openxmlformats.org/officeDocument/2006/relationships/tags" Target="../tags/tag552.xml"/><Relationship Id="rId7" Type="http://schemas.openxmlformats.org/officeDocument/2006/relationships/tags" Target="../tags/tag556.xml"/><Relationship Id="rId12" Type="http://schemas.openxmlformats.org/officeDocument/2006/relationships/image" Target="../media/image26.svg"/><Relationship Id="rId2" Type="http://schemas.openxmlformats.org/officeDocument/2006/relationships/tags" Target="../tags/tag551.xml"/><Relationship Id="rId1" Type="http://schemas.openxmlformats.org/officeDocument/2006/relationships/tags" Target="../tags/tag550.xml"/><Relationship Id="rId6" Type="http://schemas.openxmlformats.org/officeDocument/2006/relationships/tags" Target="../tags/tag555.xml"/><Relationship Id="rId11" Type="http://schemas.openxmlformats.org/officeDocument/2006/relationships/image" Target="../media/image25.png"/><Relationship Id="rId5" Type="http://schemas.openxmlformats.org/officeDocument/2006/relationships/tags" Target="../tags/tag554.xml"/><Relationship Id="rId10" Type="http://schemas.openxmlformats.org/officeDocument/2006/relationships/slideLayout" Target="../slideLayouts/slideLayout7.xml"/><Relationship Id="rId4" Type="http://schemas.openxmlformats.org/officeDocument/2006/relationships/tags" Target="../tags/tag553.xml"/><Relationship Id="rId9" Type="http://schemas.openxmlformats.org/officeDocument/2006/relationships/tags" Target="../tags/tag558.xml"/></Relationships>
</file>

<file path=ppt/slides/_rels/slide7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561.xml"/><Relationship Id="rId7" Type="http://schemas.openxmlformats.org/officeDocument/2006/relationships/image" Target="../media/image25.png"/><Relationship Id="rId2" Type="http://schemas.openxmlformats.org/officeDocument/2006/relationships/tags" Target="../tags/tag560.xml"/><Relationship Id="rId1" Type="http://schemas.openxmlformats.org/officeDocument/2006/relationships/tags" Target="../tags/tag559.xml"/><Relationship Id="rId6" Type="http://schemas.openxmlformats.org/officeDocument/2006/relationships/slideLayout" Target="../slideLayouts/slideLayout7.xml"/><Relationship Id="rId5" Type="http://schemas.openxmlformats.org/officeDocument/2006/relationships/tags" Target="../tags/tag563.xml"/><Relationship Id="rId4" Type="http://schemas.openxmlformats.org/officeDocument/2006/relationships/tags" Target="../tags/tag562.xml"/></Relationships>
</file>

<file path=ppt/slides/_rels/slide72.xml.rels><?xml version="1.0" encoding="UTF-8" standalone="yes"?>
<Relationships xmlns="http://schemas.openxmlformats.org/package/2006/relationships"><Relationship Id="rId8" Type="http://schemas.openxmlformats.org/officeDocument/2006/relationships/tags" Target="../tags/tag571.xml"/><Relationship Id="rId3" Type="http://schemas.openxmlformats.org/officeDocument/2006/relationships/tags" Target="../tags/tag566.xml"/><Relationship Id="rId7" Type="http://schemas.openxmlformats.org/officeDocument/2006/relationships/tags" Target="../tags/tag570.xml"/><Relationship Id="rId2" Type="http://schemas.openxmlformats.org/officeDocument/2006/relationships/tags" Target="../tags/tag565.xml"/><Relationship Id="rId1" Type="http://schemas.openxmlformats.org/officeDocument/2006/relationships/tags" Target="../tags/tag564.xml"/><Relationship Id="rId6" Type="http://schemas.openxmlformats.org/officeDocument/2006/relationships/tags" Target="../tags/tag569.xml"/><Relationship Id="rId11" Type="http://schemas.openxmlformats.org/officeDocument/2006/relationships/image" Target="../media/image26.svg"/><Relationship Id="rId5" Type="http://schemas.openxmlformats.org/officeDocument/2006/relationships/tags" Target="../tags/tag568.xml"/><Relationship Id="rId10" Type="http://schemas.openxmlformats.org/officeDocument/2006/relationships/image" Target="../media/image25.png"/><Relationship Id="rId4" Type="http://schemas.openxmlformats.org/officeDocument/2006/relationships/tags" Target="../tags/tag567.xml"/><Relationship Id="rId9"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tags" Target="../tags/tag579.xml"/><Relationship Id="rId3" Type="http://schemas.openxmlformats.org/officeDocument/2006/relationships/tags" Target="../tags/tag574.xml"/><Relationship Id="rId7" Type="http://schemas.openxmlformats.org/officeDocument/2006/relationships/tags" Target="../tags/tag578.xml"/><Relationship Id="rId12" Type="http://schemas.openxmlformats.org/officeDocument/2006/relationships/image" Target="../media/image26.svg"/><Relationship Id="rId2" Type="http://schemas.openxmlformats.org/officeDocument/2006/relationships/tags" Target="../tags/tag573.xml"/><Relationship Id="rId1" Type="http://schemas.openxmlformats.org/officeDocument/2006/relationships/tags" Target="../tags/tag572.xml"/><Relationship Id="rId6" Type="http://schemas.openxmlformats.org/officeDocument/2006/relationships/tags" Target="../tags/tag577.xml"/><Relationship Id="rId11" Type="http://schemas.openxmlformats.org/officeDocument/2006/relationships/image" Target="../media/image25.png"/><Relationship Id="rId5" Type="http://schemas.openxmlformats.org/officeDocument/2006/relationships/tags" Target="../tags/tag576.xml"/><Relationship Id="rId10" Type="http://schemas.openxmlformats.org/officeDocument/2006/relationships/slideLayout" Target="../slideLayouts/slideLayout7.xml"/><Relationship Id="rId4" Type="http://schemas.openxmlformats.org/officeDocument/2006/relationships/tags" Target="../tags/tag575.xml"/><Relationship Id="rId9" Type="http://schemas.openxmlformats.org/officeDocument/2006/relationships/tags" Target="../tags/tag580.xml"/></Relationships>
</file>

<file path=ppt/slides/_rels/slide74.xml.rels><?xml version="1.0" encoding="UTF-8" standalone="yes"?>
<Relationships xmlns="http://schemas.openxmlformats.org/package/2006/relationships"><Relationship Id="rId8" Type="http://schemas.openxmlformats.org/officeDocument/2006/relationships/tags" Target="../tags/tag588.xml"/><Relationship Id="rId13" Type="http://schemas.openxmlformats.org/officeDocument/2006/relationships/image" Target="../media/image25.png"/><Relationship Id="rId3" Type="http://schemas.openxmlformats.org/officeDocument/2006/relationships/tags" Target="../tags/tag583.xml"/><Relationship Id="rId7" Type="http://schemas.openxmlformats.org/officeDocument/2006/relationships/tags" Target="../tags/tag587.xml"/><Relationship Id="rId12" Type="http://schemas.openxmlformats.org/officeDocument/2006/relationships/slideLayout" Target="../slideLayouts/slideLayout7.xml"/><Relationship Id="rId2" Type="http://schemas.openxmlformats.org/officeDocument/2006/relationships/tags" Target="../tags/tag582.xml"/><Relationship Id="rId16" Type="http://schemas.openxmlformats.org/officeDocument/2006/relationships/image" Target="../media/image55.png"/><Relationship Id="rId1" Type="http://schemas.openxmlformats.org/officeDocument/2006/relationships/tags" Target="../tags/tag581.xml"/><Relationship Id="rId6" Type="http://schemas.openxmlformats.org/officeDocument/2006/relationships/tags" Target="../tags/tag586.xml"/><Relationship Id="rId11" Type="http://schemas.openxmlformats.org/officeDocument/2006/relationships/tags" Target="../tags/tag591.xml"/><Relationship Id="rId5" Type="http://schemas.openxmlformats.org/officeDocument/2006/relationships/tags" Target="../tags/tag585.xml"/><Relationship Id="rId15" Type="http://schemas.openxmlformats.org/officeDocument/2006/relationships/image" Target="../media/image54.png"/><Relationship Id="rId10" Type="http://schemas.openxmlformats.org/officeDocument/2006/relationships/tags" Target="../tags/tag590.xml"/><Relationship Id="rId4" Type="http://schemas.openxmlformats.org/officeDocument/2006/relationships/tags" Target="../tags/tag584.xml"/><Relationship Id="rId9" Type="http://schemas.openxmlformats.org/officeDocument/2006/relationships/tags" Target="../tags/tag589.xml"/><Relationship Id="rId14" Type="http://schemas.openxmlformats.org/officeDocument/2006/relationships/image" Target="../media/image26.svg"/></Relationships>
</file>

<file path=ppt/slides/_rels/slide75.xml.rels><?xml version="1.0" encoding="UTF-8" standalone="yes"?>
<Relationships xmlns="http://schemas.openxmlformats.org/package/2006/relationships"><Relationship Id="rId8" Type="http://schemas.openxmlformats.org/officeDocument/2006/relationships/tags" Target="../tags/tag599.xml"/><Relationship Id="rId13" Type="http://schemas.openxmlformats.org/officeDocument/2006/relationships/image" Target="../media/image25.png"/><Relationship Id="rId18" Type="http://schemas.openxmlformats.org/officeDocument/2006/relationships/image" Target="../media/image59.png"/><Relationship Id="rId3" Type="http://schemas.openxmlformats.org/officeDocument/2006/relationships/tags" Target="../tags/tag594.xml"/><Relationship Id="rId7" Type="http://schemas.openxmlformats.org/officeDocument/2006/relationships/tags" Target="../tags/tag598.xml"/><Relationship Id="rId12" Type="http://schemas.openxmlformats.org/officeDocument/2006/relationships/slideLayout" Target="../slideLayouts/slideLayout7.xml"/><Relationship Id="rId17" Type="http://schemas.openxmlformats.org/officeDocument/2006/relationships/image" Target="../media/image58.png"/><Relationship Id="rId2" Type="http://schemas.openxmlformats.org/officeDocument/2006/relationships/tags" Target="../tags/tag593.xml"/><Relationship Id="rId16" Type="http://schemas.openxmlformats.org/officeDocument/2006/relationships/image" Target="../media/image57.png"/><Relationship Id="rId1" Type="http://schemas.openxmlformats.org/officeDocument/2006/relationships/tags" Target="../tags/tag592.xml"/><Relationship Id="rId6" Type="http://schemas.openxmlformats.org/officeDocument/2006/relationships/tags" Target="../tags/tag597.xml"/><Relationship Id="rId11" Type="http://schemas.openxmlformats.org/officeDocument/2006/relationships/tags" Target="../tags/tag602.xml"/><Relationship Id="rId5" Type="http://schemas.openxmlformats.org/officeDocument/2006/relationships/tags" Target="../tags/tag596.xml"/><Relationship Id="rId15" Type="http://schemas.openxmlformats.org/officeDocument/2006/relationships/image" Target="../media/image56.png"/><Relationship Id="rId10" Type="http://schemas.openxmlformats.org/officeDocument/2006/relationships/tags" Target="../tags/tag601.xml"/><Relationship Id="rId4" Type="http://schemas.openxmlformats.org/officeDocument/2006/relationships/tags" Target="../tags/tag595.xml"/><Relationship Id="rId9" Type="http://schemas.openxmlformats.org/officeDocument/2006/relationships/tags" Target="../tags/tag600.xml"/><Relationship Id="rId14" Type="http://schemas.openxmlformats.org/officeDocument/2006/relationships/image" Target="../media/image26.svg"/></Relationships>
</file>

<file path=ppt/slides/_rels/slide76.xml.rels><?xml version="1.0" encoding="UTF-8" standalone="yes"?>
<Relationships xmlns="http://schemas.openxmlformats.org/package/2006/relationships"><Relationship Id="rId8" Type="http://schemas.openxmlformats.org/officeDocument/2006/relationships/tags" Target="../tags/tag610.xml"/><Relationship Id="rId13" Type="http://schemas.openxmlformats.org/officeDocument/2006/relationships/image" Target="../media/image60.png"/><Relationship Id="rId3" Type="http://schemas.openxmlformats.org/officeDocument/2006/relationships/tags" Target="../tags/tag605.xml"/><Relationship Id="rId7" Type="http://schemas.openxmlformats.org/officeDocument/2006/relationships/tags" Target="../tags/tag609.xml"/><Relationship Id="rId12" Type="http://schemas.openxmlformats.org/officeDocument/2006/relationships/image" Target="../media/image26.svg"/><Relationship Id="rId2" Type="http://schemas.openxmlformats.org/officeDocument/2006/relationships/tags" Target="../tags/tag604.xml"/><Relationship Id="rId1" Type="http://schemas.openxmlformats.org/officeDocument/2006/relationships/tags" Target="../tags/tag603.xml"/><Relationship Id="rId6" Type="http://schemas.openxmlformats.org/officeDocument/2006/relationships/tags" Target="../tags/tag608.xml"/><Relationship Id="rId11" Type="http://schemas.openxmlformats.org/officeDocument/2006/relationships/image" Target="../media/image25.png"/><Relationship Id="rId5" Type="http://schemas.openxmlformats.org/officeDocument/2006/relationships/tags" Target="../tags/tag607.xml"/><Relationship Id="rId10" Type="http://schemas.openxmlformats.org/officeDocument/2006/relationships/slideLayout" Target="../slideLayouts/slideLayout7.xml"/><Relationship Id="rId4" Type="http://schemas.openxmlformats.org/officeDocument/2006/relationships/tags" Target="../tags/tag606.xml"/><Relationship Id="rId9" Type="http://schemas.openxmlformats.org/officeDocument/2006/relationships/tags" Target="../tags/tag611.xml"/></Relationships>
</file>

<file path=ppt/slides/_rels/slide77.xml.rels><?xml version="1.0" encoding="UTF-8" standalone="yes"?>
<Relationships xmlns="http://schemas.openxmlformats.org/package/2006/relationships"><Relationship Id="rId8" Type="http://schemas.openxmlformats.org/officeDocument/2006/relationships/tags" Target="../tags/tag619.xml"/><Relationship Id="rId3" Type="http://schemas.openxmlformats.org/officeDocument/2006/relationships/tags" Target="../tags/tag614.xml"/><Relationship Id="rId7" Type="http://schemas.openxmlformats.org/officeDocument/2006/relationships/tags" Target="../tags/tag618.xml"/><Relationship Id="rId12" Type="http://schemas.openxmlformats.org/officeDocument/2006/relationships/image" Target="../media/image60.png"/><Relationship Id="rId2" Type="http://schemas.openxmlformats.org/officeDocument/2006/relationships/tags" Target="../tags/tag613.xml"/><Relationship Id="rId1" Type="http://schemas.openxmlformats.org/officeDocument/2006/relationships/tags" Target="../tags/tag612.xml"/><Relationship Id="rId6" Type="http://schemas.openxmlformats.org/officeDocument/2006/relationships/tags" Target="../tags/tag617.xml"/><Relationship Id="rId11" Type="http://schemas.openxmlformats.org/officeDocument/2006/relationships/image" Target="../media/image26.svg"/><Relationship Id="rId5" Type="http://schemas.openxmlformats.org/officeDocument/2006/relationships/tags" Target="../tags/tag616.xml"/><Relationship Id="rId10" Type="http://schemas.openxmlformats.org/officeDocument/2006/relationships/image" Target="../media/image25.png"/><Relationship Id="rId4" Type="http://schemas.openxmlformats.org/officeDocument/2006/relationships/tags" Target="../tags/tag615.xml"/><Relationship Id="rId9"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tags" Target="../tags/tag627.xml"/><Relationship Id="rId13" Type="http://schemas.openxmlformats.org/officeDocument/2006/relationships/image" Target="../media/image61.png"/><Relationship Id="rId3" Type="http://schemas.openxmlformats.org/officeDocument/2006/relationships/tags" Target="../tags/tag622.xml"/><Relationship Id="rId7" Type="http://schemas.openxmlformats.org/officeDocument/2006/relationships/tags" Target="../tags/tag626.xml"/><Relationship Id="rId12" Type="http://schemas.openxmlformats.org/officeDocument/2006/relationships/image" Target="../media/image26.svg"/><Relationship Id="rId2" Type="http://schemas.openxmlformats.org/officeDocument/2006/relationships/tags" Target="../tags/tag621.xml"/><Relationship Id="rId1" Type="http://schemas.openxmlformats.org/officeDocument/2006/relationships/tags" Target="../tags/tag620.xml"/><Relationship Id="rId6" Type="http://schemas.openxmlformats.org/officeDocument/2006/relationships/tags" Target="../tags/tag625.xml"/><Relationship Id="rId11" Type="http://schemas.openxmlformats.org/officeDocument/2006/relationships/image" Target="../media/image25.png"/><Relationship Id="rId5" Type="http://schemas.openxmlformats.org/officeDocument/2006/relationships/tags" Target="../tags/tag624.xml"/><Relationship Id="rId10" Type="http://schemas.openxmlformats.org/officeDocument/2006/relationships/slideLayout" Target="../slideLayouts/slideLayout7.xml"/><Relationship Id="rId4" Type="http://schemas.openxmlformats.org/officeDocument/2006/relationships/tags" Target="../tags/tag623.xml"/><Relationship Id="rId9" Type="http://schemas.openxmlformats.org/officeDocument/2006/relationships/tags" Target="../tags/tag628.xml"/></Relationships>
</file>

<file path=ppt/slides/_rels/slide79.xml.rels><?xml version="1.0" encoding="UTF-8" standalone="yes"?>
<Relationships xmlns="http://schemas.openxmlformats.org/package/2006/relationships"><Relationship Id="rId8" Type="http://schemas.openxmlformats.org/officeDocument/2006/relationships/tags" Target="../tags/tag636.xml"/><Relationship Id="rId13" Type="http://schemas.openxmlformats.org/officeDocument/2006/relationships/image" Target="../media/image62.png"/><Relationship Id="rId3" Type="http://schemas.openxmlformats.org/officeDocument/2006/relationships/tags" Target="../tags/tag631.xml"/><Relationship Id="rId7" Type="http://schemas.openxmlformats.org/officeDocument/2006/relationships/tags" Target="../tags/tag635.xml"/><Relationship Id="rId12" Type="http://schemas.openxmlformats.org/officeDocument/2006/relationships/image" Target="../media/image26.svg"/><Relationship Id="rId2" Type="http://schemas.openxmlformats.org/officeDocument/2006/relationships/tags" Target="../tags/tag630.xml"/><Relationship Id="rId1" Type="http://schemas.openxmlformats.org/officeDocument/2006/relationships/tags" Target="../tags/tag629.xml"/><Relationship Id="rId6" Type="http://schemas.openxmlformats.org/officeDocument/2006/relationships/tags" Target="../tags/tag634.xml"/><Relationship Id="rId11" Type="http://schemas.openxmlformats.org/officeDocument/2006/relationships/image" Target="../media/image25.png"/><Relationship Id="rId5" Type="http://schemas.openxmlformats.org/officeDocument/2006/relationships/tags" Target="../tags/tag633.xml"/><Relationship Id="rId10" Type="http://schemas.openxmlformats.org/officeDocument/2006/relationships/slideLayout" Target="../slideLayouts/slideLayout7.xml"/><Relationship Id="rId4" Type="http://schemas.openxmlformats.org/officeDocument/2006/relationships/tags" Target="../tags/tag632.xml"/><Relationship Id="rId9" Type="http://schemas.openxmlformats.org/officeDocument/2006/relationships/tags" Target="../tags/tag637.xml"/></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73.xml"/><Relationship Id="rId7" Type="http://schemas.openxmlformats.org/officeDocument/2006/relationships/image" Target="../media/image25.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slideLayout" Target="../slideLayouts/slideLayout7.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image" Target="../media/image27.png"/></Relationships>
</file>

<file path=ppt/slides/_rels/slide80.xml.rels><?xml version="1.0" encoding="UTF-8" standalone="yes"?>
<Relationships xmlns="http://schemas.openxmlformats.org/package/2006/relationships"><Relationship Id="rId8" Type="http://schemas.openxmlformats.org/officeDocument/2006/relationships/tags" Target="../tags/tag645.xml"/><Relationship Id="rId13" Type="http://schemas.openxmlformats.org/officeDocument/2006/relationships/image" Target="../media/image25.png"/><Relationship Id="rId3" Type="http://schemas.openxmlformats.org/officeDocument/2006/relationships/tags" Target="../tags/tag640.xml"/><Relationship Id="rId7" Type="http://schemas.openxmlformats.org/officeDocument/2006/relationships/tags" Target="../tags/tag644.xml"/><Relationship Id="rId12" Type="http://schemas.openxmlformats.org/officeDocument/2006/relationships/slideLayout" Target="../slideLayouts/slideLayout7.xml"/><Relationship Id="rId2" Type="http://schemas.openxmlformats.org/officeDocument/2006/relationships/tags" Target="../tags/tag639.xml"/><Relationship Id="rId16" Type="http://schemas.openxmlformats.org/officeDocument/2006/relationships/image" Target="../media/image55.png"/><Relationship Id="rId1" Type="http://schemas.openxmlformats.org/officeDocument/2006/relationships/tags" Target="../tags/tag638.xml"/><Relationship Id="rId6" Type="http://schemas.openxmlformats.org/officeDocument/2006/relationships/tags" Target="../tags/tag643.xml"/><Relationship Id="rId11" Type="http://schemas.openxmlformats.org/officeDocument/2006/relationships/tags" Target="../tags/tag648.xml"/><Relationship Id="rId5" Type="http://schemas.openxmlformats.org/officeDocument/2006/relationships/tags" Target="../tags/tag642.xml"/><Relationship Id="rId15" Type="http://schemas.openxmlformats.org/officeDocument/2006/relationships/image" Target="../media/image54.png"/><Relationship Id="rId10" Type="http://schemas.openxmlformats.org/officeDocument/2006/relationships/tags" Target="../tags/tag647.xml"/><Relationship Id="rId4" Type="http://schemas.openxmlformats.org/officeDocument/2006/relationships/tags" Target="../tags/tag641.xml"/><Relationship Id="rId9" Type="http://schemas.openxmlformats.org/officeDocument/2006/relationships/tags" Target="../tags/tag646.xml"/><Relationship Id="rId14" Type="http://schemas.openxmlformats.org/officeDocument/2006/relationships/image" Target="../media/image26.svg"/></Relationships>
</file>

<file path=ppt/slides/_rels/slide81.xml.rels><?xml version="1.0" encoding="UTF-8" standalone="yes"?>
<Relationships xmlns="http://schemas.openxmlformats.org/package/2006/relationships"><Relationship Id="rId8" Type="http://schemas.openxmlformats.org/officeDocument/2006/relationships/tags" Target="../tags/tag656.xml"/><Relationship Id="rId13" Type="http://schemas.openxmlformats.org/officeDocument/2006/relationships/image" Target="../media/image25.png"/><Relationship Id="rId3" Type="http://schemas.openxmlformats.org/officeDocument/2006/relationships/tags" Target="../tags/tag651.xml"/><Relationship Id="rId7" Type="http://schemas.openxmlformats.org/officeDocument/2006/relationships/tags" Target="../tags/tag655.xml"/><Relationship Id="rId12" Type="http://schemas.openxmlformats.org/officeDocument/2006/relationships/slideLayout" Target="../slideLayouts/slideLayout7.xml"/><Relationship Id="rId17" Type="http://schemas.openxmlformats.org/officeDocument/2006/relationships/image" Target="../media/image65.png"/><Relationship Id="rId2" Type="http://schemas.openxmlformats.org/officeDocument/2006/relationships/tags" Target="../tags/tag650.xml"/><Relationship Id="rId16" Type="http://schemas.openxmlformats.org/officeDocument/2006/relationships/image" Target="../media/image64.png"/><Relationship Id="rId1" Type="http://schemas.openxmlformats.org/officeDocument/2006/relationships/tags" Target="../tags/tag649.xml"/><Relationship Id="rId6" Type="http://schemas.openxmlformats.org/officeDocument/2006/relationships/tags" Target="../tags/tag654.xml"/><Relationship Id="rId11" Type="http://schemas.openxmlformats.org/officeDocument/2006/relationships/tags" Target="../tags/tag659.xml"/><Relationship Id="rId5" Type="http://schemas.openxmlformats.org/officeDocument/2006/relationships/tags" Target="../tags/tag653.xml"/><Relationship Id="rId15" Type="http://schemas.openxmlformats.org/officeDocument/2006/relationships/image" Target="../media/image63.jpg"/><Relationship Id="rId10" Type="http://schemas.openxmlformats.org/officeDocument/2006/relationships/tags" Target="../tags/tag658.xml"/><Relationship Id="rId4" Type="http://schemas.openxmlformats.org/officeDocument/2006/relationships/tags" Target="../tags/tag652.xml"/><Relationship Id="rId9" Type="http://schemas.openxmlformats.org/officeDocument/2006/relationships/tags" Target="../tags/tag657.xml"/><Relationship Id="rId14" Type="http://schemas.openxmlformats.org/officeDocument/2006/relationships/image" Target="../media/image26.svg"/></Relationships>
</file>

<file path=ppt/slides/_rels/slide8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4.png"/><Relationship Id="rId3" Type="http://schemas.openxmlformats.org/officeDocument/2006/relationships/tags" Target="../tags/tag662.xml"/><Relationship Id="rId7" Type="http://schemas.openxmlformats.org/officeDocument/2006/relationships/slideLayout" Target="../slideLayouts/slideLayout7.xml"/><Relationship Id="rId12" Type="http://schemas.openxmlformats.org/officeDocument/2006/relationships/image" Target="../media/image23.svg"/><Relationship Id="rId2" Type="http://schemas.openxmlformats.org/officeDocument/2006/relationships/tags" Target="../tags/tag661.xml"/><Relationship Id="rId1" Type="http://schemas.openxmlformats.org/officeDocument/2006/relationships/tags" Target="../tags/tag660.xml"/><Relationship Id="rId6" Type="http://schemas.openxmlformats.org/officeDocument/2006/relationships/tags" Target="../tags/tag665.xml"/><Relationship Id="rId11" Type="http://schemas.openxmlformats.org/officeDocument/2006/relationships/image" Target="../media/image5.png"/><Relationship Id="rId5" Type="http://schemas.openxmlformats.org/officeDocument/2006/relationships/tags" Target="../tags/tag664.xml"/><Relationship Id="rId10" Type="http://schemas.openxmlformats.org/officeDocument/2006/relationships/image" Target="../media/image22.svg"/><Relationship Id="rId4" Type="http://schemas.openxmlformats.org/officeDocument/2006/relationships/tags" Target="../tags/tag663.xml"/><Relationship Id="rId9" Type="http://schemas.openxmlformats.org/officeDocument/2006/relationships/image" Target="../media/image3.png"/></Relationships>
</file>

<file path=ppt/slides/_rels/slide83.xml.rels><?xml version="1.0" encoding="UTF-8" standalone="yes"?>
<Relationships xmlns="http://schemas.openxmlformats.org/package/2006/relationships"><Relationship Id="rId8" Type="http://schemas.openxmlformats.org/officeDocument/2006/relationships/tags" Target="../tags/tag673.xml"/><Relationship Id="rId13" Type="http://schemas.openxmlformats.org/officeDocument/2006/relationships/image" Target="../media/image13.svg"/><Relationship Id="rId3" Type="http://schemas.openxmlformats.org/officeDocument/2006/relationships/tags" Target="../tags/tag668.xml"/><Relationship Id="rId7" Type="http://schemas.openxmlformats.org/officeDocument/2006/relationships/tags" Target="../tags/tag672.xml"/><Relationship Id="rId12" Type="http://schemas.openxmlformats.org/officeDocument/2006/relationships/image" Target="../media/image11.png"/><Relationship Id="rId2" Type="http://schemas.openxmlformats.org/officeDocument/2006/relationships/tags" Target="../tags/tag667.xml"/><Relationship Id="rId16" Type="http://schemas.openxmlformats.org/officeDocument/2006/relationships/image" Target="../media/image16.png"/><Relationship Id="rId1" Type="http://schemas.openxmlformats.org/officeDocument/2006/relationships/tags" Target="../tags/tag666.xml"/><Relationship Id="rId6" Type="http://schemas.openxmlformats.org/officeDocument/2006/relationships/tags" Target="../tags/tag671.xml"/><Relationship Id="rId11" Type="http://schemas.openxmlformats.org/officeDocument/2006/relationships/image" Target="../media/image10.jpeg"/><Relationship Id="rId5" Type="http://schemas.openxmlformats.org/officeDocument/2006/relationships/tags" Target="../tags/tag670.xml"/><Relationship Id="rId15" Type="http://schemas.openxmlformats.org/officeDocument/2006/relationships/image" Target="../media/image15.svg"/><Relationship Id="rId10" Type="http://schemas.openxmlformats.org/officeDocument/2006/relationships/slideLayout" Target="../slideLayouts/slideLayout7.xml"/><Relationship Id="rId4" Type="http://schemas.openxmlformats.org/officeDocument/2006/relationships/tags" Target="../tags/tag669.xml"/><Relationship Id="rId9" Type="http://schemas.openxmlformats.org/officeDocument/2006/relationships/tags" Target="../tags/tag674.xml"/><Relationship Id="rId14" Type="http://schemas.openxmlformats.org/officeDocument/2006/relationships/image" Target="../media/image14.png"/></Relationships>
</file>

<file path=ppt/slides/_rels/slide84.xml.rels><?xml version="1.0" encoding="UTF-8" standalone="yes"?>
<Relationships xmlns="http://schemas.openxmlformats.org/package/2006/relationships"><Relationship Id="rId8" Type="http://schemas.openxmlformats.org/officeDocument/2006/relationships/tags" Target="../tags/tag682.xml"/><Relationship Id="rId13" Type="http://schemas.openxmlformats.org/officeDocument/2006/relationships/image" Target="../media/image66.png"/><Relationship Id="rId3" Type="http://schemas.openxmlformats.org/officeDocument/2006/relationships/tags" Target="../tags/tag677.xml"/><Relationship Id="rId7" Type="http://schemas.openxmlformats.org/officeDocument/2006/relationships/tags" Target="../tags/tag681.xml"/><Relationship Id="rId12" Type="http://schemas.openxmlformats.org/officeDocument/2006/relationships/image" Target="../media/image26.svg"/><Relationship Id="rId2" Type="http://schemas.openxmlformats.org/officeDocument/2006/relationships/tags" Target="../tags/tag676.xml"/><Relationship Id="rId1" Type="http://schemas.openxmlformats.org/officeDocument/2006/relationships/tags" Target="../tags/tag675.xml"/><Relationship Id="rId6" Type="http://schemas.openxmlformats.org/officeDocument/2006/relationships/tags" Target="../tags/tag680.xml"/><Relationship Id="rId11" Type="http://schemas.openxmlformats.org/officeDocument/2006/relationships/image" Target="../media/image25.png"/><Relationship Id="rId5" Type="http://schemas.openxmlformats.org/officeDocument/2006/relationships/tags" Target="../tags/tag679.xml"/><Relationship Id="rId10" Type="http://schemas.openxmlformats.org/officeDocument/2006/relationships/slideLayout" Target="../slideLayouts/slideLayout7.xml"/><Relationship Id="rId4" Type="http://schemas.openxmlformats.org/officeDocument/2006/relationships/tags" Target="../tags/tag678.xml"/><Relationship Id="rId9" Type="http://schemas.openxmlformats.org/officeDocument/2006/relationships/tags" Target="../tags/tag683.xml"/></Relationships>
</file>

<file path=ppt/slides/_rels/slide85.xml.rels><?xml version="1.0" encoding="UTF-8" standalone="yes"?>
<Relationships xmlns="http://schemas.openxmlformats.org/package/2006/relationships"><Relationship Id="rId8" Type="http://schemas.openxmlformats.org/officeDocument/2006/relationships/tags" Target="../tags/tag691.xml"/><Relationship Id="rId13" Type="http://schemas.openxmlformats.org/officeDocument/2006/relationships/image" Target="../media/image67.png"/><Relationship Id="rId3" Type="http://schemas.openxmlformats.org/officeDocument/2006/relationships/tags" Target="../tags/tag686.xml"/><Relationship Id="rId7" Type="http://schemas.openxmlformats.org/officeDocument/2006/relationships/tags" Target="../tags/tag690.xml"/><Relationship Id="rId12" Type="http://schemas.openxmlformats.org/officeDocument/2006/relationships/image" Target="../media/image26.sv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tags" Target="../tags/tag689.xml"/><Relationship Id="rId11" Type="http://schemas.openxmlformats.org/officeDocument/2006/relationships/image" Target="../media/image25.png"/><Relationship Id="rId5" Type="http://schemas.openxmlformats.org/officeDocument/2006/relationships/tags" Target="../tags/tag688.xml"/><Relationship Id="rId10" Type="http://schemas.openxmlformats.org/officeDocument/2006/relationships/slideLayout" Target="../slideLayouts/slideLayout7.xml"/><Relationship Id="rId4" Type="http://schemas.openxmlformats.org/officeDocument/2006/relationships/tags" Target="../tags/tag687.xml"/><Relationship Id="rId9" Type="http://schemas.openxmlformats.org/officeDocument/2006/relationships/tags" Target="../tags/tag692.xml"/></Relationships>
</file>

<file path=ppt/slides/_rels/slide86.xml.rels><?xml version="1.0" encoding="UTF-8" standalone="yes"?>
<Relationships xmlns="http://schemas.openxmlformats.org/package/2006/relationships"><Relationship Id="rId8" Type="http://schemas.openxmlformats.org/officeDocument/2006/relationships/tags" Target="../tags/tag700.xml"/><Relationship Id="rId3" Type="http://schemas.openxmlformats.org/officeDocument/2006/relationships/tags" Target="../tags/tag695.xml"/><Relationship Id="rId7" Type="http://schemas.openxmlformats.org/officeDocument/2006/relationships/tags" Target="../tags/tag699.xml"/><Relationship Id="rId12" Type="http://schemas.openxmlformats.org/officeDocument/2006/relationships/image" Target="../media/image48.png"/><Relationship Id="rId2" Type="http://schemas.openxmlformats.org/officeDocument/2006/relationships/tags" Target="../tags/tag694.xml"/><Relationship Id="rId1" Type="http://schemas.openxmlformats.org/officeDocument/2006/relationships/tags" Target="../tags/tag693.xml"/><Relationship Id="rId6" Type="http://schemas.openxmlformats.org/officeDocument/2006/relationships/tags" Target="../tags/tag698.xml"/><Relationship Id="rId11" Type="http://schemas.openxmlformats.org/officeDocument/2006/relationships/image" Target="../media/image26.svg"/><Relationship Id="rId5" Type="http://schemas.openxmlformats.org/officeDocument/2006/relationships/tags" Target="../tags/tag697.xml"/><Relationship Id="rId10" Type="http://schemas.openxmlformats.org/officeDocument/2006/relationships/image" Target="../media/image25.png"/><Relationship Id="rId4" Type="http://schemas.openxmlformats.org/officeDocument/2006/relationships/tags" Target="../tags/tag696.xml"/><Relationship Id="rId9"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tags" Target="../tags/tag708.xml"/><Relationship Id="rId13" Type="http://schemas.openxmlformats.org/officeDocument/2006/relationships/image" Target="../media/image68.png"/><Relationship Id="rId3" Type="http://schemas.openxmlformats.org/officeDocument/2006/relationships/tags" Target="../tags/tag703.xml"/><Relationship Id="rId7" Type="http://schemas.openxmlformats.org/officeDocument/2006/relationships/tags" Target="../tags/tag707.xml"/><Relationship Id="rId12" Type="http://schemas.openxmlformats.org/officeDocument/2006/relationships/image" Target="../media/image26.svg"/><Relationship Id="rId2" Type="http://schemas.openxmlformats.org/officeDocument/2006/relationships/tags" Target="../tags/tag702.xml"/><Relationship Id="rId1" Type="http://schemas.openxmlformats.org/officeDocument/2006/relationships/tags" Target="../tags/tag701.xml"/><Relationship Id="rId6" Type="http://schemas.openxmlformats.org/officeDocument/2006/relationships/tags" Target="../tags/tag706.xml"/><Relationship Id="rId11" Type="http://schemas.openxmlformats.org/officeDocument/2006/relationships/image" Target="../media/image25.png"/><Relationship Id="rId5" Type="http://schemas.openxmlformats.org/officeDocument/2006/relationships/tags" Target="../tags/tag705.xml"/><Relationship Id="rId10" Type="http://schemas.openxmlformats.org/officeDocument/2006/relationships/slideLayout" Target="../slideLayouts/slideLayout7.xml"/><Relationship Id="rId4" Type="http://schemas.openxmlformats.org/officeDocument/2006/relationships/tags" Target="../tags/tag704.xml"/><Relationship Id="rId9" Type="http://schemas.openxmlformats.org/officeDocument/2006/relationships/tags" Target="../tags/tag709.xml"/></Relationships>
</file>

<file path=ppt/slides/_rels/slide88.xml.rels><?xml version="1.0" encoding="UTF-8" standalone="yes"?>
<Relationships xmlns="http://schemas.openxmlformats.org/package/2006/relationships"><Relationship Id="rId8" Type="http://schemas.openxmlformats.org/officeDocument/2006/relationships/tags" Target="../tags/tag717.xml"/><Relationship Id="rId13" Type="http://schemas.openxmlformats.org/officeDocument/2006/relationships/image" Target="../media/image67.png"/><Relationship Id="rId3" Type="http://schemas.openxmlformats.org/officeDocument/2006/relationships/tags" Target="../tags/tag712.xml"/><Relationship Id="rId7" Type="http://schemas.openxmlformats.org/officeDocument/2006/relationships/tags" Target="../tags/tag716.xml"/><Relationship Id="rId12" Type="http://schemas.openxmlformats.org/officeDocument/2006/relationships/image" Target="../media/image26.svg"/><Relationship Id="rId2" Type="http://schemas.openxmlformats.org/officeDocument/2006/relationships/tags" Target="../tags/tag711.xml"/><Relationship Id="rId1" Type="http://schemas.openxmlformats.org/officeDocument/2006/relationships/tags" Target="../tags/tag710.xml"/><Relationship Id="rId6" Type="http://schemas.openxmlformats.org/officeDocument/2006/relationships/tags" Target="../tags/tag715.xml"/><Relationship Id="rId11" Type="http://schemas.openxmlformats.org/officeDocument/2006/relationships/image" Target="../media/image25.png"/><Relationship Id="rId5" Type="http://schemas.openxmlformats.org/officeDocument/2006/relationships/tags" Target="../tags/tag714.xml"/><Relationship Id="rId10" Type="http://schemas.openxmlformats.org/officeDocument/2006/relationships/slideLayout" Target="../slideLayouts/slideLayout7.xml"/><Relationship Id="rId4" Type="http://schemas.openxmlformats.org/officeDocument/2006/relationships/tags" Target="../tags/tag713.xml"/><Relationship Id="rId9" Type="http://schemas.openxmlformats.org/officeDocument/2006/relationships/tags" Target="../tags/tag718.xml"/></Relationships>
</file>

<file path=ppt/slides/_rels/slide89.xml.rels><?xml version="1.0" encoding="UTF-8" standalone="yes"?>
<Relationships xmlns="http://schemas.openxmlformats.org/package/2006/relationships"><Relationship Id="rId8" Type="http://schemas.openxmlformats.org/officeDocument/2006/relationships/tags" Target="../tags/tag726.xml"/><Relationship Id="rId3" Type="http://schemas.openxmlformats.org/officeDocument/2006/relationships/tags" Target="../tags/tag721.xml"/><Relationship Id="rId7" Type="http://schemas.openxmlformats.org/officeDocument/2006/relationships/tags" Target="../tags/tag725.xml"/><Relationship Id="rId12" Type="http://schemas.openxmlformats.org/officeDocument/2006/relationships/image" Target="../media/image48.png"/><Relationship Id="rId2" Type="http://schemas.openxmlformats.org/officeDocument/2006/relationships/tags" Target="../tags/tag720.xml"/><Relationship Id="rId1" Type="http://schemas.openxmlformats.org/officeDocument/2006/relationships/tags" Target="../tags/tag719.xml"/><Relationship Id="rId6" Type="http://schemas.openxmlformats.org/officeDocument/2006/relationships/tags" Target="../tags/tag724.xml"/><Relationship Id="rId11" Type="http://schemas.openxmlformats.org/officeDocument/2006/relationships/image" Target="../media/image26.svg"/><Relationship Id="rId5" Type="http://schemas.openxmlformats.org/officeDocument/2006/relationships/tags" Target="../tags/tag723.xml"/><Relationship Id="rId10" Type="http://schemas.openxmlformats.org/officeDocument/2006/relationships/image" Target="../media/image25.png"/><Relationship Id="rId4" Type="http://schemas.openxmlformats.org/officeDocument/2006/relationships/tags" Target="../tags/tag722.xml"/><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78.xml"/><Relationship Id="rId7" Type="http://schemas.openxmlformats.org/officeDocument/2006/relationships/image" Target="../media/image25.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slideLayout" Target="../slideLayouts/slideLayout7.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image" Target="../media/image28.jpg"/></Relationships>
</file>

<file path=ppt/slides/_rels/slide90.xml.rels><?xml version="1.0" encoding="UTF-8" standalone="yes"?>
<Relationships xmlns="http://schemas.openxmlformats.org/package/2006/relationships"><Relationship Id="rId8" Type="http://schemas.openxmlformats.org/officeDocument/2006/relationships/tags" Target="../tags/tag734.xml"/><Relationship Id="rId13" Type="http://schemas.openxmlformats.org/officeDocument/2006/relationships/image" Target="../media/image69.png"/><Relationship Id="rId3" Type="http://schemas.openxmlformats.org/officeDocument/2006/relationships/tags" Target="../tags/tag729.xml"/><Relationship Id="rId7" Type="http://schemas.openxmlformats.org/officeDocument/2006/relationships/tags" Target="../tags/tag733.xml"/><Relationship Id="rId12" Type="http://schemas.openxmlformats.org/officeDocument/2006/relationships/image" Target="../media/image26.svg"/><Relationship Id="rId2" Type="http://schemas.openxmlformats.org/officeDocument/2006/relationships/tags" Target="../tags/tag728.xml"/><Relationship Id="rId1" Type="http://schemas.openxmlformats.org/officeDocument/2006/relationships/tags" Target="../tags/tag727.xml"/><Relationship Id="rId6" Type="http://schemas.openxmlformats.org/officeDocument/2006/relationships/tags" Target="../tags/tag732.xml"/><Relationship Id="rId11" Type="http://schemas.openxmlformats.org/officeDocument/2006/relationships/image" Target="../media/image25.png"/><Relationship Id="rId5" Type="http://schemas.openxmlformats.org/officeDocument/2006/relationships/tags" Target="../tags/tag731.xml"/><Relationship Id="rId10" Type="http://schemas.openxmlformats.org/officeDocument/2006/relationships/slideLayout" Target="../slideLayouts/slideLayout7.xml"/><Relationship Id="rId4" Type="http://schemas.openxmlformats.org/officeDocument/2006/relationships/tags" Target="../tags/tag730.xml"/><Relationship Id="rId9" Type="http://schemas.openxmlformats.org/officeDocument/2006/relationships/tags" Target="../tags/tag735.xml"/></Relationships>
</file>

<file path=ppt/slides/_rels/slide91.xml.rels><?xml version="1.0" encoding="UTF-8" standalone="yes"?>
<Relationships xmlns="http://schemas.openxmlformats.org/package/2006/relationships"><Relationship Id="rId8" Type="http://schemas.openxmlformats.org/officeDocument/2006/relationships/tags" Target="../tags/tag743.xml"/><Relationship Id="rId13" Type="http://schemas.openxmlformats.org/officeDocument/2006/relationships/image" Target="../media/image67.png"/><Relationship Id="rId3" Type="http://schemas.openxmlformats.org/officeDocument/2006/relationships/tags" Target="../tags/tag738.xml"/><Relationship Id="rId7" Type="http://schemas.openxmlformats.org/officeDocument/2006/relationships/tags" Target="../tags/tag742.xml"/><Relationship Id="rId12" Type="http://schemas.openxmlformats.org/officeDocument/2006/relationships/image" Target="../media/image26.svg"/><Relationship Id="rId2" Type="http://schemas.openxmlformats.org/officeDocument/2006/relationships/tags" Target="../tags/tag737.xml"/><Relationship Id="rId1" Type="http://schemas.openxmlformats.org/officeDocument/2006/relationships/tags" Target="../tags/tag736.xml"/><Relationship Id="rId6" Type="http://schemas.openxmlformats.org/officeDocument/2006/relationships/tags" Target="../tags/tag741.xml"/><Relationship Id="rId11" Type="http://schemas.openxmlformats.org/officeDocument/2006/relationships/image" Target="../media/image25.png"/><Relationship Id="rId5" Type="http://schemas.openxmlformats.org/officeDocument/2006/relationships/tags" Target="../tags/tag740.xml"/><Relationship Id="rId10" Type="http://schemas.openxmlformats.org/officeDocument/2006/relationships/slideLayout" Target="../slideLayouts/slideLayout7.xml"/><Relationship Id="rId4" Type="http://schemas.openxmlformats.org/officeDocument/2006/relationships/tags" Target="../tags/tag739.xml"/><Relationship Id="rId9" Type="http://schemas.openxmlformats.org/officeDocument/2006/relationships/tags" Target="../tags/tag744.xml"/></Relationships>
</file>

<file path=ppt/slides/_rels/slide92.xml.rels><?xml version="1.0" encoding="UTF-8" standalone="yes"?>
<Relationships xmlns="http://schemas.openxmlformats.org/package/2006/relationships"><Relationship Id="rId8" Type="http://schemas.openxmlformats.org/officeDocument/2006/relationships/tags" Target="../tags/tag752.xml"/><Relationship Id="rId3" Type="http://schemas.openxmlformats.org/officeDocument/2006/relationships/tags" Target="../tags/tag747.xml"/><Relationship Id="rId7" Type="http://schemas.openxmlformats.org/officeDocument/2006/relationships/tags" Target="../tags/tag751.xml"/><Relationship Id="rId12" Type="http://schemas.openxmlformats.org/officeDocument/2006/relationships/image" Target="../media/image48.png"/><Relationship Id="rId2" Type="http://schemas.openxmlformats.org/officeDocument/2006/relationships/tags" Target="../tags/tag746.xml"/><Relationship Id="rId1" Type="http://schemas.openxmlformats.org/officeDocument/2006/relationships/tags" Target="../tags/tag745.xml"/><Relationship Id="rId6" Type="http://schemas.openxmlformats.org/officeDocument/2006/relationships/tags" Target="../tags/tag750.xml"/><Relationship Id="rId11" Type="http://schemas.openxmlformats.org/officeDocument/2006/relationships/image" Target="../media/image26.svg"/><Relationship Id="rId5" Type="http://schemas.openxmlformats.org/officeDocument/2006/relationships/tags" Target="../tags/tag749.xml"/><Relationship Id="rId10" Type="http://schemas.openxmlformats.org/officeDocument/2006/relationships/image" Target="../media/image25.png"/><Relationship Id="rId4" Type="http://schemas.openxmlformats.org/officeDocument/2006/relationships/tags" Target="../tags/tag748.xml"/><Relationship Id="rId9"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tags" Target="../tags/tag760.xml"/><Relationship Id="rId13" Type="http://schemas.openxmlformats.org/officeDocument/2006/relationships/image" Target="../media/image70.png"/><Relationship Id="rId3" Type="http://schemas.openxmlformats.org/officeDocument/2006/relationships/tags" Target="../tags/tag755.xml"/><Relationship Id="rId7" Type="http://schemas.openxmlformats.org/officeDocument/2006/relationships/tags" Target="../tags/tag759.xml"/><Relationship Id="rId12" Type="http://schemas.openxmlformats.org/officeDocument/2006/relationships/image" Target="../media/image26.svg"/><Relationship Id="rId2" Type="http://schemas.openxmlformats.org/officeDocument/2006/relationships/tags" Target="../tags/tag754.xml"/><Relationship Id="rId1" Type="http://schemas.openxmlformats.org/officeDocument/2006/relationships/tags" Target="../tags/tag753.xml"/><Relationship Id="rId6" Type="http://schemas.openxmlformats.org/officeDocument/2006/relationships/tags" Target="../tags/tag758.xml"/><Relationship Id="rId11" Type="http://schemas.openxmlformats.org/officeDocument/2006/relationships/image" Target="../media/image25.png"/><Relationship Id="rId5" Type="http://schemas.openxmlformats.org/officeDocument/2006/relationships/tags" Target="../tags/tag757.xml"/><Relationship Id="rId10" Type="http://schemas.openxmlformats.org/officeDocument/2006/relationships/slideLayout" Target="../slideLayouts/slideLayout7.xml"/><Relationship Id="rId4" Type="http://schemas.openxmlformats.org/officeDocument/2006/relationships/tags" Target="../tags/tag756.xml"/><Relationship Id="rId9" Type="http://schemas.openxmlformats.org/officeDocument/2006/relationships/tags" Target="../tags/tag761.xml"/></Relationships>
</file>

<file path=ppt/slides/_rels/slide94.xml.rels><?xml version="1.0" encoding="UTF-8" standalone="yes"?>
<Relationships xmlns="http://schemas.openxmlformats.org/package/2006/relationships"><Relationship Id="rId8" Type="http://schemas.openxmlformats.org/officeDocument/2006/relationships/tags" Target="../tags/tag769.xml"/><Relationship Id="rId13" Type="http://schemas.openxmlformats.org/officeDocument/2006/relationships/image" Target="../media/image67.png"/><Relationship Id="rId3" Type="http://schemas.openxmlformats.org/officeDocument/2006/relationships/tags" Target="../tags/tag764.xml"/><Relationship Id="rId7" Type="http://schemas.openxmlformats.org/officeDocument/2006/relationships/tags" Target="../tags/tag768.xml"/><Relationship Id="rId12" Type="http://schemas.openxmlformats.org/officeDocument/2006/relationships/image" Target="../media/image26.svg"/><Relationship Id="rId2" Type="http://schemas.openxmlformats.org/officeDocument/2006/relationships/tags" Target="../tags/tag763.xml"/><Relationship Id="rId1" Type="http://schemas.openxmlformats.org/officeDocument/2006/relationships/tags" Target="../tags/tag762.xml"/><Relationship Id="rId6" Type="http://schemas.openxmlformats.org/officeDocument/2006/relationships/tags" Target="../tags/tag767.xml"/><Relationship Id="rId11" Type="http://schemas.openxmlformats.org/officeDocument/2006/relationships/image" Target="../media/image25.png"/><Relationship Id="rId5" Type="http://schemas.openxmlformats.org/officeDocument/2006/relationships/tags" Target="../tags/tag766.xml"/><Relationship Id="rId10" Type="http://schemas.openxmlformats.org/officeDocument/2006/relationships/slideLayout" Target="../slideLayouts/slideLayout7.xml"/><Relationship Id="rId4" Type="http://schemas.openxmlformats.org/officeDocument/2006/relationships/tags" Target="../tags/tag765.xml"/><Relationship Id="rId9" Type="http://schemas.openxmlformats.org/officeDocument/2006/relationships/tags" Target="../tags/tag770.xml"/></Relationships>
</file>

<file path=ppt/slides/_rels/slide95.xml.rels><?xml version="1.0" encoding="UTF-8" standalone="yes"?>
<Relationships xmlns="http://schemas.openxmlformats.org/package/2006/relationships"><Relationship Id="rId8" Type="http://schemas.openxmlformats.org/officeDocument/2006/relationships/tags" Target="../tags/tag778.xml"/><Relationship Id="rId3" Type="http://schemas.openxmlformats.org/officeDocument/2006/relationships/tags" Target="../tags/tag773.xml"/><Relationship Id="rId7" Type="http://schemas.openxmlformats.org/officeDocument/2006/relationships/tags" Target="../tags/tag777.xml"/><Relationship Id="rId12" Type="http://schemas.openxmlformats.org/officeDocument/2006/relationships/image" Target="../media/image48.png"/><Relationship Id="rId2" Type="http://schemas.openxmlformats.org/officeDocument/2006/relationships/tags" Target="../tags/tag772.xml"/><Relationship Id="rId1" Type="http://schemas.openxmlformats.org/officeDocument/2006/relationships/tags" Target="../tags/tag771.xml"/><Relationship Id="rId6" Type="http://schemas.openxmlformats.org/officeDocument/2006/relationships/tags" Target="../tags/tag776.xml"/><Relationship Id="rId11" Type="http://schemas.openxmlformats.org/officeDocument/2006/relationships/image" Target="../media/image26.svg"/><Relationship Id="rId5" Type="http://schemas.openxmlformats.org/officeDocument/2006/relationships/tags" Target="../tags/tag775.xml"/><Relationship Id="rId10" Type="http://schemas.openxmlformats.org/officeDocument/2006/relationships/image" Target="../media/image25.png"/><Relationship Id="rId4" Type="http://schemas.openxmlformats.org/officeDocument/2006/relationships/tags" Target="../tags/tag774.xml"/><Relationship Id="rId9"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tags" Target="../tags/tag786.xml"/><Relationship Id="rId13" Type="http://schemas.openxmlformats.org/officeDocument/2006/relationships/image" Target="../media/image71.png"/><Relationship Id="rId3" Type="http://schemas.openxmlformats.org/officeDocument/2006/relationships/tags" Target="../tags/tag781.xml"/><Relationship Id="rId7" Type="http://schemas.openxmlformats.org/officeDocument/2006/relationships/tags" Target="../tags/tag785.xml"/><Relationship Id="rId12" Type="http://schemas.openxmlformats.org/officeDocument/2006/relationships/image" Target="../media/image26.svg"/><Relationship Id="rId2" Type="http://schemas.openxmlformats.org/officeDocument/2006/relationships/tags" Target="../tags/tag780.xml"/><Relationship Id="rId1" Type="http://schemas.openxmlformats.org/officeDocument/2006/relationships/tags" Target="../tags/tag779.xml"/><Relationship Id="rId6" Type="http://schemas.openxmlformats.org/officeDocument/2006/relationships/tags" Target="../tags/tag784.xml"/><Relationship Id="rId11" Type="http://schemas.openxmlformats.org/officeDocument/2006/relationships/image" Target="../media/image25.png"/><Relationship Id="rId5" Type="http://schemas.openxmlformats.org/officeDocument/2006/relationships/tags" Target="../tags/tag783.xml"/><Relationship Id="rId10" Type="http://schemas.openxmlformats.org/officeDocument/2006/relationships/slideLayout" Target="../slideLayouts/slideLayout7.xml"/><Relationship Id="rId4" Type="http://schemas.openxmlformats.org/officeDocument/2006/relationships/tags" Target="../tags/tag782.xml"/><Relationship Id="rId9" Type="http://schemas.openxmlformats.org/officeDocument/2006/relationships/tags" Target="../tags/tag787.xml"/></Relationships>
</file>

<file path=ppt/slides/_rels/slide97.xml.rels><?xml version="1.0" encoding="UTF-8" standalone="yes"?>
<Relationships xmlns="http://schemas.openxmlformats.org/package/2006/relationships"><Relationship Id="rId8" Type="http://schemas.openxmlformats.org/officeDocument/2006/relationships/tags" Target="../tags/tag795.xml"/><Relationship Id="rId13" Type="http://schemas.openxmlformats.org/officeDocument/2006/relationships/image" Target="../media/image67.png"/><Relationship Id="rId3" Type="http://schemas.openxmlformats.org/officeDocument/2006/relationships/tags" Target="../tags/tag790.xml"/><Relationship Id="rId7" Type="http://schemas.openxmlformats.org/officeDocument/2006/relationships/tags" Target="../tags/tag794.xml"/><Relationship Id="rId12" Type="http://schemas.openxmlformats.org/officeDocument/2006/relationships/image" Target="../media/image26.svg"/><Relationship Id="rId2" Type="http://schemas.openxmlformats.org/officeDocument/2006/relationships/tags" Target="../tags/tag789.xml"/><Relationship Id="rId1" Type="http://schemas.openxmlformats.org/officeDocument/2006/relationships/tags" Target="../tags/tag788.xml"/><Relationship Id="rId6" Type="http://schemas.openxmlformats.org/officeDocument/2006/relationships/tags" Target="../tags/tag793.xml"/><Relationship Id="rId11" Type="http://schemas.openxmlformats.org/officeDocument/2006/relationships/image" Target="../media/image25.png"/><Relationship Id="rId5" Type="http://schemas.openxmlformats.org/officeDocument/2006/relationships/tags" Target="../tags/tag792.xml"/><Relationship Id="rId10" Type="http://schemas.openxmlformats.org/officeDocument/2006/relationships/slideLayout" Target="../slideLayouts/slideLayout7.xml"/><Relationship Id="rId4" Type="http://schemas.openxmlformats.org/officeDocument/2006/relationships/tags" Target="../tags/tag791.xml"/><Relationship Id="rId9" Type="http://schemas.openxmlformats.org/officeDocument/2006/relationships/tags" Target="../tags/tag796.xml"/></Relationships>
</file>

<file path=ppt/slides/_rels/slide98.xml.rels><?xml version="1.0" encoding="UTF-8" standalone="yes"?>
<Relationships xmlns="http://schemas.openxmlformats.org/package/2006/relationships"><Relationship Id="rId8" Type="http://schemas.openxmlformats.org/officeDocument/2006/relationships/tags" Target="../tags/tag804.xml"/><Relationship Id="rId3" Type="http://schemas.openxmlformats.org/officeDocument/2006/relationships/tags" Target="../tags/tag799.xml"/><Relationship Id="rId7" Type="http://schemas.openxmlformats.org/officeDocument/2006/relationships/tags" Target="../tags/tag803.xml"/><Relationship Id="rId12" Type="http://schemas.openxmlformats.org/officeDocument/2006/relationships/image" Target="../media/image48.png"/><Relationship Id="rId2" Type="http://schemas.openxmlformats.org/officeDocument/2006/relationships/tags" Target="../tags/tag798.xml"/><Relationship Id="rId1" Type="http://schemas.openxmlformats.org/officeDocument/2006/relationships/tags" Target="../tags/tag797.xml"/><Relationship Id="rId6" Type="http://schemas.openxmlformats.org/officeDocument/2006/relationships/tags" Target="../tags/tag802.xml"/><Relationship Id="rId11" Type="http://schemas.openxmlformats.org/officeDocument/2006/relationships/image" Target="../media/image26.svg"/><Relationship Id="rId5" Type="http://schemas.openxmlformats.org/officeDocument/2006/relationships/tags" Target="../tags/tag801.xml"/><Relationship Id="rId10" Type="http://schemas.openxmlformats.org/officeDocument/2006/relationships/image" Target="../media/image25.png"/><Relationship Id="rId4" Type="http://schemas.openxmlformats.org/officeDocument/2006/relationships/tags" Target="../tags/tag800.xml"/><Relationship Id="rId9"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8" Type="http://schemas.openxmlformats.org/officeDocument/2006/relationships/tags" Target="../tags/tag812.xml"/><Relationship Id="rId13" Type="http://schemas.openxmlformats.org/officeDocument/2006/relationships/image" Target="../media/image72.png"/><Relationship Id="rId3" Type="http://schemas.openxmlformats.org/officeDocument/2006/relationships/tags" Target="../tags/tag807.xml"/><Relationship Id="rId7" Type="http://schemas.openxmlformats.org/officeDocument/2006/relationships/tags" Target="../tags/tag811.xml"/><Relationship Id="rId12" Type="http://schemas.openxmlformats.org/officeDocument/2006/relationships/image" Target="../media/image26.svg"/><Relationship Id="rId2" Type="http://schemas.openxmlformats.org/officeDocument/2006/relationships/tags" Target="../tags/tag806.xml"/><Relationship Id="rId1" Type="http://schemas.openxmlformats.org/officeDocument/2006/relationships/tags" Target="../tags/tag805.xml"/><Relationship Id="rId6" Type="http://schemas.openxmlformats.org/officeDocument/2006/relationships/tags" Target="../tags/tag810.xml"/><Relationship Id="rId11" Type="http://schemas.openxmlformats.org/officeDocument/2006/relationships/image" Target="../media/image25.png"/><Relationship Id="rId5" Type="http://schemas.openxmlformats.org/officeDocument/2006/relationships/tags" Target="../tags/tag809.xml"/><Relationship Id="rId10" Type="http://schemas.openxmlformats.org/officeDocument/2006/relationships/slideLayout" Target="../slideLayouts/slideLayout7.xml"/><Relationship Id="rId4" Type="http://schemas.openxmlformats.org/officeDocument/2006/relationships/tags" Target="../tags/tag808.xml"/><Relationship Id="rId9" Type="http://schemas.openxmlformats.org/officeDocument/2006/relationships/tags" Target="../tags/tag8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EFD"/>
        </a:solidFill>
        <a:effectLst/>
      </p:bgPr>
    </p:bg>
    <p:spTree>
      <p:nvGrpSpPr>
        <p:cNvPr id="1" name=""/>
        <p:cNvGrpSpPr/>
        <p:nvPr/>
      </p:nvGrpSpPr>
      <p:grpSpPr>
        <a:xfrm>
          <a:off x="0" y="0"/>
          <a:ext cx="0" cy="0"/>
          <a:chOff x="0" y="0"/>
          <a:chExt cx="0" cy="0"/>
        </a:xfrm>
      </p:grpSpPr>
      <p:sp>
        <p:nvSpPr>
          <p:cNvPr id="2" name="Freeform 2"/>
          <p:cNvSpPr/>
          <p:nvPr>
            <p:custDataLst>
              <p:tags r:id="rId1"/>
            </p:custDataLst>
          </p:nvPr>
        </p:nvSpPr>
        <p:spPr>
          <a:xfrm>
            <a:off x="0" y="5198816"/>
            <a:ext cx="1342175" cy="1663803"/>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13">
              <a:extLst>
                <a:ext uri="{96DAC541-7B7A-43D3-8B79-37D633B846F1}">
                  <asvg:svgBlip xmlns:asvg="http://schemas.microsoft.com/office/drawing/2016/SVG/main" r:embed="rId14"/>
                </a:ext>
              </a:extLst>
            </a:blip>
            <a:stretch>
              <a:fillRect l="-157570" t="-6438" b="-44673"/>
            </a:stretch>
          </a:blipFill>
          <a:ln>
            <a:noFill/>
          </a:ln>
        </p:spPr>
        <p:txBody>
          <a:bodyPr/>
          <a:lstStyle/>
          <a:p>
            <a:pPr defTabSz="609630"/>
            <a:endParaRPr lang="fr-MA" sz="900" dirty="0">
              <a:solidFill>
                <a:prstClr val="black"/>
              </a:solidFill>
              <a:latin typeface="Dosis" pitchFamily="2" charset="0"/>
            </a:endParaRPr>
          </a:p>
        </p:txBody>
      </p:sp>
      <p:sp>
        <p:nvSpPr>
          <p:cNvPr id="4" name="Freeform 4"/>
          <p:cNvSpPr/>
          <p:nvPr>
            <p:custDataLst>
              <p:tags r:id="rId2"/>
            </p:custDataLst>
          </p:nvPr>
        </p:nvSpPr>
        <p:spPr>
          <a:xfrm>
            <a:off x="7365784" y="5005471"/>
            <a:ext cx="1778216"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5">
              <a:extLst>
                <a:ext uri="{96DAC541-7B7A-43D3-8B79-37D633B846F1}">
                  <asvg:svgBlip xmlns:asvg="http://schemas.microsoft.com/office/drawing/2016/SVG/main" r:embed="rId16"/>
                </a:ext>
              </a:extLst>
            </a:blip>
            <a:stretch>
              <a:fillRect l="-4351" t="-332" r="-93446" b="-41558"/>
            </a:stretch>
          </a:blipFill>
        </p:spPr>
        <p:txBody>
          <a:bodyPr/>
          <a:lstStyle/>
          <a:p>
            <a:pPr defTabSz="609630"/>
            <a:endParaRPr lang="fr-MA" sz="900" dirty="0">
              <a:solidFill>
                <a:prstClr val="black"/>
              </a:solidFill>
              <a:latin typeface="Dosis" pitchFamily="2" charset="0"/>
            </a:endParaRPr>
          </a:p>
        </p:txBody>
      </p:sp>
      <p:pic>
        <p:nvPicPr>
          <p:cNvPr id="2050" name="Picture 2" descr="الصفحة الرئيسية">
            <a:extLst>
              <a:ext uri="{FF2B5EF4-FFF2-40B4-BE49-F238E27FC236}">
                <a16:creationId xmlns:a16="http://schemas.microsoft.com/office/drawing/2014/main" id="{6639833F-3EB5-41FA-6625-3CC8E815B44D}"/>
              </a:ext>
            </a:extLst>
          </p:cNvPr>
          <p:cNvPicPr>
            <a:picLocks noChangeAspect="1" noChangeArrowheads="1"/>
          </p:cNvPicPr>
          <p:nvPr>
            <p:custDataLst>
              <p:tags r:id="rId3"/>
            </p:custDataLst>
          </p:nvPr>
        </p:nvPicPr>
        <p:blipFill>
          <a:blip r:embed="rId17">
            <a:extLst>
              <a:ext uri="{28A0092B-C50C-407E-A947-70E740481C1C}">
                <a14:useLocalDpi xmlns:a14="http://schemas.microsoft.com/office/drawing/2010/main" val="0"/>
              </a:ext>
            </a:extLst>
          </a:blip>
          <a:srcRect/>
          <a:stretch>
            <a:fillRect/>
          </a:stretch>
        </p:blipFill>
        <p:spPr bwMode="auto">
          <a:xfrm>
            <a:off x="2269632" y="304693"/>
            <a:ext cx="4586074" cy="695415"/>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7">
            <a:extLst>
              <a:ext uri="{FF2B5EF4-FFF2-40B4-BE49-F238E27FC236}">
                <a16:creationId xmlns:a16="http://schemas.microsoft.com/office/drawing/2014/main" id="{0053E8FF-2D63-8CA0-2C78-395873427766}"/>
              </a:ext>
            </a:extLst>
          </p:cNvPr>
          <p:cNvSpPr/>
          <p:nvPr>
            <p:custDataLst>
              <p:tags r:id="rId4"/>
            </p:custDataLst>
          </p:nvPr>
        </p:nvSpPr>
        <p:spPr>
          <a:xfrm>
            <a:off x="7171485" y="1427617"/>
            <a:ext cx="1550502" cy="1535477"/>
          </a:xfrm>
          <a:custGeom>
            <a:avLst/>
            <a:gdLst/>
            <a:ahLst/>
            <a:cxnLst/>
            <a:rect l="l" t="t" r="r" b="b"/>
            <a:pathLst>
              <a:path w="1446572" h="1650653">
                <a:moveTo>
                  <a:pt x="0" y="0"/>
                </a:moveTo>
                <a:lnTo>
                  <a:pt x="1446572" y="0"/>
                </a:lnTo>
                <a:lnTo>
                  <a:pt x="1446572" y="1650653"/>
                </a:lnTo>
                <a:lnTo>
                  <a:pt x="0" y="1650653"/>
                </a:lnTo>
                <a:lnTo>
                  <a:pt x="0" y="0"/>
                </a:lnTo>
                <a:close/>
              </a:path>
            </a:pathLst>
          </a:custGeom>
          <a:blipFill>
            <a:blip r:embed="rId18">
              <a:extLst>
                <a:ext uri="{96DAC541-7B7A-43D3-8B79-37D633B846F1}">
                  <asvg:svgBlip xmlns:asvg="http://schemas.microsoft.com/office/drawing/2016/SVG/main" r:embed="rId19"/>
                </a:ext>
              </a:extLst>
            </a:blip>
            <a:stretch>
              <a:fillRect/>
            </a:stretch>
          </a:blipFill>
          <a:effectLst>
            <a:outerShdw blurRad="50800" dist="38100" dir="2700000" algn="tl" rotWithShape="0">
              <a:prstClr val="black">
                <a:alpha val="40000"/>
              </a:prstClr>
            </a:outerShdw>
          </a:effectLst>
        </p:spPr>
        <p:txBody>
          <a:bodyPr/>
          <a:lstStyle/>
          <a:p>
            <a:pPr defTabSz="609630"/>
            <a:endParaRPr lang="fr-MA" sz="900" dirty="0">
              <a:solidFill>
                <a:prstClr val="black"/>
              </a:solidFill>
              <a:latin typeface="Dosis" pitchFamily="2" charset="0"/>
            </a:endParaRPr>
          </a:p>
        </p:txBody>
      </p:sp>
      <p:sp>
        <p:nvSpPr>
          <p:cNvPr id="6" name="TextBox 7">
            <a:extLst>
              <a:ext uri="{FF2B5EF4-FFF2-40B4-BE49-F238E27FC236}">
                <a16:creationId xmlns:a16="http://schemas.microsoft.com/office/drawing/2014/main" id="{E945DC07-416B-B273-6C0F-CDF5A2D39FE8}"/>
              </a:ext>
            </a:extLst>
          </p:cNvPr>
          <p:cNvSpPr txBox="1"/>
          <p:nvPr>
            <p:custDataLst>
              <p:tags r:id="rId5"/>
            </p:custDataLst>
          </p:nvPr>
        </p:nvSpPr>
        <p:spPr>
          <a:xfrm>
            <a:off x="7027418" y="1866719"/>
            <a:ext cx="1838633" cy="396262"/>
          </a:xfrm>
          <a:prstGeom prst="rect">
            <a:avLst/>
          </a:prstGeom>
          <a:ln>
            <a:noFill/>
          </a:ln>
        </p:spPr>
        <p:txBody>
          <a:bodyPr wrap="square" lIns="0" tIns="0" rIns="0" bIns="0" rtlCol="0" anchor="t">
            <a:spAutoFit/>
          </a:bodyPr>
          <a:lstStyle/>
          <a:p>
            <a:pPr algn="ctr" defTabSz="609630">
              <a:lnSpc>
                <a:spcPts val="3426"/>
              </a:lnSpc>
            </a:pPr>
            <a:r>
              <a:rPr lang="en-US" sz="2400" dirty="0">
                <a:solidFill>
                  <a:srgbClr val="4BACC6">
                    <a:lumMod val="75000"/>
                  </a:srgbClr>
                </a:solidFill>
                <a:latin typeface="Dosis Bold"/>
              </a:rPr>
              <a:t>Niveau             </a:t>
            </a:r>
            <a:r>
              <a:rPr lang="en-US" sz="2000" dirty="0">
                <a:solidFill>
                  <a:srgbClr val="4BACC6">
                    <a:lumMod val="75000"/>
                  </a:srgbClr>
                </a:solidFill>
                <a:latin typeface="Dosis Bold"/>
              </a:rPr>
              <a:t>   </a:t>
            </a:r>
            <a:r>
              <a:rPr lang="en-US" sz="2200" dirty="0">
                <a:solidFill>
                  <a:srgbClr val="4BACC6">
                    <a:lumMod val="75000"/>
                  </a:srgbClr>
                </a:solidFill>
                <a:latin typeface="Dosis Bold"/>
              </a:rPr>
              <a:t>             </a:t>
            </a:r>
          </a:p>
        </p:txBody>
      </p:sp>
      <p:sp>
        <p:nvSpPr>
          <p:cNvPr id="7" name="ZoneTexte 6">
            <a:extLst>
              <a:ext uri="{FF2B5EF4-FFF2-40B4-BE49-F238E27FC236}">
                <a16:creationId xmlns:a16="http://schemas.microsoft.com/office/drawing/2014/main" id="{BE21CE57-1F3C-3DFA-C9E5-F213B6541F3E}"/>
              </a:ext>
            </a:extLst>
          </p:cNvPr>
          <p:cNvSpPr txBox="1"/>
          <p:nvPr>
            <p:custDataLst>
              <p:tags r:id="rId6"/>
            </p:custDataLst>
          </p:nvPr>
        </p:nvSpPr>
        <p:spPr>
          <a:xfrm>
            <a:off x="7305460" y="2277185"/>
            <a:ext cx="1282547" cy="584775"/>
          </a:xfrm>
          <a:prstGeom prst="rect">
            <a:avLst/>
          </a:prstGeom>
          <a:noFill/>
        </p:spPr>
        <p:txBody>
          <a:bodyPr wrap="square">
            <a:spAutoFit/>
          </a:bodyPr>
          <a:lstStyle/>
          <a:p>
            <a:pPr algn="ctr" defTabSz="609630"/>
            <a:r>
              <a:rPr lang="en-US" sz="3200" dirty="0">
                <a:solidFill>
                  <a:srgbClr val="FCBF18"/>
                </a:solidFill>
                <a:latin typeface="Dosis Bold"/>
              </a:rPr>
              <a:t>2</a:t>
            </a:r>
            <a:r>
              <a:rPr lang="en-US" sz="2933" dirty="0">
                <a:solidFill>
                  <a:srgbClr val="FCBF18"/>
                </a:solidFill>
                <a:latin typeface="Dosis Bold"/>
              </a:rPr>
              <a:t> </a:t>
            </a:r>
            <a:endParaRPr lang="fr-MA" sz="2933" dirty="0">
              <a:solidFill>
                <a:srgbClr val="FCBF18"/>
              </a:solidFill>
              <a:latin typeface="Dosis" pitchFamily="2" charset="0"/>
            </a:endParaRPr>
          </a:p>
        </p:txBody>
      </p:sp>
      <p:sp>
        <p:nvSpPr>
          <p:cNvPr id="5" name="TextBox 3">
            <a:extLst>
              <a:ext uri="{FF2B5EF4-FFF2-40B4-BE49-F238E27FC236}">
                <a16:creationId xmlns:a16="http://schemas.microsoft.com/office/drawing/2014/main" id="{8E1566B7-0B9A-D899-0DF9-F5A603FAC78C}"/>
              </a:ext>
            </a:extLst>
          </p:cNvPr>
          <p:cNvSpPr txBox="1"/>
          <p:nvPr>
            <p:custDataLst>
              <p:tags r:id="rId7"/>
            </p:custDataLst>
          </p:nvPr>
        </p:nvSpPr>
        <p:spPr>
          <a:xfrm>
            <a:off x="1109351" y="1987910"/>
            <a:ext cx="6124075" cy="1200329"/>
          </a:xfrm>
          <a:prstGeom prst="rect">
            <a:avLst/>
          </a:prstGeom>
        </p:spPr>
        <p:txBody>
          <a:bodyPr wrap="square" lIns="0" tIns="0" rIns="0" bIns="0" rtlCol="0" anchor="t">
            <a:spAutoFit/>
          </a:bodyPr>
          <a:lstStyle/>
          <a:p>
            <a:pPr marL="0" marR="0" lvl="0" indent="0" algn="ctr" defTabSz="914400" rtl="0" eaLnBrk="1" fontAlgn="auto" latinLnBrk="0" hangingPunct="1">
              <a:lnSpc>
                <a:spcPts val="1049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1070A"/>
                </a:solidFill>
                <a:effectLst/>
                <a:uLnTx/>
                <a:uFillTx/>
                <a:latin typeface="Dosis" pitchFamily="2" charset="0"/>
              </a:rPr>
              <a:t>TaRL </a:t>
            </a:r>
            <a:r>
              <a:rPr kumimoji="0" lang="en-US" sz="6000" b="1" i="0" u="none" strike="noStrike" kern="1200" cap="none" spc="0" normalizeH="0" baseline="0" noProof="0" dirty="0">
                <a:ln>
                  <a:noFill/>
                </a:ln>
                <a:solidFill>
                  <a:srgbClr val="1F497D"/>
                </a:solidFill>
                <a:effectLst/>
                <a:uLnTx/>
                <a:uFillTx/>
                <a:latin typeface="Dosis" pitchFamily="2" charset="0"/>
              </a:rPr>
              <a:t>français</a:t>
            </a:r>
          </a:p>
        </p:txBody>
      </p:sp>
      <p:sp>
        <p:nvSpPr>
          <p:cNvPr id="13" name="Rectangle : coins arrondis 12">
            <a:extLst>
              <a:ext uri="{FF2B5EF4-FFF2-40B4-BE49-F238E27FC236}">
                <a16:creationId xmlns:a16="http://schemas.microsoft.com/office/drawing/2014/main" id="{40B5F8D4-C5AD-3EDE-6D1E-386C2DEB94C7}"/>
              </a:ext>
            </a:extLst>
          </p:cNvPr>
          <p:cNvSpPr/>
          <p:nvPr>
            <p:custDataLst>
              <p:tags r:id="rId8"/>
            </p:custDataLst>
          </p:nvPr>
        </p:nvSpPr>
        <p:spPr>
          <a:xfrm>
            <a:off x="2912763" y="4890364"/>
            <a:ext cx="2941358" cy="767518"/>
          </a:xfrm>
          <a:prstGeom prst="roundRect">
            <a:avLst>
              <a:gd name="adj" fmla="val 32324"/>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4" name="TextBox 7">
            <a:extLst>
              <a:ext uri="{FF2B5EF4-FFF2-40B4-BE49-F238E27FC236}">
                <a16:creationId xmlns:a16="http://schemas.microsoft.com/office/drawing/2014/main" id="{E4D9BD1B-81CB-3F21-EC9F-EE692561950F}"/>
              </a:ext>
            </a:extLst>
          </p:cNvPr>
          <p:cNvSpPr txBox="1"/>
          <p:nvPr>
            <p:custDataLst>
              <p:tags r:id="rId9"/>
            </p:custDataLst>
          </p:nvPr>
        </p:nvSpPr>
        <p:spPr>
          <a:xfrm>
            <a:off x="2884769" y="4759362"/>
            <a:ext cx="2941358" cy="767518"/>
          </a:xfrm>
          <a:prstGeom prst="rect">
            <a:avLst/>
          </a:prstGeom>
        </p:spPr>
        <p:txBody>
          <a:bodyPr wrap="square" lIns="0" tIns="0" rIns="0" bIns="0" rtlCol="0" anchor="t">
            <a:spAutoFit/>
          </a:bodyPr>
          <a:lstStyle/>
          <a:p>
            <a:pPr marL="0" marR="0" lvl="0" indent="0" algn="ctr" defTabSz="914400" rtl="0" eaLnBrk="1" fontAlgn="auto" latinLnBrk="0" hangingPunct="1">
              <a:lnSpc>
                <a:spcPts val="6852"/>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Dosis Bold"/>
                <a:ea typeface="+mn-ea"/>
                <a:cs typeface="+mn-cs"/>
              </a:rPr>
              <a:t>Séance 3</a:t>
            </a:r>
          </a:p>
        </p:txBody>
      </p:sp>
      <p:sp>
        <p:nvSpPr>
          <p:cNvPr id="15" name="TextBox 7">
            <a:extLst>
              <a:ext uri="{FF2B5EF4-FFF2-40B4-BE49-F238E27FC236}">
                <a16:creationId xmlns:a16="http://schemas.microsoft.com/office/drawing/2014/main" id="{3D27ACD1-FFF4-CD7B-5F38-D3FE43558A6C}"/>
              </a:ext>
            </a:extLst>
          </p:cNvPr>
          <p:cNvSpPr txBox="1"/>
          <p:nvPr>
            <p:custDataLst>
              <p:tags r:id="rId10"/>
            </p:custDataLst>
          </p:nvPr>
        </p:nvSpPr>
        <p:spPr>
          <a:xfrm>
            <a:off x="1755080" y="3447662"/>
            <a:ext cx="5053920" cy="779059"/>
          </a:xfrm>
          <a:prstGeom prst="rect">
            <a:avLst/>
          </a:prstGeom>
          <a:ln>
            <a:noFill/>
          </a:ln>
        </p:spPr>
        <p:txBody>
          <a:bodyPr wrap="square" lIns="0" tIns="0" rIns="0" bIns="0" rtlCol="0" anchor="t">
            <a:spAutoFit/>
          </a:bodyPr>
          <a:lstStyle/>
          <a:p>
            <a:pPr marL="0" marR="0" lvl="0" indent="0" algn="ctr" defTabSz="914400" rtl="0" eaLnBrk="1" fontAlgn="auto" latinLnBrk="0" hangingPunct="1">
              <a:lnSpc>
                <a:spcPts val="6852"/>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4BACC6">
                    <a:lumMod val="75000"/>
                  </a:srgbClr>
                </a:solidFill>
                <a:effectLst/>
                <a:uLnTx/>
                <a:uFillTx/>
                <a:latin typeface="Dosis Bold"/>
                <a:ea typeface="+mn-ea"/>
                <a:cs typeface="+mn-cs"/>
              </a:rPr>
              <a:t>Palier</a:t>
            </a:r>
            <a:r>
              <a:rPr kumimoji="0" lang="en-US" sz="4000" b="0" i="0" u="none" strike="noStrike" kern="1200" cap="none" spc="0" normalizeH="0" baseline="0" noProof="0" dirty="0">
                <a:ln>
                  <a:noFill/>
                </a:ln>
                <a:solidFill>
                  <a:srgbClr val="4BACC6">
                    <a:lumMod val="75000"/>
                  </a:srgbClr>
                </a:solidFill>
                <a:effectLst/>
                <a:uLnTx/>
                <a:uFillTx/>
                <a:latin typeface="Dosis Bold"/>
                <a:ea typeface="+mn-ea"/>
                <a:cs typeface="+mn-cs"/>
              </a:rPr>
              <a:t> 1  -  Lettre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10" name="ZoneTexte 9">
            <a:extLst>
              <a:ext uri="{FF2B5EF4-FFF2-40B4-BE49-F238E27FC236}">
                <a16:creationId xmlns:a16="http://schemas.microsoft.com/office/drawing/2014/main" id="{37EF2ADE-B959-5993-A71F-4320DC335AB1}"/>
              </a:ext>
            </a:extLst>
          </p:cNvPr>
          <p:cNvSpPr txBox="1"/>
          <p:nvPr>
            <p:custDataLst>
              <p:tags r:id="rId2"/>
            </p:custDataLst>
          </p:nvPr>
        </p:nvSpPr>
        <p:spPr>
          <a:xfrm>
            <a:off x="762000" y="330200"/>
            <a:ext cx="7874000" cy="338554"/>
          </a:xfrm>
          <a:prstGeom prst="rect">
            <a:avLst/>
          </a:prstGeom>
          <a:noFill/>
        </p:spPr>
        <p:txBody>
          <a:bodyPr wrap="square" rtlCol="0">
            <a:spAutoFit/>
          </a:bodyPr>
          <a:lstStyle/>
          <a:p>
            <a:pPr defTabSz="609630">
              <a:spcAft>
                <a:spcPts val="400"/>
              </a:spcAft>
              <a:defRPr/>
            </a:pPr>
            <a:endParaRPr lang="fr-FR" sz="1600" dirty="0">
              <a:solidFill>
                <a:prstClr val="white">
                  <a:lumMod val="65000"/>
                </a:prstClr>
              </a:solidFill>
              <a:latin typeface="Calibri"/>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3"/>
            </p:custDataLst>
          </p:nvPr>
        </p:nvSpPr>
        <p:spPr>
          <a:xfrm>
            <a:off x="334347" y="383886"/>
            <a:ext cx="7874000" cy="338554"/>
          </a:xfrm>
          <a:prstGeom prst="rect">
            <a:avLst/>
          </a:prstGeom>
          <a:noFill/>
        </p:spPr>
        <p:txBody>
          <a:bodyPr wrap="square" rtlCol="0">
            <a:spAutoFit/>
          </a:bodyPr>
          <a:lstStyle/>
          <a:p>
            <a:pPr defTabSz="609630">
              <a:spcAft>
                <a:spcPts val="400"/>
              </a:spcAft>
              <a:defRPr/>
            </a:pPr>
            <a:r>
              <a:rPr lang="fr-FR" sz="1600" i="1" dirty="0">
                <a:solidFill>
                  <a:prstClr val="white">
                    <a:lumMod val="65000"/>
                  </a:prstClr>
                </a:solidFill>
                <a:latin typeface="Calibri"/>
              </a:rPr>
              <a:t>Première écoute : les élèves écoutent la chanson. Cliquez pour diffuser l’audio. </a:t>
            </a:r>
          </a:p>
        </p:txBody>
      </p:sp>
      <p:grpSp>
        <p:nvGrpSpPr>
          <p:cNvPr id="13" name="Groupe 12">
            <a:extLst>
              <a:ext uri="{FF2B5EF4-FFF2-40B4-BE49-F238E27FC236}">
                <a16:creationId xmlns:a16="http://schemas.microsoft.com/office/drawing/2014/main" id="{03CFD2DD-B687-7F8E-3F47-7390313063A5}"/>
              </a:ext>
            </a:extLst>
          </p:cNvPr>
          <p:cNvGrpSpPr/>
          <p:nvPr>
            <p:custDataLst>
              <p:tags r:id="rId4"/>
            </p:custDataLst>
          </p:nvPr>
        </p:nvGrpSpPr>
        <p:grpSpPr>
          <a:xfrm>
            <a:off x="1386529" y="1164268"/>
            <a:ext cx="6043895" cy="4978217"/>
            <a:chOff x="1386529" y="1164268"/>
            <a:chExt cx="6043895" cy="4978217"/>
          </a:xfrm>
        </p:grpSpPr>
        <p:pic>
          <p:nvPicPr>
            <p:cNvPr id="3" name="Image 2">
              <a:extLst>
                <a:ext uri="{FF2B5EF4-FFF2-40B4-BE49-F238E27FC236}">
                  <a16:creationId xmlns:a16="http://schemas.microsoft.com/office/drawing/2014/main" id="{39A414A1-AAFE-CB6A-B629-160F3A1FE989}"/>
                </a:ext>
              </a:extLst>
            </p:cNvPr>
            <p:cNvPicPr>
              <a:picLocks noChangeAspect="1"/>
            </p:cNvPicPr>
            <p:nvPr/>
          </p:nvPicPr>
          <p:blipFill>
            <a:blip r:embed="rId9"/>
            <a:stretch>
              <a:fillRect/>
            </a:stretch>
          </p:blipFill>
          <p:spPr>
            <a:xfrm>
              <a:off x="1386529" y="3831004"/>
              <a:ext cx="3006262" cy="2311481"/>
            </a:xfrm>
            <a:prstGeom prst="rect">
              <a:avLst/>
            </a:prstGeom>
          </p:spPr>
        </p:pic>
        <p:pic>
          <p:nvPicPr>
            <p:cNvPr id="4" name="Image 3" descr="Une image contenant garçon, personne, dessin humoristique&#10;&#10;Description générée automatiquement">
              <a:extLst>
                <a:ext uri="{FF2B5EF4-FFF2-40B4-BE49-F238E27FC236}">
                  <a16:creationId xmlns:a16="http://schemas.microsoft.com/office/drawing/2014/main" id="{9558C54F-559C-BD0B-3168-319CBFE741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71347" y="3808359"/>
              <a:ext cx="3159077" cy="2233327"/>
            </a:xfrm>
            <a:prstGeom prst="rect">
              <a:avLst/>
            </a:prstGeom>
          </p:spPr>
        </p:pic>
        <p:pic>
          <p:nvPicPr>
            <p:cNvPr id="5" name="Image 4" descr="Une image contenant dessin, illustration, dessin humoristique, croquis&#10;&#10;Description générée automatiquement">
              <a:extLst>
                <a:ext uri="{FF2B5EF4-FFF2-40B4-BE49-F238E27FC236}">
                  <a16:creationId xmlns:a16="http://schemas.microsoft.com/office/drawing/2014/main" id="{A4C5EBE5-B7EA-F932-56C1-2387903DE1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58616" y="1164268"/>
              <a:ext cx="1969143" cy="2644091"/>
            </a:xfrm>
            <a:prstGeom prst="rect">
              <a:avLst/>
            </a:prstGeom>
          </p:spPr>
        </p:pic>
        <p:pic>
          <p:nvPicPr>
            <p:cNvPr id="12" name="Image 11" descr="Une image contenant dessin, dessin humoristique, Dessin animé, illustration&#10;&#10;Description générée automatiquement">
              <a:extLst>
                <a:ext uri="{FF2B5EF4-FFF2-40B4-BE49-F238E27FC236}">
                  <a16:creationId xmlns:a16="http://schemas.microsoft.com/office/drawing/2014/main" id="{3939E10D-090B-3973-0F8C-FC4DF81D81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43034" y="1226786"/>
              <a:ext cx="3159077" cy="2675474"/>
            </a:xfrm>
            <a:prstGeom prst="rect">
              <a:avLst/>
            </a:prstGeom>
          </p:spPr>
        </p:pic>
      </p:grpSp>
      <p:pic>
        <p:nvPicPr>
          <p:cNvPr id="15" name="03_A l_école">
            <a:hlinkClick r:id="" action="ppaction://media"/>
            <a:extLst>
              <a:ext uri="{FF2B5EF4-FFF2-40B4-BE49-F238E27FC236}">
                <a16:creationId xmlns:a16="http://schemas.microsoft.com/office/drawing/2014/main" id="{97268AC4-040B-ED64-9523-BB04CEF5867C}"/>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7968861" y="1310291"/>
            <a:ext cx="478971" cy="478971"/>
          </a:xfrm>
          <a:prstGeom prst="rect">
            <a:avLst/>
          </a:prstGeom>
        </p:spPr>
      </p:pic>
    </p:spTree>
    <p:extLst>
      <p:ext uri="{BB962C8B-B14F-4D97-AF65-F5344CB8AC3E}">
        <p14:creationId xmlns:p14="http://schemas.microsoft.com/office/powerpoint/2010/main" val="6741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14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a:t>
            </a:r>
            <a:r>
              <a:rPr lang="fr-FR" sz="1600" b="1" dirty="0">
                <a:solidFill>
                  <a:prstClr val="white">
                    <a:lumMod val="65000"/>
                  </a:prstClr>
                </a:solidFill>
                <a:latin typeface="Calibri"/>
              </a:rPr>
              <a:t>t en majuscule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37527269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489145" y="4500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837952" y="37057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a:t>
            </a:r>
            <a:r>
              <a:rPr lang="fr-FR" sz="1600" b="1" dirty="0">
                <a:solidFill>
                  <a:prstClr val="white">
                    <a:lumMod val="65000"/>
                  </a:prstClr>
                </a:solidFill>
                <a:latin typeface="Calibri"/>
              </a:rPr>
              <a:t>t</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en majuscule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1200354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63805" y="43009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4" name="ZoneTexte 3">
            <a:extLst>
              <a:ext uri="{FF2B5EF4-FFF2-40B4-BE49-F238E27FC236}">
                <a16:creationId xmlns:a16="http://schemas.microsoft.com/office/drawing/2014/main" id="{80ABAF63-099C-DD80-07AD-4044F477F9CC}"/>
              </a:ext>
            </a:extLst>
          </p:cNvPr>
          <p:cNvSpPr txBox="1"/>
          <p:nvPr>
            <p:custDataLst>
              <p:tags r:id="rId7"/>
            </p:custDataLst>
          </p:nvPr>
        </p:nvSpPr>
        <p:spPr>
          <a:xfrm>
            <a:off x="996713" y="28971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f.  Regardez comment je fais au tableau.  </a:t>
            </a:r>
          </a:p>
        </p:txBody>
      </p:sp>
      <p:sp>
        <p:nvSpPr>
          <p:cNvPr id="6" name="ZoneTexte 5">
            <a:extLst>
              <a:ext uri="{FF2B5EF4-FFF2-40B4-BE49-F238E27FC236}">
                <a16:creationId xmlns:a16="http://schemas.microsoft.com/office/drawing/2014/main" id="{61BD5701-DB0C-FD23-21A9-DEBCCF18F299}"/>
              </a:ext>
            </a:extLst>
          </p:cNvPr>
          <p:cNvSpPr txBox="1"/>
          <p:nvPr>
            <p:custDataLst>
              <p:tags r:id="rId8"/>
            </p:custDataLst>
          </p:nvPr>
        </p:nvSpPr>
        <p:spPr>
          <a:xfrm>
            <a:off x="996713" y="62364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5" name="Image 4">
            <a:extLst>
              <a:ext uri="{FF2B5EF4-FFF2-40B4-BE49-F238E27FC236}">
                <a16:creationId xmlns:a16="http://schemas.microsoft.com/office/drawing/2014/main" id="{B1A6D669-EAC4-5E26-06FC-D2AB9C73FC26}"/>
              </a:ext>
            </a:extLst>
          </p:cNvPr>
          <p:cNvPicPr>
            <a:picLocks noChangeAspect="1"/>
          </p:cNvPicPr>
          <p:nvPr>
            <p:custDataLst>
              <p:tags r:id="rId9"/>
            </p:custDataLst>
          </p:nvPr>
        </p:nvPicPr>
        <p:blipFill>
          <a:blip r:embed="rId13"/>
          <a:stretch>
            <a:fillRect/>
          </a:stretch>
        </p:blipFill>
        <p:spPr>
          <a:xfrm>
            <a:off x="3776977" y="2111944"/>
            <a:ext cx="1558171" cy="2543954"/>
          </a:xfrm>
          <a:prstGeom prst="rect">
            <a:avLst/>
          </a:prstGeom>
        </p:spPr>
      </p:pic>
    </p:spTree>
    <p:extLst>
      <p:ext uri="{BB962C8B-B14F-4D97-AF65-F5344CB8AC3E}">
        <p14:creationId xmlns:p14="http://schemas.microsoft.com/office/powerpoint/2010/main" val="30423736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a:t>
            </a:r>
            <a:r>
              <a:rPr lang="fr-FR" sz="1600" b="1" dirty="0">
                <a:solidFill>
                  <a:prstClr val="white">
                    <a:lumMod val="65000"/>
                  </a:prstClr>
                </a:solidFill>
                <a:latin typeface="Calibri"/>
              </a:rPr>
              <a:t>f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29942365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508092" y="4500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965664" y="35950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f comme je vous ai montré.</a:t>
            </a:r>
          </a:p>
        </p:txBody>
      </p:sp>
      <p:pic>
        <p:nvPicPr>
          <p:cNvPr id="4" name="Image 3">
            <a:extLst>
              <a:ext uri="{FF2B5EF4-FFF2-40B4-BE49-F238E27FC236}">
                <a16:creationId xmlns:a16="http://schemas.microsoft.com/office/drawing/2014/main" id="{B9FBB1C6-D7A9-5A71-1EA3-3F4F2C9210E4}"/>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28951650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6380" y="3388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68241" y="26500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f en majuscule. Regardez comment je fais.</a:t>
            </a:r>
          </a:p>
        </p:txBody>
      </p:sp>
      <p:sp>
        <p:nvSpPr>
          <p:cNvPr id="2" name="ZoneTexte 1">
            <a:extLst>
              <a:ext uri="{FF2B5EF4-FFF2-40B4-BE49-F238E27FC236}">
                <a16:creationId xmlns:a16="http://schemas.microsoft.com/office/drawing/2014/main" id="{5A775099-4389-9193-1801-F6A379B1D41F}"/>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4" name="Image 3">
            <a:extLst>
              <a:ext uri="{FF2B5EF4-FFF2-40B4-BE49-F238E27FC236}">
                <a16:creationId xmlns:a16="http://schemas.microsoft.com/office/drawing/2014/main" id="{1D25D9FD-91C1-BAD2-63FE-98F283577ACA}"/>
              </a:ext>
            </a:extLst>
          </p:cNvPr>
          <p:cNvPicPr>
            <a:picLocks noChangeAspect="1"/>
          </p:cNvPicPr>
          <p:nvPr>
            <p:custDataLst>
              <p:tags r:id="rId9"/>
            </p:custDataLst>
          </p:nvPr>
        </p:nvPicPr>
        <p:blipFill>
          <a:blip r:embed="rId13"/>
          <a:stretch>
            <a:fillRect/>
          </a:stretch>
        </p:blipFill>
        <p:spPr>
          <a:xfrm>
            <a:off x="3774016" y="1956004"/>
            <a:ext cx="2074713" cy="2943499"/>
          </a:xfrm>
          <a:prstGeom prst="rect">
            <a:avLst/>
          </a:prstGeom>
        </p:spPr>
      </p:pic>
    </p:spTree>
    <p:extLst>
      <p:ext uri="{BB962C8B-B14F-4D97-AF65-F5344CB8AC3E}">
        <p14:creationId xmlns:p14="http://schemas.microsoft.com/office/powerpoint/2010/main" val="8993329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a:t>
            </a:r>
            <a:r>
              <a:rPr lang="fr-FR" sz="1600" b="1" dirty="0">
                <a:solidFill>
                  <a:prstClr val="white">
                    <a:lumMod val="65000"/>
                  </a:prstClr>
                </a:solidFill>
                <a:latin typeface="Calibri"/>
              </a:rPr>
              <a:t>f</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majuscule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21844215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493343" y="457711"/>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965664" y="37651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f en majuscule comme je vous ai montré. </a:t>
            </a:r>
          </a:p>
        </p:txBody>
      </p:sp>
      <p:pic>
        <p:nvPicPr>
          <p:cNvPr id="4" name="Image 3">
            <a:extLst>
              <a:ext uri="{FF2B5EF4-FFF2-40B4-BE49-F238E27FC236}">
                <a16:creationId xmlns:a16="http://schemas.microsoft.com/office/drawing/2014/main" id="{C146DABA-CD01-8247-3255-6474406B5C34}"/>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1230355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47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03351" y="3432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Maintenant, vous allez écrire des lettres. Prenez vos livrets aux pages 6 et 7</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a:t>
            </a:r>
          </a:p>
        </p:txBody>
      </p:sp>
      <p:pic>
        <p:nvPicPr>
          <p:cNvPr id="7" name="Image 6">
            <a:extLst>
              <a:ext uri="{FF2B5EF4-FFF2-40B4-BE49-F238E27FC236}">
                <a16:creationId xmlns:a16="http://schemas.microsoft.com/office/drawing/2014/main" id="{888BE61F-E156-87B6-1171-823706D42E3D}"/>
              </a:ext>
            </a:extLst>
          </p:cNvPr>
          <p:cNvPicPr>
            <a:picLocks noChangeAspect="1"/>
          </p:cNvPicPr>
          <p:nvPr>
            <p:custDataLst>
              <p:tags r:id="rId8"/>
            </p:custDataLst>
          </p:nvPr>
        </p:nvPicPr>
        <p:blipFill>
          <a:blip r:embed="rId15"/>
          <a:stretch>
            <a:fillRect/>
          </a:stretch>
        </p:blipFill>
        <p:spPr>
          <a:xfrm>
            <a:off x="349446" y="1039060"/>
            <a:ext cx="4105848" cy="5487166"/>
          </a:xfrm>
          <a:prstGeom prst="rect">
            <a:avLst/>
          </a:prstGeom>
        </p:spPr>
      </p:pic>
      <p:sp>
        <p:nvSpPr>
          <p:cNvPr id="10" name="Rectangle 9">
            <a:extLst>
              <a:ext uri="{FF2B5EF4-FFF2-40B4-BE49-F238E27FC236}">
                <a16:creationId xmlns:a16="http://schemas.microsoft.com/office/drawing/2014/main" id="{6820ADC2-4EE1-AC6D-55A7-DC775CA8F71B}"/>
              </a:ext>
            </a:extLst>
          </p:cNvPr>
          <p:cNvSpPr/>
          <p:nvPr>
            <p:custDataLst>
              <p:tags r:id="rId9"/>
            </p:custDataLst>
          </p:nvPr>
        </p:nvSpPr>
        <p:spPr>
          <a:xfrm>
            <a:off x="514267" y="4862777"/>
            <a:ext cx="4070555" cy="17119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Image 12">
            <a:extLst>
              <a:ext uri="{FF2B5EF4-FFF2-40B4-BE49-F238E27FC236}">
                <a16:creationId xmlns:a16="http://schemas.microsoft.com/office/drawing/2014/main" id="{B5BA68A7-1559-B93E-8119-757D8178EBBE}"/>
              </a:ext>
            </a:extLst>
          </p:cNvPr>
          <p:cNvPicPr>
            <a:picLocks noChangeAspect="1"/>
          </p:cNvPicPr>
          <p:nvPr>
            <p:custDataLst>
              <p:tags r:id="rId10"/>
            </p:custDataLst>
          </p:nvPr>
        </p:nvPicPr>
        <p:blipFill>
          <a:blip r:embed="rId16"/>
          <a:stretch>
            <a:fillRect/>
          </a:stretch>
        </p:blipFill>
        <p:spPr>
          <a:xfrm>
            <a:off x="4813210" y="1000955"/>
            <a:ext cx="4191585" cy="5563376"/>
          </a:xfrm>
          <a:prstGeom prst="rect">
            <a:avLst/>
          </a:prstGeom>
        </p:spPr>
      </p:pic>
      <p:sp>
        <p:nvSpPr>
          <p:cNvPr id="14" name="Rectangle 13">
            <a:extLst>
              <a:ext uri="{FF2B5EF4-FFF2-40B4-BE49-F238E27FC236}">
                <a16:creationId xmlns:a16="http://schemas.microsoft.com/office/drawing/2014/main" id="{780152E5-7C5A-1D9F-B872-190B93260436}"/>
              </a:ext>
            </a:extLst>
          </p:cNvPr>
          <p:cNvSpPr/>
          <p:nvPr>
            <p:custDataLst>
              <p:tags r:id="rId11"/>
            </p:custDataLst>
          </p:nvPr>
        </p:nvSpPr>
        <p:spPr>
          <a:xfrm>
            <a:off x="4785658" y="4877192"/>
            <a:ext cx="4070555" cy="17119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27487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1024498" y="23899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schemeClr val="bg1">
                    <a:lumMod val="65000"/>
                  </a:schemeClr>
                </a:solidFill>
                <a:latin typeface="+mj-lt"/>
              </a:rPr>
              <a:t>Écrivez les </a:t>
            </a:r>
            <a:r>
              <a:rPr lang="fr-FR" sz="1600" b="1" dirty="0">
                <a:solidFill>
                  <a:prstClr val="white">
                    <a:lumMod val="65000"/>
                  </a:prstClr>
                </a:solidFill>
                <a:latin typeface="+mj-lt"/>
              </a:rPr>
              <a:t>lettres n, m, t et f comme le modèle en respectant les interlignes. </a:t>
            </a:r>
            <a:endPar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endParaRPr>
          </a:p>
        </p:txBody>
      </p:sp>
      <p:sp>
        <p:nvSpPr>
          <p:cNvPr id="4" name="ZoneTexte 3">
            <a:extLst>
              <a:ext uri="{FF2B5EF4-FFF2-40B4-BE49-F238E27FC236}">
                <a16:creationId xmlns:a16="http://schemas.microsoft.com/office/drawing/2014/main" id="{B928EF04-BAEE-DAD7-69F1-D88FC1EA530B}"/>
              </a:ext>
            </a:extLst>
          </p:cNvPr>
          <p:cNvSpPr txBox="1"/>
          <p:nvPr>
            <p:custDataLst>
              <p:tags r:id="rId8"/>
            </p:custDataLst>
          </p:nvPr>
        </p:nvSpPr>
        <p:spPr>
          <a:xfrm>
            <a:off x="1024498" y="557396"/>
            <a:ext cx="6437557"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mj-lt"/>
                <a:ea typeface="+mn-ea"/>
                <a:cs typeface="+mn-cs"/>
              </a:rPr>
              <a:t>L’enseignant circule entre les rangs et corrige si nécessaire.</a:t>
            </a:r>
            <a:endParaRPr kumimoji="0" lang="fr-MA" sz="1400" b="0" i="1" u="none" strike="noStrike" kern="1200" cap="none" spc="0" normalizeH="0" baseline="0" noProof="0" dirty="0">
              <a:ln>
                <a:noFill/>
              </a:ln>
              <a:solidFill>
                <a:prstClr val="black"/>
              </a:solidFill>
              <a:effectLst/>
              <a:uLnTx/>
              <a:uFillTx/>
              <a:latin typeface="+mj-lt"/>
              <a:ea typeface="+mn-ea"/>
              <a:cs typeface="+mn-cs"/>
            </a:endParaRPr>
          </a:p>
        </p:txBody>
      </p:sp>
      <p:pic>
        <p:nvPicPr>
          <p:cNvPr id="2" name="Image 1">
            <a:extLst>
              <a:ext uri="{FF2B5EF4-FFF2-40B4-BE49-F238E27FC236}">
                <a16:creationId xmlns:a16="http://schemas.microsoft.com/office/drawing/2014/main" id="{9CEFB6E0-6C95-203F-DAB9-36C3350D2FEE}"/>
              </a:ext>
            </a:extLst>
          </p:cNvPr>
          <p:cNvPicPr>
            <a:picLocks noChangeAspect="1"/>
          </p:cNvPicPr>
          <p:nvPr>
            <p:custDataLst>
              <p:tags r:id="rId9"/>
            </p:custDataLst>
          </p:nvPr>
        </p:nvPicPr>
        <p:blipFill>
          <a:blip r:embed="rId14"/>
          <a:srcRect t="21702"/>
          <a:stretch/>
        </p:blipFill>
        <p:spPr>
          <a:xfrm>
            <a:off x="1824427" y="1602858"/>
            <a:ext cx="5479001" cy="1883637"/>
          </a:xfrm>
          <a:prstGeom prst="rect">
            <a:avLst/>
          </a:prstGeom>
        </p:spPr>
      </p:pic>
      <p:pic>
        <p:nvPicPr>
          <p:cNvPr id="5" name="Image 4">
            <a:extLst>
              <a:ext uri="{FF2B5EF4-FFF2-40B4-BE49-F238E27FC236}">
                <a16:creationId xmlns:a16="http://schemas.microsoft.com/office/drawing/2014/main" id="{B14DAA84-6E9E-CFB6-08BB-420C33799805}"/>
              </a:ext>
            </a:extLst>
          </p:cNvPr>
          <p:cNvPicPr>
            <a:picLocks noChangeAspect="1"/>
          </p:cNvPicPr>
          <p:nvPr>
            <p:custDataLst>
              <p:tags r:id="rId10"/>
            </p:custDataLst>
          </p:nvPr>
        </p:nvPicPr>
        <p:blipFill>
          <a:blip r:embed="rId15"/>
          <a:srcRect t="19422"/>
          <a:stretch/>
        </p:blipFill>
        <p:spPr>
          <a:xfrm>
            <a:off x="1824427" y="3662622"/>
            <a:ext cx="5482691" cy="1938492"/>
          </a:xfrm>
          <a:prstGeom prst="rect">
            <a:avLst/>
          </a:prstGeom>
        </p:spPr>
      </p:pic>
    </p:spTree>
    <p:extLst>
      <p:ext uri="{BB962C8B-B14F-4D97-AF65-F5344CB8AC3E}">
        <p14:creationId xmlns:p14="http://schemas.microsoft.com/office/powerpoint/2010/main" val="2210191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10" name="ZoneTexte 9">
            <a:extLst>
              <a:ext uri="{FF2B5EF4-FFF2-40B4-BE49-F238E27FC236}">
                <a16:creationId xmlns:a16="http://schemas.microsoft.com/office/drawing/2014/main" id="{37EF2ADE-B959-5993-A71F-4320DC335AB1}"/>
              </a:ext>
            </a:extLst>
          </p:cNvPr>
          <p:cNvSpPr txBox="1"/>
          <p:nvPr>
            <p:custDataLst>
              <p:tags r:id="rId2"/>
            </p:custDataLst>
          </p:nvPr>
        </p:nvSpPr>
        <p:spPr>
          <a:xfrm>
            <a:off x="762000" y="330200"/>
            <a:ext cx="7874000" cy="338554"/>
          </a:xfrm>
          <a:prstGeom prst="rect">
            <a:avLst/>
          </a:prstGeom>
          <a:noFill/>
        </p:spPr>
        <p:txBody>
          <a:bodyPr wrap="square" rtlCol="0">
            <a:spAutoFit/>
          </a:bodyPr>
          <a:lstStyle/>
          <a:p>
            <a:pPr defTabSz="609630">
              <a:spcAft>
                <a:spcPts val="400"/>
              </a:spcAft>
              <a:defRPr/>
            </a:pPr>
            <a:endParaRPr lang="fr-FR" sz="1600" dirty="0">
              <a:solidFill>
                <a:prstClr val="white">
                  <a:lumMod val="65000"/>
                </a:prstClr>
              </a:solidFill>
              <a:latin typeface="Calibri"/>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3"/>
            </p:custDataLst>
          </p:nvPr>
        </p:nvSpPr>
        <p:spPr>
          <a:xfrm>
            <a:off x="304799" y="381001"/>
            <a:ext cx="8636000" cy="338554"/>
          </a:xfrm>
          <a:prstGeom prst="rect">
            <a:avLst/>
          </a:prstGeom>
          <a:noFill/>
        </p:spPr>
        <p:txBody>
          <a:bodyPr wrap="square" rtlCol="0">
            <a:spAutoFit/>
          </a:bodyPr>
          <a:lstStyle/>
          <a:p>
            <a:pPr defTabSz="609630">
              <a:spcAft>
                <a:spcPts val="400"/>
              </a:spcAft>
              <a:defRPr/>
            </a:pPr>
            <a:r>
              <a:rPr lang="fr-FR" sz="1600" i="1" dirty="0">
                <a:solidFill>
                  <a:prstClr val="white">
                    <a:lumMod val="65000"/>
                  </a:prstClr>
                </a:solidFill>
                <a:latin typeface="Calibri"/>
              </a:rPr>
              <a:t>Deuxième écoute : les élèves chantent et font des gestes expressifs. Cliquez pour diffuser l’audio. </a:t>
            </a:r>
          </a:p>
        </p:txBody>
      </p:sp>
      <p:grpSp>
        <p:nvGrpSpPr>
          <p:cNvPr id="3" name="Groupe 2">
            <a:extLst>
              <a:ext uri="{FF2B5EF4-FFF2-40B4-BE49-F238E27FC236}">
                <a16:creationId xmlns:a16="http://schemas.microsoft.com/office/drawing/2014/main" id="{860D0244-FAF3-0D3E-D099-24DA0EF795D0}"/>
              </a:ext>
            </a:extLst>
          </p:cNvPr>
          <p:cNvGrpSpPr/>
          <p:nvPr>
            <p:custDataLst>
              <p:tags r:id="rId4"/>
            </p:custDataLst>
          </p:nvPr>
        </p:nvGrpSpPr>
        <p:grpSpPr>
          <a:xfrm>
            <a:off x="1386529" y="1164268"/>
            <a:ext cx="6043895" cy="4978217"/>
            <a:chOff x="1386529" y="1164268"/>
            <a:chExt cx="6043895" cy="4978217"/>
          </a:xfrm>
        </p:grpSpPr>
        <p:pic>
          <p:nvPicPr>
            <p:cNvPr id="4" name="Image 3">
              <a:extLst>
                <a:ext uri="{FF2B5EF4-FFF2-40B4-BE49-F238E27FC236}">
                  <a16:creationId xmlns:a16="http://schemas.microsoft.com/office/drawing/2014/main" id="{61F1EF6B-7720-D1C6-6FE1-B5F132D0DED6}"/>
                </a:ext>
              </a:extLst>
            </p:cNvPr>
            <p:cNvPicPr>
              <a:picLocks noChangeAspect="1"/>
            </p:cNvPicPr>
            <p:nvPr/>
          </p:nvPicPr>
          <p:blipFill>
            <a:blip r:embed="rId9"/>
            <a:stretch>
              <a:fillRect/>
            </a:stretch>
          </p:blipFill>
          <p:spPr>
            <a:xfrm>
              <a:off x="1386529" y="3831004"/>
              <a:ext cx="3006262" cy="2311481"/>
            </a:xfrm>
            <a:prstGeom prst="rect">
              <a:avLst/>
            </a:prstGeom>
          </p:spPr>
        </p:pic>
        <p:pic>
          <p:nvPicPr>
            <p:cNvPr id="11" name="Image 10" descr="Une image contenant garçon, personne, dessin humoristique&#10;&#10;Description générée automatiquement">
              <a:extLst>
                <a:ext uri="{FF2B5EF4-FFF2-40B4-BE49-F238E27FC236}">
                  <a16:creationId xmlns:a16="http://schemas.microsoft.com/office/drawing/2014/main" id="{A5F8611A-B80F-0890-43B5-BDCF2C4172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71347" y="3808359"/>
              <a:ext cx="3159077" cy="2233327"/>
            </a:xfrm>
            <a:prstGeom prst="rect">
              <a:avLst/>
            </a:prstGeom>
          </p:spPr>
        </p:pic>
        <p:pic>
          <p:nvPicPr>
            <p:cNvPr id="12" name="Image 11" descr="Une image contenant dessin, illustration, dessin humoristique, croquis&#10;&#10;Description générée automatiquement">
              <a:extLst>
                <a:ext uri="{FF2B5EF4-FFF2-40B4-BE49-F238E27FC236}">
                  <a16:creationId xmlns:a16="http://schemas.microsoft.com/office/drawing/2014/main" id="{B73974C5-9B5E-A044-BB78-EDE35145D7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58616" y="1164268"/>
              <a:ext cx="1969143" cy="2644091"/>
            </a:xfrm>
            <a:prstGeom prst="rect">
              <a:avLst/>
            </a:prstGeom>
          </p:spPr>
        </p:pic>
        <p:pic>
          <p:nvPicPr>
            <p:cNvPr id="13" name="Image 12" descr="Une image contenant dessin, dessin humoristique, Dessin animé, illustration&#10;&#10;Description générée automatiquement">
              <a:extLst>
                <a:ext uri="{FF2B5EF4-FFF2-40B4-BE49-F238E27FC236}">
                  <a16:creationId xmlns:a16="http://schemas.microsoft.com/office/drawing/2014/main" id="{0FC60310-8CC1-0F40-9C91-EF7CE59009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43034" y="1226786"/>
              <a:ext cx="3159077" cy="2675474"/>
            </a:xfrm>
            <a:prstGeom prst="rect">
              <a:avLst/>
            </a:prstGeom>
          </p:spPr>
        </p:pic>
      </p:grpSp>
      <p:pic>
        <p:nvPicPr>
          <p:cNvPr id="15" name="03_A l_école">
            <a:hlinkClick r:id="" action="ppaction://media"/>
            <a:extLst>
              <a:ext uri="{FF2B5EF4-FFF2-40B4-BE49-F238E27FC236}">
                <a16:creationId xmlns:a16="http://schemas.microsoft.com/office/drawing/2014/main" id="{EC2EB2B5-0786-DD2B-6FBB-61A5F1E8B848}"/>
              </a:ext>
            </a:extLst>
          </p:cNvPr>
          <p:cNvPicPr>
            <a:picLocks noChangeAspect="1"/>
          </p:cNvPicPr>
          <p:nvPr>
            <a:audioFile r:link="rId6"/>
            <p:custDataLst>
              <p:tags r:id="rId7"/>
            </p:custDataLst>
            <p:extLst>
              <p:ext uri="{DAA4B4D4-6D71-4841-9C94-3DE7FCFB9230}">
                <p14:media xmlns:p14="http://schemas.microsoft.com/office/powerpoint/2010/main" r:embed="rId5"/>
              </p:ext>
            </p:extLst>
          </p:nvPr>
        </p:nvPicPr>
        <p:blipFill>
          <a:blip r:embed="rId13"/>
          <a:stretch>
            <a:fillRect/>
          </a:stretch>
        </p:blipFill>
        <p:spPr>
          <a:xfrm>
            <a:off x="7894300" y="1252719"/>
            <a:ext cx="609600" cy="609600"/>
          </a:xfrm>
          <a:prstGeom prst="rect">
            <a:avLst/>
          </a:prstGeom>
        </p:spPr>
      </p:pic>
    </p:spTree>
    <p:extLst>
      <p:ext uri="{BB962C8B-B14F-4D97-AF65-F5344CB8AC3E}">
        <p14:creationId xmlns:p14="http://schemas.microsoft.com/office/powerpoint/2010/main" val="36610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14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2151010" y="1905000"/>
            <a:ext cx="7917833" cy="2769989"/>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  Chanson-action</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Présentation des lettres</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4: Écriture</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5: Jeu</a:t>
            </a: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1169079" y="4166989"/>
            <a:ext cx="916609" cy="508000"/>
          </a:xfrm>
          <a:prstGeom prst="rect">
            <a:avLst/>
          </a:prstGeom>
        </p:spPr>
      </p:pic>
      <p:sp>
        <p:nvSpPr>
          <p:cNvPr id="2" name="ZoneTexte 1">
            <a:extLst>
              <a:ext uri="{FF2B5EF4-FFF2-40B4-BE49-F238E27FC236}">
                <a16:creationId xmlns:a16="http://schemas.microsoft.com/office/drawing/2014/main" id="{F93389B4-22A9-16E0-9114-B4A51D81A1ED}"/>
              </a:ext>
            </a:extLst>
          </p:cNvPr>
          <p:cNvSpPr txBox="1"/>
          <p:nvPr>
            <p:custDataLst>
              <p:tags r:id="rId6"/>
            </p:custDataLst>
          </p:nvPr>
        </p:nvSpPr>
        <p:spPr>
          <a:xfrm>
            <a:off x="3492416" y="797301"/>
            <a:ext cx="4572000" cy="707886"/>
          </a:xfrm>
          <a:prstGeom prst="rect">
            <a:avLst/>
          </a:prstGeom>
          <a:noFill/>
        </p:spPr>
        <p:txBody>
          <a:bodyPr wrap="square">
            <a:spAutoFit/>
          </a:bodyPr>
          <a:lstStyle/>
          <a:p>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3</a:t>
            </a:r>
            <a:endParaRPr lang="fr-FR" sz="4000" dirty="0"/>
          </a:p>
        </p:txBody>
      </p:sp>
    </p:spTree>
    <p:extLst>
      <p:ext uri="{BB962C8B-B14F-4D97-AF65-F5344CB8AC3E}">
        <p14:creationId xmlns:p14="http://schemas.microsoft.com/office/powerpoint/2010/main" val="11679679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7"/>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2855136" y="1500521"/>
            <a:ext cx="459072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ea typeface="+mn-ea"/>
                <a:cs typeface="+mn-cs"/>
              </a:rPr>
              <a:t>Préparation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70164" y="2270796"/>
            <a:ext cx="7603671" cy="2302389"/>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25995" y="2330151"/>
            <a:ext cx="471005" cy="2125049"/>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20">
              <a:extLst>
                <a:ext uri="{96DAC541-7B7A-43D3-8B79-37D633B846F1}">
                  <asvg:svgBlip xmlns:asvg="http://schemas.microsoft.com/office/drawing/2016/SVG/main" r:embed="rId21"/>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10">
            <a:extLst>
              <a:ext uri="{FF2B5EF4-FFF2-40B4-BE49-F238E27FC236}">
                <a16:creationId xmlns:a16="http://schemas.microsoft.com/office/drawing/2014/main" id="{49158EF7-1A29-910E-4457-143F08AF8FB4}"/>
              </a:ext>
            </a:extLst>
          </p:cNvPr>
          <p:cNvSpPr txBox="1"/>
          <p:nvPr>
            <p:custDataLst>
              <p:tags r:id="rId7"/>
            </p:custDataLst>
          </p:nvPr>
        </p:nvSpPr>
        <p:spPr>
          <a:xfrm>
            <a:off x="1583537" y="2627983"/>
            <a:ext cx="6208881" cy="283766"/>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S’assurer que tous les élèves peuvent participer à l’activité</a:t>
            </a:r>
            <a:r>
              <a:rPr kumimoji="0" lang="fr-FR" sz="2000" b="1" i="0" u="none" strike="noStrike" kern="1200" cap="none" spc="0" normalizeH="0" baseline="0" noProof="0" dirty="0">
                <a:ln>
                  <a:noFill/>
                </a:ln>
                <a:solidFill>
                  <a:srgbClr val="0070C0"/>
                </a:solidFill>
                <a:effectLst/>
                <a:uLnTx/>
                <a:uFillTx/>
                <a:latin typeface="Dosis" pitchFamily="2" charset="0"/>
                <a:ea typeface="+mn-ea"/>
                <a:cs typeface="+mn-cs"/>
              </a:rPr>
              <a:t>. </a:t>
            </a:r>
          </a:p>
        </p:txBody>
      </p:sp>
      <p:pic>
        <p:nvPicPr>
          <p:cNvPr id="17" name="Image 16">
            <a:extLst>
              <a:ext uri="{FF2B5EF4-FFF2-40B4-BE49-F238E27FC236}">
                <a16:creationId xmlns:a16="http://schemas.microsoft.com/office/drawing/2014/main" id="{B891F837-A361-58E0-C20B-D67A42A121D4}"/>
              </a:ext>
            </a:extLst>
          </p:cNvPr>
          <p:cNvPicPr>
            <a:picLocks noChangeAspect="1"/>
          </p:cNvPicPr>
          <p:nvPr>
            <p:custDataLst>
              <p:tags r:id="rId8"/>
            </p:custDataLst>
          </p:nvPr>
        </p:nvPicPr>
        <p:blipFill>
          <a:blip r:embed="rId22"/>
          <a:stretch>
            <a:fillRect/>
          </a:stretch>
        </p:blipFill>
        <p:spPr>
          <a:xfrm>
            <a:off x="904258" y="2589682"/>
            <a:ext cx="336283" cy="366045"/>
          </a:xfrm>
          <a:prstGeom prst="rect">
            <a:avLst/>
          </a:prstGeom>
        </p:spPr>
      </p:pic>
      <p:sp>
        <p:nvSpPr>
          <p:cNvPr id="8" name="TextBox 10">
            <a:extLst>
              <a:ext uri="{FF2B5EF4-FFF2-40B4-BE49-F238E27FC236}">
                <a16:creationId xmlns:a16="http://schemas.microsoft.com/office/drawing/2014/main" id="{0063267F-8CB5-1CFC-D4A9-B9EEB0264AD6}"/>
              </a:ext>
            </a:extLst>
          </p:cNvPr>
          <p:cNvSpPr txBox="1"/>
          <p:nvPr>
            <p:custDataLst>
              <p:tags r:id="rId9"/>
            </p:custDataLst>
          </p:nvPr>
        </p:nvSpPr>
        <p:spPr>
          <a:xfrm>
            <a:off x="1552832" y="3525764"/>
            <a:ext cx="6696157" cy="340519"/>
          </a:xfrm>
          <a:prstGeom prst="roundRect">
            <a:avLst/>
          </a:prstGeom>
          <a:noFill/>
        </p:spPr>
        <p:txBody>
          <a:bodyPr wrap="square" lIns="0" tIns="0" rIns="0" bIns="0" rtlCol="0" anchor="t">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Dosis" pitchFamily="2" charset="0"/>
                <a:ea typeface="+mn-ea"/>
                <a:cs typeface="+mn-cs"/>
              </a:rPr>
              <a:t>Tracer une grille de 9 cases ( au tableau ou sur le sol).</a:t>
            </a:r>
          </a:p>
        </p:txBody>
      </p:sp>
      <p:pic>
        <p:nvPicPr>
          <p:cNvPr id="10" name="Image 9">
            <a:extLst>
              <a:ext uri="{FF2B5EF4-FFF2-40B4-BE49-F238E27FC236}">
                <a16:creationId xmlns:a16="http://schemas.microsoft.com/office/drawing/2014/main" id="{4CA8A096-A102-B099-ABCB-DFA0BCC407C2}"/>
              </a:ext>
            </a:extLst>
          </p:cNvPr>
          <p:cNvPicPr>
            <a:picLocks noChangeAspect="1"/>
          </p:cNvPicPr>
          <p:nvPr>
            <p:custDataLst>
              <p:tags r:id="rId10"/>
            </p:custDataLst>
          </p:nvPr>
        </p:nvPicPr>
        <p:blipFill>
          <a:blip r:embed="rId22"/>
          <a:stretch>
            <a:fillRect/>
          </a:stretch>
        </p:blipFill>
        <p:spPr>
          <a:xfrm>
            <a:off x="880636" y="3558040"/>
            <a:ext cx="336283" cy="366045"/>
          </a:xfrm>
          <a:prstGeom prst="rect">
            <a:avLst/>
          </a:prstGeom>
        </p:spPr>
      </p:pic>
      <p:sp>
        <p:nvSpPr>
          <p:cNvPr id="13" name="ZoneTexte 12">
            <a:extLst>
              <a:ext uri="{FF2B5EF4-FFF2-40B4-BE49-F238E27FC236}">
                <a16:creationId xmlns:a16="http://schemas.microsoft.com/office/drawing/2014/main" id="{F3880F26-F291-6F41-20D5-58320889DCB6}"/>
              </a:ext>
            </a:extLst>
          </p:cNvPr>
          <p:cNvSpPr txBox="1"/>
          <p:nvPr>
            <p:custDataLst>
              <p:tags r:id="rId11"/>
            </p:custDataLst>
          </p:nvPr>
        </p:nvSpPr>
        <p:spPr>
          <a:xfrm>
            <a:off x="1707267" y="5185802"/>
            <a:ext cx="715009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Voir la </a:t>
            </a:r>
            <a:r>
              <a:rPr kumimoji="0" lang="fr-FR" sz="1800" b="1" i="0" u="none" strike="noStrike" kern="1200" cap="none" spc="0" normalizeH="0" baseline="0" noProof="0" dirty="0">
                <a:ln>
                  <a:noFill/>
                </a:ln>
                <a:solidFill>
                  <a:srgbClr val="0070C0"/>
                </a:solidFill>
                <a:effectLst/>
                <a:uLnTx/>
                <a:uFillTx/>
                <a:latin typeface="Calibri"/>
                <a:ea typeface="+mn-ea"/>
                <a:cs typeface="+mn-cs"/>
              </a:rPr>
              <a:t>vidéo F5 </a:t>
            </a:r>
            <a:r>
              <a:rPr kumimoji="0" lang="fr-FR" sz="1800" b="1" i="0" u="none" strike="noStrike" kern="1200" cap="none" spc="0" normalizeH="0" baseline="0" noProof="0" dirty="0">
                <a:ln>
                  <a:noFill/>
                </a:ln>
                <a:solidFill>
                  <a:prstClr val="black"/>
                </a:solidFill>
                <a:effectLst/>
                <a:uLnTx/>
                <a:uFillTx/>
                <a:latin typeface="Calibri"/>
                <a:ea typeface="+mn-ea"/>
                <a:cs typeface="+mn-cs"/>
              </a:rPr>
              <a:t>pour une démonstration de l’activité sur le </a:t>
            </a:r>
            <a:r>
              <a:rPr kumimoji="0" lang="fr-FR" sz="1800" b="1" i="0" u="none" strike="noStrike" kern="1200" cap="none" spc="0" normalizeH="0" baseline="0" noProof="0" dirty="0">
                <a:ln>
                  <a:noFill/>
                </a:ln>
                <a:solidFill>
                  <a:srgbClr val="0070C0"/>
                </a:solidFill>
                <a:effectLst/>
                <a:uLnTx/>
                <a:uFillTx/>
                <a:latin typeface="Calibri"/>
                <a:ea typeface="+mn-ea"/>
                <a:cs typeface="+mn-cs"/>
              </a:rPr>
              <a:t>portail </a:t>
            </a:r>
            <a:r>
              <a:rPr kumimoji="0" lang="fr-FR" sz="1800" b="1" i="0" u="none" strike="noStrike" kern="1200" cap="none" spc="0" normalizeH="0" baseline="0" noProof="0" dirty="0" err="1">
                <a:ln>
                  <a:noFill/>
                </a:ln>
                <a:solidFill>
                  <a:srgbClr val="0070C0"/>
                </a:solidFill>
                <a:effectLst/>
                <a:uLnTx/>
                <a:uFillTx/>
                <a:latin typeface="Calibri"/>
                <a:ea typeface="+mn-ea"/>
                <a:cs typeface="+mn-cs"/>
              </a:rPr>
              <a:t>Riada</a:t>
            </a:r>
            <a:r>
              <a:rPr kumimoji="0" lang="fr-FR" sz="1800" b="1" i="0" u="none" strike="noStrike" kern="1200" cap="none" spc="0" normalizeH="0" baseline="0" noProof="0" dirty="0">
                <a:ln>
                  <a:noFill/>
                </a:ln>
                <a:solidFill>
                  <a:srgbClr val="0070C0"/>
                </a:solidFill>
                <a:effectLst/>
                <a:uLnTx/>
                <a:uFillTx/>
                <a:latin typeface="Calibri"/>
                <a:ea typeface="+mn-ea"/>
                <a:cs typeface="+mn-cs"/>
              </a:rPr>
              <a:t>. </a:t>
            </a:r>
          </a:p>
        </p:txBody>
      </p:sp>
      <p:sp>
        <p:nvSpPr>
          <p:cNvPr id="14" name="AutoShape 2" descr="A very simple and clean clipart or icon of a video camera to indicate a link to a video, designed for children. The design should be playful and easy to understand, with soft edges, bright colors like blue, yellow, or green, and minimal details.">
            <a:extLst>
              <a:ext uri="{FF2B5EF4-FFF2-40B4-BE49-F238E27FC236}">
                <a16:creationId xmlns:a16="http://schemas.microsoft.com/office/drawing/2014/main" id="{562E3520-5921-F467-13C5-6A1240B40AF1}"/>
              </a:ext>
            </a:extLst>
          </p:cNvPr>
          <p:cNvSpPr>
            <a:spLocks noChangeAspect="1" noChangeArrowheads="1"/>
          </p:cNvSpPr>
          <p:nvPr>
            <p:custDataLst>
              <p:tags r:id="rId12"/>
            </p:custDataLst>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4" descr="A very simple and clean clipart or icon of a video camera to indicate a link to a video, designed for children. The design should be playful and easy to understand, with soft edges and bright colors like yellow or green, without the blue ellipse at the bottom, and minimal details.">
            <a:extLst>
              <a:ext uri="{FF2B5EF4-FFF2-40B4-BE49-F238E27FC236}">
                <a16:creationId xmlns:a16="http://schemas.microsoft.com/office/drawing/2014/main" id="{6513A5E0-6DF6-7458-6E15-61BA811B8B44}"/>
              </a:ext>
            </a:extLst>
          </p:cNvPr>
          <p:cNvSpPr>
            <a:spLocks noChangeAspect="1" noChangeArrowheads="1"/>
          </p:cNvSpPr>
          <p:nvPr>
            <p:custDataLst>
              <p:tags r:id="rId13"/>
            </p:custDataLst>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0" name="Picture 6" descr="Video player - Free multimedia icons">
            <a:extLst>
              <a:ext uri="{FF2B5EF4-FFF2-40B4-BE49-F238E27FC236}">
                <a16:creationId xmlns:a16="http://schemas.microsoft.com/office/drawing/2014/main" id="{3DE438CE-AF63-9CEA-34F6-64DCC67C1332}"/>
              </a:ext>
            </a:extLst>
          </p:cNvPr>
          <p:cNvPicPr>
            <a:picLocks noChangeAspect="1" noChangeArrowheads="1"/>
          </p:cNvPicPr>
          <p:nvPr>
            <p:custDataLst>
              <p:tags r:id="rId14"/>
            </p:custDataLst>
          </p:nvPr>
        </p:nvPicPr>
        <p:blipFill>
          <a:blip r:embed="rId2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5025" y="4866143"/>
            <a:ext cx="783789" cy="783789"/>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185150C6-F754-4A52-7DD4-562EAF58A69B}"/>
              </a:ext>
            </a:extLst>
          </p:cNvPr>
          <p:cNvSpPr txBox="1"/>
          <p:nvPr>
            <p:custDataLst>
              <p:tags r:id="rId15"/>
            </p:custDataLst>
          </p:nvPr>
        </p:nvSpPr>
        <p:spPr>
          <a:xfrm>
            <a:off x="5150497" y="215242"/>
            <a:ext cx="38374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white">
                    <a:lumMod val="50000"/>
                  </a:prstClr>
                </a:solidFill>
                <a:effectLst/>
                <a:uLnTx/>
                <a:uFillTx/>
                <a:latin typeface="Calibri"/>
                <a:ea typeface="+mn-ea"/>
                <a:cs typeface="+mn-cs"/>
              </a:rPr>
              <a:t>Pour l’enseignant – À ne pas lire aux élèves.</a:t>
            </a:r>
          </a:p>
        </p:txBody>
      </p:sp>
    </p:spTree>
    <p:extLst>
      <p:ext uri="{BB962C8B-B14F-4D97-AF65-F5344CB8AC3E}">
        <p14:creationId xmlns:p14="http://schemas.microsoft.com/office/powerpoint/2010/main" val="41090603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39205" y="180292"/>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497746" y="4789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21483" y="393871"/>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On va jouer à un nouveau jeu qui s’appelle « Tic – Tac – </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Toe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a:t>
            </a:r>
          </a:p>
        </p:txBody>
      </p:sp>
      <p:sp>
        <p:nvSpPr>
          <p:cNvPr id="4" name="ZoneTexte 3">
            <a:extLst>
              <a:ext uri="{FF2B5EF4-FFF2-40B4-BE49-F238E27FC236}">
                <a16:creationId xmlns:a16="http://schemas.microsoft.com/office/drawing/2014/main" id="{2B5D0D71-8D6E-376A-3E30-8C9DE7DBC84D}"/>
              </a:ext>
            </a:extLst>
          </p:cNvPr>
          <p:cNvSpPr txBox="1"/>
          <p:nvPr>
            <p:custDataLst>
              <p:tags r:id="rId8"/>
            </p:custDataLst>
          </p:nvPr>
        </p:nvSpPr>
        <p:spPr>
          <a:xfrm>
            <a:off x="4257618" y="1411332"/>
            <a:ext cx="4325223" cy="4862870"/>
          </a:xfrm>
          <a:prstGeom prst="rect">
            <a:avLst/>
          </a:prstGeom>
          <a:noFill/>
        </p:spPr>
        <p:txBody>
          <a:bodyPr wrap="square" rtlCol="0">
            <a:spAutoFit/>
          </a:bodyPr>
          <a:lstStyle/>
          <a:p>
            <a:pPr marL="457200" marR="0" lvl="0" indent="-457200" algn="just" defTabSz="457200" rtl="0" eaLnBrk="1" fontAlgn="auto" latinLnBrk="0" hangingPunct="1">
              <a:lnSpc>
                <a:spcPct val="100000"/>
              </a:lnSpc>
              <a:spcBef>
                <a:spcPts val="0"/>
              </a:spcBef>
              <a:spcAft>
                <a:spcPts val="12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 jeu s’effectue avec deux joueurs.  Dans chaque partie, 2 lettres sont utilisées (</a:t>
            </a:r>
            <a:r>
              <a:rPr lang="fr-FR" sz="2000" b="1" dirty="0">
                <a:solidFill>
                  <a:srgbClr val="1F497D"/>
                </a:solidFill>
                <a:latin typeface="Dosis" pitchFamily="2" charset="0"/>
              </a:rPr>
              <a:t>n</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a:t>
            </a:r>
            <a:r>
              <a:rPr lang="fr-FR" sz="2000" b="1" dirty="0">
                <a:solidFill>
                  <a:srgbClr val="1F497D"/>
                </a:solidFill>
                <a:latin typeface="Dosis" pitchFamily="2" charset="0"/>
              </a:rPr>
              <a:t>m </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ou </a:t>
            </a:r>
            <a:r>
              <a:rPr lang="fr-FR" sz="2000" b="1" dirty="0">
                <a:solidFill>
                  <a:srgbClr val="1F497D"/>
                </a:solidFill>
                <a:latin typeface="Dosis" pitchFamily="2" charset="0"/>
              </a:rPr>
              <a:t>t</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a:t>
            </a:r>
            <a:r>
              <a:rPr lang="fr-FR" sz="2000" b="1" dirty="0">
                <a:solidFill>
                  <a:srgbClr val="1F497D"/>
                </a:solidFill>
                <a:latin typeface="Dosis" pitchFamily="2" charset="0"/>
              </a:rPr>
              <a:t>f</a:t>
            </a: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  </a:t>
            </a:r>
          </a:p>
          <a:p>
            <a:pPr marL="457200" marR="0" lvl="0" indent="-457200" algn="just" defTabSz="457200" rtl="0" eaLnBrk="1" fontAlgn="auto" latinLnBrk="0" hangingPunct="1">
              <a:lnSpc>
                <a:spcPct val="100000"/>
              </a:lnSpc>
              <a:spcBef>
                <a:spcPts val="0"/>
              </a:spcBef>
              <a:spcAft>
                <a:spcPts val="12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Le premier joueur choisit « sa » lettre et l’écrit dans une case de la grille. Le deuxième joueur écrit  à son tour « sa » lettre dans une autre case.  </a:t>
            </a:r>
          </a:p>
          <a:p>
            <a:pPr marL="457200" marR="0" lvl="0" indent="-457200" algn="just" defTabSz="457200" rtl="0" eaLnBrk="1" fontAlgn="auto" latinLnBrk="0" hangingPunct="1">
              <a:lnSpc>
                <a:spcPct val="100000"/>
              </a:lnSpc>
              <a:spcBef>
                <a:spcPts val="0"/>
              </a:spcBef>
              <a:spcAft>
                <a:spcPts val="12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La procédure continue : chaque élève écrit sa lettre dans une case à tour de rôle. </a:t>
            </a:r>
          </a:p>
          <a:p>
            <a:pPr marL="457200" marR="0" lvl="0" indent="-457200" algn="just" defTabSz="457200" rtl="0" eaLnBrk="1" fontAlgn="auto" latinLnBrk="0" hangingPunct="1">
              <a:lnSpc>
                <a:spcPct val="100000"/>
              </a:lnSpc>
              <a:spcBef>
                <a:spcPts val="0"/>
              </a:spcBef>
              <a:spcAft>
                <a:spcPts val="1200"/>
              </a:spcAft>
              <a:buClrTx/>
              <a:buSzTx/>
              <a:buFontTx/>
              <a:buAutoNum type="arabicPeriod"/>
              <a:tabLst/>
              <a:defRPr/>
            </a:pPr>
            <a:r>
              <a:rPr kumimoji="0" lang="fr-FR" sz="2000" b="1" i="0" u="none" strike="noStrike" kern="1200" cap="none" spc="0" normalizeH="0" baseline="0" noProof="0" dirty="0">
                <a:ln>
                  <a:noFill/>
                </a:ln>
                <a:solidFill>
                  <a:srgbClr val="1F497D"/>
                </a:solidFill>
                <a:effectLst/>
                <a:uLnTx/>
                <a:uFillTx/>
                <a:latin typeface="Dosis" pitchFamily="2" charset="0"/>
                <a:ea typeface="+mn-ea"/>
                <a:cs typeface="+mn-cs"/>
              </a:rPr>
              <a:t>L’élève qui réussit le premier à créer un alignement horizontal, vertical ou diagonal est le gagnant.</a:t>
            </a:r>
          </a:p>
        </p:txBody>
      </p:sp>
      <p:pic>
        <p:nvPicPr>
          <p:cNvPr id="2" name="Image 1">
            <a:extLst>
              <a:ext uri="{FF2B5EF4-FFF2-40B4-BE49-F238E27FC236}">
                <a16:creationId xmlns:a16="http://schemas.microsoft.com/office/drawing/2014/main" id="{9B22E17A-AB2F-5E0B-9737-1CD276220CD1}"/>
              </a:ext>
            </a:extLst>
          </p:cNvPr>
          <p:cNvPicPr>
            <a:picLocks noChangeAspect="1"/>
          </p:cNvPicPr>
          <p:nvPr>
            <p:custDataLst>
              <p:tags r:id="rId9"/>
            </p:custDataLst>
          </p:nvPr>
        </p:nvPicPr>
        <p:blipFill>
          <a:blip r:embed="rId14"/>
          <a:stretch>
            <a:fillRect/>
          </a:stretch>
        </p:blipFill>
        <p:spPr>
          <a:xfrm>
            <a:off x="1198659" y="3858250"/>
            <a:ext cx="2495898" cy="2181529"/>
          </a:xfrm>
          <a:prstGeom prst="rect">
            <a:avLst/>
          </a:prstGeom>
        </p:spPr>
      </p:pic>
      <p:pic>
        <p:nvPicPr>
          <p:cNvPr id="6" name="Image 5">
            <a:extLst>
              <a:ext uri="{FF2B5EF4-FFF2-40B4-BE49-F238E27FC236}">
                <a16:creationId xmlns:a16="http://schemas.microsoft.com/office/drawing/2014/main" id="{EAAFABCC-FCCD-61DC-BA3A-40EB95AFE8EA}"/>
              </a:ext>
            </a:extLst>
          </p:cNvPr>
          <p:cNvPicPr>
            <a:picLocks noChangeAspect="1"/>
          </p:cNvPicPr>
          <p:nvPr>
            <p:custDataLst>
              <p:tags r:id="rId10"/>
            </p:custDataLst>
          </p:nvPr>
        </p:nvPicPr>
        <p:blipFill>
          <a:blip r:embed="rId15"/>
          <a:stretch>
            <a:fillRect/>
          </a:stretch>
        </p:blipFill>
        <p:spPr>
          <a:xfrm>
            <a:off x="1198659" y="1048692"/>
            <a:ext cx="2495898" cy="2629267"/>
          </a:xfrm>
          <a:prstGeom prst="rect">
            <a:avLst/>
          </a:prstGeom>
        </p:spPr>
      </p:pic>
    </p:spTree>
    <p:extLst>
      <p:ext uri="{BB962C8B-B14F-4D97-AF65-F5344CB8AC3E}">
        <p14:creationId xmlns:p14="http://schemas.microsoft.com/office/powerpoint/2010/main" val="41601428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07675" y="42101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1024498" y="359852"/>
            <a:ext cx="7686264" cy="338554"/>
          </a:xfrm>
          <a:prstGeom prst="rect">
            <a:avLst/>
          </a:prstGeom>
          <a:noFill/>
        </p:spPr>
        <p:txBody>
          <a:bodyPr wrap="square" rtlCol="0">
            <a:spAutoFit/>
          </a:bodyPr>
          <a:lstStyle/>
          <a:p>
            <a:pPr marL="0" marR="0" lvl="0" indent="0" algn="just"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Maintenant, jouons !  </a:t>
            </a:r>
          </a:p>
        </p:txBody>
      </p:sp>
      <p:pic>
        <p:nvPicPr>
          <p:cNvPr id="4" name="Image 3">
            <a:extLst>
              <a:ext uri="{FF2B5EF4-FFF2-40B4-BE49-F238E27FC236}">
                <a16:creationId xmlns:a16="http://schemas.microsoft.com/office/drawing/2014/main" id="{77FC08A9-5FC5-30F7-52CE-6047458350E7}"/>
              </a:ext>
            </a:extLst>
          </p:cNvPr>
          <p:cNvPicPr>
            <a:picLocks noChangeAspect="1"/>
          </p:cNvPicPr>
          <p:nvPr>
            <p:custDataLst>
              <p:tags r:id="rId8"/>
            </p:custDataLst>
          </p:nvPr>
        </p:nvPicPr>
        <p:blipFill>
          <a:blip r:embed="rId12"/>
          <a:stretch>
            <a:fillRect/>
          </a:stretch>
        </p:blipFill>
        <p:spPr>
          <a:xfrm>
            <a:off x="2728442" y="1886724"/>
            <a:ext cx="3687115" cy="3084551"/>
          </a:xfrm>
          <a:prstGeom prst="rect">
            <a:avLst/>
          </a:prstGeom>
        </p:spPr>
      </p:pic>
    </p:spTree>
    <p:extLst>
      <p:ext uri="{BB962C8B-B14F-4D97-AF65-F5344CB8AC3E}">
        <p14:creationId xmlns:p14="http://schemas.microsoft.com/office/powerpoint/2010/main" val="17634245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D51A81A8-4F06-C093-25A9-0FE3712ACE6B}"/>
              </a:ext>
            </a:extLst>
          </p:cNvPr>
          <p:cNvGrpSpPr/>
          <p:nvPr>
            <p:custDataLst>
              <p:tags r:id="rId1"/>
            </p:custDataLst>
          </p:nvPr>
        </p:nvGrpSpPr>
        <p:grpSpPr>
          <a:xfrm>
            <a:off x="-50800" y="-6928"/>
            <a:ext cx="9245600" cy="6890327"/>
            <a:chOff x="0" y="0"/>
            <a:chExt cx="13716000" cy="10287000"/>
          </a:xfrm>
        </p:grpSpPr>
        <p:sp>
          <p:nvSpPr>
            <p:cNvPr id="10" name="Rectangle 9">
              <a:extLst>
                <a:ext uri="{FF2B5EF4-FFF2-40B4-BE49-F238E27FC236}">
                  <a16:creationId xmlns:a16="http://schemas.microsoft.com/office/drawing/2014/main" id="{AA80821A-6045-A7B6-8BA1-654CC7001F11}"/>
                </a:ext>
              </a:extLst>
            </p:cNvPr>
            <p:cNvSpPr/>
            <p:nvPr/>
          </p:nvSpPr>
          <p:spPr>
            <a:xfrm>
              <a:off x="0" y="0"/>
              <a:ext cx="13716000" cy="10287000"/>
            </a:xfrm>
            <a:prstGeom prst="rect">
              <a:avLst/>
            </a:prstGeom>
            <a:solidFill>
              <a:srgbClr val="67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2" name="Rectangle : coins arrondis 11">
              <a:extLst>
                <a:ext uri="{FF2B5EF4-FFF2-40B4-BE49-F238E27FC236}">
                  <a16:creationId xmlns:a16="http://schemas.microsoft.com/office/drawing/2014/main" id="{64F59840-A01A-8173-DC12-4FC80A9EAD5C}"/>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13" name="Rectangle : coins arrondis 12">
              <a:extLst>
                <a:ext uri="{FF2B5EF4-FFF2-40B4-BE49-F238E27FC236}">
                  <a16:creationId xmlns:a16="http://schemas.microsoft.com/office/drawing/2014/main" id="{C42AFE5A-6CA2-6FC9-C6F7-D582C1D97B73}"/>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8260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2" name="AutoShape 2">
            <a:extLst>
              <a:ext uri="{FF2B5EF4-FFF2-40B4-BE49-F238E27FC236}">
                <a16:creationId xmlns:a16="http://schemas.microsoft.com/office/drawing/2014/main" id="{8FC75DF5-3FDA-9219-0E54-39CA7102F9B0}"/>
              </a:ext>
            </a:extLst>
          </p:cNvPr>
          <p:cNvSpPr>
            <a:spLocks noChangeAspect="1" noChangeArrowheads="1"/>
          </p:cNvSpPr>
          <p:nvPr>
            <p:custDataLst>
              <p:tags r:id="rId3"/>
            </p:custDataLst>
          </p:nvPr>
        </p:nvSpPr>
        <p:spPr bwMode="auto">
          <a:xfrm>
            <a:off x="4470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609630">
              <a:defRPr/>
            </a:pPr>
            <a:endParaRPr lang="fr-FR" sz="1200" dirty="0">
              <a:solidFill>
                <a:prstClr val="black"/>
              </a:solidFill>
              <a:latin typeface="Calibri"/>
            </a:endParaRPr>
          </a:p>
        </p:txBody>
      </p:sp>
      <p:pic>
        <p:nvPicPr>
          <p:cNvPr id="11" name="Image 10">
            <a:extLst>
              <a:ext uri="{FF2B5EF4-FFF2-40B4-BE49-F238E27FC236}">
                <a16:creationId xmlns:a16="http://schemas.microsoft.com/office/drawing/2014/main" id="{7716C7A4-C367-13D5-42B2-22528625D86D}"/>
              </a:ext>
            </a:extLst>
          </p:cNvPr>
          <p:cNvPicPr>
            <a:picLocks noChangeAspect="1"/>
          </p:cNvPicPr>
          <p:nvPr>
            <p:custDataLst>
              <p:tags r:id="rId4"/>
            </p:custDataLst>
          </p:nvPr>
        </p:nvPicPr>
        <p:blipFill>
          <a:blip r:embed="rId9"/>
          <a:stretch>
            <a:fillRect/>
          </a:stretch>
        </p:blipFill>
        <p:spPr>
          <a:xfrm>
            <a:off x="2039847" y="1796732"/>
            <a:ext cx="5064307" cy="4158646"/>
          </a:xfrm>
          <a:prstGeom prst="rect">
            <a:avLst/>
          </a:prstGeom>
        </p:spPr>
      </p:pic>
      <p:sp>
        <p:nvSpPr>
          <p:cNvPr id="3" name="ZoneTexte 2">
            <a:extLst>
              <a:ext uri="{FF2B5EF4-FFF2-40B4-BE49-F238E27FC236}">
                <a16:creationId xmlns:a16="http://schemas.microsoft.com/office/drawing/2014/main" id="{5E5AED38-3DED-93F7-D4C2-14AFC0DD8E78}"/>
              </a:ext>
            </a:extLst>
          </p:cNvPr>
          <p:cNvSpPr txBox="1"/>
          <p:nvPr>
            <p:custDataLst>
              <p:tags r:id="rId5"/>
            </p:custDataLst>
          </p:nvPr>
        </p:nvSpPr>
        <p:spPr>
          <a:xfrm>
            <a:off x="838199" y="435021"/>
            <a:ext cx="8128000" cy="338554"/>
          </a:xfrm>
          <a:prstGeom prst="rect">
            <a:avLst/>
          </a:prstGeom>
          <a:noFill/>
        </p:spPr>
        <p:txBody>
          <a:bodyPr wrap="square">
            <a:spAutoFit/>
          </a:bodyPr>
          <a:lstStyle/>
          <a:p>
            <a:pPr defTabSz="609630">
              <a:defRPr/>
            </a:pPr>
            <a:r>
              <a:rPr lang="fr-FR" sz="1600" b="1" dirty="0">
                <a:solidFill>
                  <a:prstClr val="white">
                    <a:lumMod val="65000"/>
                  </a:prstClr>
                </a:solidFill>
                <a:latin typeface="Calibri"/>
              </a:rPr>
              <a:t>La séance d’aujourd’hui est terminée. À demain ! </a:t>
            </a:r>
          </a:p>
        </p:txBody>
      </p:sp>
    </p:spTree>
    <p:extLst>
      <p:ext uri="{BB962C8B-B14F-4D97-AF65-F5344CB8AC3E}">
        <p14:creationId xmlns:p14="http://schemas.microsoft.com/office/powerpoint/2010/main" val="2158106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593903" y="1280147"/>
            <a:ext cx="7917833" cy="3731791"/>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endParaRPr kumimoji="0" lang="fr-FR" sz="44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endParaRP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1 :  Chanson-action</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2:  Vocabulaire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3: Présentation des lettres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Jeu</a:t>
            </a:r>
            <a:endParaRPr kumimoji="0" lang="fr-FR" sz="32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endParaRP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609297" y="2743377"/>
            <a:ext cx="916609" cy="508000"/>
          </a:xfrm>
          <a:prstGeom prst="rect">
            <a:avLst/>
          </a:prstGeom>
        </p:spPr>
      </p:pic>
      <p:sp>
        <p:nvSpPr>
          <p:cNvPr id="4" name="ZoneTexte 3">
            <a:extLst>
              <a:ext uri="{FF2B5EF4-FFF2-40B4-BE49-F238E27FC236}">
                <a16:creationId xmlns:a16="http://schemas.microsoft.com/office/drawing/2014/main" id="{B119C72B-B75D-7123-5906-BCEBD08B1612}"/>
              </a:ext>
            </a:extLst>
          </p:cNvPr>
          <p:cNvSpPr txBox="1"/>
          <p:nvPr>
            <p:custDataLst>
              <p:tags r:id="rId6"/>
            </p:custDataLst>
          </p:nvPr>
        </p:nvSpPr>
        <p:spPr>
          <a:xfrm>
            <a:off x="3408441" y="1067888"/>
            <a:ext cx="4572000" cy="707886"/>
          </a:xfrm>
          <a:prstGeom prst="rect">
            <a:avLst/>
          </a:prstGeom>
          <a:noFill/>
        </p:spPr>
        <p:txBody>
          <a:bodyPr wrap="square">
            <a:spAutoFit/>
          </a:bodyPr>
          <a:lstStyle/>
          <a:p>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3</a:t>
            </a:r>
            <a:endParaRPr lang="fr-FR" sz="4000" dirty="0"/>
          </a:p>
        </p:txBody>
      </p:sp>
    </p:spTree>
    <p:extLst>
      <p:ext uri="{BB962C8B-B14F-4D97-AF65-F5344CB8AC3E}">
        <p14:creationId xmlns:p14="http://schemas.microsoft.com/office/powerpoint/2010/main" val="4099308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25400"/>
            <a:ext cx="9144000" cy="68834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algn="just" defTabSz="457223">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defTabSz="457223">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defTabSz="457223">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just" defTabSz="457223">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3314414" y="1445247"/>
            <a:ext cx="3352800" cy="359073"/>
          </a:xfrm>
          <a:prstGeom prst="rect">
            <a:avLst/>
          </a:prstGeom>
        </p:spPr>
        <p:txBody>
          <a:bodyPr wrap="square" lIns="0" tIns="0" rIns="0" bIns="0" rtlCol="0" anchor="t">
            <a:spAutoFit/>
          </a:bodyPr>
          <a:lstStyle/>
          <a:p>
            <a:pPr algn="just" defTabSz="457223">
              <a:lnSpc>
                <a:spcPts val="2799"/>
              </a:lnSpc>
              <a:defRPr/>
            </a:pPr>
            <a:r>
              <a:rPr lang="fr-FR" sz="2400" b="1" dirty="0">
                <a:solidFill>
                  <a:srgbClr val="106585"/>
                </a:solidFill>
                <a:latin typeface="+mj-lt"/>
              </a:rPr>
              <a:t>Objectifs de l’activité </a:t>
            </a:r>
          </a:p>
        </p:txBody>
      </p:sp>
      <p:sp>
        <p:nvSpPr>
          <p:cNvPr id="11" name="Freeform 17">
            <a:extLst>
              <a:ext uri="{FF2B5EF4-FFF2-40B4-BE49-F238E27FC236}">
                <a16:creationId xmlns:a16="http://schemas.microsoft.com/office/drawing/2014/main" id="{D18BEC05-D612-F7E2-194E-B3EA5F2BB168}"/>
              </a:ext>
            </a:extLst>
          </p:cNvPr>
          <p:cNvSpPr/>
          <p:nvPr>
            <p:custDataLst>
              <p:tags r:id="rId5"/>
            </p:custDataLst>
          </p:nvPr>
        </p:nvSpPr>
        <p:spPr>
          <a:xfrm rot="10800000" flipH="1">
            <a:off x="660401" y="2290667"/>
            <a:ext cx="7835151" cy="220274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fr-MA" sz="600" dirty="0">
              <a:solidFill>
                <a:prstClr val="black"/>
              </a:solidFill>
              <a:latin typeface="Dosis" pitchFamily="2" charset="0"/>
            </a:endParaRPr>
          </a:p>
        </p:txBody>
      </p:sp>
      <p:sp>
        <p:nvSpPr>
          <p:cNvPr id="13" name="Freeform 17">
            <a:extLst>
              <a:ext uri="{FF2B5EF4-FFF2-40B4-BE49-F238E27FC236}">
                <a16:creationId xmlns:a16="http://schemas.microsoft.com/office/drawing/2014/main" id="{0C15E862-7EF3-9E28-081D-4B7348D69912}"/>
              </a:ext>
            </a:extLst>
          </p:cNvPr>
          <p:cNvSpPr/>
          <p:nvPr>
            <p:custDataLst>
              <p:tags r:id="rId6"/>
            </p:custDataLst>
          </p:nvPr>
        </p:nvSpPr>
        <p:spPr>
          <a:xfrm>
            <a:off x="816231" y="2350020"/>
            <a:ext cx="471005" cy="21108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6"/>
                </a:ext>
              </a:extLst>
            </a:blip>
            <a:stretch>
              <a:fillRect l="-109199" t="-6937" r="-896458" b="-829367"/>
            </a:stretch>
          </a:blipFill>
        </p:spPr>
        <p:txBody>
          <a:bodyPr/>
          <a:lstStyle/>
          <a:p>
            <a:pPr defTabSz="609630">
              <a:defRPr/>
            </a:pPr>
            <a:endParaRPr lang="fr-MA" sz="600" dirty="0">
              <a:solidFill>
                <a:prstClr val="black"/>
              </a:solidFill>
              <a:latin typeface="Dosis" pitchFamily="2" charset="0"/>
            </a:endParaRPr>
          </a:p>
        </p:txBody>
      </p:sp>
      <p:pic>
        <p:nvPicPr>
          <p:cNvPr id="19" name="Image 18">
            <a:extLst>
              <a:ext uri="{FF2B5EF4-FFF2-40B4-BE49-F238E27FC236}">
                <a16:creationId xmlns:a16="http://schemas.microsoft.com/office/drawing/2014/main" id="{C94B88BE-8917-6FF8-E4B2-F9E693387688}"/>
              </a:ext>
            </a:extLst>
          </p:cNvPr>
          <p:cNvPicPr>
            <a:picLocks noChangeAspect="1"/>
          </p:cNvPicPr>
          <p:nvPr>
            <p:custDataLst>
              <p:tags r:id="rId7"/>
            </p:custDataLst>
          </p:nvPr>
        </p:nvPicPr>
        <p:blipFill>
          <a:blip r:embed="rId17"/>
          <a:stretch>
            <a:fillRect/>
          </a:stretch>
        </p:blipFill>
        <p:spPr>
          <a:xfrm>
            <a:off x="1146788" y="2908184"/>
            <a:ext cx="336283" cy="366045"/>
          </a:xfrm>
          <a:prstGeom prst="rect">
            <a:avLst/>
          </a:prstGeom>
        </p:spPr>
      </p:pic>
      <p:sp>
        <p:nvSpPr>
          <p:cNvPr id="10" name="TextBox 10">
            <a:extLst>
              <a:ext uri="{FF2B5EF4-FFF2-40B4-BE49-F238E27FC236}">
                <a16:creationId xmlns:a16="http://schemas.microsoft.com/office/drawing/2014/main" id="{6D1AA5F5-9721-BDFB-5D84-C9B03241E66C}"/>
              </a:ext>
            </a:extLst>
          </p:cNvPr>
          <p:cNvSpPr txBox="1"/>
          <p:nvPr>
            <p:custDataLst>
              <p:tags r:id="rId8"/>
            </p:custDataLst>
          </p:nvPr>
        </p:nvSpPr>
        <p:spPr>
          <a:xfrm>
            <a:off x="1541236" y="2621069"/>
            <a:ext cx="6567423" cy="1312416"/>
          </a:xfrm>
          <a:prstGeom prst="roundRect">
            <a:avLst/>
          </a:prstGeom>
          <a:noFill/>
        </p:spPr>
        <p:txBody>
          <a:bodyPr wrap="square" lIns="0" tIns="0" rIns="0" bIns="0" rtlCol="0" anchor="t">
            <a:spAutoFit/>
          </a:bodyPr>
          <a:lstStyle/>
          <a:p>
            <a:pPr defTabSz="457223">
              <a:lnSpc>
                <a:spcPct val="200000"/>
              </a:lnSpc>
              <a:spcAft>
                <a:spcPts val="400"/>
              </a:spcAft>
              <a:defRPr/>
            </a:pPr>
            <a:r>
              <a:rPr lang="fr-FR" sz="2000" dirty="0">
                <a:latin typeface="Dosis" pitchFamily="2" charset="0"/>
              </a:rPr>
              <a:t>Comprendre et produire des mots de vocabulaire :  </a:t>
            </a:r>
          </a:p>
          <a:p>
            <a:pPr defTabSz="457223">
              <a:lnSpc>
                <a:spcPct val="200000"/>
              </a:lnSpc>
              <a:spcAft>
                <a:spcPts val="400"/>
              </a:spcAft>
              <a:defRPr/>
            </a:pPr>
            <a:r>
              <a:rPr lang="fr-FR" sz="2000" b="1" dirty="0">
                <a:solidFill>
                  <a:schemeClr val="accent5">
                    <a:lumMod val="50000"/>
                  </a:schemeClr>
                </a:solidFill>
                <a:latin typeface="Dosis" pitchFamily="2" charset="0"/>
              </a:rPr>
              <a:t>maman – nez – fleur – tortue – maison - trousse.</a:t>
            </a:r>
          </a:p>
        </p:txBody>
      </p:sp>
      <p:sp>
        <p:nvSpPr>
          <p:cNvPr id="8" name="ZoneTexte 7">
            <a:extLst>
              <a:ext uri="{FF2B5EF4-FFF2-40B4-BE49-F238E27FC236}">
                <a16:creationId xmlns:a16="http://schemas.microsoft.com/office/drawing/2014/main" id="{E6FC7C3C-2E9F-74BB-F875-15B60CA7F57D}"/>
              </a:ext>
            </a:extLst>
          </p:cNvPr>
          <p:cNvSpPr txBox="1"/>
          <p:nvPr>
            <p:custDataLst>
              <p:tags r:id="rId9"/>
            </p:custDataLst>
          </p:nvPr>
        </p:nvSpPr>
        <p:spPr>
          <a:xfrm>
            <a:off x="5150497" y="215242"/>
            <a:ext cx="3531736"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1222260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76855"/>
            <a:ext cx="7924800" cy="58477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Nous allons réviser les mots que nous avons vus hier. Qui veut passer au tableau pour nommer les images ?</a:t>
            </a:r>
            <a:endParaRPr kumimoji="0" lang="fr-FR" sz="1600" b="0"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75862" y="44104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1" name="Rectangle 10">
            <a:extLst>
              <a:ext uri="{FF2B5EF4-FFF2-40B4-BE49-F238E27FC236}">
                <a16:creationId xmlns:a16="http://schemas.microsoft.com/office/drawing/2014/main" id="{A8839DDB-7C1E-27E5-FFE0-AA854BD0A9AD}"/>
              </a:ext>
            </a:extLst>
          </p:cNvPr>
          <p:cNvSpPr/>
          <p:nvPr>
            <p:custDataLst>
              <p:tags r:id="rId3"/>
            </p:custDataLst>
          </p:nvPr>
        </p:nvSpPr>
        <p:spPr>
          <a:xfrm>
            <a:off x="4590782" y="3353103"/>
            <a:ext cx="94393" cy="1169551"/>
          </a:xfrm>
          <a:prstGeom prst="rect">
            <a:avLst/>
          </a:prstGeom>
          <a:noFill/>
        </p:spPr>
        <p:txBody>
          <a:bodyPr wrap="square" lIns="60960" tIns="30480" rIns="60960" bIns="30480">
            <a:spAutoFit/>
          </a:bodyPr>
          <a:lstStyle/>
          <a:p>
            <a:pPr algn="ctr" defTabSz="914446"/>
            <a:endParaRPr lang="fr-FR" sz="3600" b="1">
              <a:ln w="22225">
                <a:solidFill>
                  <a:srgbClr val="C0504D"/>
                </a:solidFill>
                <a:prstDash val="solid"/>
              </a:ln>
              <a:solidFill>
                <a:srgbClr val="C0504D">
                  <a:lumMod val="40000"/>
                  <a:lumOff val="60000"/>
                </a:srgbClr>
              </a:solidFill>
              <a:latin typeface="Calibri"/>
            </a:endParaRPr>
          </a:p>
          <a:p>
            <a:pPr algn="ctr" defTabSz="914446"/>
            <a:endParaRPr lang="fr-FR" sz="3600" b="1" dirty="0">
              <a:ln w="22225">
                <a:solidFill>
                  <a:srgbClr val="C0504D"/>
                </a:solidFill>
                <a:prstDash val="solid"/>
              </a:ln>
              <a:solidFill>
                <a:srgbClr val="C0504D">
                  <a:lumMod val="40000"/>
                  <a:lumOff val="60000"/>
                </a:srgbClr>
              </a:solidFill>
              <a:latin typeface="Calibri"/>
            </a:endParaRPr>
          </a:p>
        </p:txBody>
      </p:sp>
      <p:pic>
        <p:nvPicPr>
          <p:cNvPr id="12" name="Image 11">
            <a:extLst>
              <a:ext uri="{FF2B5EF4-FFF2-40B4-BE49-F238E27FC236}">
                <a16:creationId xmlns:a16="http://schemas.microsoft.com/office/drawing/2014/main" id="{4B2E5AFB-B502-63D7-C46A-823D144EA624}"/>
              </a:ext>
            </a:extLst>
          </p:cNvPr>
          <p:cNvPicPr>
            <a:picLocks noChangeAspect="1"/>
          </p:cNvPicPr>
          <p:nvPr>
            <p:custDataLst>
              <p:tags r:id="rId4"/>
            </p:custDataLst>
          </p:nvPr>
        </p:nvPicPr>
        <p:blipFill>
          <a:blip r:embed="rId14">
            <a:extLst>
              <a:ext uri="{28A0092B-C50C-407E-A947-70E740481C1C}">
                <a14:useLocalDpi xmlns:a14="http://schemas.microsoft.com/office/drawing/2010/main" val="0"/>
              </a:ext>
            </a:extLst>
          </a:blip>
          <a:stretch>
            <a:fillRect/>
          </a:stretch>
        </p:blipFill>
        <p:spPr>
          <a:xfrm rot="20142003">
            <a:off x="3709404" y="2388968"/>
            <a:ext cx="1754257" cy="1204147"/>
          </a:xfrm>
          <a:prstGeom prst="rect">
            <a:avLst/>
          </a:prstGeom>
        </p:spPr>
      </p:pic>
      <p:pic>
        <p:nvPicPr>
          <p:cNvPr id="13" name="Image 12">
            <a:extLst>
              <a:ext uri="{FF2B5EF4-FFF2-40B4-BE49-F238E27FC236}">
                <a16:creationId xmlns:a16="http://schemas.microsoft.com/office/drawing/2014/main" id="{1322EB37-4A67-695D-D313-E57A75F0AFDE}"/>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812800" y="4638648"/>
            <a:ext cx="2111925" cy="1100069"/>
          </a:xfrm>
          <a:prstGeom prst="rect">
            <a:avLst/>
          </a:prstGeom>
        </p:spPr>
      </p:pic>
      <p:pic>
        <p:nvPicPr>
          <p:cNvPr id="14" name="Image 13">
            <a:extLst>
              <a:ext uri="{FF2B5EF4-FFF2-40B4-BE49-F238E27FC236}">
                <a16:creationId xmlns:a16="http://schemas.microsoft.com/office/drawing/2014/main" id="{5043319C-55B6-01DF-43CC-652E7E88F2F6}"/>
              </a:ext>
            </a:extLst>
          </p:cNvPr>
          <p:cNvPicPr>
            <a:picLocks noChangeAspect="1"/>
          </p:cNvPicPr>
          <p:nvPr>
            <p:custDataLst>
              <p:tags r:id="rId6"/>
            </p:custDataLst>
          </p:nvPr>
        </p:nvPicPr>
        <p:blipFill>
          <a:blip r:embed="rId16"/>
          <a:stretch>
            <a:fillRect/>
          </a:stretch>
        </p:blipFill>
        <p:spPr>
          <a:xfrm>
            <a:off x="6248341" y="1991032"/>
            <a:ext cx="1817419" cy="1537417"/>
          </a:xfrm>
          <a:prstGeom prst="rect">
            <a:avLst/>
          </a:prstGeom>
        </p:spPr>
      </p:pic>
      <p:pic>
        <p:nvPicPr>
          <p:cNvPr id="15" name="Image 14">
            <a:extLst>
              <a:ext uri="{FF2B5EF4-FFF2-40B4-BE49-F238E27FC236}">
                <a16:creationId xmlns:a16="http://schemas.microsoft.com/office/drawing/2014/main" id="{F2E20492-5D6F-4144-FBEF-A39C0E3C2A81}"/>
              </a:ext>
            </a:extLst>
          </p:cNvPr>
          <p:cNvPicPr>
            <a:picLocks noChangeAspect="1"/>
          </p:cNvPicPr>
          <p:nvPr>
            <p:custDataLst>
              <p:tags r:id="rId7"/>
            </p:custDataLst>
          </p:nvPr>
        </p:nvPicPr>
        <p:blipFill>
          <a:blip r:embed="rId17"/>
          <a:stretch>
            <a:fillRect/>
          </a:stretch>
        </p:blipFill>
        <p:spPr>
          <a:xfrm>
            <a:off x="1053511" y="2081359"/>
            <a:ext cx="1871214" cy="1741374"/>
          </a:xfrm>
          <a:prstGeom prst="rect">
            <a:avLst/>
          </a:prstGeom>
        </p:spPr>
      </p:pic>
      <p:pic>
        <p:nvPicPr>
          <p:cNvPr id="16" name="Image 15" descr="Une image contenant meubles, table, tiroir, petite table basse&#10;&#10;Description générée automatiquement">
            <a:extLst>
              <a:ext uri="{FF2B5EF4-FFF2-40B4-BE49-F238E27FC236}">
                <a16:creationId xmlns:a16="http://schemas.microsoft.com/office/drawing/2014/main" id="{46AC15F0-CC45-1350-FC5E-193D27001952}"/>
              </a:ext>
            </a:extLst>
          </p:cNvPr>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3835563" y="4468266"/>
            <a:ext cx="1798150" cy="1496937"/>
          </a:xfrm>
          <a:prstGeom prst="rect">
            <a:avLst/>
          </a:prstGeom>
        </p:spPr>
      </p:pic>
      <p:pic>
        <p:nvPicPr>
          <p:cNvPr id="17" name="Image 16">
            <a:extLst>
              <a:ext uri="{FF2B5EF4-FFF2-40B4-BE49-F238E27FC236}">
                <a16:creationId xmlns:a16="http://schemas.microsoft.com/office/drawing/2014/main" id="{117B4AB8-3209-1EC3-3B93-FE0F3ADC0746}"/>
              </a:ext>
            </a:extLst>
          </p:cNvPr>
          <p:cNvPicPr>
            <a:picLocks noChangeAspect="1"/>
          </p:cNvPicPr>
          <p:nvPr>
            <p:custDataLst>
              <p:tags r:id="rId9"/>
            </p:custDataLst>
          </p:nvPr>
        </p:nvPicPr>
        <p:blipFill>
          <a:blip r:embed="rId19"/>
          <a:stretch>
            <a:fillRect/>
          </a:stretch>
        </p:blipFill>
        <p:spPr>
          <a:xfrm>
            <a:off x="6702628" y="4276465"/>
            <a:ext cx="1469263" cy="1688738"/>
          </a:xfrm>
          <a:prstGeom prst="rect">
            <a:avLst/>
          </a:prstGeom>
        </p:spPr>
      </p:pic>
    </p:spTree>
    <p:extLst>
      <p:ext uri="{BB962C8B-B14F-4D97-AF65-F5344CB8AC3E}">
        <p14:creationId xmlns:p14="http://schemas.microsoft.com/office/powerpoint/2010/main" val="249373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76855"/>
            <a:ext cx="7924800" cy="338554"/>
          </a:xfrm>
          <a:prstGeom prst="rect">
            <a:avLst/>
          </a:prstGeom>
          <a:noFill/>
        </p:spPr>
        <p:txBody>
          <a:bodyPr wrap="square" rtlCol="0">
            <a:spAutoFit/>
          </a:bodyPr>
          <a:lstStyle/>
          <a:p>
            <a:pPr defTabSz="609630">
              <a:spcAft>
                <a:spcPts val="400"/>
              </a:spcAft>
              <a:defRPr/>
            </a:pPr>
            <a:r>
              <a:rPr lang="fr-FR" sz="1600" b="1">
                <a:solidFill>
                  <a:prstClr val="white">
                    <a:lumMod val="65000"/>
                  </a:prstClr>
                </a:solidFill>
                <a:latin typeface="+mj-lt"/>
              </a:rPr>
              <a:t>Aujourd’hui, vous allez apprendre de nouveaux mots en français</a:t>
            </a:r>
            <a:r>
              <a:rPr lang="fr-FR" sz="1600" b="1">
                <a:solidFill>
                  <a:prstClr val="white">
                    <a:lumMod val="65000"/>
                  </a:prstClr>
                </a:solidFill>
                <a:latin typeface="Dosis" pitchFamily="2" charset="0"/>
              </a:rPr>
              <a:t>. </a:t>
            </a:r>
            <a:endParaRPr lang="fr-FR" sz="1600" dirty="0">
              <a:solidFill>
                <a:prstClr val="white">
                  <a:lumMod val="65000"/>
                </a:prstClr>
              </a:solidFill>
              <a:latin typeface="Dosis" pitchFamily="2" charset="0"/>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75862" y="44104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5" name="Rectangle 4">
            <a:extLst>
              <a:ext uri="{FF2B5EF4-FFF2-40B4-BE49-F238E27FC236}">
                <a16:creationId xmlns:a16="http://schemas.microsoft.com/office/drawing/2014/main" id="{E4C277F3-0FAF-9413-38F9-CDBEB67A41A7}"/>
              </a:ext>
            </a:extLst>
          </p:cNvPr>
          <p:cNvSpPr/>
          <p:nvPr>
            <p:custDataLst>
              <p:tags r:id="rId3"/>
            </p:custDataLst>
          </p:nvPr>
        </p:nvSpPr>
        <p:spPr>
          <a:xfrm>
            <a:off x="4510412" y="3121224"/>
            <a:ext cx="123175" cy="1169551"/>
          </a:xfrm>
          <a:prstGeom prst="rect">
            <a:avLst/>
          </a:prstGeom>
          <a:noFill/>
        </p:spPr>
        <p:txBody>
          <a:bodyPr wrap="none" lIns="60960" tIns="30480" rIns="60960" bIns="30480">
            <a:spAutoFit/>
          </a:bodyPr>
          <a:lstStyle/>
          <a:p>
            <a:pPr algn="ctr" defTabSz="914446"/>
            <a:endParaRPr lang="fr-FR" sz="3600" b="1" dirty="0">
              <a:ln w="22225">
                <a:solidFill>
                  <a:srgbClr val="C0504D"/>
                </a:solidFill>
                <a:prstDash val="solid"/>
              </a:ln>
              <a:solidFill>
                <a:srgbClr val="C0504D">
                  <a:lumMod val="40000"/>
                  <a:lumOff val="60000"/>
                </a:srgbClr>
              </a:solidFill>
              <a:latin typeface="Calibri"/>
            </a:endParaRPr>
          </a:p>
          <a:p>
            <a:pPr algn="ctr" defTabSz="914446"/>
            <a:endParaRPr lang="fr-FR" sz="3600" b="1" dirty="0">
              <a:ln w="22225">
                <a:solidFill>
                  <a:srgbClr val="C0504D"/>
                </a:solidFill>
                <a:prstDash val="solid"/>
              </a:ln>
              <a:solidFill>
                <a:srgbClr val="C0504D">
                  <a:lumMod val="40000"/>
                  <a:lumOff val="60000"/>
                </a:srgbClr>
              </a:solidFill>
              <a:latin typeface="Calibri"/>
            </a:endParaRPr>
          </a:p>
        </p:txBody>
      </p:sp>
      <p:pic>
        <p:nvPicPr>
          <p:cNvPr id="6" name="Image 5">
            <a:extLst>
              <a:ext uri="{FF2B5EF4-FFF2-40B4-BE49-F238E27FC236}">
                <a16:creationId xmlns:a16="http://schemas.microsoft.com/office/drawing/2014/main" id="{EB59452C-35FE-D3FA-688B-212EA2E2A581}"/>
              </a:ext>
            </a:extLst>
          </p:cNvPr>
          <p:cNvPicPr>
            <a:picLocks noChangeAspect="1"/>
          </p:cNvPicPr>
          <p:nvPr>
            <p:custDataLst>
              <p:tags r:id="rId4"/>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7201" y="1095225"/>
            <a:ext cx="1678818" cy="2334827"/>
          </a:xfrm>
          <a:prstGeom prst="rect">
            <a:avLst/>
          </a:prstGeom>
        </p:spPr>
      </p:pic>
      <p:pic>
        <p:nvPicPr>
          <p:cNvPr id="8" name="Image 7">
            <a:extLst>
              <a:ext uri="{FF2B5EF4-FFF2-40B4-BE49-F238E27FC236}">
                <a16:creationId xmlns:a16="http://schemas.microsoft.com/office/drawing/2014/main" id="{EB3D1D3C-9A9C-570D-1892-38ADB59CCC65}"/>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3878044" y="1743900"/>
            <a:ext cx="1511085" cy="1643393"/>
          </a:xfrm>
          <a:prstGeom prst="rect">
            <a:avLst/>
          </a:prstGeom>
        </p:spPr>
      </p:pic>
      <p:pic>
        <p:nvPicPr>
          <p:cNvPr id="12" name="Image 11">
            <a:extLst>
              <a:ext uri="{FF2B5EF4-FFF2-40B4-BE49-F238E27FC236}">
                <a16:creationId xmlns:a16="http://schemas.microsoft.com/office/drawing/2014/main" id="{89A72341-D79C-85C6-8575-8709DD129B99}"/>
              </a:ext>
            </a:extLst>
          </p:cNvPr>
          <p:cNvPicPr>
            <a:picLocks noChangeAspect="1"/>
          </p:cNvPicPr>
          <p:nvPr>
            <p:custDataLst>
              <p:tags r:id="rId6"/>
            </p:custDataLst>
          </p:nvPr>
        </p:nvPicPr>
        <p:blipFill>
          <a:blip r:embed="rId16"/>
          <a:stretch>
            <a:fillRect/>
          </a:stretch>
        </p:blipFill>
        <p:spPr>
          <a:xfrm>
            <a:off x="6664602" y="1352340"/>
            <a:ext cx="1563328" cy="2076660"/>
          </a:xfrm>
          <a:prstGeom prst="rect">
            <a:avLst/>
          </a:prstGeom>
        </p:spPr>
      </p:pic>
      <p:pic>
        <p:nvPicPr>
          <p:cNvPr id="14" name="Image 13">
            <a:extLst>
              <a:ext uri="{FF2B5EF4-FFF2-40B4-BE49-F238E27FC236}">
                <a16:creationId xmlns:a16="http://schemas.microsoft.com/office/drawing/2014/main" id="{6AEE7D9F-0B15-4F25-F952-125239C56073}"/>
              </a:ext>
            </a:extLst>
          </p:cNvPr>
          <p:cNvPicPr>
            <a:picLocks noChangeAspect="1"/>
          </p:cNvPicPr>
          <p:nvPr>
            <p:custDataLst>
              <p:tags r:id="rId7"/>
            </p:custDataLst>
          </p:nvPr>
        </p:nvPicPr>
        <p:blipFill>
          <a:blip r:embed="rId17">
            <a:extLst>
              <a:ext uri="{28A0092B-C50C-407E-A947-70E740481C1C}">
                <a14:useLocalDpi xmlns:a14="http://schemas.microsoft.com/office/drawing/2010/main" val="0"/>
              </a:ext>
            </a:extLst>
          </a:blip>
          <a:stretch>
            <a:fillRect/>
          </a:stretch>
        </p:blipFill>
        <p:spPr>
          <a:xfrm>
            <a:off x="859326" y="4020220"/>
            <a:ext cx="2371725" cy="1857375"/>
          </a:xfrm>
          <a:prstGeom prst="rect">
            <a:avLst/>
          </a:prstGeom>
        </p:spPr>
      </p:pic>
      <p:pic>
        <p:nvPicPr>
          <p:cNvPr id="16" name="Image 15">
            <a:extLst>
              <a:ext uri="{FF2B5EF4-FFF2-40B4-BE49-F238E27FC236}">
                <a16:creationId xmlns:a16="http://schemas.microsoft.com/office/drawing/2014/main" id="{F97CAB8F-AE76-E1E2-01DB-9D9E333747C7}"/>
              </a:ext>
            </a:extLst>
          </p:cNvPr>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3497022" y="3716593"/>
            <a:ext cx="2391939" cy="2087197"/>
          </a:xfrm>
          <a:prstGeom prst="rect">
            <a:avLst/>
          </a:prstGeom>
        </p:spPr>
      </p:pic>
      <p:pic>
        <p:nvPicPr>
          <p:cNvPr id="17" name="Image 16">
            <a:extLst>
              <a:ext uri="{FF2B5EF4-FFF2-40B4-BE49-F238E27FC236}">
                <a16:creationId xmlns:a16="http://schemas.microsoft.com/office/drawing/2014/main" id="{48EA74AB-AACD-EE0B-6FF1-0E877ACA398E}"/>
              </a:ext>
            </a:extLst>
          </p:cNvPr>
          <p:cNvPicPr>
            <a:picLocks noChangeAspect="1"/>
          </p:cNvPicPr>
          <p:nvPr>
            <p:custDataLst>
              <p:tags r:id="rId9"/>
            </p:custDataLst>
          </p:nvPr>
        </p:nvPicPr>
        <p:blipFill>
          <a:blip r:embed="rId19"/>
          <a:stretch>
            <a:fillRect/>
          </a:stretch>
        </p:blipFill>
        <p:spPr>
          <a:xfrm>
            <a:off x="6154932" y="4112586"/>
            <a:ext cx="2582668" cy="1383026"/>
          </a:xfrm>
          <a:prstGeom prst="rect">
            <a:avLst/>
          </a:prstGeom>
        </p:spPr>
      </p:pic>
    </p:spTree>
    <p:extLst>
      <p:ext uri="{BB962C8B-B14F-4D97-AF65-F5344CB8AC3E}">
        <p14:creationId xmlns:p14="http://schemas.microsoft.com/office/powerpoint/2010/main" val="2127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12D15E2B-8B9B-F42C-836E-5CD08C6D733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F31A625-FD08-2AF8-2460-DDD297F4D049}"/>
              </a:ext>
            </a:extLst>
          </p:cNvPr>
          <p:cNvSpPr txBox="1"/>
          <p:nvPr>
            <p:custDataLst>
              <p:tags r:id="rId1"/>
            </p:custDataLst>
          </p:nvPr>
        </p:nvSpPr>
        <p:spPr>
          <a:xfrm>
            <a:off x="762001" y="359415"/>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4" name="Freeform 8">
            <a:extLst>
              <a:ext uri="{FF2B5EF4-FFF2-40B4-BE49-F238E27FC236}">
                <a16:creationId xmlns:a16="http://schemas.microsoft.com/office/drawing/2014/main" id="{C362EF45-E276-8224-D5E0-7C649BB53095}"/>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pic>
        <p:nvPicPr>
          <p:cNvPr id="5" name="Image 4">
            <a:extLst>
              <a:ext uri="{FF2B5EF4-FFF2-40B4-BE49-F238E27FC236}">
                <a16:creationId xmlns:a16="http://schemas.microsoft.com/office/drawing/2014/main" id="{AF92BABA-BF47-AACB-665B-A3AD98AFF91F}"/>
              </a:ext>
            </a:extLst>
          </p:cNvPr>
          <p:cNvPicPr>
            <a:picLocks noChangeAspect="1"/>
          </p:cNvPicPr>
          <p:nvPr>
            <p:custDataLst>
              <p:tags r:id="rId3"/>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22250" y="1829978"/>
            <a:ext cx="2299499" cy="3198043"/>
          </a:xfrm>
          <a:prstGeom prst="rect">
            <a:avLst/>
          </a:prstGeom>
        </p:spPr>
      </p:pic>
    </p:spTree>
    <p:extLst>
      <p:ext uri="{BB962C8B-B14F-4D97-AF65-F5344CB8AC3E}">
        <p14:creationId xmlns:p14="http://schemas.microsoft.com/office/powerpoint/2010/main" val="671864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a:extLst>
            <a:ext uri="{FF2B5EF4-FFF2-40B4-BE49-F238E27FC236}">
              <a16:creationId xmlns:a16="http://schemas.microsoft.com/office/drawing/2014/main" id="{53C85791-E116-1E02-22CA-4A803BAB390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120DEDA-360A-FB98-57B3-490CE486F536}"/>
              </a:ext>
            </a:extLst>
          </p:cNvPr>
          <p:cNvSpPr txBox="1"/>
          <p:nvPr>
            <p:custDataLst>
              <p:tags r:id="rId1"/>
            </p:custDataLst>
          </p:nvPr>
        </p:nvSpPr>
        <p:spPr>
          <a:xfrm>
            <a:off x="876041" y="374803"/>
            <a:ext cx="6676571"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une maman. Maman. Qui veut répéter ?</a:t>
            </a:r>
          </a:p>
        </p:txBody>
      </p:sp>
      <p:sp>
        <p:nvSpPr>
          <p:cNvPr id="4" name="Freeform 8">
            <a:extLst>
              <a:ext uri="{FF2B5EF4-FFF2-40B4-BE49-F238E27FC236}">
                <a16:creationId xmlns:a16="http://schemas.microsoft.com/office/drawing/2014/main" id="{EAA8CE47-1140-9E08-751E-8AEBA629C3AF}"/>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730A2D68-E6C0-A333-BAB1-BCD69034F4B4}"/>
              </a:ext>
            </a:extLst>
          </p:cNvPr>
          <p:cNvSpPr txBox="1"/>
          <p:nvPr>
            <p:custDataLst>
              <p:tags r:id="rId3"/>
            </p:custDataLst>
          </p:nvPr>
        </p:nvSpPr>
        <p:spPr>
          <a:xfrm>
            <a:off x="3834249" y="2715056"/>
            <a:ext cx="4973849" cy="1200329"/>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maman</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5" name="Image 4">
            <a:extLst>
              <a:ext uri="{FF2B5EF4-FFF2-40B4-BE49-F238E27FC236}">
                <a16:creationId xmlns:a16="http://schemas.microsoft.com/office/drawing/2014/main" id="{F908CCF0-D917-44DC-A831-17C17C1B4BCE}"/>
              </a:ext>
            </a:extLst>
          </p:cNvPr>
          <p:cNvPicPr>
            <a:picLocks noChangeAspect="1"/>
          </p:cNvPicPr>
          <p:nvPr>
            <p:custDataLst>
              <p:tags r:id="rId4"/>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0999" y="1829978"/>
            <a:ext cx="2299499" cy="3198043"/>
          </a:xfrm>
          <a:prstGeom prst="rect">
            <a:avLst/>
          </a:prstGeom>
        </p:spPr>
      </p:pic>
    </p:spTree>
    <p:extLst>
      <p:ext uri="{BB962C8B-B14F-4D97-AF65-F5344CB8AC3E}">
        <p14:creationId xmlns:p14="http://schemas.microsoft.com/office/powerpoint/2010/main" val="1549320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 name="Image 1">
            <a:extLst>
              <a:ext uri="{FF2B5EF4-FFF2-40B4-BE49-F238E27FC236}">
                <a16:creationId xmlns:a16="http://schemas.microsoft.com/office/drawing/2014/main" id="{45B98B09-93B4-8603-72B2-A6400EFB8EDD}"/>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3403551" y="2158243"/>
            <a:ext cx="2336898" cy="2541513"/>
          </a:xfrm>
          <a:prstGeom prst="rect">
            <a:avLst/>
          </a:prstGeom>
        </p:spPr>
      </p:pic>
    </p:spTree>
    <p:extLst>
      <p:ext uri="{BB962C8B-B14F-4D97-AF65-F5344CB8AC3E}">
        <p14:creationId xmlns:p14="http://schemas.microsoft.com/office/powerpoint/2010/main" val="1345499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66531" y="48769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12800" y="422381"/>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 nez. Nez.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3619863" y="2828834"/>
            <a:ext cx="3962400" cy="1200329"/>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nez</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6" name="Image 5">
            <a:extLst>
              <a:ext uri="{FF2B5EF4-FFF2-40B4-BE49-F238E27FC236}">
                <a16:creationId xmlns:a16="http://schemas.microsoft.com/office/drawing/2014/main" id="{BEC05533-B0F9-311F-0EF8-0C8B8FE0DB86}"/>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1206041" y="2158243"/>
            <a:ext cx="2336898" cy="2541513"/>
          </a:xfrm>
          <a:prstGeom prst="rect">
            <a:avLst/>
          </a:prstGeom>
        </p:spPr>
      </p:pic>
    </p:spTree>
    <p:extLst>
      <p:ext uri="{BB962C8B-B14F-4D97-AF65-F5344CB8AC3E}">
        <p14:creationId xmlns:p14="http://schemas.microsoft.com/office/powerpoint/2010/main" val="3639676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
            <a:ext cx="9144000" cy="685800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2"/>
            <a:stretch>
              <a:fillRect t="-5555" b="-5555"/>
            </a:stretch>
          </a:blipFill>
        </p:spPr>
        <p:txBody>
          <a:bodyPr/>
          <a:lstStyle/>
          <a:p>
            <a:pPr algn="just">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369907" y="589936"/>
            <a:ext cx="8404185" cy="5796116"/>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609600" y="227720"/>
            <a:ext cx="619584"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algn="just">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1425244" y="1046441"/>
            <a:ext cx="7086600" cy="359073"/>
          </a:xfrm>
          <a:prstGeom prst="rect">
            <a:avLst/>
          </a:prstGeom>
        </p:spPr>
        <p:txBody>
          <a:bodyPr wrap="square" lIns="0" tIns="0" rIns="0" bIns="0" rtlCol="0" anchor="t">
            <a:spAutoFit/>
          </a:bodyPr>
          <a:lstStyle/>
          <a:p>
            <a:pPr algn="just">
              <a:lnSpc>
                <a:spcPts val="2800"/>
              </a:lnSpc>
              <a:defRPr/>
            </a:pPr>
            <a:r>
              <a:rPr lang="fr-FR" sz="2400" b="1" dirty="0">
                <a:solidFill>
                  <a:srgbClr val="1F497D"/>
                </a:solidFill>
                <a:latin typeface="Dosis" pitchFamily="2" charset="0"/>
              </a:rPr>
              <a:t> Recommandations générales pour les enseignants</a:t>
            </a:r>
          </a:p>
        </p:txBody>
      </p:sp>
      <p:sp>
        <p:nvSpPr>
          <p:cNvPr id="10" name="TextBox 10"/>
          <p:cNvSpPr txBox="1"/>
          <p:nvPr>
            <p:custDataLst>
              <p:tags r:id="rId5"/>
            </p:custDataLst>
          </p:nvPr>
        </p:nvSpPr>
        <p:spPr>
          <a:xfrm>
            <a:off x="369905" y="1924327"/>
            <a:ext cx="8404185" cy="238912"/>
          </a:xfrm>
          <a:prstGeom prst="rect">
            <a:avLst/>
          </a:prstGeom>
        </p:spPr>
        <p:txBody>
          <a:bodyPr wrap="square" lIns="0" tIns="0" rIns="0" bIns="0" rtlCol="0" anchor="t">
            <a:spAutoFit/>
          </a:bodyPr>
          <a:lstStyle/>
          <a:p>
            <a:pPr algn="just">
              <a:lnSpc>
                <a:spcPts val="2017"/>
              </a:lnSpc>
              <a:defRPr/>
            </a:pPr>
            <a:r>
              <a:rPr lang="en-US" sz="1600" b="1" dirty="0">
                <a:solidFill>
                  <a:srgbClr val="8DC63F"/>
                </a:solidFill>
                <a:latin typeface="Carelia"/>
              </a:rPr>
              <a:t>    </a:t>
            </a:r>
            <a:r>
              <a:rPr lang="en-US" sz="1600" b="1" dirty="0">
                <a:solidFill>
                  <a:srgbClr val="106585"/>
                </a:solidFill>
                <a:latin typeface="Carelia"/>
              </a:rPr>
              <a:t>1.  Se préparer </a:t>
            </a:r>
            <a:r>
              <a:rPr lang="en-US" sz="1600" dirty="0">
                <a:solidFill>
                  <a:srgbClr val="106585"/>
                </a:solidFill>
                <a:latin typeface="Carelia"/>
              </a:rPr>
              <a:t>:  </a:t>
            </a:r>
            <a:r>
              <a:rPr lang="en-US" sz="1600" u="sng" dirty="0">
                <a:solidFill>
                  <a:prstClr val="black">
                    <a:lumMod val="85000"/>
                    <a:lumOff val="15000"/>
                  </a:prstClr>
                </a:solidFill>
                <a:latin typeface="Dosis" pitchFamily="2" charset="0"/>
              </a:rPr>
              <a:t>lire le </a:t>
            </a:r>
            <a:r>
              <a:rPr lang="fr-FR" sz="1600" u="sng" dirty="0">
                <a:solidFill>
                  <a:prstClr val="black">
                    <a:lumMod val="85000"/>
                    <a:lumOff val="15000"/>
                  </a:prstClr>
                </a:solidFill>
                <a:latin typeface="Dosis" pitchFamily="2" charset="0"/>
              </a:rPr>
              <a:t>support avant la séance </a:t>
            </a:r>
            <a:r>
              <a:rPr lang="fr-FR" sz="1600" dirty="0">
                <a:solidFill>
                  <a:prstClr val="black">
                    <a:lumMod val="85000"/>
                    <a:lumOff val="15000"/>
                  </a:prstClr>
                </a:solidFill>
                <a:latin typeface="Dosis" pitchFamily="2" charset="0"/>
              </a:rPr>
              <a:t>pour s’en imprégner et visualiser les enchaînements</a:t>
            </a:r>
            <a:r>
              <a:rPr lang="fr-FR" sz="1400" dirty="0">
                <a:solidFill>
                  <a:prstClr val="black">
                    <a:lumMod val="85000"/>
                    <a:lumOff val="15000"/>
                  </a:prstClr>
                </a:solidFill>
                <a:latin typeface="Dosis" pitchFamily="2" charset="0"/>
              </a:rPr>
              <a:t>.  </a:t>
            </a:r>
          </a:p>
        </p:txBody>
      </p:sp>
      <p:sp>
        <p:nvSpPr>
          <p:cNvPr id="6" name="TextBox 10">
            <a:extLst>
              <a:ext uri="{FF2B5EF4-FFF2-40B4-BE49-F238E27FC236}">
                <a16:creationId xmlns:a16="http://schemas.microsoft.com/office/drawing/2014/main" id="{5998EB28-AEE7-E9A9-E81E-16DF54B59AAA}"/>
              </a:ext>
            </a:extLst>
          </p:cNvPr>
          <p:cNvSpPr txBox="1"/>
          <p:nvPr>
            <p:custDataLst>
              <p:tags r:id="rId6"/>
            </p:custDataLst>
          </p:nvPr>
        </p:nvSpPr>
        <p:spPr>
          <a:xfrm>
            <a:off x="369905" y="2367061"/>
            <a:ext cx="8164492" cy="1771639"/>
          </a:xfrm>
          <a:prstGeom prst="rect">
            <a:avLst/>
          </a:prstGeom>
        </p:spPr>
        <p:txBody>
          <a:bodyPr wrap="square" lIns="0" tIns="0" rIns="0" bIns="0" rtlCol="0" anchor="t">
            <a:spAutoFit/>
          </a:bodyPr>
          <a:lstStyle/>
          <a:p>
            <a:pPr marL="530225" indent="-530225" algn="just">
              <a:lnSpc>
                <a:spcPts val="2017"/>
              </a:lnSpc>
              <a:defRPr/>
            </a:pPr>
            <a:r>
              <a:rPr lang="en-US" sz="1600" dirty="0">
                <a:solidFill>
                  <a:srgbClr val="8DC63F"/>
                </a:solidFill>
                <a:latin typeface="Carelia"/>
              </a:rPr>
              <a:t>   </a:t>
            </a:r>
            <a:r>
              <a:rPr lang="en-US" sz="1600" b="1" dirty="0">
                <a:solidFill>
                  <a:srgbClr val="8DC63F"/>
                </a:solidFill>
                <a:latin typeface="Carelia"/>
              </a:rPr>
              <a:t> </a:t>
            </a:r>
            <a:r>
              <a:rPr lang="fr-FR" sz="1600" b="1" dirty="0">
                <a:solidFill>
                  <a:srgbClr val="106585"/>
                </a:solidFill>
                <a:latin typeface="Carelia"/>
              </a:rPr>
              <a:t>2.  Maintenir un rythme soutenu :  </a:t>
            </a:r>
            <a:r>
              <a:rPr lang="fr-FR" sz="1600" dirty="0">
                <a:solidFill>
                  <a:prstClr val="black">
                    <a:lumMod val="85000"/>
                    <a:lumOff val="15000"/>
                  </a:prstClr>
                </a:solidFill>
                <a:latin typeface="Dosis" pitchFamily="2" charset="0"/>
              </a:rPr>
              <a:t>l’enseignant doit imposer une cadence élevée à la classe, sans temps morts. Il doit veiller à couvrir le contenu de la leçon, </a:t>
            </a:r>
            <a:r>
              <a:rPr lang="fr-FR" sz="1600" u="sng" dirty="0">
                <a:solidFill>
                  <a:prstClr val="black">
                    <a:lumMod val="85000"/>
                    <a:lumOff val="15000"/>
                  </a:prstClr>
                </a:solidFill>
                <a:latin typeface="Dosis" pitchFamily="2" charset="0"/>
              </a:rPr>
              <a:t>en vérifiant la compréhension </a:t>
            </a:r>
            <a:r>
              <a:rPr lang="fr-FR" sz="1600" dirty="0">
                <a:solidFill>
                  <a:prstClr val="black">
                    <a:lumMod val="85000"/>
                    <a:lumOff val="15000"/>
                  </a:prstClr>
                </a:solidFill>
                <a:latin typeface="Dosis" pitchFamily="2" charset="0"/>
              </a:rPr>
              <a:t>avant de passer à l’étape suivante</a:t>
            </a:r>
            <a:r>
              <a:rPr lang="en-US" sz="1600" dirty="0">
                <a:solidFill>
                  <a:prstClr val="black">
                    <a:lumMod val="85000"/>
                    <a:lumOff val="15000"/>
                  </a:prstClr>
                </a:solidFill>
                <a:latin typeface="Dosis" pitchFamily="2" charset="0"/>
              </a:rPr>
              <a:t>. </a:t>
            </a:r>
          </a:p>
          <a:p>
            <a:pPr marL="530225" indent="-530225" algn="just">
              <a:lnSpc>
                <a:spcPts val="2017"/>
              </a:lnSpc>
              <a:defRPr/>
            </a:pPr>
            <a:endParaRPr lang="en-US" sz="1600" dirty="0">
              <a:solidFill>
                <a:prstClr val="black">
                  <a:lumMod val="85000"/>
                  <a:lumOff val="15000"/>
                </a:prstClr>
              </a:solidFill>
              <a:latin typeface="Dosis" pitchFamily="2" charset="0"/>
            </a:endParaRP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1" name="TextBox 10">
            <a:extLst>
              <a:ext uri="{FF2B5EF4-FFF2-40B4-BE49-F238E27FC236}">
                <a16:creationId xmlns:a16="http://schemas.microsoft.com/office/drawing/2014/main" id="{7475E687-99C9-E5BA-1B1E-D08C54140986}"/>
              </a:ext>
            </a:extLst>
          </p:cNvPr>
          <p:cNvSpPr txBox="1"/>
          <p:nvPr>
            <p:custDataLst>
              <p:tags r:id="rId7"/>
            </p:custDataLst>
          </p:nvPr>
        </p:nvSpPr>
        <p:spPr>
          <a:xfrm>
            <a:off x="347353" y="3292348"/>
            <a:ext cx="8164491" cy="1258678"/>
          </a:xfrm>
          <a:prstGeom prst="rect">
            <a:avLst/>
          </a:prstGeom>
        </p:spPr>
        <p:txBody>
          <a:bodyPr wrap="square" lIns="0" tIns="0" rIns="0" bIns="0" rtlCol="0" anchor="t">
            <a:spAutoFit/>
          </a:bodyPr>
          <a:lstStyle/>
          <a:p>
            <a:pPr marL="530225" indent="-530225" algn="just">
              <a:lnSpc>
                <a:spcPts val="2017"/>
              </a:lnSpc>
              <a:defRPr/>
            </a:pPr>
            <a:r>
              <a:rPr lang="en-US" sz="1600" b="1" dirty="0">
                <a:solidFill>
                  <a:srgbClr val="8DC63F"/>
                </a:solidFill>
                <a:latin typeface="Carelia"/>
              </a:rPr>
              <a:t>    </a:t>
            </a:r>
            <a:r>
              <a:rPr lang="en-US" sz="1600" b="1" dirty="0">
                <a:solidFill>
                  <a:srgbClr val="106585"/>
                </a:solidFill>
                <a:latin typeface="Carelia"/>
              </a:rPr>
              <a:t>3.  </a:t>
            </a:r>
            <a:r>
              <a:rPr lang="fr-FR" sz="1600" b="1" dirty="0">
                <a:solidFill>
                  <a:srgbClr val="106585"/>
                </a:solidFill>
                <a:latin typeface="Carelia"/>
              </a:rPr>
              <a:t>Questionner et corriger :  </a:t>
            </a:r>
            <a:r>
              <a:rPr lang="fr-FR" sz="1600" dirty="0">
                <a:solidFill>
                  <a:prstClr val="black">
                    <a:lumMod val="85000"/>
                    <a:lumOff val="15000"/>
                  </a:prstClr>
                </a:solidFill>
                <a:latin typeface="Dosis" pitchFamily="2" charset="0"/>
              </a:rPr>
              <a:t>l’enseignant doit </a:t>
            </a:r>
            <a:r>
              <a:rPr lang="fr-FR" sz="1600" u="sng" dirty="0">
                <a:solidFill>
                  <a:prstClr val="black">
                    <a:lumMod val="85000"/>
                    <a:lumOff val="15000"/>
                  </a:prstClr>
                </a:solidFill>
                <a:latin typeface="Dosis" pitchFamily="2" charset="0"/>
              </a:rPr>
              <a:t>faire participer le maximum d’élèves </a:t>
            </a:r>
            <a:r>
              <a:rPr lang="fr-FR" sz="1600" dirty="0">
                <a:solidFill>
                  <a:prstClr val="black">
                    <a:lumMod val="85000"/>
                    <a:lumOff val="15000"/>
                  </a:prstClr>
                </a:solidFill>
                <a:latin typeface="Dosis" pitchFamily="2" charset="0"/>
              </a:rPr>
              <a:t>pendant la séance, surtout les plus faibles. Chaque réponse erronée doit être corrigée pour éviter l’installation durable de lacunes. </a:t>
            </a:r>
          </a:p>
          <a:p>
            <a:pPr algn="just">
              <a:lnSpc>
                <a:spcPts val="2017"/>
              </a:lnSpc>
              <a:defRPr/>
            </a:pP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2" name="TextBox 10">
            <a:extLst>
              <a:ext uri="{FF2B5EF4-FFF2-40B4-BE49-F238E27FC236}">
                <a16:creationId xmlns:a16="http://schemas.microsoft.com/office/drawing/2014/main" id="{DD020D86-1783-DC1F-58A1-C4FF8DF367C7}"/>
              </a:ext>
            </a:extLst>
          </p:cNvPr>
          <p:cNvSpPr txBox="1"/>
          <p:nvPr>
            <p:custDataLst>
              <p:tags r:id="rId8"/>
            </p:custDataLst>
          </p:nvPr>
        </p:nvSpPr>
        <p:spPr>
          <a:xfrm>
            <a:off x="369905" y="4246732"/>
            <a:ext cx="8164490" cy="1264449"/>
          </a:xfrm>
          <a:prstGeom prst="rect">
            <a:avLst/>
          </a:prstGeom>
        </p:spPr>
        <p:txBody>
          <a:bodyPr wrap="square" lIns="0" tIns="0" rIns="0" bIns="0" rtlCol="0" anchor="t">
            <a:spAutoFit/>
          </a:bodyPr>
          <a:lstStyle/>
          <a:p>
            <a:pPr marL="633413" indent="-633413" algn="just">
              <a:defRPr/>
            </a:pPr>
            <a:r>
              <a:rPr lang="en-US" sz="1600" b="1" dirty="0">
                <a:solidFill>
                  <a:srgbClr val="8DC63F"/>
                </a:solidFill>
                <a:latin typeface="Carelia"/>
              </a:rPr>
              <a:t>    </a:t>
            </a:r>
            <a:r>
              <a:rPr lang="en-US" sz="1600" b="1" dirty="0">
                <a:solidFill>
                  <a:srgbClr val="106585"/>
                </a:solidFill>
                <a:latin typeface="Carelia"/>
              </a:rPr>
              <a:t>4.  </a:t>
            </a:r>
            <a:r>
              <a:rPr lang="fr-FR" sz="1600" b="1" dirty="0">
                <a:solidFill>
                  <a:srgbClr val="106585"/>
                </a:solidFill>
                <a:latin typeface="Carelia"/>
              </a:rPr>
              <a:t>Suivre les étapes du support sans le lire passivement :  </a:t>
            </a:r>
            <a:r>
              <a:rPr lang="fr-FR" sz="1600" dirty="0">
                <a:solidFill>
                  <a:prstClr val="black">
                    <a:lumMod val="85000"/>
                    <a:lumOff val="15000"/>
                  </a:prstClr>
                </a:solidFill>
                <a:latin typeface="Dosis" pitchFamily="2" charset="0"/>
              </a:rPr>
              <a:t>chaque haut de page contient un encadré avec des suggestions pour les enseignants. Il est essentiel de respecter ces orientations et de ne sauter aucune page. Toutefois, </a:t>
            </a:r>
            <a:r>
              <a:rPr lang="fr-FR" sz="1600" u="sng" dirty="0">
                <a:solidFill>
                  <a:prstClr val="black">
                    <a:lumMod val="85000"/>
                    <a:lumOff val="15000"/>
                  </a:prstClr>
                </a:solidFill>
                <a:latin typeface="Dosis" pitchFamily="2" charset="0"/>
              </a:rPr>
              <a:t>l’enseignant ne doit pas faire de lecture passive</a:t>
            </a:r>
            <a:r>
              <a:rPr lang="fr-FR" sz="1600" dirty="0">
                <a:solidFill>
                  <a:prstClr val="black">
                    <a:lumMod val="85000"/>
                    <a:lumOff val="15000"/>
                  </a:prstClr>
                </a:solidFill>
                <a:latin typeface="Dosis" pitchFamily="2" charset="0"/>
              </a:rPr>
              <a:t>.  Il se tient debout, circule et occupe la salle. Il explique de manière vivante et expressive, donne des exemples, fait participer les élèves et corrige les réponses. </a:t>
            </a:r>
          </a:p>
        </p:txBody>
      </p:sp>
      <p:sp>
        <p:nvSpPr>
          <p:cNvPr id="13" name="TextBox 10">
            <a:extLst>
              <a:ext uri="{FF2B5EF4-FFF2-40B4-BE49-F238E27FC236}">
                <a16:creationId xmlns:a16="http://schemas.microsoft.com/office/drawing/2014/main" id="{E7FF1698-0E0C-6FCF-FD7A-FAF68840BB1E}"/>
              </a:ext>
            </a:extLst>
          </p:cNvPr>
          <p:cNvSpPr txBox="1"/>
          <p:nvPr>
            <p:custDataLst>
              <p:tags r:id="rId9"/>
            </p:custDataLst>
          </p:nvPr>
        </p:nvSpPr>
        <p:spPr>
          <a:xfrm>
            <a:off x="369906" y="5619829"/>
            <a:ext cx="8164491" cy="1002197"/>
          </a:xfrm>
          <a:prstGeom prst="rect">
            <a:avLst/>
          </a:prstGeom>
        </p:spPr>
        <p:txBody>
          <a:bodyPr wrap="square" lIns="0" tIns="0" rIns="0" bIns="0" rtlCol="0" anchor="t">
            <a:spAutoFit/>
          </a:bodyPr>
          <a:lstStyle/>
          <a:p>
            <a:pPr marL="530225" indent="-530225" algn="just">
              <a:lnSpc>
                <a:spcPts val="2017"/>
              </a:lnSpc>
              <a:defRPr/>
            </a:pPr>
            <a:r>
              <a:rPr lang="en-US" sz="1600" b="1" dirty="0">
                <a:solidFill>
                  <a:srgbClr val="8DC63F"/>
                </a:solidFill>
                <a:latin typeface="Carelia"/>
              </a:rPr>
              <a:t>    </a:t>
            </a:r>
            <a:r>
              <a:rPr lang="en-US" sz="1600" b="1" dirty="0">
                <a:solidFill>
                  <a:srgbClr val="106585"/>
                </a:solidFill>
                <a:latin typeface="Carelia"/>
              </a:rPr>
              <a:t>5.  </a:t>
            </a:r>
            <a:r>
              <a:rPr lang="fr-FR" sz="1600" b="1" dirty="0">
                <a:solidFill>
                  <a:srgbClr val="106585"/>
                </a:solidFill>
                <a:latin typeface="Carelia"/>
              </a:rPr>
              <a:t>Expliquer les consignes :  </a:t>
            </a:r>
            <a:r>
              <a:rPr lang="fr-FR" sz="1600" dirty="0">
                <a:solidFill>
                  <a:prstClr val="black">
                    <a:lumMod val="85000"/>
                    <a:lumOff val="15000"/>
                  </a:prstClr>
                </a:solidFill>
                <a:latin typeface="Dosis" pitchFamily="2" charset="0"/>
              </a:rPr>
              <a:t>l’enseignant  veille à ce que tous les élèves comprennent les consignes des activités en leur demandant de les reformuler ou en les réexpliquant dans leur langue maternelle. </a:t>
            </a:r>
            <a:endParaRPr lang="en-US" sz="1400" dirty="0">
              <a:solidFill>
                <a:prstClr val="black">
                  <a:lumMod val="85000"/>
                  <a:lumOff val="15000"/>
                </a:prstClr>
              </a:solidFill>
              <a:latin typeface="Dosis" pitchFamily="2" charset="0"/>
            </a:endParaRPr>
          </a:p>
          <a:p>
            <a:pPr algn="just">
              <a:lnSpc>
                <a:spcPts val="2017"/>
              </a:lnSpc>
              <a:defRPr/>
            </a:pPr>
            <a:endParaRPr lang="fr-FR" sz="1400" dirty="0">
              <a:solidFill>
                <a:prstClr val="black">
                  <a:lumMod val="85000"/>
                  <a:lumOff val="15000"/>
                </a:prstClr>
              </a:solidFill>
              <a:latin typeface="Dosis" pitchFamily="2" charset="0"/>
            </a:endParaRPr>
          </a:p>
        </p:txBody>
      </p:sp>
      <p:sp>
        <p:nvSpPr>
          <p:cNvPr id="14" name="ZoneTexte 13">
            <a:extLst>
              <a:ext uri="{FF2B5EF4-FFF2-40B4-BE49-F238E27FC236}">
                <a16:creationId xmlns:a16="http://schemas.microsoft.com/office/drawing/2014/main" id="{5B013BBA-C959-103F-B019-2C219D4AD9F3}"/>
              </a:ext>
            </a:extLst>
          </p:cNvPr>
          <p:cNvSpPr txBox="1"/>
          <p:nvPr>
            <p:custDataLst>
              <p:tags r:id="rId10"/>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4203128A-66BC-0407-7DB1-D3177572B7E4}"/>
              </a:ext>
            </a:extLst>
          </p:cNvPr>
          <p:cNvSpPr/>
          <p:nvPr>
            <p:custDataLst>
              <p:tags r:id="rId3"/>
            </p:custDataLst>
          </p:nvPr>
        </p:nvSpPr>
        <p:spPr>
          <a:xfrm>
            <a:off x="3918857" y="2901820"/>
            <a:ext cx="830425" cy="2612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 4">
            <a:extLst>
              <a:ext uri="{FF2B5EF4-FFF2-40B4-BE49-F238E27FC236}">
                <a16:creationId xmlns:a16="http://schemas.microsoft.com/office/drawing/2014/main" id="{937BB2CC-DF20-FF5F-2FF2-99F69477F7FE}"/>
              </a:ext>
            </a:extLst>
          </p:cNvPr>
          <p:cNvPicPr>
            <a:picLocks noChangeAspect="1"/>
          </p:cNvPicPr>
          <p:nvPr>
            <p:custDataLst>
              <p:tags r:id="rId4"/>
            </p:custDataLst>
          </p:nvPr>
        </p:nvPicPr>
        <p:blipFill>
          <a:blip r:embed="rId9"/>
          <a:stretch>
            <a:fillRect/>
          </a:stretch>
        </p:blipFill>
        <p:spPr>
          <a:xfrm>
            <a:off x="3568139" y="2095513"/>
            <a:ext cx="2007722" cy="2666974"/>
          </a:xfrm>
          <a:prstGeom prst="rect">
            <a:avLst/>
          </a:prstGeom>
        </p:spPr>
      </p:pic>
    </p:spTree>
    <p:extLst>
      <p:ext uri="{BB962C8B-B14F-4D97-AF65-F5344CB8AC3E}">
        <p14:creationId xmlns:p14="http://schemas.microsoft.com/office/powerpoint/2010/main" val="2251394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12800" y="330200"/>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une fleur. Fleur.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5073446" y="2767280"/>
            <a:ext cx="3495368"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fr-FR" sz="6600" b="1" i="0" u="none" strike="noStrike" kern="1200" cap="none" spc="0" normalizeH="0" baseline="0" noProof="0" dirty="0">
                <a:ln>
                  <a:noFill/>
                </a:ln>
                <a:solidFill>
                  <a:srgbClr val="4BACC6">
                    <a:lumMod val="50000"/>
                  </a:srgbClr>
                </a:solidFill>
                <a:effectLst/>
                <a:uLnTx/>
                <a:uFillTx/>
                <a:latin typeface="Dosis" pitchFamily="2" charset="0"/>
                <a:ea typeface="+mn-ea"/>
                <a:cs typeface="+mn-cs"/>
              </a:rPr>
              <a:t>fleur</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5" name="Image 4">
            <a:extLst>
              <a:ext uri="{FF2B5EF4-FFF2-40B4-BE49-F238E27FC236}">
                <a16:creationId xmlns:a16="http://schemas.microsoft.com/office/drawing/2014/main" id="{E43C1521-CF7B-E6A7-FA65-C666B24E3642}"/>
              </a:ext>
            </a:extLst>
          </p:cNvPr>
          <p:cNvPicPr>
            <a:picLocks noChangeAspect="1"/>
          </p:cNvPicPr>
          <p:nvPr>
            <p:custDataLst>
              <p:tags r:id="rId4"/>
            </p:custDataLst>
          </p:nvPr>
        </p:nvPicPr>
        <p:blipFill>
          <a:blip r:embed="rId9"/>
          <a:stretch>
            <a:fillRect/>
          </a:stretch>
        </p:blipFill>
        <p:spPr>
          <a:xfrm>
            <a:off x="1591855" y="2095513"/>
            <a:ext cx="2007722" cy="2666974"/>
          </a:xfrm>
          <a:prstGeom prst="rect">
            <a:avLst/>
          </a:prstGeom>
        </p:spPr>
      </p:pic>
    </p:spTree>
    <p:extLst>
      <p:ext uri="{BB962C8B-B14F-4D97-AF65-F5344CB8AC3E}">
        <p14:creationId xmlns:p14="http://schemas.microsoft.com/office/powerpoint/2010/main" val="581133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50123" y="423508"/>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 mot en français ou dans votre langue.</a:t>
            </a: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85193" y="478367"/>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pic>
        <p:nvPicPr>
          <p:cNvPr id="3" name="Image 2">
            <a:extLst>
              <a:ext uri="{FF2B5EF4-FFF2-40B4-BE49-F238E27FC236}">
                <a16:creationId xmlns:a16="http://schemas.microsoft.com/office/drawing/2014/main" id="{F7FAD115-2BC3-39AE-EE8E-AFA50EC4A442}"/>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3057294" y="2242785"/>
            <a:ext cx="3029411" cy="2372430"/>
          </a:xfrm>
          <a:prstGeom prst="rect">
            <a:avLst/>
          </a:prstGeom>
        </p:spPr>
      </p:pic>
    </p:spTree>
    <p:extLst>
      <p:ext uri="{BB962C8B-B14F-4D97-AF65-F5344CB8AC3E}">
        <p14:creationId xmlns:p14="http://schemas.microsoft.com/office/powerpoint/2010/main" val="3258516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5135A5-E6D4-E198-AB98-3E6D67F19A38}"/>
              </a:ext>
            </a:extLst>
          </p:cNvPr>
          <p:cNvSpPr txBox="1"/>
          <p:nvPr>
            <p:custDataLst>
              <p:tags r:id="rId1"/>
            </p:custDataLst>
          </p:nvPr>
        </p:nvSpPr>
        <p:spPr>
          <a:xfrm>
            <a:off x="812800" y="330200"/>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une </a:t>
            </a:r>
            <a:r>
              <a:rPr lang="fr-FR" sz="1600" b="1" dirty="0">
                <a:solidFill>
                  <a:prstClr val="white">
                    <a:lumMod val="65000"/>
                  </a:prstClr>
                </a:solidFill>
                <a:latin typeface="Calibri"/>
              </a:rPr>
              <a:t>trousse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Trousse. Qui veut répéter ?</a:t>
            </a:r>
            <a:endParaRPr kumimoji="0" lang="fr-FR" sz="1500" b="1" i="0" u="none" strike="noStrike" kern="1200" cap="none" spc="0" normalizeH="0" baseline="0" noProof="0" dirty="0">
              <a:ln>
                <a:noFill/>
              </a:ln>
              <a:solidFill>
                <a:srgbClr val="A6A6A6"/>
              </a:solidFill>
              <a:effectLst/>
              <a:uLnTx/>
              <a:uFillTx/>
              <a:latin typeface="Dosis" pitchFamily="2" charset="0"/>
              <a:ea typeface="+mn-ea"/>
              <a:cs typeface="+mn-cs"/>
            </a:endParaRPr>
          </a:p>
        </p:txBody>
      </p:sp>
      <p:sp>
        <p:nvSpPr>
          <p:cNvPr id="4" name="Freeform 8">
            <a:extLst>
              <a:ext uri="{FF2B5EF4-FFF2-40B4-BE49-F238E27FC236}">
                <a16:creationId xmlns:a16="http://schemas.microsoft.com/office/drawing/2014/main" id="{231A3978-0424-91BC-EADE-5F82C5F6FDD9}"/>
              </a:ext>
            </a:extLst>
          </p:cNvPr>
          <p:cNvSpPr/>
          <p:nvPr>
            <p:custDataLst>
              <p:tags r:id="rId2"/>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B0189872-B1F2-B4CE-8BA0-96C075E815A2}"/>
              </a:ext>
            </a:extLst>
          </p:cNvPr>
          <p:cNvSpPr txBox="1"/>
          <p:nvPr>
            <p:custDataLst>
              <p:tags r:id="rId3"/>
            </p:custDataLst>
          </p:nvPr>
        </p:nvSpPr>
        <p:spPr>
          <a:xfrm>
            <a:off x="3763751" y="2792895"/>
            <a:ext cx="4973849"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fr-FR" sz="6000" b="1" dirty="0">
                <a:solidFill>
                  <a:srgbClr val="4BACC6">
                    <a:lumMod val="50000"/>
                  </a:srgbClr>
                </a:solidFill>
                <a:latin typeface="Dosis" pitchFamily="2" charset="0"/>
              </a:rPr>
              <a:t>trousse</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5" name="Image 4">
            <a:extLst>
              <a:ext uri="{FF2B5EF4-FFF2-40B4-BE49-F238E27FC236}">
                <a16:creationId xmlns:a16="http://schemas.microsoft.com/office/drawing/2014/main" id="{54FEDFB6-3670-C2E3-13E7-EEB6DFD2E247}"/>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1316984" y="2242785"/>
            <a:ext cx="3029411" cy="2372430"/>
          </a:xfrm>
          <a:prstGeom prst="rect">
            <a:avLst/>
          </a:prstGeom>
        </p:spPr>
      </p:pic>
    </p:spTree>
    <p:extLst>
      <p:ext uri="{BB962C8B-B14F-4D97-AF65-F5344CB8AC3E}">
        <p14:creationId xmlns:p14="http://schemas.microsoft.com/office/powerpoint/2010/main" val="2547177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12D15E2B-8B9B-F42C-836E-5CD08C6D733A}"/>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7F31A625-FD08-2AF8-2460-DDD297F4D049}"/>
              </a:ext>
            </a:extLst>
          </p:cNvPr>
          <p:cNvSpPr txBox="1"/>
          <p:nvPr>
            <p:custDataLst>
              <p:tags r:id="rId1"/>
            </p:custDataLst>
          </p:nvPr>
        </p:nvSpPr>
        <p:spPr>
          <a:xfrm>
            <a:off x="762001" y="359415"/>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4" name="Freeform 8">
            <a:extLst>
              <a:ext uri="{FF2B5EF4-FFF2-40B4-BE49-F238E27FC236}">
                <a16:creationId xmlns:a16="http://schemas.microsoft.com/office/drawing/2014/main" id="{C362EF45-E276-8224-D5E0-7C649BB53095}"/>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pic>
        <p:nvPicPr>
          <p:cNvPr id="5" name="Image 4">
            <a:extLst>
              <a:ext uri="{FF2B5EF4-FFF2-40B4-BE49-F238E27FC236}">
                <a16:creationId xmlns:a16="http://schemas.microsoft.com/office/drawing/2014/main" id="{AB7CA62A-D875-47DF-9441-DC84FE19175A}"/>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3102358" y="2146596"/>
            <a:ext cx="2939284" cy="2564808"/>
          </a:xfrm>
          <a:prstGeom prst="rect">
            <a:avLst/>
          </a:prstGeom>
        </p:spPr>
      </p:pic>
    </p:spTree>
    <p:extLst>
      <p:ext uri="{BB962C8B-B14F-4D97-AF65-F5344CB8AC3E}">
        <p14:creationId xmlns:p14="http://schemas.microsoft.com/office/powerpoint/2010/main" val="183271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a:extLst>
            <a:ext uri="{FF2B5EF4-FFF2-40B4-BE49-F238E27FC236}">
              <a16:creationId xmlns:a16="http://schemas.microsoft.com/office/drawing/2014/main" id="{53C85791-E116-1E02-22CA-4A803BAB3907}"/>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120DEDA-360A-FB98-57B3-490CE486F536}"/>
              </a:ext>
            </a:extLst>
          </p:cNvPr>
          <p:cNvSpPr txBox="1"/>
          <p:nvPr>
            <p:custDataLst>
              <p:tags r:id="rId1"/>
            </p:custDataLst>
          </p:nvPr>
        </p:nvSpPr>
        <p:spPr>
          <a:xfrm>
            <a:off x="876041" y="374803"/>
            <a:ext cx="6676571"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une </a:t>
            </a:r>
            <a:r>
              <a:rPr lang="fr-FR" sz="1600" b="1" dirty="0">
                <a:solidFill>
                  <a:prstClr val="white">
                    <a:lumMod val="65000"/>
                  </a:prstClr>
                </a:solidFill>
                <a:latin typeface="Calibri"/>
              </a:rPr>
              <a:t>maison</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r>
              <a:rPr lang="fr-FR" sz="1600" b="1" dirty="0">
                <a:solidFill>
                  <a:prstClr val="white">
                    <a:lumMod val="65000"/>
                  </a:prstClr>
                </a:solidFill>
                <a:latin typeface="Calibri"/>
              </a:rPr>
              <a:t>Maison</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Qui veut répéter ?</a:t>
            </a:r>
          </a:p>
        </p:txBody>
      </p:sp>
      <p:sp>
        <p:nvSpPr>
          <p:cNvPr id="4" name="Freeform 8">
            <a:extLst>
              <a:ext uri="{FF2B5EF4-FFF2-40B4-BE49-F238E27FC236}">
                <a16:creationId xmlns:a16="http://schemas.microsoft.com/office/drawing/2014/main" id="{EAA8CE47-1140-9E08-751E-8AEBA629C3AF}"/>
              </a:ext>
            </a:extLst>
          </p:cNvPr>
          <p:cNvSpPr/>
          <p:nvPr>
            <p:custDataLst>
              <p:tags r:id="rId2"/>
            </p:custDataLst>
          </p:nvPr>
        </p:nvSpPr>
        <p:spPr>
          <a:xfrm rot="10800000" flipH="1">
            <a:off x="457200" y="4223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730A2D68-E6C0-A333-BAB1-BCD69034F4B4}"/>
              </a:ext>
            </a:extLst>
          </p:cNvPr>
          <p:cNvSpPr txBox="1"/>
          <p:nvPr>
            <p:custDataLst>
              <p:tags r:id="rId3"/>
            </p:custDataLst>
          </p:nvPr>
        </p:nvSpPr>
        <p:spPr>
          <a:xfrm>
            <a:off x="3834249" y="2715056"/>
            <a:ext cx="4973849" cy="1200329"/>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fr-FR" sz="7200" b="1" dirty="0">
                <a:solidFill>
                  <a:srgbClr val="4BACC6">
                    <a:lumMod val="50000"/>
                  </a:srgbClr>
                </a:solidFill>
                <a:latin typeface="Dosis" pitchFamily="2" charset="0"/>
              </a:rPr>
              <a:t>maison</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5" name="Image 4">
            <a:extLst>
              <a:ext uri="{FF2B5EF4-FFF2-40B4-BE49-F238E27FC236}">
                <a16:creationId xmlns:a16="http://schemas.microsoft.com/office/drawing/2014/main" id="{610A164B-DD68-5810-AC6B-B7D613ACA19D}"/>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1275042" y="2032816"/>
            <a:ext cx="2939284" cy="2564808"/>
          </a:xfrm>
          <a:prstGeom prst="rect">
            <a:avLst/>
          </a:prstGeom>
        </p:spPr>
      </p:pic>
    </p:spTree>
    <p:extLst>
      <p:ext uri="{BB962C8B-B14F-4D97-AF65-F5344CB8AC3E}">
        <p14:creationId xmlns:p14="http://schemas.microsoft.com/office/powerpoint/2010/main" val="489151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57200"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C902A9C7-08D0-0849-FDE6-380D4F638509}"/>
              </a:ext>
            </a:extLst>
          </p:cNvPr>
          <p:cNvSpPr txBox="1"/>
          <p:nvPr>
            <p:custDataLst>
              <p:tags r:id="rId2"/>
            </p:custDataLst>
          </p:nvPr>
        </p:nvSpPr>
        <p:spPr>
          <a:xfrm>
            <a:off x="957943" y="374803"/>
            <a:ext cx="7924800" cy="338554"/>
          </a:xfrm>
          <a:prstGeom prst="rect">
            <a:avLst/>
          </a:prstGeom>
          <a:noFill/>
        </p:spPr>
        <p:txBody>
          <a:bodyPr wrap="square" rtlCol="0">
            <a:spAutoFit/>
          </a:bodyPr>
          <a:lstStyle/>
          <a:p>
            <a:pPr marL="0" marR="0" lvl="0" indent="0" algn="l" defTabSz="685852"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srgbClr val="A6A6A6"/>
                </a:solidFill>
                <a:effectLst/>
                <a:uLnTx/>
                <a:uFillTx/>
                <a:latin typeface="Calibri"/>
                <a:ea typeface="+mn-ea"/>
                <a:cs typeface="+mn-cs"/>
              </a:rPr>
              <a:t>C’est quoi ? Dites le mot en français ou dans votre langue.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2" name="Image 1">
            <a:extLst>
              <a:ext uri="{FF2B5EF4-FFF2-40B4-BE49-F238E27FC236}">
                <a16:creationId xmlns:a16="http://schemas.microsoft.com/office/drawing/2014/main" id="{369DE771-A120-6A33-4E62-1D44496F2B99}"/>
              </a:ext>
            </a:extLst>
          </p:cNvPr>
          <p:cNvPicPr>
            <a:picLocks noChangeAspect="1"/>
          </p:cNvPicPr>
          <p:nvPr>
            <p:custDataLst>
              <p:tags r:id="rId3"/>
            </p:custDataLst>
          </p:nvPr>
        </p:nvPicPr>
        <p:blipFill>
          <a:blip r:embed="rId8"/>
          <a:stretch>
            <a:fillRect/>
          </a:stretch>
        </p:blipFill>
        <p:spPr>
          <a:xfrm>
            <a:off x="3002935" y="2588761"/>
            <a:ext cx="3138129" cy="1680477"/>
          </a:xfrm>
          <a:prstGeom prst="rect">
            <a:avLst/>
          </a:prstGeom>
        </p:spPr>
      </p:pic>
    </p:spTree>
    <p:extLst>
      <p:ext uri="{BB962C8B-B14F-4D97-AF65-F5344CB8AC3E}">
        <p14:creationId xmlns:p14="http://schemas.microsoft.com/office/powerpoint/2010/main" val="2308061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66531" y="48769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12800" y="422381"/>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une tortue. </a:t>
            </a:r>
            <a:r>
              <a:rPr lang="fr-FR" sz="1600" b="1" dirty="0">
                <a:solidFill>
                  <a:prstClr val="white">
                    <a:lumMod val="65000"/>
                  </a:prstClr>
                </a:solidFill>
                <a:latin typeface="Calibri"/>
              </a:rPr>
              <a:t>Tortue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Qui veut répéter ?</a:t>
            </a:r>
          </a:p>
        </p:txBody>
      </p:sp>
      <p:sp>
        <p:nvSpPr>
          <p:cNvPr id="2" name="ZoneTexte 1">
            <a:extLst>
              <a:ext uri="{FF2B5EF4-FFF2-40B4-BE49-F238E27FC236}">
                <a16:creationId xmlns:a16="http://schemas.microsoft.com/office/drawing/2014/main" id="{76F9E4D4-6F72-B056-95D8-77D085EE850F}"/>
              </a:ext>
            </a:extLst>
          </p:cNvPr>
          <p:cNvSpPr txBox="1"/>
          <p:nvPr>
            <p:custDataLst>
              <p:tags r:id="rId3"/>
            </p:custDataLst>
          </p:nvPr>
        </p:nvSpPr>
        <p:spPr>
          <a:xfrm>
            <a:off x="4347497" y="2656670"/>
            <a:ext cx="3962400" cy="1107996"/>
          </a:xfrm>
          <a:prstGeom prst="rect">
            <a:avLst/>
          </a:prstGeom>
          <a:no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fr-FR" sz="6600" b="1" dirty="0">
                <a:solidFill>
                  <a:srgbClr val="4BACC6">
                    <a:lumMod val="50000"/>
                  </a:srgbClr>
                </a:solidFill>
                <a:latin typeface="Dosis" pitchFamily="2" charset="0"/>
              </a:rPr>
              <a:t>tortue</a:t>
            </a:r>
            <a:r>
              <a:rPr kumimoji="0" lang="fr-FR" sz="6600" b="1" i="0" u="none" strike="noStrike" kern="1200" cap="none" spc="0" normalizeH="0" baseline="0" noProof="0" dirty="0">
                <a:ln>
                  <a:noFill/>
                </a:ln>
                <a:solidFill>
                  <a:prstClr val="black"/>
                </a:solidFill>
                <a:effectLst/>
                <a:uLnTx/>
                <a:uFillTx/>
                <a:latin typeface="Dosis" pitchFamily="2" charset="0"/>
                <a:ea typeface="+mn-ea"/>
                <a:cs typeface="+mn-cs"/>
              </a:rPr>
              <a:t> </a:t>
            </a:r>
          </a:p>
        </p:txBody>
      </p:sp>
      <p:pic>
        <p:nvPicPr>
          <p:cNvPr id="6" name="Image 5">
            <a:extLst>
              <a:ext uri="{FF2B5EF4-FFF2-40B4-BE49-F238E27FC236}">
                <a16:creationId xmlns:a16="http://schemas.microsoft.com/office/drawing/2014/main" id="{B7B611B2-EBF8-76DD-651C-896F37725917}"/>
              </a:ext>
            </a:extLst>
          </p:cNvPr>
          <p:cNvPicPr>
            <a:picLocks noChangeAspect="1"/>
          </p:cNvPicPr>
          <p:nvPr>
            <p:custDataLst>
              <p:tags r:id="rId4"/>
            </p:custDataLst>
          </p:nvPr>
        </p:nvPicPr>
        <p:blipFill>
          <a:blip r:embed="rId9"/>
          <a:stretch>
            <a:fillRect/>
          </a:stretch>
        </p:blipFill>
        <p:spPr>
          <a:xfrm>
            <a:off x="1047135" y="2370429"/>
            <a:ext cx="3138129" cy="1680477"/>
          </a:xfrm>
          <a:prstGeom prst="rect">
            <a:avLst/>
          </a:prstGeom>
        </p:spPr>
      </p:pic>
    </p:spTree>
    <p:extLst>
      <p:ext uri="{BB962C8B-B14F-4D97-AF65-F5344CB8AC3E}">
        <p14:creationId xmlns:p14="http://schemas.microsoft.com/office/powerpoint/2010/main" val="1039014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466531"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50123" y="359414"/>
            <a:ext cx="7924800" cy="338554"/>
          </a:xfrm>
          <a:prstGeom prst="rect">
            <a:avLst/>
          </a:prstGeom>
          <a:noFill/>
        </p:spPr>
        <p:txBody>
          <a:bodyPr wrap="square" rtlCol="0">
            <a:spAutoFit/>
          </a:bodyPr>
          <a:lstStyle/>
          <a:p>
            <a:pPr defTabSz="685818">
              <a:defRPr/>
            </a:pPr>
            <a:r>
              <a:rPr lang="fr-FR" sz="1600" b="1" dirty="0">
                <a:solidFill>
                  <a:prstClr val="white">
                    <a:lumMod val="65000"/>
                  </a:prstClr>
                </a:solidFill>
                <a:latin typeface="Calibri"/>
              </a:rPr>
              <a:t>On vient de voir les mots  : maman – nez – fleur – tortue – maison - trousse </a:t>
            </a:r>
          </a:p>
        </p:txBody>
      </p:sp>
      <p:pic>
        <p:nvPicPr>
          <p:cNvPr id="2" name="Image 1">
            <a:extLst>
              <a:ext uri="{FF2B5EF4-FFF2-40B4-BE49-F238E27FC236}">
                <a16:creationId xmlns:a16="http://schemas.microsoft.com/office/drawing/2014/main" id="{B9E18ACC-C066-91B9-F600-16ED9E0D2EAB}"/>
              </a:ext>
            </a:extLst>
          </p:cNvPr>
          <p:cNvPicPr>
            <a:picLocks noChangeAspect="1"/>
          </p:cNvPicPr>
          <p:nvPr>
            <p:custDataLst>
              <p:tags r:id="rId3"/>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9273" y="1209368"/>
            <a:ext cx="1596745" cy="2220684"/>
          </a:xfrm>
          <a:prstGeom prst="rect">
            <a:avLst/>
          </a:prstGeom>
        </p:spPr>
      </p:pic>
      <p:pic>
        <p:nvPicPr>
          <p:cNvPr id="7" name="Image 6">
            <a:extLst>
              <a:ext uri="{FF2B5EF4-FFF2-40B4-BE49-F238E27FC236}">
                <a16:creationId xmlns:a16="http://schemas.microsoft.com/office/drawing/2014/main" id="{62805B93-A5EA-F729-5501-E16828DA19C3}"/>
              </a:ext>
            </a:extLst>
          </p:cNvPr>
          <p:cNvPicPr>
            <a:picLocks noChangeAspect="1"/>
          </p:cNvPicPr>
          <p:nvPr>
            <p:custDataLst>
              <p:tags r:id="rId4"/>
            </p:custDataLst>
          </p:nvPr>
        </p:nvPicPr>
        <p:blipFill>
          <a:blip r:embed="rId14">
            <a:extLst>
              <a:ext uri="{28A0092B-C50C-407E-A947-70E740481C1C}">
                <a14:useLocalDpi xmlns:a14="http://schemas.microsoft.com/office/drawing/2010/main" val="0"/>
              </a:ext>
            </a:extLst>
          </a:blip>
          <a:stretch>
            <a:fillRect/>
          </a:stretch>
        </p:blipFill>
        <p:spPr>
          <a:xfrm>
            <a:off x="3951917" y="1824241"/>
            <a:ext cx="1437212" cy="1563052"/>
          </a:xfrm>
          <a:prstGeom prst="rect">
            <a:avLst/>
          </a:prstGeom>
        </p:spPr>
      </p:pic>
      <p:pic>
        <p:nvPicPr>
          <p:cNvPr id="8" name="Image 7">
            <a:extLst>
              <a:ext uri="{FF2B5EF4-FFF2-40B4-BE49-F238E27FC236}">
                <a16:creationId xmlns:a16="http://schemas.microsoft.com/office/drawing/2014/main" id="{479ED457-FF45-9657-48D1-D7511958B4AC}"/>
              </a:ext>
            </a:extLst>
          </p:cNvPr>
          <p:cNvPicPr>
            <a:picLocks noChangeAspect="1"/>
          </p:cNvPicPr>
          <p:nvPr>
            <p:custDataLst>
              <p:tags r:id="rId5"/>
            </p:custDataLst>
          </p:nvPr>
        </p:nvPicPr>
        <p:blipFill>
          <a:blip r:embed="rId15"/>
          <a:stretch>
            <a:fillRect/>
          </a:stretch>
        </p:blipFill>
        <p:spPr>
          <a:xfrm>
            <a:off x="6741028" y="1453862"/>
            <a:ext cx="1486901" cy="1975138"/>
          </a:xfrm>
          <a:prstGeom prst="rect">
            <a:avLst/>
          </a:prstGeom>
        </p:spPr>
      </p:pic>
      <p:pic>
        <p:nvPicPr>
          <p:cNvPr id="9" name="Image 8">
            <a:extLst>
              <a:ext uri="{FF2B5EF4-FFF2-40B4-BE49-F238E27FC236}">
                <a16:creationId xmlns:a16="http://schemas.microsoft.com/office/drawing/2014/main" id="{8D41CA26-B201-B792-77D5-681634A19847}"/>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6392049" y="3941451"/>
            <a:ext cx="2255778" cy="1766573"/>
          </a:xfrm>
          <a:prstGeom prst="rect">
            <a:avLst/>
          </a:prstGeom>
        </p:spPr>
      </p:pic>
      <p:pic>
        <p:nvPicPr>
          <p:cNvPr id="10" name="Image 9">
            <a:extLst>
              <a:ext uri="{FF2B5EF4-FFF2-40B4-BE49-F238E27FC236}">
                <a16:creationId xmlns:a16="http://schemas.microsoft.com/office/drawing/2014/main" id="{5B48E0BC-47F1-2A40-42FE-1A477D285EE5}"/>
              </a:ext>
            </a:extLst>
          </p:cNvPr>
          <p:cNvPicPr>
            <a:picLocks noChangeAspect="1"/>
          </p:cNvPicPr>
          <p:nvPr>
            <p:custDataLst>
              <p:tags r:id="rId7"/>
            </p:custDataLst>
          </p:nvPr>
        </p:nvPicPr>
        <p:blipFill>
          <a:blip r:embed="rId17">
            <a:extLst>
              <a:ext uri="{28A0092B-C50C-407E-A947-70E740481C1C}">
                <a14:useLocalDpi xmlns:a14="http://schemas.microsoft.com/office/drawing/2010/main" val="0"/>
              </a:ext>
            </a:extLst>
          </a:blip>
          <a:stretch>
            <a:fillRect/>
          </a:stretch>
        </p:blipFill>
        <p:spPr>
          <a:xfrm>
            <a:off x="3675021" y="3665887"/>
            <a:ext cx="2275004" cy="1985160"/>
          </a:xfrm>
          <a:prstGeom prst="rect">
            <a:avLst/>
          </a:prstGeom>
        </p:spPr>
      </p:pic>
      <p:pic>
        <p:nvPicPr>
          <p:cNvPr id="11" name="Image 10">
            <a:extLst>
              <a:ext uri="{FF2B5EF4-FFF2-40B4-BE49-F238E27FC236}">
                <a16:creationId xmlns:a16="http://schemas.microsoft.com/office/drawing/2014/main" id="{15E24D55-241A-4372-4336-3F15D6B5A1C6}"/>
              </a:ext>
            </a:extLst>
          </p:cNvPr>
          <p:cNvPicPr>
            <a:picLocks noChangeAspect="1"/>
          </p:cNvPicPr>
          <p:nvPr>
            <p:custDataLst>
              <p:tags r:id="rId8"/>
            </p:custDataLst>
          </p:nvPr>
        </p:nvPicPr>
        <p:blipFill>
          <a:blip r:embed="rId18"/>
          <a:stretch>
            <a:fillRect/>
          </a:stretch>
        </p:blipFill>
        <p:spPr>
          <a:xfrm>
            <a:off x="701175" y="4167031"/>
            <a:ext cx="2456409" cy="1315414"/>
          </a:xfrm>
          <a:prstGeom prst="rect">
            <a:avLst/>
          </a:prstGeom>
        </p:spPr>
      </p:pic>
    </p:spTree>
    <p:extLst>
      <p:ext uri="{BB962C8B-B14F-4D97-AF65-F5344CB8AC3E}">
        <p14:creationId xmlns:p14="http://schemas.microsoft.com/office/powerpoint/2010/main" val="1889667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(1)</a:t>
            </a:r>
          </a:p>
        </p:txBody>
      </p:sp>
      <p:sp>
        <p:nvSpPr>
          <p:cNvPr id="7" name="TextBox 7"/>
          <p:cNvSpPr txBox="1"/>
          <p:nvPr>
            <p:custDataLst>
              <p:tags r:id="rId3"/>
            </p:custDataLst>
          </p:nvPr>
        </p:nvSpPr>
        <p:spPr>
          <a:xfrm>
            <a:off x="703247" y="3238502"/>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Je dis, tu montres</a:t>
            </a:r>
            <a:endParaRPr lang="en-US" sz="3200" dirty="0">
              <a:solidFill>
                <a:srgbClr val="9BBB59">
                  <a:lumMod val="75000"/>
                </a:srgbClr>
              </a:solidFill>
              <a:latin typeface="Dosis" pitchFamily="2" charset="0"/>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913683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022A7B46-24AB-13DA-13CD-2C4E0F8A4D8C}"/>
              </a:ext>
            </a:extLst>
          </p:cNvPr>
          <p:cNvGrpSpPr/>
          <p:nvPr>
            <p:custDataLst>
              <p:tags r:id="rId1"/>
            </p:custDataLst>
          </p:nvPr>
        </p:nvGrpSpPr>
        <p:grpSpPr>
          <a:xfrm>
            <a:off x="0" y="0"/>
            <a:ext cx="9144000" cy="6858000"/>
            <a:chOff x="0" y="0"/>
            <a:chExt cx="13716000" cy="10287000"/>
          </a:xfrm>
        </p:grpSpPr>
        <p:sp>
          <p:nvSpPr>
            <p:cNvPr id="2" name="Freeform 2"/>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t="-5555" b="-5555"/>
              </a:stretch>
            </a:blipFill>
          </p:spPr>
          <p:txBody>
            <a:bodyPr/>
            <a:lstStyle/>
            <a:p>
              <a:pPr defTabSz="609630"/>
              <a:endParaRPr lang="fr-MA" sz="900" dirty="0">
                <a:solidFill>
                  <a:prstClr val="black"/>
                </a:solidFill>
                <a:latin typeface="Dosis" pitchFamily="2" charset="0"/>
              </a:endParaRPr>
            </a:p>
          </p:txBody>
        </p:sp>
        <p:grpSp>
          <p:nvGrpSpPr>
            <p:cNvPr id="10" name="Groupe 9">
              <a:extLst>
                <a:ext uri="{FF2B5EF4-FFF2-40B4-BE49-F238E27FC236}">
                  <a16:creationId xmlns:a16="http://schemas.microsoft.com/office/drawing/2014/main" id="{E6335B3E-D5AB-AAA4-254D-52DAAB717E58}"/>
                </a:ext>
              </a:extLst>
            </p:cNvPr>
            <p:cNvGrpSpPr/>
            <p:nvPr/>
          </p:nvGrpSpPr>
          <p:grpSpPr>
            <a:xfrm>
              <a:off x="800100" y="353997"/>
              <a:ext cx="12001500" cy="9132906"/>
              <a:chOff x="800100" y="353997"/>
              <a:chExt cx="12001500" cy="9132906"/>
            </a:xfrm>
          </p:grpSpPr>
          <p:grpSp>
            <p:nvGrpSpPr>
              <p:cNvPr id="3" name="Group 3"/>
              <p:cNvGrpSpPr/>
              <p:nvPr/>
            </p:nvGrpSpPr>
            <p:grpSpPr>
              <a:xfrm>
                <a:off x="800100" y="876302"/>
                <a:ext cx="12001500" cy="8610601"/>
                <a:chOff x="0" y="-485141"/>
                <a:chExt cx="3895412" cy="3519867"/>
              </a:xfrm>
            </p:grpSpPr>
            <p:sp>
              <p:nvSpPr>
                <p:cNvPr id="4" name="Freeform 4"/>
                <p:cNvSpPr/>
                <p:nvPr/>
              </p:nvSpPr>
              <p:spPr>
                <a:xfrm>
                  <a:off x="0" y="-485141"/>
                  <a:ext cx="3895412" cy="3519867"/>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defTabSz="609630"/>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ctr" defTabSz="609630">
                    <a:lnSpc>
                      <a:spcPts val="1605"/>
                    </a:lnSpc>
                  </a:pPr>
                  <a:endParaRPr sz="900" dirty="0">
                    <a:solidFill>
                      <a:prstClr val="black"/>
                    </a:solidFill>
                    <a:latin typeface="Dosis" pitchFamily="2" charset="0"/>
                  </a:endParaRPr>
                </a:p>
              </p:txBody>
            </p:sp>
          </p:grpSp>
          <p:sp>
            <p:nvSpPr>
              <p:cNvPr id="7" name="Freeform 7"/>
              <p:cNvSpPr/>
              <p:nvPr/>
            </p:nvSpPr>
            <p:spPr>
              <a:xfrm>
                <a:off x="914402" y="353997"/>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fr-MA" sz="900" dirty="0">
                  <a:solidFill>
                    <a:prstClr val="black"/>
                  </a:solidFill>
                  <a:latin typeface="Dosis" pitchFamily="2" charset="0"/>
                </a:endParaRPr>
              </a:p>
            </p:txBody>
          </p:sp>
        </p:grpSp>
      </p:grpSp>
      <p:sp>
        <p:nvSpPr>
          <p:cNvPr id="9" name="TextBox 9"/>
          <p:cNvSpPr txBox="1"/>
          <p:nvPr>
            <p:custDataLst>
              <p:tags r:id="rId2"/>
            </p:custDataLst>
          </p:nvPr>
        </p:nvSpPr>
        <p:spPr>
          <a:xfrm>
            <a:off x="1928435" y="1412315"/>
            <a:ext cx="5013577" cy="362792"/>
          </a:xfrm>
          <a:prstGeom prst="rect">
            <a:avLst/>
          </a:prstGeom>
        </p:spPr>
        <p:txBody>
          <a:bodyPr lIns="0" tIns="0" rIns="0" bIns="0" rtlCol="0" anchor="t">
            <a:spAutoFit/>
          </a:bodyPr>
          <a:lstStyle/>
          <a:p>
            <a:pPr algn="ctr" defTabSz="609630">
              <a:lnSpc>
                <a:spcPts val="2799"/>
              </a:lnSpc>
            </a:pPr>
            <a:r>
              <a:rPr lang="fr-FR" sz="2800" b="1" dirty="0">
                <a:solidFill>
                  <a:srgbClr val="1F497D"/>
                </a:solidFill>
                <a:latin typeface="Dosis" pitchFamily="2" charset="0"/>
              </a:rPr>
              <a:t>Objectifs de la séance</a:t>
            </a:r>
          </a:p>
        </p:txBody>
      </p:sp>
      <p:sp>
        <p:nvSpPr>
          <p:cNvPr id="11" name="ZoneTexte 10">
            <a:extLst>
              <a:ext uri="{FF2B5EF4-FFF2-40B4-BE49-F238E27FC236}">
                <a16:creationId xmlns:a16="http://schemas.microsoft.com/office/drawing/2014/main" id="{CD6EB07F-DFED-B0C3-D3FF-F342FF5C91BE}"/>
              </a:ext>
            </a:extLst>
          </p:cNvPr>
          <p:cNvSpPr txBox="1"/>
          <p:nvPr>
            <p:custDataLst>
              <p:tags r:id="rId3"/>
            </p:custDataLst>
          </p:nvPr>
        </p:nvSpPr>
        <p:spPr>
          <a:xfrm>
            <a:off x="811763" y="2182336"/>
            <a:ext cx="7415975" cy="400110"/>
          </a:xfrm>
          <a:prstGeom prst="rect">
            <a:avLst/>
          </a:prstGeom>
          <a:noFill/>
        </p:spPr>
        <p:txBody>
          <a:bodyPr wrap="square" rtlCol="0">
            <a:spAutoFit/>
          </a:bodyPr>
          <a:lstStyle/>
          <a:p>
            <a:pPr algn="ctr" defTabSz="609630">
              <a:spcAft>
                <a:spcPts val="600"/>
              </a:spcAft>
            </a:pPr>
            <a:r>
              <a:rPr lang="fr-FR" sz="2000" dirty="0">
                <a:solidFill>
                  <a:srgbClr val="106585"/>
                </a:solidFill>
                <a:latin typeface="Dosis" pitchFamily="2" charset="0"/>
              </a:rPr>
              <a:t>À la fin de la séance, </a:t>
            </a:r>
            <a:r>
              <a:rPr lang="fr-FR" sz="2000" b="1" dirty="0">
                <a:solidFill>
                  <a:srgbClr val="106585"/>
                </a:solidFill>
                <a:latin typeface="Dosis" pitchFamily="2" charset="0"/>
              </a:rPr>
              <a:t>au moins 80% des élèves </a:t>
            </a:r>
            <a:r>
              <a:rPr lang="fr-FR" sz="2000" dirty="0">
                <a:solidFill>
                  <a:srgbClr val="106585"/>
                </a:solidFill>
                <a:latin typeface="Dosis" pitchFamily="2" charset="0"/>
              </a:rPr>
              <a:t>doivent être capables de : </a:t>
            </a:r>
          </a:p>
        </p:txBody>
      </p:sp>
      <p:grpSp>
        <p:nvGrpSpPr>
          <p:cNvPr id="8" name="Groupe 7">
            <a:extLst>
              <a:ext uri="{FF2B5EF4-FFF2-40B4-BE49-F238E27FC236}">
                <a16:creationId xmlns:a16="http://schemas.microsoft.com/office/drawing/2014/main" id="{A8935810-721A-03D6-ACD0-D8CEBCE4A4DF}"/>
              </a:ext>
            </a:extLst>
          </p:cNvPr>
          <p:cNvGrpSpPr/>
          <p:nvPr>
            <p:custDataLst>
              <p:tags r:id="rId4"/>
            </p:custDataLst>
          </p:nvPr>
        </p:nvGrpSpPr>
        <p:grpSpPr>
          <a:xfrm>
            <a:off x="1229184" y="2879854"/>
            <a:ext cx="6861110" cy="1871043"/>
            <a:chOff x="2971801" y="4565786"/>
            <a:chExt cx="7046307" cy="2806565"/>
          </a:xfrm>
        </p:grpSpPr>
        <p:sp>
          <p:nvSpPr>
            <p:cNvPr id="6" name="Freeform 17">
              <a:extLst>
                <a:ext uri="{FF2B5EF4-FFF2-40B4-BE49-F238E27FC236}">
                  <a16:creationId xmlns:a16="http://schemas.microsoft.com/office/drawing/2014/main" id="{5519B0EA-A6E5-280D-47B8-B8DCF58AD865}"/>
                </a:ext>
              </a:extLst>
            </p:cNvPr>
            <p:cNvSpPr/>
            <p:nvPr/>
          </p:nvSpPr>
          <p:spPr>
            <a:xfrm>
              <a:off x="2971801" y="4565786"/>
              <a:ext cx="7046307" cy="28065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fr-MA" sz="600" dirty="0">
                <a:solidFill>
                  <a:prstClr val="black"/>
                </a:solidFill>
                <a:latin typeface="Dosis" pitchFamily="2" charset="0"/>
              </a:endParaRPr>
            </a:p>
          </p:txBody>
        </p:sp>
        <p:sp>
          <p:nvSpPr>
            <p:cNvPr id="33" name="ZoneTexte 32">
              <a:extLst>
                <a:ext uri="{FF2B5EF4-FFF2-40B4-BE49-F238E27FC236}">
                  <a16:creationId xmlns:a16="http://schemas.microsoft.com/office/drawing/2014/main" id="{9111C825-B1B0-A8FD-C6F3-24F458331F88}"/>
                </a:ext>
              </a:extLst>
            </p:cNvPr>
            <p:cNvSpPr txBox="1"/>
            <p:nvPr/>
          </p:nvSpPr>
          <p:spPr>
            <a:xfrm>
              <a:off x="3689926" y="6072700"/>
              <a:ext cx="5715000" cy="600165"/>
            </a:xfrm>
            <a:prstGeom prst="rect">
              <a:avLst/>
            </a:prstGeom>
            <a:noFill/>
          </p:spPr>
          <p:txBody>
            <a:bodyPr wrap="square" rtlCol="0">
              <a:spAutoFit/>
            </a:bodyPr>
            <a:lstStyle/>
            <a:p>
              <a:pPr defTabSz="609630">
                <a:spcAft>
                  <a:spcPts val="600"/>
                </a:spcAft>
              </a:pPr>
              <a:r>
                <a:rPr lang="fr-FR" sz="2000" dirty="0">
                  <a:solidFill>
                    <a:prstClr val="black"/>
                  </a:solidFill>
                  <a:latin typeface="Dosis" pitchFamily="2" charset="0"/>
                </a:rPr>
                <a:t>Lire et écrire les </a:t>
              </a:r>
              <a:r>
                <a:rPr lang="fr-FR" sz="2000" b="1" dirty="0">
                  <a:solidFill>
                    <a:srgbClr val="106585"/>
                  </a:solidFill>
                  <a:latin typeface="Dosis" pitchFamily="2" charset="0"/>
                </a:rPr>
                <a:t>lettres présentées. </a:t>
              </a:r>
            </a:p>
          </p:txBody>
        </p:sp>
        <p:sp>
          <p:nvSpPr>
            <p:cNvPr id="35" name="Freeform 17">
              <a:extLst>
                <a:ext uri="{FF2B5EF4-FFF2-40B4-BE49-F238E27FC236}">
                  <a16:creationId xmlns:a16="http://schemas.microsoft.com/office/drawing/2014/main" id="{B6AD3E64-8916-79E0-D5CB-24A9FF87B35C}"/>
                </a:ext>
              </a:extLst>
            </p:cNvPr>
            <p:cNvSpPr/>
            <p:nvPr/>
          </p:nvSpPr>
          <p:spPr>
            <a:xfrm>
              <a:off x="3064243" y="4656367"/>
              <a:ext cx="637296" cy="271598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2">
                <a:extLst>
                  <a:ext uri="{96DAC541-7B7A-43D3-8B79-37D633B846F1}">
                    <asvg:svgBlip xmlns:asvg="http://schemas.microsoft.com/office/drawing/2016/SVG/main" r:embed="rId13"/>
                  </a:ext>
                </a:extLst>
              </a:blip>
              <a:stretch>
                <a:fillRect l="-109199" t="-6937" r="-896458" b="-829367"/>
              </a:stretch>
            </a:blipFill>
          </p:spPr>
          <p:txBody>
            <a:bodyPr/>
            <a:lstStyle/>
            <a:p>
              <a:pPr defTabSz="609630"/>
              <a:endParaRPr lang="fr-MA" sz="600" dirty="0">
                <a:solidFill>
                  <a:prstClr val="black"/>
                </a:solidFill>
                <a:latin typeface="Dosis" pitchFamily="2" charset="0"/>
              </a:endParaRPr>
            </a:p>
          </p:txBody>
        </p:sp>
        <p:pic>
          <p:nvPicPr>
            <p:cNvPr id="39" name="Image 38">
              <a:extLst>
                <a:ext uri="{FF2B5EF4-FFF2-40B4-BE49-F238E27FC236}">
                  <a16:creationId xmlns:a16="http://schemas.microsoft.com/office/drawing/2014/main" id="{7F32597B-33CC-4F7E-3A71-BAC708386B16}"/>
                </a:ext>
              </a:extLst>
            </p:cNvPr>
            <p:cNvPicPr>
              <a:picLocks noChangeAspect="1"/>
            </p:cNvPicPr>
            <p:nvPr/>
          </p:nvPicPr>
          <p:blipFill>
            <a:blip r:embed="rId14"/>
            <a:stretch>
              <a:fillRect/>
            </a:stretch>
          </p:blipFill>
          <p:spPr>
            <a:xfrm>
              <a:off x="3201269" y="6170483"/>
              <a:ext cx="394060" cy="498249"/>
            </a:xfrm>
            <a:prstGeom prst="rect">
              <a:avLst/>
            </a:prstGeom>
          </p:spPr>
        </p:pic>
      </p:grpSp>
      <p:sp>
        <p:nvSpPr>
          <p:cNvPr id="13" name="ZoneTexte 12">
            <a:extLst>
              <a:ext uri="{FF2B5EF4-FFF2-40B4-BE49-F238E27FC236}">
                <a16:creationId xmlns:a16="http://schemas.microsoft.com/office/drawing/2014/main" id="{5BD97A5B-E1D6-A18C-7BA8-3BEFC396C884}"/>
              </a:ext>
            </a:extLst>
          </p:cNvPr>
          <p:cNvSpPr txBox="1"/>
          <p:nvPr>
            <p:custDataLst>
              <p:tags r:id="rId5"/>
            </p:custDataLst>
          </p:nvPr>
        </p:nvSpPr>
        <p:spPr>
          <a:xfrm>
            <a:off x="1903866" y="3052429"/>
            <a:ext cx="6303357" cy="400110"/>
          </a:xfrm>
          <a:prstGeom prst="rect">
            <a:avLst/>
          </a:prstGeom>
          <a:noFill/>
        </p:spPr>
        <p:txBody>
          <a:bodyPr wrap="square" rtlCol="0">
            <a:spAutoFit/>
          </a:bodyPr>
          <a:lstStyle/>
          <a:p>
            <a:pPr>
              <a:spcAft>
                <a:spcPts val="900"/>
              </a:spcAft>
            </a:pPr>
            <a:r>
              <a:rPr lang="fr-FR" sz="2000" dirty="0">
                <a:latin typeface="Dosis" pitchFamily="2" charset="0"/>
              </a:rPr>
              <a:t>Comprendre et produire les </a:t>
            </a:r>
            <a:r>
              <a:rPr lang="fr-FR" sz="2000" b="1" dirty="0">
                <a:solidFill>
                  <a:srgbClr val="106585"/>
                </a:solidFill>
                <a:latin typeface="Dosis" pitchFamily="2" charset="0"/>
              </a:rPr>
              <a:t>mots de vocabulaire;</a:t>
            </a:r>
          </a:p>
        </p:txBody>
      </p:sp>
      <p:sp>
        <p:nvSpPr>
          <p:cNvPr id="15" name="ZoneTexte 14">
            <a:extLst>
              <a:ext uri="{FF2B5EF4-FFF2-40B4-BE49-F238E27FC236}">
                <a16:creationId xmlns:a16="http://schemas.microsoft.com/office/drawing/2014/main" id="{7AC3990A-730C-796D-2A37-1A315A07F13A}"/>
              </a:ext>
            </a:extLst>
          </p:cNvPr>
          <p:cNvSpPr txBox="1"/>
          <p:nvPr>
            <p:custDataLst>
              <p:tags r:id="rId6"/>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pic>
        <p:nvPicPr>
          <p:cNvPr id="16" name="Image 15">
            <a:extLst>
              <a:ext uri="{FF2B5EF4-FFF2-40B4-BE49-F238E27FC236}">
                <a16:creationId xmlns:a16="http://schemas.microsoft.com/office/drawing/2014/main" id="{0735E9D1-27AD-3F65-3D83-F90D180491C7}"/>
              </a:ext>
            </a:extLst>
          </p:cNvPr>
          <p:cNvPicPr>
            <a:picLocks noChangeAspect="1"/>
          </p:cNvPicPr>
          <p:nvPr>
            <p:custDataLst>
              <p:tags r:id="rId7"/>
            </p:custDataLst>
          </p:nvPr>
        </p:nvPicPr>
        <p:blipFill>
          <a:blip r:embed="rId14"/>
          <a:stretch>
            <a:fillRect/>
          </a:stretch>
        </p:blipFill>
        <p:spPr>
          <a:xfrm>
            <a:off x="1454430" y="3120373"/>
            <a:ext cx="383703" cy="332166"/>
          </a:xfrm>
          <a:prstGeom prst="rect">
            <a:avLst/>
          </a:prstGeom>
        </p:spPr>
      </p:pic>
    </p:spTree>
    <p:extLst>
      <p:ext uri="{BB962C8B-B14F-4D97-AF65-F5344CB8AC3E}">
        <p14:creationId xmlns:p14="http://schemas.microsoft.com/office/powerpoint/2010/main" val="3908271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03855" y="42238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01290" y="35941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a:t>
            </a:r>
          </a:p>
        </p:txBody>
      </p:sp>
      <p:pic>
        <p:nvPicPr>
          <p:cNvPr id="5" name="Image 4">
            <a:extLst>
              <a:ext uri="{FF2B5EF4-FFF2-40B4-BE49-F238E27FC236}">
                <a16:creationId xmlns:a16="http://schemas.microsoft.com/office/drawing/2014/main" id="{C3C1D7C8-EDD7-8464-9B97-F80A23960793}"/>
              </a:ext>
            </a:extLst>
          </p:cNvPr>
          <p:cNvPicPr>
            <a:picLocks noChangeAspect="1"/>
          </p:cNvPicPr>
          <p:nvPr>
            <p:custDataLst>
              <p:tags r:id="rId3"/>
            </p:custDataLst>
          </p:nvPr>
        </p:nvPicPr>
        <p:blipFill>
          <a:blip r:embed="rId8">
            <a:clrChange>
              <a:clrFrom>
                <a:srgbClr val="FFFFFF"/>
              </a:clrFrom>
              <a:clrTo>
                <a:srgbClr val="FFFFFF">
                  <a:alpha val="0"/>
                </a:srgbClr>
              </a:clrTo>
            </a:clrChange>
          </a:blip>
          <a:stretch>
            <a:fillRect/>
          </a:stretch>
        </p:blipFill>
        <p:spPr>
          <a:xfrm>
            <a:off x="2398456" y="1748555"/>
            <a:ext cx="4347087" cy="3360889"/>
          </a:xfrm>
          <a:prstGeom prst="rect">
            <a:avLst/>
          </a:prstGeom>
        </p:spPr>
      </p:pic>
    </p:spTree>
    <p:extLst>
      <p:ext uri="{BB962C8B-B14F-4D97-AF65-F5344CB8AC3E}">
        <p14:creationId xmlns:p14="http://schemas.microsoft.com/office/powerpoint/2010/main" val="3146194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35762" y="44512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67100" y="365849"/>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fleur »</a:t>
            </a:r>
          </a:p>
        </p:txBody>
      </p:sp>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3"/>
            </p:custDataLst>
          </p:nvPr>
        </p:nvPicPr>
        <p:blipFill rotWithShape="1">
          <a:blip r:embed="rId14">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4"/>
            </p:custDataLst>
          </p:nvPr>
        </p:nvPicPr>
        <p:blipFill rotWithShape="1">
          <a:blip r:embed="rId14">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5"/>
            </p:custDataLst>
          </p:nvPr>
        </p:nvPicPr>
        <p:blipFill rotWithShape="1">
          <a:blip r:embed="rId14">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C7148FBF-8093-5496-44E5-6C0BB1CCE3BB}"/>
              </a:ext>
            </a:extLst>
          </p:cNvPr>
          <p:cNvSpPr txBox="1"/>
          <p:nvPr>
            <p:custDataLst>
              <p:tags r:id="rId6"/>
            </p:custDataLst>
          </p:nvPr>
        </p:nvSpPr>
        <p:spPr>
          <a:xfrm>
            <a:off x="867100" y="695422"/>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8" name="Image 7">
            <a:extLst>
              <a:ext uri="{FF2B5EF4-FFF2-40B4-BE49-F238E27FC236}">
                <a16:creationId xmlns:a16="http://schemas.microsoft.com/office/drawing/2014/main" id="{5E76075C-526A-822A-9A54-5EF0306E32A3}"/>
              </a:ext>
            </a:extLst>
          </p:cNvPr>
          <p:cNvPicPr>
            <a:picLocks noChangeAspect="1"/>
          </p:cNvPicPr>
          <p:nvPr>
            <p:custDataLst>
              <p:tags r:id="rId7"/>
            </p:custDataLst>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5614" y="1832644"/>
            <a:ext cx="1678818" cy="2334827"/>
          </a:xfrm>
          <a:prstGeom prst="rect">
            <a:avLst/>
          </a:prstGeom>
        </p:spPr>
      </p:pic>
      <p:pic>
        <p:nvPicPr>
          <p:cNvPr id="9" name="Image 8">
            <a:extLst>
              <a:ext uri="{FF2B5EF4-FFF2-40B4-BE49-F238E27FC236}">
                <a16:creationId xmlns:a16="http://schemas.microsoft.com/office/drawing/2014/main" id="{D263E407-3240-D555-901F-640AAAFE7394}"/>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3816457" y="2481319"/>
            <a:ext cx="1511085" cy="1643393"/>
          </a:xfrm>
          <a:prstGeom prst="rect">
            <a:avLst/>
          </a:prstGeom>
        </p:spPr>
      </p:pic>
      <p:pic>
        <p:nvPicPr>
          <p:cNvPr id="10" name="Image 9">
            <a:extLst>
              <a:ext uri="{FF2B5EF4-FFF2-40B4-BE49-F238E27FC236}">
                <a16:creationId xmlns:a16="http://schemas.microsoft.com/office/drawing/2014/main" id="{26B84B1A-9BB5-8956-DC1A-E5A8A64C42FB}"/>
              </a:ext>
            </a:extLst>
          </p:cNvPr>
          <p:cNvPicPr>
            <a:picLocks noChangeAspect="1"/>
          </p:cNvPicPr>
          <p:nvPr>
            <p:custDataLst>
              <p:tags r:id="rId9"/>
            </p:custDataLst>
          </p:nvPr>
        </p:nvPicPr>
        <p:blipFill>
          <a:blip r:embed="rId17"/>
          <a:stretch>
            <a:fillRect/>
          </a:stretch>
        </p:blipFill>
        <p:spPr>
          <a:xfrm>
            <a:off x="6603015" y="2089759"/>
            <a:ext cx="1563328" cy="2076660"/>
          </a:xfrm>
          <a:prstGeom prst="rect">
            <a:avLst/>
          </a:prstGeom>
        </p:spPr>
      </p:pic>
    </p:spTree>
    <p:extLst>
      <p:ext uri="{BB962C8B-B14F-4D97-AF65-F5344CB8AC3E}">
        <p14:creationId xmlns:p14="http://schemas.microsoft.com/office/powerpoint/2010/main" val="4187427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a:t>
            </a:r>
            <a:r>
              <a:rPr lang="fr-FR" sz="1600" b="1" dirty="0">
                <a:solidFill>
                  <a:prstClr val="white">
                    <a:lumMod val="65000"/>
                  </a:prstClr>
                </a:solidFill>
                <a:latin typeface="Calibri"/>
              </a:rPr>
              <a:t>nez</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3"/>
            </p:custDataLst>
          </p:nvPr>
        </p:nvPicPr>
        <p:blipFill rotWithShape="1">
          <a:blip r:embed="rId14">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4"/>
            </p:custDataLst>
          </p:nvPr>
        </p:nvPicPr>
        <p:blipFill rotWithShape="1">
          <a:blip r:embed="rId14">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5"/>
            </p:custDataLst>
          </p:nvPr>
        </p:nvPicPr>
        <p:blipFill rotWithShape="1">
          <a:blip r:embed="rId14">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F4CD03F2-E91B-BAFB-D509-FC5BD71865F5}"/>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5" name="Image 4">
            <a:extLst>
              <a:ext uri="{FF2B5EF4-FFF2-40B4-BE49-F238E27FC236}">
                <a16:creationId xmlns:a16="http://schemas.microsoft.com/office/drawing/2014/main" id="{884088A1-0542-8CE9-3002-765E6546D10F}"/>
              </a:ext>
            </a:extLst>
          </p:cNvPr>
          <p:cNvPicPr>
            <a:picLocks noChangeAspect="1"/>
          </p:cNvPicPr>
          <p:nvPr>
            <p:custDataLst>
              <p:tags r:id="rId7"/>
            </p:custDataLst>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2590" y="2031973"/>
            <a:ext cx="1678818" cy="2334827"/>
          </a:xfrm>
          <a:prstGeom prst="rect">
            <a:avLst/>
          </a:prstGeom>
        </p:spPr>
      </p:pic>
      <p:pic>
        <p:nvPicPr>
          <p:cNvPr id="8" name="Image 7">
            <a:extLst>
              <a:ext uri="{FF2B5EF4-FFF2-40B4-BE49-F238E27FC236}">
                <a16:creationId xmlns:a16="http://schemas.microsoft.com/office/drawing/2014/main" id="{A398AAB4-283B-D0D3-387B-6B16138DD824}"/>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6499799" y="2607303"/>
            <a:ext cx="1511085" cy="1643393"/>
          </a:xfrm>
          <a:prstGeom prst="rect">
            <a:avLst/>
          </a:prstGeom>
        </p:spPr>
      </p:pic>
      <p:pic>
        <p:nvPicPr>
          <p:cNvPr id="9" name="Image 8">
            <a:extLst>
              <a:ext uri="{FF2B5EF4-FFF2-40B4-BE49-F238E27FC236}">
                <a16:creationId xmlns:a16="http://schemas.microsoft.com/office/drawing/2014/main" id="{8AE95EFB-1500-D9F9-B542-CF5B092D233B}"/>
              </a:ext>
            </a:extLst>
          </p:cNvPr>
          <p:cNvPicPr>
            <a:picLocks noChangeAspect="1"/>
          </p:cNvPicPr>
          <p:nvPr>
            <p:custDataLst>
              <p:tags r:id="rId9"/>
            </p:custDataLst>
          </p:nvPr>
        </p:nvPicPr>
        <p:blipFill>
          <a:blip r:embed="rId17">
            <a:extLst>
              <a:ext uri="{28A0092B-C50C-407E-A947-70E740481C1C}">
                <a14:useLocalDpi xmlns:a14="http://schemas.microsoft.com/office/drawing/2010/main" val="0"/>
              </a:ext>
            </a:extLst>
          </a:blip>
          <a:stretch>
            <a:fillRect/>
          </a:stretch>
        </p:blipFill>
        <p:spPr>
          <a:xfrm>
            <a:off x="619736" y="2325603"/>
            <a:ext cx="2371725" cy="1857375"/>
          </a:xfrm>
          <a:prstGeom prst="rect">
            <a:avLst/>
          </a:prstGeom>
        </p:spPr>
      </p:pic>
    </p:spTree>
    <p:extLst>
      <p:ext uri="{BB962C8B-B14F-4D97-AF65-F5344CB8AC3E}">
        <p14:creationId xmlns:p14="http://schemas.microsoft.com/office/powerpoint/2010/main" val="716762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8">
            <a:extLst>
              <a:ext uri="{FF2B5EF4-FFF2-40B4-BE49-F238E27FC236}">
                <a16:creationId xmlns:a16="http://schemas.microsoft.com/office/drawing/2014/main" id="{002E0FCC-4542-8610-FB22-D3D540C24029}"/>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45200ECC-CD6F-004D-9F15-F2592BAA9BE2}"/>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maman »</a:t>
            </a:r>
          </a:p>
        </p:txBody>
      </p:sp>
      <p:sp>
        <p:nvSpPr>
          <p:cNvPr id="13" name="ZoneTexte 12">
            <a:extLst>
              <a:ext uri="{FF2B5EF4-FFF2-40B4-BE49-F238E27FC236}">
                <a16:creationId xmlns:a16="http://schemas.microsoft.com/office/drawing/2014/main" id="{189CA9F8-A85D-DD78-512F-1C591B28F945}"/>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10" name="Image 9">
            <a:extLst>
              <a:ext uri="{FF2B5EF4-FFF2-40B4-BE49-F238E27FC236}">
                <a16:creationId xmlns:a16="http://schemas.microsoft.com/office/drawing/2014/main" id="{6B6A508D-AB5B-973F-04D7-6FB058A92CA9}"/>
              </a:ext>
            </a:extLst>
          </p:cNvPr>
          <p:cNvPicPr>
            <a:picLocks noChangeAspect="1"/>
          </p:cNvPicPr>
          <p:nvPr>
            <p:custDataLst>
              <p:tags r:id="rId7"/>
            </p:custDataLst>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2590" y="2031973"/>
            <a:ext cx="1678818" cy="2334827"/>
          </a:xfrm>
          <a:prstGeom prst="rect">
            <a:avLst/>
          </a:prstGeom>
        </p:spPr>
      </p:pic>
      <p:pic>
        <p:nvPicPr>
          <p:cNvPr id="14" name="Image 13">
            <a:extLst>
              <a:ext uri="{FF2B5EF4-FFF2-40B4-BE49-F238E27FC236}">
                <a16:creationId xmlns:a16="http://schemas.microsoft.com/office/drawing/2014/main" id="{06C7D6FB-F0D1-A69F-65BB-A6835720D8FA}"/>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619736" y="2325603"/>
            <a:ext cx="2371725" cy="1857375"/>
          </a:xfrm>
          <a:prstGeom prst="rect">
            <a:avLst/>
          </a:prstGeom>
        </p:spPr>
      </p:pic>
      <p:pic>
        <p:nvPicPr>
          <p:cNvPr id="15" name="Image 14">
            <a:extLst>
              <a:ext uri="{FF2B5EF4-FFF2-40B4-BE49-F238E27FC236}">
                <a16:creationId xmlns:a16="http://schemas.microsoft.com/office/drawing/2014/main" id="{5E1E6A75-A06D-BF9A-0E74-7FDDBB401954}"/>
              </a:ext>
            </a:extLst>
          </p:cNvPr>
          <p:cNvPicPr>
            <a:picLocks noChangeAspect="1"/>
          </p:cNvPicPr>
          <p:nvPr>
            <p:custDataLst>
              <p:tags r:id="rId9"/>
            </p:custDataLst>
          </p:nvPr>
        </p:nvPicPr>
        <p:blipFill>
          <a:blip r:embed="rId17"/>
          <a:stretch>
            <a:fillRect/>
          </a:stretch>
        </p:blipFill>
        <p:spPr>
          <a:xfrm>
            <a:off x="6002997" y="2562777"/>
            <a:ext cx="2582668" cy="1383026"/>
          </a:xfrm>
          <a:prstGeom prst="rect">
            <a:avLst/>
          </a:prstGeom>
        </p:spPr>
      </p:pic>
    </p:spTree>
    <p:extLst>
      <p:ext uri="{BB962C8B-B14F-4D97-AF65-F5344CB8AC3E}">
        <p14:creationId xmlns:p14="http://schemas.microsoft.com/office/powerpoint/2010/main" val="3481022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8">
            <a:extLst>
              <a:ext uri="{FF2B5EF4-FFF2-40B4-BE49-F238E27FC236}">
                <a16:creationId xmlns:a16="http://schemas.microsoft.com/office/drawing/2014/main" id="{DF59DBB7-90FB-720A-8F6C-85FAE9F4BF02}"/>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0A65A61F-956A-FB99-EF17-FFDC45767376}"/>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tr</a:t>
            </a:r>
            <a:r>
              <a:rPr lang="fr-FR" sz="1600" b="1" dirty="0" err="1">
                <a:solidFill>
                  <a:prstClr val="white">
                    <a:lumMod val="65000"/>
                  </a:prstClr>
                </a:solidFill>
                <a:latin typeface="Calibri"/>
              </a:rPr>
              <a:t>ousse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13" name="ZoneTexte 12">
            <a:extLst>
              <a:ext uri="{FF2B5EF4-FFF2-40B4-BE49-F238E27FC236}">
                <a16:creationId xmlns:a16="http://schemas.microsoft.com/office/drawing/2014/main" id="{E38E193E-C398-0C12-6E2B-F5BA7543C870}"/>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4" name="Image 3">
            <a:extLst>
              <a:ext uri="{FF2B5EF4-FFF2-40B4-BE49-F238E27FC236}">
                <a16:creationId xmlns:a16="http://schemas.microsoft.com/office/drawing/2014/main" id="{F5AB7C23-0D6D-1A9B-BA5D-C817E20620E0}"/>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3386136" y="2500312"/>
            <a:ext cx="2371725" cy="1857375"/>
          </a:xfrm>
          <a:prstGeom prst="rect">
            <a:avLst/>
          </a:prstGeom>
        </p:spPr>
      </p:pic>
      <p:pic>
        <p:nvPicPr>
          <p:cNvPr id="5" name="Image 4">
            <a:extLst>
              <a:ext uri="{FF2B5EF4-FFF2-40B4-BE49-F238E27FC236}">
                <a16:creationId xmlns:a16="http://schemas.microsoft.com/office/drawing/2014/main" id="{3CD08FEB-69C7-CE82-B364-C47CF6BF1474}"/>
              </a:ext>
            </a:extLst>
          </p:cNvPr>
          <p:cNvPicPr>
            <a:picLocks noChangeAspect="1"/>
          </p:cNvPicPr>
          <p:nvPr>
            <p:custDataLst>
              <p:tags r:id="rId8"/>
            </p:custDataLst>
          </p:nvPr>
        </p:nvPicPr>
        <p:blipFill>
          <a:blip r:embed="rId16"/>
          <a:stretch>
            <a:fillRect/>
          </a:stretch>
        </p:blipFill>
        <p:spPr>
          <a:xfrm>
            <a:off x="409011" y="2737486"/>
            <a:ext cx="2582668" cy="1383026"/>
          </a:xfrm>
          <a:prstGeom prst="rect">
            <a:avLst/>
          </a:prstGeom>
        </p:spPr>
      </p:pic>
      <p:pic>
        <p:nvPicPr>
          <p:cNvPr id="9" name="Image 8">
            <a:extLst>
              <a:ext uri="{FF2B5EF4-FFF2-40B4-BE49-F238E27FC236}">
                <a16:creationId xmlns:a16="http://schemas.microsoft.com/office/drawing/2014/main" id="{F2AAB7BF-DD6B-FAE7-3278-E3D2B190B96A}"/>
              </a:ext>
            </a:extLst>
          </p:cNvPr>
          <p:cNvPicPr>
            <a:picLocks noChangeAspect="1"/>
          </p:cNvPicPr>
          <p:nvPr>
            <p:custDataLst>
              <p:tags r:id="rId9"/>
            </p:custDataLst>
          </p:nvPr>
        </p:nvPicPr>
        <p:blipFill>
          <a:blip r:embed="rId17">
            <a:extLst>
              <a:ext uri="{28A0092B-C50C-407E-A947-70E740481C1C}">
                <a14:useLocalDpi xmlns:a14="http://schemas.microsoft.com/office/drawing/2010/main" val="0"/>
              </a:ext>
            </a:extLst>
          </a:blip>
          <a:stretch>
            <a:fillRect/>
          </a:stretch>
        </p:blipFill>
        <p:spPr>
          <a:xfrm>
            <a:off x="6152318" y="2127838"/>
            <a:ext cx="2391939" cy="2087197"/>
          </a:xfrm>
          <a:prstGeom prst="rect">
            <a:avLst/>
          </a:prstGeom>
        </p:spPr>
      </p:pic>
    </p:spTree>
    <p:extLst>
      <p:ext uri="{BB962C8B-B14F-4D97-AF65-F5344CB8AC3E}">
        <p14:creationId xmlns:p14="http://schemas.microsoft.com/office/powerpoint/2010/main" val="1423239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8">
            <a:extLst>
              <a:ext uri="{FF2B5EF4-FFF2-40B4-BE49-F238E27FC236}">
                <a16:creationId xmlns:a16="http://schemas.microsoft.com/office/drawing/2014/main" id="{1B44C0A4-72CC-0CA2-EF11-EF167130524E}"/>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3" name="ZoneTexte 12">
            <a:extLst>
              <a:ext uri="{FF2B5EF4-FFF2-40B4-BE49-F238E27FC236}">
                <a16:creationId xmlns:a16="http://schemas.microsoft.com/office/drawing/2014/main" id="{10025889-D623-5ADA-B890-11DC4BA6E5F6}"/>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tortue »</a:t>
            </a:r>
          </a:p>
        </p:txBody>
      </p:sp>
      <p:sp>
        <p:nvSpPr>
          <p:cNvPr id="14" name="ZoneTexte 13">
            <a:extLst>
              <a:ext uri="{FF2B5EF4-FFF2-40B4-BE49-F238E27FC236}">
                <a16:creationId xmlns:a16="http://schemas.microsoft.com/office/drawing/2014/main" id="{3774FF30-4ADF-4A30-63DE-979BB31AD3BB}"/>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3" name="Image 2">
            <a:extLst>
              <a:ext uri="{FF2B5EF4-FFF2-40B4-BE49-F238E27FC236}">
                <a16:creationId xmlns:a16="http://schemas.microsoft.com/office/drawing/2014/main" id="{D5C526FD-878F-D40C-A13A-D4CE123D6954}"/>
              </a:ext>
            </a:extLst>
          </p:cNvPr>
          <p:cNvPicPr>
            <a:picLocks noChangeAspect="1"/>
          </p:cNvPicPr>
          <p:nvPr>
            <p:custDataLst>
              <p:tags r:id="rId7"/>
            </p:custDataLst>
          </p:nvPr>
        </p:nvPicPr>
        <p:blipFill>
          <a:blip r:embed="rId15"/>
          <a:stretch>
            <a:fillRect/>
          </a:stretch>
        </p:blipFill>
        <p:spPr>
          <a:xfrm>
            <a:off x="3137462" y="2832009"/>
            <a:ext cx="2582668" cy="1383026"/>
          </a:xfrm>
          <a:prstGeom prst="rect">
            <a:avLst/>
          </a:prstGeom>
        </p:spPr>
      </p:pic>
      <p:pic>
        <p:nvPicPr>
          <p:cNvPr id="5" name="Image 4">
            <a:extLst>
              <a:ext uri="{FF2B5EF4-FFF2-40B4-BE49-F238E27FC236}">
                <a16:creationId xmlns:a16="http://schemas.microsoft.com/office/drawing/2014/main" id="{3D76181B-E02E-718C-FF3D-83C849FB9181}"/>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370950" y="2290312"/>
            <a:ext cx="2391939" cy="2087197"/>
          </a:xfrm>
          <a:prstGeom prst="rect">
            <a:avLst/>
          </a:prstGeom>
        </p:spPr>
      </p:pic>
      <p:pic>
        <p:nvPicPr>
          <p:cNvPr id="10" name="Image 9" descr="Une image contenant clipart, mammifère, renard, dessin&#10;&#10;Description générée automatiquement">
            <a:extLst>
              <a:ext uri="{FF2B5EF4-FFF2-40B4-BE49-F238E27FC236}">
                <a16:creationId xmlns:a16="http://schemas.microsoft.com/office/drawing/2014/main" id="{5FAFCA74-3A31-9362-8CB1-472E864BA0A0}"/>
              </a:ext>
            </a:extLst>
          </p:cNvPr>
          <p:cNvPicPr>
            <a:picLocks noChangeAspect="1"/>
          </p:cNvPicPr>
          <p:nvPr>
            <p:custDataLst>
              <p:tags r:id="rId9"/>
            </p:custDataLst>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16071" t="17898" r="19428" b="15259"/>
          <a:stretch/>
        </p:blipFill>
        <p:spPr>
          <a:xfrm>
            <a:off x="6381113" y="2681492"/>
            <a:ext cx="1704783" cy="1659099"/>
          </a:xfrm>
          <a:prstGeom prst="rect">
            <a:avLst/>
          </a:prstGeom>
        </p:spPr>
      </p:pic>
    </p:spTree>
    <p:extLst>
      <p:ext uri="{BB962C8B-B14F-4D97-AF65-F5344CB8AC3E}">
        <p14:creationId xmlns:p14="http://schemas.microsoft.com/office/powerpoint/2010/main" val="927019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 name="Picture 2" descr="Afbeeldingen over Circle Font – Blader in stockfoto's, vectoren en video's  over 1,068,626 | Adobe Stock">
            <a:extLst>
              <a:ext uri="{FF2B5EF4-FFF2-40B4-BE49-F238E27FC236}">
                <a16:creationId xmlns:a16="http://schemas.microsoft.com/office/drawing/2014/main" id="{C2A534CA-5C35-C535-2472-ADC09DD1C9BF}"/>
              </a:ext>
            </a:extLst>
          </p:cNvPr>
          <p:cNvPicPr>
            <a:picLocks noChangeAspect="1" noChangeArrowheads="1"/>
          </p:cNvPicPr>
          <p:nvPr>
            <p:custDataLst>
              <p:tags r:id="rId1"/>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5991" t="12958" r="75238" b="50000"/>
          <a:stretch/>
        </p:blipFill>
        <p:spPr bwMode="auto">
          <a:xfrm>
            <a:off x="1324947" y="4772122"/>
            <a:ext cx="750796" cy="644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en over Circle Font – Blader in stockfoto's, vectoren en video's  over 1,068,626 | Adobe Stock">
            <a:extLst>
              <a:ext uri="{FF2B5EF4-FFF2-40B4-BE49-F238E27FC236}">
                <a16:creationId xmlns:a16="http://schemas.microsoft.com/office/drawing/2014/main" id="{BF8E7337-41DD-BD61-4742-CEE6573EF859}"/>
              </a:ext>
            </a:extLst>
          </p:cNvPr>
          <p:cNvPicPr>
            <a:picLocks noChangeAspect="1" noChangeArrowheads="1"/>
          </p:cNvPicPr>
          <p:nvPr>
            <p:custDataLst>
              <p:tags r:id="rId2"/>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24059" t="12958" r="59007" b="50000"/>
          <a:stretch/>
        </p:blipFill>
        <p:spPr bwMode="auto">
          <a:xfrm>
            <a:off x="4233328" y="4730162"/>
            <a:ext cx="677343" cy="6441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fbeeldingen over Circle Font – Blader in stockfoto's, vectoren en video's  over 1,068,626 | Adobe Stock">
            <a:extLst>
              <a:ext uri="{FF2B5EF4-FFF2-40B4-BE49-F238E27FC236}">
                <a16:creationId xmlns:a16="http://schemas.microsoft.com/office/drawing/2014/main" id="{3782B7FA-3EF7-4065-91D7-3104074C6F25}"/>
              </a:ext>
            </a:extLst>
          </p:cNvPr>
          <p:cNvPicPr>
            <a:picLocks noChangeAspect="1" noChangeArrowheads="1"/>
          </p:cNvPicPr>
          <p:nvPr>
            <p:custDataLst>
              <p:tags r:id="rId3"/>
            </p:custDataLst>
          </p:nvPr>
        </p:nvPicPr>
        <p:blipFill rotWithShape="1">
          <a:blip r:embed="rId12">
            <a:duotone>
              <a:schemeClr val="accent5">
                <a:shade val="45000"/>
                <a:satMod val="135000"/>
              </a:schemeClr>
              <a:prstClr val="white"/>
            </a:duotone>
            <a:extLst>
              <a:ext uri="{28A0092B-C50C-407E-A947-70E740481C1C}">
                <a14:useLocalDpi xmlns:a14="http://schemas.microsoft.com/office/drawing/2010/main" val="0"/>
              </a:ext>
            </a:extLst>
          </a:blip>
          <a:srcRect l="41788" t="12958" r="41278" b="50000"/>
          <a:stretch/>
        </p:blipFill>
        <p:spPr bwMode="auto">
          <a:xfrm>
            <a:off x="6916671" y="4730162"/>
            <a:ext cx="677342" cy="644189"/>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8">
            <a:extLst>
              <a:ext uri="{FF2B5EF4-FFF2-40B4-BE49-F238E27FC236}">
                <a16:creationId xmlns:a16="http://schemas.microsoft.com/office/drawing/2014/main" id="{8F5DF2D3-B1F8-2B7A-9FEF-915EB78AE142}"/>
              </a:ext>
            </a:extLst>
          </p:cNvPr>
          <p:cNvSpPr/>
          <p:nvPr>
            <p:custDataLst>
              <p:tags r:id="rId4"/>
            </p:custDataLst>
          </p:nvPr>
        </p:nvSpPr>
        <p:spPr>
          <a:xfrm rot="10800000" flipH="1">
            <a:off x="619737" y="398476"/>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3" name="ZoneTexte 12">
            <a:extLst>
              <a:ext uri="{FF2B5EF4-FFF2-40B4-BE49-F238E27FC236}">
                <a16:creationId xmlns:a16="http://schemas.microsoft.com/office/drawing/2014/main" id="{7EDF8C6D-CD6E-2D05-4ECB-1BA91DD698EC}"/>
              </a:ext>
            </a:extLst>
          </p:cNvPr>
          <p:cNvSpPr txBox="1"/>
          <p:nvPr>
            <p:custDataLst>
              <p:tags r:id="rId5"/>
            </p:custDataLst>
          </p:nvPr>
        </p:nvSpPr>
        <p:spPr>
          <a:xfrm>
            <a:off x="948271" y="322506"/>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Écrivez sur vos ardoises </a:t>
            </a:r>
            <a:r>
              <a:rPr kumimoji="0" lang="fr-FR" sz="1600" b="1" i="0" u="sng" strike="noStrike" kern="1200" cap="none" spc="0" normalizeH="0" baseline="0" noProof="0" dirty="0">
                <a:ln>
                  <a:noFill/>
                </a:ln>
                <a:solidFill>
                  <a:prstClr val="white">
                    <a:lumMod val="65000"/>
                  </a:prstClr>
                </a:solidFill>
                <a:effectLst/>
                <a:uLnTx/>
                <a:uFillTx/>
                <a:latin typeface="Calibri"/>
                <a:ea typeface="+mn-ea"/>
                <a:cs typeface="+mn-cs"/>
              </a:rPr>
              <a:t>le numéro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du mot « </a:t>
            </a:r>
            <a:r>
              <a:rPr lang="fr-FR" sz="1600" b="1" dirty="0">
                <a:solidFill>
                  <a:prstClr val="white">
                    <a:lumMod val="65000"/>
                  </a:prstClr>
                </a:solidFill>
                <a:latin typeface="Calibri"/>
              </a:rPr>
              <a:t>maison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t>
            </a:r>
          </a:p>
        </p:txBody>
      </p:sp>
      <p:sp>
        <p:nvSpPr>
          <p:cNvPr id="14" name="ZoneTexte 13">
            <a:extLst>
              <a:ext uri="{FF2B5EF4-FFF2-40B4-BE49-F238E27FC236}">
                <a16:creationId xmlns:a16="http://schemas.microsoft.com/office/drawing/2014/main" id="{8CA802A4-DD1A-C198-4141-08DB0EEA2AFC}"/>
              </a:ext>
            </a:extLst>
          </p:cNvPr>
          <p:cNvSpPr txBox="1"/>
          <p:nvPr>
            <p:custDataLst>
              <p:tags r:id="rId6"/>
            </p:custDataLst>
          </p:nvPr>
        </p:nvSpPr>
        <p:spPr>
          <a:xfrm>
            <a:off x="948271" y="661060"/>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corrige après la réponse des élèves. </a:t>
            </a:r>
            <a:endParaRPr lang="fr-FR" i="1" dirty="0">
              <a:solidFill>
                <a:schemeClr val="bg1">
                  <a:lumMod val="65000"/>
                </a:schemeClr>
              </a:solidFill>
              <a:latin typeface="+mj-lt"/>
            </a:endParaRPr>
          </a:p>
        </p:txBody>
      </p:sp>
      <p:pic>
        <p:nvPicPr>
          <p:cNvPr id="4" name="Image 3">
            <a:extLst>
              <a:ext uri="{FF2B5EF4-FFF2-40B4-BE49-F238E27FC236}">
                <a16:creationId xmlns:a16="http://schemas.microsoft.com/office/drawing/2014/main" id="{C494A343-9ADA-36BB-24D9-97F2B6A4B00F}"/>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3376029" y="2127838"/>
            <a:ext cx="2391939" cy="2087197"/>
          </a:xfrm>
          <a:prstGeom prst="rect">
            <a:avLst/>
          </a:prstGeom>
        </p:spPr>
      </p:pic>
      <p:pic>
        <p:nvPicPr>
          <p:cNvPr id="9" name="Image 8" descr="Une image contenant clipart, mammifère, renard, dessin&#10;&#10;Description générée automatiquement">
            <a:extLst>
              <a:ext uri="{FF2B5EF4-FFF2-40B4-BE49-F238E27FC236}">
                <a16:creationId xmlns:a16="http://schemas.microsoft.com/office/drawing/2014/main" id="{6D75D549-4262-1498-B28F-5F8308197C70}"/>
              </a:ext>
            </a:extLst>
          </p:cNvPr>
          <p:cNvPicPr>
            <a:picLocks noChangeAspect="1"/>
          </p:cNvPicPr>
          <p:nvPr>
            <p:custDataLst>
              <p:tags r:id="rId8"/>
            </p:custDataLst>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16071" t="17898" r="19428" b="15259"/>
          <a:stretch/>
        </p:blipFill>
        <p:spPr>
          <a:xfrm>
            <a:off x="772136" y="2599450"/>
            <a:ext cx="1704783" cy="1659099"/>
          </a:xfrm>
          <a:prstGeom prst="rect">
            <a:avLst/>
          </a:prstGeom>
        </p:spPr>
      </p:pic>
      <p:pic>
        <p:nvPicPr>
          <p:cNvPr id="10" name="Image 9" descr="Une image contenant dessin humoristique, meubles, clipart, dessin&#10;&#10;Description générée automatiquement">
            <a:extLst>
              <a:ext uri="{FF2B5EF4-FFF2-40B4-BE49-F238E27FC236}">
                <a16:creationId xmlns:a16="http://schemas.microsoft.com/office/drawing/2014/main" id="{7691F1FA-F2AC-1E68-F566-CE1D4A2A34DE}"/>
              </a:ext>
            </a:extLst>
          </p:cNvPr>
          <p:cNvPicPr>
            <a:picLocks noChangeAspect="1"/>
          </p:cNvPicPr>
          <p:nvPr>
            <p:custDataLst>
              <p:tags r:id="rId9"/>
            </p:custDataLst>
          </p:nvPr>
        </p:nvPicPr>
        <p:blipFill>
          <a:blip r:embed="rId17">
            <a:extLst>
              <a:ext uri="{28A0092B-C50C-407E-A947-70E740481C1C}">
                <a14:useLocalDpi xmlns:a14="http://schemas.microsoft.com/office/drawing/2010/main" val="0"/>
              </a:ext>
            </a:extLst>
          </a:blip>
          <a:srcRect l="46056" b="74141"/>
          <a:stretch/>
        </p:blipFill>
        <p:spPr>
          <a:xfrm flipH="1">
            <a:off x="6135363" y="2672211"/>
            <a:ext cx="2236501" cy="1433901"/>
          </a:xfrm>
          <a:prstGeom prst="rect">
            <a:avLst/>
          </a:prstGeom>
        </p:spPr>
      </p:pic>
    </p:spTree>
    <p:extLst>
      <p:ext uri="{BB962C8B-B14F-4D97-AF65-F5344CB8AC3E}">
        <p14:creationId xmlns:p14="http://schemas.microsoft.com/office/powerpoint/2010/main" val="1387108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(2)</a:t>
            </a:r>
          </a:p>
        </p:txBody>
      </p:sp>
      <p:sp>
        <p:nvSpPr>
          <p:cNvPr id="7" name="TextBox 7"/>
          <p:cNvSpPr txBox="1"/>
          <p:nvPr>
            <p:custDataLst>
              <p:tags r:id="rId3"/>
            </p:custDataLst>
          </p:nvPr>
        </p:nvSpPr>
        <p:spPr>
          <a:xfrm>
            <a:off x="703247" y="3238502"/>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Je montre, tu dis</a:t>
            </a:r>
            <a:endParaRPr lang="en-US" sz="3200" dirty="0">
              <a:solidFill>
                <a:srgbClr val="9BBB59">
                  <a:lumMod val="75000"/>
                </a:srgbClr>
              </a:solidFill>
              <a:latin typeface="Dosis" pitchFamily="2" charset="0"/>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2552201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524319" y="38273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831130" y="319764"/>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veut passer au tableau pour nommer ces images ? </a:t>
            </a:r>
          </a:p>
        </p:txBody>
      </p:sp>
      <p:sp>
        <p:nvSpPr>
          <p:cNvPr id="2" name="ZoneTexte 1">
            <a:extLst>
              <a:ext uri="{FF2B5EF4-FFF2-40B4-BE49-F238E27FC236}">
                <a16:creationId xmlns:a16="http://schemas.microsoft.com/office/drawing/2014/main" id="{B728522E-BED6-D43A-012D-B5F168439E4D}"/>
              </a:ext>
            </a:extLst>
          </p:cNvPr>
          <p:cNvSpPr txBox="1"/>
          <p:nvPr>
            <p:custDataLst>
              <p:tags r:id="rId3"/>
            </p:custDataLst>
          </p:nvPr>
        </p:nvSpPr>
        <p:spPr>
          <a:xfrm>
            <a:off x="831130" y="625815"/>
            <a:ext cx="6038363" cy="307777"/>
          </a:xfrm>
          <a:prstGeom prst="rect">
            <a:avLst/>
          </a:prstGeom>
          <a:noFill/>
        </p:spPr>
        <p:txBody>
          <a:bodyPr wrap="square" rtlCol="0">
            <a:spAutoFit/>
          </a:bodyPr>
          <a:lstStyle/>
          <a:p>
            <a:r>
              <a:rPr lang="fr-FR" sz="1400" i="1" dirty="0">
                <a:solidFill>
                  <a:schemeClr val="bg1">
                    <a:lumMod val="65000"/>
                  </a:schemeClr>
                </a:solidFill>
                <a:latin typeface="Dosis" pitchFamily="2" charset="0"/>
              </a:rPr>
              <a:t>L’enseignant fait passer plusieurs élèves au tableau. </a:t>
            </a:r>
            <a:endParaRPr lang="fr-FR" i="1" dirty="0">
              <a:solidFill>
                <a:schemeClr val="bg1">
                  <a:lumMod val="65000"/>
                </a:schemeClr>
              </a:solidFill>
            </a:endParaRPr>
          </a:p>
        </p:txBody>
      </p:sp>
      <p:pic>
        <p:nvPicPr>
          <p:cNvPr id="6" name="Image 5">
            <a:extLst>
              <a:ext uri="{FF2B5EF4-FFF2-40B4-BE49-F238E27FC236}">
                <a16:creationId xmlns:a16="http://schemas.microsoft.com/office/drawing/2014/main" id="{11C44CEB-9D68-FF13-E87C-8E916F9F164D}"/>
              </a:ext>
            </a:extLst>
          </p:cNvPr>
          <p:cNvPicPr>
            <a:picLocks noChangeAspect="1"/>
          </p:cNvPicPr>
          <p:nvPr>
            <p:custDataLst>
              <p:tags r:id="rId4"/>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2737" y="1974332"/>
            <a:ext cx="1448635" cy="2014699"/>
          </a:xfrm>
          <a:prstGeom prst="rect">
            <a:avLst/>
          </a:prstGeom>
        </p:spPr>
      </p:pic>
      <p:pic>
        <p:nvPicPr>
          <p:cNvPr id="8" name="Image 7">
            <a:extLst>
              <a:ext uri="{FF2B5EF4-FFF2-40B4-BE49-F238E27FC236}">
                <a16:creationId xmlns:a16="http://schemas.microsoft.com/office/drawing/2014/main" id="{B5705C79-77D6-7826-306B-E9538B738444}"/>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4068563" y="2513844"/>
            <a:ext cx="1303900" cy="1418067"/>
          </a:xfrm>
          <a:prstGeom prst="rect">
            <a:avLst/>
          </a:prstGeom>
        </p:spPr>
      </p:pic>
      <p:pic>
        <p:nvPicPr>
          <p:cNvPr id="9" name="Image 8">
            <a:extLst>
              <a:ext uri="{FF2B5EF4-FFF2-40B4-BE49-F238E27FC236}">
                <a16:creationId xmlns:a16="http://schemas.microsoft.com/office/drawing/2014/main" id="{35A5B9D1-EC09-C37F-56D5-8B241AF4D875}"/>
              </a:ext>
            </a:extLst>
          </p:cNvPr>
          <p:cNvPicPr>
            <a:picLocks noChangeAspect="1"/>
          </p:cNvPicPr>
          <p:nvPr>
            <p:custDataLst>
              <p:tags r:id="rId6"/>
            </p:custDataLst>
          </p:nvPr>
        </p:nvPicPr>
        <p:blipFill>
          <a:blip r:embed="rId16"/>
          <a:stretch>
            <a:fillRect/>
          </a:stretch>
        </p:blipFill>
        <p:spPr>
          <a:xfrm>
            <a:off x="6869493" y="2197102"/>
            <a:ext cx="1348980" cy="1791929"/>
          </a:xfrm>
          <a:prstGeom prst="rect">
            <a:avLst/>
          </a:prstGeom>
        </p:spPr>
      </p:pic>
      <p:pic>
        <p:nvPicPr>
          <p:cNvPr id="10" name="Image 9">
            <a:extLst>
              <a:ext uri="{FF2B5EF4-FFF2-40B4-BE49-F238E27FC236}">
                <a16:creationId xmlns:a16="http://schemas.microsoft.com/office/drawing/2014/main" id="{3F4A830D-0795-7EA2-8B1E-F77BDE7D1209}"/>
              </a:ext>
            </a:extLst>
          </p:cNvPr>
          <p:cNvPicPr>
            <a:picLocks noChangeAspect="1"/>
          </p:cNvPicPr>
          <p:nvPr>
            <p:custDataLst>
              <p:tags r:id="rId7"/>
            </p:custDataLst>
          </p:nvPr>
        </p:nvPicPr>
        <p:blipFill>
          <a:blip r:embed="rId17">
            <a:extLst>
              <a:ext uri="{28A0092B-C50C-407E-A947-70E740481C1C}">
                <a14:useLocalDpi xmlns:a14="http://schemas.microsoft.com/office/drawing/2010/main" val="0"/>
              </a:ext>
            </a:extLst>
          </a:blip>
          <a:stretch>
            <a:fillRect/>
          </a:stretch>
        </p:blipFill>
        <p:spPr>
          <a:xfrm>
            <a:off x="975273" y="4536422"/>
            <a:ext cx="2046538" cy="1602710"/>
          </a:xfrm>
          <a:prstGeom prst="rect">
            <a:avLst/>
          </a:prstGeom>
        </p:spPr>
      </p:pic>
      <p:pic>
        <p:nvPicPr>
          <p:cNvPr id="13" name="Image 12">
            <a:extLst>
              <a:ext uri="{FF2B5EF4-FFF2-40B4-BE49-F238E27FC236}">
                <a16:creationId xmlns:a16="http://schemas.microsoft.com/office/drawing/2014/main" id="{DDAA0376-1ACA-6850-ACC8-A57AFEEF2F88}"/>
              </a:ext>
            </a:extLst>
          </p:cNvPr>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3613957" y="4264305"/>
            <a:ext cx="2063980" cy="1801021"/>
          </a:xfrm>
          <a:prstGeom prst="rect">
            <a:avLst/>
          </a:prstGeom>
        </p:spPr>
      </p:pic>
      <p:pic>
        <p:nvPicPr>
          <p:cNvPr id="14" name="Image 13">
            <a:extLst>
              <a:ext uri="{FF2B5EF4-FFF2-40B4-BE49-F238E27FC236}">
                <a16:creationId xmlns:a16="http://schemas.microsoft.com/office/drawing/2014/main" id="{D7A727AE-736F-20D7-AC92-15E6E96C8B08}"/>
              </a:ext>
            </a:extLst>
          </p:cNvPr>
          <p:cNvPicPr>
            <a:picLocks noChangeAspect="1"/>
          </p:cNvPicPr>
          <p:nvPr>
            <p:custDataLst>
              <p:tags r:id="rId9"/>
            </p:custDataLst>
          </p:nvPr>
        </p:nvPicPr>
        <p:blipFill>
          <a:blip r:embed="rId19"/>
          <a:stretch>
            <a:fillRect/>
          </a:stretch>
        </p:blipFill>
        <p:spPr>
          <a:xfrm>
            <a:off x="6281191" y="4563749"/>
            <a:ext cx="2228558" cy="1193399"/>
          </a:xfrm>
          <a:prstGeom prst="rect">
            <a:avLst/>
          </a:prstGeom>
        </p:spPr>
      </p:pic>
    </p:spTree>
    <p:extLst>
      <p:ext uri="{BB962C8B-B14F-4D97-AF65-F5344CB8AC3E}">
        <p14:creationId xmlns:p14="http://schemas.microsoft.com/office/powerpoint/2010/main" val="2403404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457246">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647701" y="2175224"/>
            <a:ext cx="7800675" cy="828560"/>
          </a:xfrm>
          <a:prstGeom prst="rect">
            <a:avLst/>
          </a:prstGeom>
        </p:spPr>
        <p:txBody>
          <a:bodyPr lIns="0" tIns="0" rIns="0" bIns="0" rtlCol="0" anchor="t">
            <a:spAutoFit/>
          </a:bodyPr>
          <a:lstStyle/>
          <a:p>
            <a:pPr algn="ctr" defTabSz="457246">
              <a:lnSpc>
                <a:spcPts val="7400"/>
              </a:lnSpc>
              <a:defRPr/>
            </a:pPr>
            <a:r>
              <a:rPr lang="en-US" sz="3600" b="1" dirty="0">
                <a:solidFill>
                  <a:srgbClr val="01070A"/>
                </a:solidFill>
                <a:latin typeface="Dosis" pitchFamily="2" charset="0"/>
              </a:rPr>
              <a:t>Rebrassage du vocabulaire (3)</a:t>
            </a:r>
          </a:p>
        </p:txBody>
      </p:sp>
      <p:sp>
        <p:nvSpPr>
          <p:cNvPr id="7" name="TextBox 7"/>
          <p:cNvSpPr txBox="1"/>
          <p:nvPr>
            <p:custDataLst>
              <p:tags r:id="rId3"/>
            </p:custDataLst>
          </p:nvPr>
        </p:nvSpPr>
        <p:spPr>
          <a:xfrm>
            <a:off x="703247" y="3238503"/>
            <a:ext cx="7800675" cy="546303"/>
          </a:xfrm>
          <a:prstGeom prst="rect">
            <a:avLst/>
          </a:prstGeom>
        </p:spPr>
        <p:txBody>
          <a:bodyPr lIns="0" tIns="0" rIns="0" bIns="0" rtlCol="0" anchor="t">
            <a:spAutoFit/>
          </a:bodyPr>
          <a:lstStyle/>
          <a:p>
            <a:pPr algn="ctr" defTabSz="457246">
              <a:lnSpc>
                <a:spcPts val="4608"/>
              </a:lnSpc>
              <a:defRPr/>
            </a:pPr>
            <a:r>
              <a:rPr lang="fr-FR" sz="3600" b="1" dirty="0">
                <a:solidFill>
                  <a:srgbClr val="106585"/>
                </a:solidFill>
                <a:latin typeface="Dosis" pitchFamily="2" charset="0"/>
              </a:rPr>
              <a:t>Trouvez les mots qui manquent </a:t>
            </a:r>
            <a:endParaRPr lang="en-US" sz="3600" dirty="0">
              <a:solidFill>
                <a:srgbClr val="9BBB59">
                  <a:lumMod val="75000"/>
                </a:srgbClr>
              </a:solidFill>
              <a:latin typeface="Dosis" pitchFamily="2" charset="0"/>
            </a:endParaRPr>
          </a:p>
        </p:txBody>
      </p:sp>
      <p:sp>
        <p:nvSpPr>
          <p:cNvPr id="9" name="Freeform 9"/>
          <p:cNvSpPr/>
          <p:nvPr>
            <p:custDataLst>
              <p:tags r:id="rId4"/>
            </p:custDataLst>
          </p:nvPr>
        </p:nvSpPr>
        <p:spPr>
          <a:xfrm>
            <a:off x="576" y="5219596"/>
            <a:ext cx="1342175" cy="1663804"/>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457246">
              <a:defRPr/>
            </a:pPr>
            <a:endParaRPr lang="fr-MA" sz="900" dirty="0">
              <a:solidFill>
                <a:prstClr val="black"/>
              </a:solidFill>
              <a:latin typeface="Dosis" pitchFamily="2" charset="0"/>
            </a:endParaRPr>
          </a:p>
        </p:txBody>
      </p:sp>
      <p:sp>
        <p:nvSpPr>
          <p:cNvPr id="10" name="Freeform 10"/>
          <p:cNvSpPr/>
          <p:nvPr>
            <p:custDataLst>
              <p:tags r:id="rId5"/>
            </p:custDataLst>
          </p:nvPr>
        </p:nvSpPr>
        <p:spPr>
          <a:xfrm>
            <a:off x="7365784" y="5005470"/>
            <a:ext cx="1778217" cy="1877929"/>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457246">
              <a:defRPr/>
            </a:pPr>
            <a:endParaRPr lang="fr-MA" sz="900" dirty="0">
              <a:solidFill>
                <a:prstClr val="black"/>
              </a:solidFill>
              <a:latin typeface="Dosis" pitchFamily="2" charset="0"/>
            </a:endParaRPr>
          </a:p>
        </p:txBody>
      </p:sp>
    </p:spTree>
    <p:extLst>
      <p:ext uri="{BB962C8B-B14F-4D97-AF65-F5344CB8AC3E}">
        <p14:creationId xmlns:p14="http://schemas.microsoft.com/office/powerpoint/2010/main" val="577557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7"/>
            <a:stretch>
              <a:fillRect t="-5555" b="-5555"/>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191729" y="594800"/>
            <a:ext cx="8686800" cy="586499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ctr"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506362" y="186429"/>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1345994" y="1039214"/>
            <a:ext cx="6733007" cy="361637"/>
          </a:xfrm>
          <a:prstGeom prst="rect">
            <a:avLst/>
          </a:prstGeom>
        </p:spPr>
        <p:txBody>
          <a:bodyPr wrap="square" lIns="0" tIns="0" rIns="0" bIns="0" rtlCol="0" anchor="t">
            <a:spAutoFit/>
          </a:bodyPr>
          <a:lstStyle/>
          <a:p>
            <a:pPr marL="0" marR="0" lvl="0" indent="0" algn="ctr" defTabSz="457223" rtl="0" eaLnBrk="1" fontAlgn="auto" latinLnBrk="0" hangingPunct="1">
              <a:lnSpc>
                <a:spcPts val="2799"/>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F497D"/>
                </a:solidFill>
                <a:effectLst/>
                <a:uLnTx/>
                <a:uFillTx/>
                <a:latin typeface="Dosis" pitchFamily="2" charset="0"/>
              </a:rPr>
              <a:t>Plan de la séance </a:t>
            </a:r>
          </a:p>
        </p:txBody>
      </p:sp>
      <p:sp>
        <p:nvSpPr>
          <p:cNvPr id="25" name="TextBox 10">
            <a:extLst>
              <a:ext uri="{FF2B5EF4-FFF2-40B4-BE49-F238E27FC236}">
                <a16:creationId xmlns:a16="http://schemas.microsoft.com/office/drawing/2014/main" id="{37F3FF47-A181-13AB-6870-33D6FABA820F}"/>
              </a:ext>
            </a:extLst>
          </p:cNvPr>
          <p:cNvSpPr txBox="1"/>
          <p:nvPr>
            <p:custDataLst>
              <p:tags r:id="rId5"/>
            </p:custDataLst>
          </p:nvPr>
        </p:nvSpPr>
        <p:spPr>
          <a:xfrm>
            <a:off x="518301" y="3742308"/>
            <a:ext cx="5568267" cy="262316"/>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r>
              <a:rPr kumimoji="0" lang="en-US" b="1" i="0" u="none" strike="noStrike" kern="1200" cap="none" spc="0" normalizeH="0" baseline="0" noProof="0" dirty="0">
                <a:ln>
                  <a:noFill/>
                </a:ln>
                <a:solidFill>
                  <a:srgbClr val="106585"/>
                </a:solidFill>
                <a:effectLst/>
                <a:uLnTx/>
                <a:uFillTx/>
                <a:latin typeface="Carelia"/>
                <a:ea typeface="+mn-ea"/>
                <a:cs typeface="+mn-cs"/>
              </a:rPr>
              <a:t>   </a:t>
            </a:r>
            <a:r>
              <a:rPr kumimoji="0" lang="en-US" sz="2400" b="1" i="0" u="none" strike="noStrike" kern="1200" cap="none" spc="0" normalizeH="0" baseline="0" noProof="0" dirty="0">
                <a:ln>
                  <a:noFill/>
                </a:ln>
                <a:solidFill>
                  <a:srgbClr val="106585"/>
                </a:solidFill>
                <a:effectLst/>
                <a:uLnTx/>
                <a:uFillTx/>
                <a:latin typeface="Carelia"/>
                <a:ea typeface="+mn-ea"/>
                <a:cs typeface="+mn-cs"/>
              </a:rPr>
              <a:t> 3.  </a:t>
            </a:r>
            <a:r>
              <a:rPr lang="fr-FR" sz="2400" b="1" dirty="0">
                <a:solidFill>
                  <a:srgbClr val="106585"/>
                </a:solidFill>
                <a:latin typeface="Dosis" pitchFamily="2" charset="0"/>
              </a:rPr>
              <a:t>Présentation des lettres  </a:t>
            </a:r>
            <a:endParaRPr kumimoji="0" lang="fr-FR" b="1" i="0" u="none" strike="noStrike" kern="1200" cap="none" spc="0" normalizeH="0" baseline="0" dirty="0">
              <a:ln>
                <a:noFill/>
              </a:ln>
              <a:solidFill>
                <a:srgbClr val="106585"/>
              </a:solidFill>
              <a:effectLst/>
              <a:uLnTx/>
              <a:uFillTx/>
              <a:latin typeface="Dosis" pitchFamily="2" charset="0"/>
            </a:endParaRPr>
          </a:p>
        </p:txBody>
      </p:sp>
      <p:sp>
        <p:nvSpPr>
          <p:cNvPr id="6" name="TextBox 10">
            <a:extLst>
              <a:ext uri="{FF2B5EF4-FFF2-40B4-BE49-F238E27FC236}">
                <a16:creationId xmlns:a16="http://schemas.microsoft.com/office/drawing/2014/main" id="{3A627AB3-5273-93C8-FCCF-7F509523DB0C}"/>
              </a:ext>
            </a:extLst>
          </p:cNvPr>
          <p:cNvSpPr txBox="1"/>
          <p:nvPr>
            <p:custDataLst>
              <p:tags r:id="rId6"/>
            </p:custDataLst>
          </p:nvPr>
        </p:nvSpPr>
        <p:spPr>
          <a:xfrm>
            <a:off x="506362" y="1882451"/>
            <a:ext cx="6346137" cy="261610"/>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6585"/>
                </a:solidFill>
                <a:effectLst/>
                <a:uLnTx/>
                <a:uFillTx/>
                <a:latin typeface="Dosis" pitchFamily="2" charset="0"/>
              </a:rPr>
              <a:t>    </a:t>
            </a:r>
            <a:r>
              <a:rPr kumimoji="0" lang="en-US" sz="2400" b="1" i="0" u="none" strike="noStrike" kern="1200" cap="none" spc="0" normalizeH="0" baseline="0" noProof="0" dirty="0">
                <a:ln>
                  <a:noFill/>
                </a:ln>
                <a:solidFill>
                  <a:srgbClr val="106585"/>
                </a:solidFill>
                <a:effectLst/>
                <a:uLnTx/>
                <a:uFillTx/>
                <a:latin typeface="Dosis" pitchFamily="2" charset="0"/>
              </a:rPr>
              <a:t>1.  </a:t>
            </a:r>
            <a:r>
              <a:rPr kumimoji="0" lang="fr-FR" sz="2400" b="1" i="0" u="none" strike="noStrike" kern="1200" cap="none" spc="0" normalizeH="0" baseline="0" noProof="0" dirty="0">
                <a:ln>
                  <a:noFill/>
                </a:ln>
                <a:solidFill>
                  <a:srgbClr val="106585"/>
                </a:solidFill>
                <a:effectLst/>
                <a:uLnTx/>
                <a:uFillTx/>
                <a:latin typeface="Dosis" pitchFamily="2" charset="0"/>
              </a:rPr>
              <a:t>Chanson-action</a:t>
            </a:r>
            <a:endParaRPr kumimoji="0" lang="en-US" sz="2400" b="1" i="0" u="none" strike="noStrike" kern="1200" cap="none" spc="0" normalizeH="0" baseline="0" noProof="0" dirty="0">
              <a:ln>
                <a:noFill/>
              </a:ln>
              <a:solidFill>
                <a:srgbClr val="106585"/>
              </a:solidFill>
              <a:effectLst/>
              <a:uLnTx/>
              <a:uFillTx/>
              <a:latin typeface="Dosis" pitchFamily="2" charset="0"/>
            </a:endParaRPr>
          </a:p>
        </p:txBody>
      </p:sp>
      <p:sp>
        <p:nvSpPr>
          <p:cNvPr id="10" name="TextBox 10">
            <a:extLst>
              <a:ext uri="{FF2B5EF4-FFF2-40B4-BE49-F238E27FC236}">
                <a16:creationId xmlns:a16="http://schemas.microsoft.com/office/drawing/2014/main" id="{4C3D0F3B-A2A7-B69A-ABBD-3E3121F7A71D}"/>
              </a:ext>
            </a:extLst>
          </p:cNvPr>
          <p:cNvSpPr txBox="1"/>
          <p:nvPr>
            <p:custDataLst>
              <p:tags r:id="rId7"/>
            </p:custDataLst>
          </p:nvPr>
        </p:nvSpPr>
        <p:spPr>
          <a:xfrm>
            <a:off x="497031" y="5535060"/>
            <a:ext cx="3652607" cy="262316"/>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06585"/>
                </a:solidFill>
                <a:effectLst/>
                <a:uLnTx/>
                <a:uFillTx/>
                <a:latin typeface="Carelia"/>
                <a:ea typeface="+mn-ea"/>
                <a:cs typeface="+mn-cs"/>
              </a:rPr>
              <a:t>    5</a:t>
            </a:r>
            <a:r>
              <a:rPr kumimoji="0" lang="en-US" b="1" i="0" u="none" strike="noStrike" kern="1200" cap="none" spc="0" normalizeH="0" baseline="0" noProof="0" dirty="0">
                <a:ln>
                  <a:noFill/>
                </a:ln>
                <a:solidFill>
                  <a:srgbClr val="106585"/>
                </a:solidFill>
                <a:effectLst/>
                <a:uLnTx/>
                <a:uFillTx/>
                <a:latin typeface="Carelia"/>
                <a:ea typeface="+mn-ea"/>
                <a:cs typeface="+mn-cs"/>
              </a:rPr>
              <a:t>.  </a:t>
            </a:r>
            <a:r>
              <a:rPr lang="en-US" sz="2400" b="1" dirty="0">
                <a:solidFill>
                  <a:srgbClr val="106585"/>
                </a:solidFill>
                <a:latin typeface="Dosis" pitchFamily="2" charset="0"/>
              </a:rPr>
              <a:t>Jeu</a:t>
            </a:r>
            <a:r>
              <a:rPr lang="en-US" b="1" dirty="0">
                <a:solidFill>
                  <a:srgbClr val="106585"/>
                </a:solidFill>
                <a:latin typeface="Carelia"/>
              </a:rPr>
              <a:t> </a:t>
            </a:r>
            <a:endParaRPr kumimoji="0" lang="en-US" b="1" i="0" u="none" strike="noStrike" kern="1200" cap="none" spc="0" normalizeH="0" baseline="0" noProof="0" dirty="0">
              <a:ln>
                <a:noFill/>
              </a:ln>
              <a:solidFill>
                <a:srgbClr val="106585"/>
              </a:solidFill>
              <a:effectLst/>
              <a:uLnTx/>
              <a:uFillTx/>
              <a:latin typeface="Carelia"/>
              <a:ea typeface="+mn-ea"/>
              <a:cs typeface="+mn-cs"/>
            </a:endParaRPr>
          </a:p>
        </p:txBody>
      </p:sp>
      <p:sp>
        <p:nvSpPr>
          <p:cNvPr id="11" name="TextBox 12">
            <a:extLst>
              <a:ext uri="{FF2B5EF4-FFF2-40B4-BE49-F238E27FC236}">
                <a16:creationId xmlns:a16="http://schemas.microsoft.com/office/drawing/2014/main" id="{B4B0CEF6-BC47-1C71-E12A-F22537690C4D}"/>
              </a:ext>
            </a:extLst>
          </p:cNvPr>
          <p:cNvSpPr txBox="1"/>
          <p:nvPr>
            <p:custDataLst>
              <p:tags r:id="rId8"/>
            </p:custDataLst>
          </p:nvPr>
        </p:nvSpPr>
        <p:spPr>
          <a:xfrm>
            <a:off x="667258" y="2106388"/>
            <a:ext cx="4572981" cy="355867"/>
          </a:xfrm>
          <a:prstGeom prst="rect">
            <a:avLst/>
          </a:prstGeom>
        </p:spPr>
        <p:txBody>
          <a:bodyPr wrap="square" lIns="0" tIns="0" rIns="0" bIns="0" rtlCol="0" anchor="t">
            <a:spAutoFit/>
          </a:bodyPr>
          <a:lstStyle/>
          <a:p>
            <a:pPr marL="235592" lvl="1">
              <a:lnSpc>
                <a:spcPts val="3055"/>
              </a:lnSpc>
              <a:spcAft>
                <a:spcPts val="600"/>
              </a:spcAft>
            </a:pPr>
            <a:r>
              <a:rPr lang="fr-FR" sz="2000" dirty="0">
                <a:solidFill>
                  <a:schemeClr val="tx1">
                    <a:lumMod val="65000"/>
                    <a:lumOff val="35000"/>
                  </a:schemeClr>
                </a:solidFill>
                <a:latin typeface="Dosis"/>
              </a:rPr>
              <a:t>     À  l’école </a:t>
            </a:r>
            <a:endParaRPr lang="en-US" sz="2800" dirty="0">
              <a:solidFill>
                <a:srgbClr val="01070A"/>
              </a:solidFill>
              <a:latin typeface="Dosis"/>
            </a:endParaRPr>
          </a:p>
        </p:txBody>
      </p:sp>
      <p:sp>
        <p:nvSpPr>
          <p:cNvPr id="13" name="TextBox 12">
            <a:extLst>
              <a:ext uri="{FF2B5EF4-FFF2-40B4-BE49-F238E27FC236}">
                <a16:creationId xmlns:a16="http://schemas.microsoft.com/office/drawing/2014/main" id="{1BD7CF71-12BA-BA9F-83E7-400F5B2F37B7}"/>
              </a:ext>
            </a:extLst>
          </p:cNvPr>
          <p:cNvSpPr txBox="1"/>
          <p:nvPr>
            <p:custDataLst>
              <p:tags r:id="rId9"/>
            </p:custDataLst>
          </p:nvPr>
        </p:nvSpPr>
        <p:spPr>
          <a:xfrm>
            <a:off x="778831" y="4022671"/>
            <a:ext cx="2952512" cy="405624"/>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n-N    m-M    t-T    f-F    </a:t>
            </a:r>
            <a:endParaRPr lang="en-US" sz="2000" dirty="0">
              <a:solidFill>
                <a:schemeClr val="tx1">
                  <a:lumMod val="65000"/>
                  <a:lumOff val="35000"/>
                </a:schemeClr>
              </a:solidFill>
              <a:latin typeface="Dosis"/>
            </a:endParaRPr>
          </a:p>
        </p:txBody>
      </p:sp>
      <p:sp>
        <p:nvSpPr>
          <p:cNvPr id="14" name="TextBox 12">
            <a:extLst>
              <a:ext uri="{FF2B5EF4-FFF2-40B4-BE49-F238E27FC236}">
                <a16:creationId xmlns:a16="http://schemas.microsoft.com/office/drawing/2014/main" id="{29536D91-3024-C4FA-6326-A671C7EE390F}"/>
              </a:ext>
            </a:extLst>
          </p:cNvPr>
          <p:cNvSpPr txBox="1"/>
          <p:nvPr>
            <p:custDataLst>
              <p:tags r:id="rId10"/>
            </p:custDataLst>
          </p:nvPr>
        </p:nvSpPr>
        <p:spPr>
          <a:xfrm>
            <a:off x="722418" y="5804124"/>
            <a:ext cx="4572981" cy="405624"/>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Tic – tac - </a:t>
            </a:r>
            <a:r>
              <a:rPr lang="fr-FR" sz="2000" dirty="0" err="1">
                <a:solidFill>
                  <a:schemeClr val="tx1">
                    <a:lumMod val="65000"/>
                    <a:lumOff val="35000"/>
                  </a:schemeClr>
                </a:solidFill>
                <a:latin typeface="Dosis"/>
              </a:rPr>
              <a:t>Toe</a:t>
            </a:r>
            <a:endParaRPr lang="en-US" sz="2800" dirty="0">
              <a:solidFill>
                <a:srgbClr val="01070A"/>
              </a:solidFill>
              <a:latin typeface="Dosis"/>
            </a:endParaRPr>
          </a:p>
        </p:txBody>
      </p:sp>
      <p:sp>
        <p:nvSpPr>
          <p:cNvPr id="8" name="TextBox 10">
            <a:extLst>
              <a:ext uri="{FF2B5EF4-FFF2-40B4-BE49-F238E27FC236}">
                <a16:creationId xmlns:a16="http://schemas.microsoft.com/office/drawing/2014/main" id="{577FED87-0D5D-1073-DBFC-79BC22666881}"/>
              </a:ext>
            </a:extLst>
          </p:cNvPr>
          <p:cNvSpPr txBox="1"/>
          <p:nvPr>
            <p:custDataLst>
              <p:tags r:id="rId11"/>
            </p:custDataLst>
          </p:nvPr>
        </p:nvSpPr>
        <p:spPr>
          <a:xfrm>
            <a:off x="467691" y="4674936"/>
            <a:ext cx="3652607" cy="262316"/>
          </a:xfrm>
          <a:prstGeom prst="rect">
            <a:avLst/>
          </a:prstGeom>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06585"/>
                </a:solidFill>
                <a:effectLst/>
                <a:uLnTx/>
                <a:uFillTx/>
                <a:latin typeface="Carelia"/>
                <a:ea typeface="+mn-ea"/>
                <a:cs typeface="+mn-cs"/>
              </a:rPr>
              <a:t>    4</a:t>
            </a:r>
            <a:r>
              <a:rPr kumimoji="0" lang="en-US" b="1" i="0" u="none" strike="noStrike" kern="1200" cap="none" spc="0" normalizeH="0" baseline="0" noProof="0" dirty="0">
                <a:ln>
                  <a:noFill/>
                </a:ln>
                <a:solidFill>
                  <a:srgbClr val="106585"/>
                </a:solidFill>
                <a:effectLst/>
                <a:uLnTx/>
                <a:uFillTx/>
                <a:latin typeface="Carelia"/>
                <a:ea typeface="+mn-ea"/>
                <a:cs typeface="+mn-cs"/>
              </a:rPr>
              <a:t>.  </a:t>
            </a:r>
            <a:r>
              <a:rPr kumimoji="0" lang="fr-FR" sz="2400" b="1" i="0" u="none" strike="noStrike" kern="1200" cap="none" spc="0" normalizeH="0" baseline="0" dirty="0">
                <a:ln>
                  <a:noFill/>
                </a:ln>
                <a:solidFill>
                  <a:srgbClr val="106585"/>
                </a:solidFill>
                <a:effectLst/>
                <a:uLnTx/>
                <a:uFillTx/>
                <a:latin typeface="Dosis" pitchFamily="2" charset="0"/>
                <a:ea typeface="+mn-ea"/>
                <a:cs typeface="+mn-cs"/>
              </a:rPr>
              <a:t>Écriture</a:t>
            </a:r>
            <a:r>
              <a:rPr lang="en-US" b="1" dirty="0">
                <a:solidFill>
                  <a:srgbClr val="106585"/>
                </a:solidFill>
                <a:latin typeface="Carelia"/>
              </a:rPr>
              <a:t> </a:t>
            </a:r>
            <a:endParaRPr kumimoji="0" lang="en-US" b="1" i="0" u="none" strike="noStrike" kern="1200" cap="none" spc="0" normalizeH="0" baseline="0" noProof="0" dirty="0">
              <a:ln>
                <a:noFill/>
              </a:ln>
              <a:solidFill>
                <a:srgbClr val="106585"/>
              </a:solidFill>
              <a:effectLst/>
              <a:uLnTx/>
              <a:uFillTx/>
              <a:latin typeface="Carelia"/>
              <a:ea typeface="+mn-ea"/>
              <a:cs typeface="+mn-cs"/>
            </a:endParaRPr>
          </a:p>
        </p:txBody>
      </p:sp>
      <p:sp>
        <p:nvSpPr>
          <p:cNvPr id="15" name="ZoneTexte 14">
            <a:extLst>
              <a:ext uri="{FF2B5EF4-FFF2-40B4-BE49-F238E27FC236}">
                <a16:creationId xmlns:a16="http://schemas.microsoft.com/office/drawing/2014/main" id="{3E485BE7-4137-95A0-F4E6-AD8A5013144C}"/>
              </a:ext>
            </a:extLst>
          </p:cNvPr>
          <p:cNvSpPr txBox="1"/>
          <p:nvPr>
            <p:custDataLst>
              <p:tags r:id="rId12"/>
            </p:custDataLst>
          </p:nvPr>
        </p:nvSpPr>
        <p:spPr>
          <a:xfrm>
            <a:off x="629934" y="2600085"/>
            <a:ext cx="5568267" cy="461665"/>
          </a:xfrm>
          <a:prstGeom prst="rect">
            <a:avLst/>
          </a:prstGeom>
          <a:noFill/>
        </p:spPr>
        <p:txBody>
          <a:bodyPr wrap="square" rtlCol="0">
            <a:spAutoFit/>
          </a:bodyPr>
          <a:lstStyle/>
          <a:p>
            <a:r>
              <a:rPr kumimoji="0" lang="en-US" sz="2400" b="0" i="0" u="none" strike="noStrike" kern="1200" cap="none" spc="0" normalizeH="0" baseline="0" noProof="0" dirty="0">
                <a:ln>
                  <a:noFill/>
                </a:ln>
                <a:solidFill>
                  <a:srgbClr val="106585"/>
                </a:solidFill>
                <a:effectLst/>
                <a:uLnTx/>
                <a:uFillTx/>
                <a:latin typeface="Dosis" pitchFamily="2" charset="0"/>
                <a:ea typeface="+mn-ea"/>
                <a:cs typeface="+mn-cs"/>
              </a:rPr>
              <a:t> </a:t>
            </a:r>
            <a:r>
              <a:rPr lang="en-US" sz="2400" b="1" dirty="0">
                <a:solidFill>
                  <a:srgbClr val="106585"/>
                </a:solidFill>
                <a:latin typeface="Dosis" pitchFamily="2" charset="0"/>
              </a:rPr>
              <a:t>2</a:t>
            </a:r>
            <a:r>
              <a:rPr kumimoji="0" lang="en-US" sz="2400" b="1" i="0" u="none" strike="noStrike" kern="1200" cap="none" spc="0" normalizeH="0" baseline="0" noProof="0" dirty="0">
                <a:ln>
                  <a:noFill/>
                </a:ln>
                <a:solidFill>
                  <a:srgbClr val="106585"/>
                </a:solidFill>
                <a:effectLst/>
                <a:uLnTx/>
                <a:uFillTx/>
                <a:latin typeface="Dosis" pitchFamily="2" charset="0"/>
                <a:ea typeface="+mn-ea"/>
                <a:cs typeface="+mn-cs"/>
              </a:rPr>
              <a:t>.  </a:t>
            </a:r>
            <a:r>
              <a:rPr lang="fr-FR" sz="2400" b="1" dirty="0">
                <a:solidFill>
                  <a:srgbClr val="106585"/>
                </a:solidFill>
                <a:latin typeface="Dosis" pitchFamily="2" charset="0"/>
              </a:rPr>
              <a:t>Vocabulaire</a:t>
            </a:r>
            <a:endParaRPr lang="fr-FR" sz="1400" b="1" dirty="0">
              <a:solidFill>
                <a:srgbClr val="FF0000"/>
              </a:solidFill>
            </a:endParaRPr>
          </a:p>
        </p:txBody>
      </p:sp>
      <p:sp>
        <p:nvSpPr>
          <p:cNvPr id="17" name="TextBox 12">
            <a:extLst>
              <a:ext uri="{FF2B5EF4-FFF2-40B4-BE49-F238E27FC236}">
                <a16:creationId xmlns:a16="http://schemas.microsoft.com/office/drawing/2014/main" id="{72F38596-77EA-8C1A-6CC1-5A4E7CC4FB51}"/>
              </a:ext>
            </a:extLst>
          </p:cNvPr>
          <p:cNvSpPr txBox="1"/>
          <p:nvPr>
            <p:custDataLst>
              <p:tags r:id="rId13"/>
            </p:custDataLst>
          </p:nvPr>
        </p:nvSpPr>
        <p:spPr>
          <a:xfrm>
            <a:off x="663723" y="3038058"/>
            <a:ext cx="5726207" cy="397545"/>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maman – nez – fleur – tortue – maison - trousse </a:t>
            </a:r>
            <a:endParaRPr lang="en-US" sz="2800" dirty="0">
              <a:solidFill>
                <a:srgbClr val="01070A"/>
              </a:solidFill>
              <a:latin typeface="Dosis"/>
            </a:endParaRPr>
          </a:p>
        </p:txBody>
      </p:sp>
      <p:sp>
        <p:nvSpPr>
          <p:cNvPr id="16" name="ZoneTexte 15">
            <a:extLst>
              <a:ext uri="{FF2B5EF4-FFF2-40B4-BE49-F238E27FC236}">
                <a16:creationId xmlns:a16="http://schemas.microsoft.com/office/drawing/2014/main" id="{4BF01EC1-7333-D30E-6B73-2B39F40B1E83}"/>
              </a:ext>
            </a:extLst>
          </p:cNvPr>
          <p:cNvSpPr txBox="1"/>
          <p:nvPr>
            <p:custDataLst>
              <p:tags r:id="rId14"/>
            </p:custDataLst>
          </p:nvPr>
        </p:nvSpPr>
        <p:spPr>
          <a:xfrm>
            <a:off x="5240239" y="186429"/>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
        <p:nvSpPr>
          <p:cNvPr id="18" name="TextBox 12">
            <a:extLst>
              <a:ext uri="{FF2B5EF4-FFF2-40B4-BE49-F238E27FC236}">
                <a16:creationId xmlns:a16="http://schemas.microsoft.com/office/drawing/2014/main" id="{7ECDF519-9657-F0DA-5287-7A7508284460}"/>
              </a:ext>
            </a:extLst>
          </p:cNvPr>
          <p:cNvSpPr txBox="1"/>
          <p:nvPr>
            <p:custDataLst>
              <p:tags r:id="rId15"/>
            </p:custDataLst>
          </p:nvPr>
        </p:nvSpPr>
        <p:spPr>
          <a:xfrm>
            <a:off x="816153" y="4951204"/>
            <a:ext cx="2952512" cy="405624"/>
          </a:xfrm>
          <a:prstGeom prst="rect">
            <a:avLst/>
          </a:prstGeom>
        </p:spPr>
        <p:txBody>
          <a:bodyPr wrap="square" lIns="0" tIns="0" rIns="0" bIns="0" rtlCol="0" anchor="t">
            <a:spAutoFit/>
          </a:bodyPr>
          <a:lstStyle/>
          <a:p>
            <a:pPr marL="235592" lvl="1">
              <a:lnSpc>
                <a:spcPts val="3055"/>
              </a:lnSpc>
              <a:spcAft>
                <a:spcPts val="600"/>
              </a:spcAft>
            </a:pPr>
            <a:r>
              <a:rPr lang="fr-FR" sz="3200" dirty="0">
                <a:solidFill>
                  <a:srgbClr val="01070A"/>
                </a:solidFill>
                <a:latin typeface="Dosis"/>
              </a:rPr>
              <a:t>   </a:t>
            </a:r>
            <a:r>
              <a:rPr lang="fr-FR" sz="2000" dirty="0">
                <a:solidFill>
                  <a:schemeClr val="tx1">
                    <a:lumMod val="65000"/>
                    <a:lumOff val="35000"/>
                  </a:schemeClr>
                </a:solidFill>
                <a:latin typeface="Dosis"/>
              </a:rPr>
              <a:t>n-N    m-M    t-T   f-F </a:t>
            </a:r>
            <a:endParaRPr lang="en-US" sz="2000" dirty="0">
              <a:solidFill>
                <a:schemeClr val="tx1">
                  <a:lumMod val="65000"/>
                  <a:lumOff val="35000"/>
                </a:schemeClr>
              </a:solidFill>
              <a:latin typeface="Dosis"/>
            </a:endParaRPr>
          </a:p>
        </p:txBody>
      </p:sp>
    </p:spTree>
    <p:extLst>
      <p:ext uri="{BB962C8B-B14F-4D97-AF65-F5344CB8AC3E}">
        <p14:creationId xmlns:p14="http://schemas.microsoft.com/office/powerpoint/2010/main" val="2474463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72100" y="50111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60283" y="428815"/>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Regardez bien ces images. Quelles sont les </a:t>
            </a:r>
            <a:r>
              <a:rPr lang="fr-FR" sz="1600" b="1" dirty="0">
                <a:solidFill>
                  <a:prstClr val="white">
                    <a:lumMod val="65000"/>
                  </a:prstClr>
                </a:solidFill>
                <a:latin typeface="Calibri"/>
              </a:rPr>
              <a:t>deux images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manquent ? </a:t>
            </a:r>
          </a:p>
        </p:txBody>
      </p:sp>
      <p:sp>
        <p:nvSpPr>
          <p:cNvPr id="2" name="ZoneTexte 1">
            <a:extLst>
              <a:ext uri="{FF2B5EF4-FFF2-40B4-BE49-F238E27FC236}">
                <a16:creationId xmlns:a16="http://schemas.microsoft.com/office/drawing/2014/main" id="{EB613AA0-F30C-72EE-5604-6CDC49985539}"/>
              </a:ext>
            </a:extLst>
          </p:cNvPr>
          <p:cNvSpPr txBox="1"/>
          <p:nvPr>
            <p:custDataLst>
              <p:tags r:id="rId3"/>
            </p:custDataLst>
          </p:nvPr>
        </p:nvSpPr>
        <p:spPr>
          <a:xfrm>
            <a:off x="1321836" y="4494815"/>
            <a:ext cx="914399" cy="1369734"/>
          </a:xfrm>
          <a:prstGeom prst="rect">
            <a:avLst/>
          </a:prstGeom>
          <a:noFill/>
        </p:spPr>
        <p:txBody>
          <a:bodyPr wrap="square" rtlCol="0">
            <a:spAutoFit/>
          </a:bodyPr>
          <a:lstStyle/>
          <a:p>
            <a:pPr defTabSz="457246">
              <a:defRPr/>
            </a:pPr>
            <a:r>
              <a:rPr lang="fr-MA" sz="8301" b="1" dirty="0">
                <a:solidFill>
                  <a:prstClr val="black"/>
                </a:solidFill>
                <a:latin typeface="Dosis"/>
              </a:rPr>
              <a:t>?</a:t>
            </a:r>
          </a:p>
        </p:txBody>
      </p:sp>
      <p:sp>
        <p:nvSpPr>
          <p:cNvPr id="5" name="ZoneTexte 4">
            <a:extLst>
              <a:ext uri="{FF2B5EF4-FFF2-40B4-BE49-F238E27FC236}">
                <a16:creationId xmlns:a16="http://schemas.microsoft.com/office/drawing/2014/main" id="{19CDCCCF-AD3A-3DD7-990C-362B2A557E86}"/>
              </a:ext>
            </a:extLst>
          </p:cNvPr>
          <p:cNvSpPr txBox="1"/>
          <p:nvPr>
            <p:custDataLst>
              <p:tags r:id="rId4"/>
            </p:custDataLst>
          </p:nvPr>
        </p:nvSpPr>
        <p:spPr>
          <a:xfrm>
            <a:off x="7459306" y="2210827"/>
            <a:ext cx="914399" cy="1369734"/>
          </a:xfrm>
          <a:prstGeom prst="rect">
            <a:avLst/>
          </a:prstGeom>
          <a:noFill/>
        </p:spPr>
        <p:txBody>
          <a:bodyPr wrap="square" rtlCol="0">
            <a:spAutoFit/>
          </a:bodyPr>
          <a:lstStyle/>
          <a:p>
            <a:pPr defTabSz="457246">
              <a:defRPr/>
            </a:pPr>
            <a:r>
              <a:rPr lang="fr-MA" sz="8301" b="1" dirty="0">
                <a:solidFill>
                  <a:prstClr val="black"/>
                </a:solidFill>
                <a:latin typeface="Dosis"/>
              </a:rPr>
              <a:t>?</a:t>
            </a:r>
          </a:p>
        </p:txBody>
      </p:sp>
      <p:pic>
        <p:nvPicPr>
          <p:cNvPr id="16" name="Image 15">
            <a:extLst>
              <a:ext uri="{FF2B5EF4-FFF2-40B4-BE49-F238E27FC236}">
                <a16:creationId xmlns:a16="http://schemas.microsoft.com/office/drawing/2014/main" id="{2FB744DA-1C43-6B3C-7418-2041169C67E6}"/>
              </a:ext>
            </a:extLst>
          </p:cNvPr>
          <p:cNvPicPr>
            <a:picLocks noChangeAspect="1"/>
          </p:cNvPicPr>
          <p:nvPr>
            <p:custDataLst>
              <p:tags r:id="rId5"/>
            </p:custDataLst>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1052" y="1499295"/>
            <a:ext cx="1596745" cy="2220684"/>
          </a:xfrm>
          <a:prstGeom prst="rect">
            <a:avLst/>
          </a:prstGeom>
        </p:spPr>
      </p:pic>
      <p:pic>
        <p:nvPicPr>
          <p:cNvPr id="17" name="Image 16">
            <a:extLst>
              <a:ext uri="{FF2B5EF4-FFF2-40B4-BE49-F238E27FC236}">
                <a16:creationId xmlns:a16="http://schemas.microsoft.com/office/drawing/2014/main" id="{C0872B65-AE74-728F-8DFF-62BF83875D94}"/>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Lst>
          </a:blip>
          <a:stretch>
            <a:fillRect/>
          </a:stretch>
        </p:blipFill>
        <p:spPr>
          <a:xfrm>
            <a:off x="3923696" y="2114168"/>
            <a:ext cx="1437212" cy="1563052"/>
          </a:xfrm>
          <a:prstGeom prst="rect">
            <a:avLst/>
          </a:prstGeom>
        </p:spPr>
      </p:pic>
      <p:pic>
        <p:nvPicPr>
          <p:cNvPr id="20" name="Image 19">
            <a:extLst>
              <a:ext uri="{FF2B5EF4-FFF2-40B4-BE49-F238E27FC236}">
                <a16:creationId xmlns:a16="http://schemas.microsoft.com/office/drawing/2014/main" id="{64144E3B-D94E-5131-3FD6-E94DF52547CD}"/>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Lst>
          </a:blip>
          <a:stretch>
            <a:fillRect/>
          </a:stretch>
        </p:blipFill>
        <p:spPr>
          <a:xfrm>
            <a:off x="3203410" y="4082597"/>
            <a:ext cx="2275004" cy="1985160"/>
          </a:xfrm>
          <a:prstGeom prst="rect">
            <a:avLst/>
          </a:prstGeom>
        </p:spPr>
      </p:pic>
      <p:pic>
        <p:nvPicPr>
          <p:cNvPr id="21" name="Image 20">
            <a:extLst>
              <a:ext uri="{FF2B5EF4-FFF2-40B4-BE49-F238E27FC236}">
                <a16:creationId xmlns:a16="http://schemas.microsoft.com/office/drawing/2014/main" id="{34C43B16-A963-817D-B492-3114A1CC0894}"/>
              </a:ext>
            </a:extLst>
          </p:cNvPr>
          <p:cNvPicPr>
            <a:picLocks noChangeAspect="1"/>
          </p:cNvPicPr>
          <p:nvPr>
            <p:custDataLst>
              <p:tags r:id="rId8"/>
            </p:custDataLst>
          </p:nvPr>
        </p:nvPicPr>
        <p:blipFill>
          <a:blip r:embed="rId16"/>
          <a:stretch>
            <a:fillRect/>
          </a:stretch>
        </p:blipFill>
        <p:spPr>
          <a:xfrm>
            <a:off x="5870643" y="4444165"/>
            <a:ext cx="2456409" cy="1315414"/>
          </a:xfrm>
          <a:prstGeom prst="rect">
            <a:avLst/>
          </a:prstGeom>
        </p:spPr>
      </p:pic>
    </p:spTree>
    <p:extLst>
      <p:ext uri="{BB962C8B-B14F-4D97-AF65-F5344CB8AC3E}">
        <p14:creationId xmlns:p14="http://schemas.microsoft.com/office/powerpoint/2010/main" val="1492840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231A3978-0424-91BC-EADE-5F82C5F6FDD9}"/>
              </a:ext>
            </a:extLst>
          </p:cNvPr>
          <p:cNvSpPr/>
          <p:nvPr>
            <p:custDataLst>
              <p:tags r:id="rId1"/>
            </p:custDataLst>
          </p:nvPr>
        </p:nvSpPr>
        <p:spPr>
          <a:xfrm rot="10800000" flipH="1">
            <a:off x="606788" y="491782"/>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3" name="ZoneTexte 2">
            <a:extLst>
              <a:ext uri="{FF2B5EF4-FFF2-40B4-BE49-F238E27FC236}">
                <a16:creationId xmlns:a16="http://schemas.microsoft.com/office/drawing/2014/main" id="{FAA169B1-33EB-9752-435E-064F3ADEB74A}"/>
              </a:ext>
            </a:extLst>
          </p:cNvPr>
          <p:cNvSpPr txBox="1"/>
          <p:nvPr>
            <p:custDataLst>
              <p:tags r:id="rId2"/>
            </p:custDataLst>
          </p:nvPr>
        </p:nvSpPr>
        <p:spPr>
          <a:xfrm>
            <a:off x="960283" y="428815"/>
            <a:ext cx="792480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Les deux </a:t>
            </a:r>
            <a:r>
              <a:rPr lang="fr-FR" sz="1600" b="1" dirty="0">
                <a:solidFill>
                  <a:prstClr val="white">
                    <a:lumMod val="65000"/>
                  </a:prstClr>
                </a:solidFill>
                <a:latin typeface="Calibri"/>
              </a:rPr>
              <a:t>images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qui manquent sont : </a:t>
            </a:r>
            <a:r>
              <a:rPr lang="fr-FR" sz="1600" b="1" dirty="0">
                <a:solidFill>
                  <a:prstClr val="white">
                    <a:lumMod val="65000"/>
                  </a:prstClr>
                </a:solidFill>
                <a:latin typeface="Calibri"/>
              </a:rPr>
              <a:t>fleur</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et trousse.</a:t>
            </a:r>
          </a:p>
        </p:txBody>
      </p:sp>
      <p:cxnSp>
        <p:nvCxnSpPr>
          <p:cNvPr id="6" name="Connecteur droit avec flèche 5">
            <a:extLst>
              <a:ext uri="{FF2B5EF4-FFF2-40B4-BE49-F238E27FC236}">
                <a16:creationId xmlns:a16="http://schemas.microsoft.com/office/drawing/2014/main" id="{E3D217C9-59F3-1B2F-4EAD-3CFFC5272177}"/>
              </a:ext>
            </a:extLst>
          </p:cNvPr>
          <p:cNvCxnSpPr>
            <a:cxnSpLocks/>
          </p:cNvCxnSpPr>
          <p:nvPr>
            <p:custDataLst>
              <p:tags r:id="rId3"/>
            </p:custDataLst>
          </p:nvPr>
        </p:nvCxnSpPr>
        <p:spPr>
          <a:xfrm>
            <a:off x="1956159" y="2717977"/>
            <a:ext cx="280495" cy="144871"/>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9A539D4E-7573-1E0B-4458-6E1D155FDB9D}"/>
              </a:ext>
            </a:extLst>
          </p:cNvPr>
          <p:cNvCxnSpPr>
            <a:cxnSpLocks/>
          </p:cNvCxnSpPr>
          <p:nvPr>
            <p:custDataLst>
              <p:tags r:id="rId4"/>
            </p:custDataLst>
          </p:nvPr>
        </p:nvCxnSpPr>
        <p:spPr>
          <a:xfrm>
            <a:off x="1906528" y="2751046"/>
            <a:ext cx="280495" cy="144871"/>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Organigramme : Connecteur 12">
            <a:extLst>
              <a:ext uri="{FF2B5EF4-FFF2-40B4-BE49-F238E27FC236}">
                <a16:creationId xmlns:a16="http://schemas.microsoft.com/office/drawing/2014/main" id="{D46F0382-837B-9759-7FDA-27D12908420B}"/>
              </a:ext>
            </a:extLst>
          </p:cNvPr>
          <p:cNvSpPr/>
          <p:nvPr>
            <p:custDataLst>
              <p:tags r:id="rId5"/>
            </p:custDataLst>
          </p:nvPr>
        </p:nvSpPr>
        <p:spPr>
          <a:xfrm>
            <a:off x="6182459" y="1076632"/>
            <a:ext cx="2555140" cy="2651623"/>
          </a:xfrm>
          <a:prstGeom prst="flowChartConnector">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endParaRPr lang="fr-FR" sz="900" dirty="0">
              <a:solidFill>
                <a:prstClr val="black"/>
              </a:solidFill>
              <a:latin typeface="Calibri"/>
            </a:endParaRPr>
          </a:p>
        </p:txBody>
      </p:sp>
      <p:sp>
        <p:nvSpPr>
          <p:cNvPr id="15" name="Organigramme : Connecteur 14">
            <a:extLst>
              <a:ext uri="{FF2B5EF4-FFF2-40B4-BE49-F238E27FC236}">
                <a16:creationId xmlns:a16="http://schemas.microsoft.com/office/drawing/2014/main" id="{19EB748E-8BAF-EDBF-9FBD-B54516546222}"/>
              </a:ext>
            </a:extLst>
          </p:cNvPr>
          <p:cNvSpPr/>
          <p:nvPr>
            <p:custDataLst>
              <p:tags r:id="rId6"/>
            </p:custDataLst>
          </p:nvPr>
        </p:nvSpPr>
        <p:spPr>
          <a:xfrm>
            <a:off x="673832" y="3728256"/>
            <a:ext cx="2772696" cy="2420809"/>
          </a:xfrm>
          <a:prstGeom prst="flowChartConnector">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23">
              <a:defRPr/>
            </a:pPr>
            <a:endParaRPr lang="fr-FR" sz="900" dirty="0">
              <a:solidFill>
                <a:prstClr val="black"/>
              </a:solidFill>
              <a:latin typeface="Calibri"/>
            </a:endParaRPr>
          </a:p>
        </p:txBody>
      </p:sp>
      <p:pic>
        <p:nvPicPr>
          <p:cNvPr id="5" name="Image 4">
            <a:extLst>
              <a:ext uri="{FF2B5EF4-FFF2-40B4-BE49-F238E27FC236}">
                <a16:creationId xmlns:a16="http://schemas.microsoft.com/office/drawing/2014/main" id="{4CC56808-95DA-0533-39CF-EADFD204CAFF}"/>
              </a:ext>
            </a:extLst>
          </p:cNvPr>
          <p:cNvPicPr>
            <a:picLocks noChangeAspect="1"/>
          </p:cNvPicPr>
          <p:nvPr>
            <p:custDataLst>
              <p:tags r:id="rId7"/>
            </p:custDataLst>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9273" y="1209368"/>
            <a:ext cx="1596745" cy="2220684"/>
          </a:xfrm>
          <a:prstGeom prst="rect">
            <a:avLst/>
          </a:prstGeom>
        </p:spPr>
      </p:pic>
      <p:pic>
        <p:nvPicPr>
          <p:cNvPr id="14" name="Image 13">
            <a:extLst>
              <a:ext uri="{FF2B5EF4-FFF2-40B4-BE49-F238E27FC236}">
                <a16:creationId xmlns:a16="http://schemas.microsoft.com/office/drawing/2014/main" id="{B386D710-9CAB-A94A-BF7D-2AED057BDD1E}"/>
              </a:ext>
            </a:extLst>
          </p:cNvPr>
          <p:cNvPicPr>
            <a:picLocks noChangeAspect="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a:xfrm>
            <a:off x="3951917" y="1824241"/>
            <a:ext cx="1437212" cy="1563052"/>
          </a:xfrm>
          <a:prstGeom prst="rect">
            <a:avLst/>
          </a:prstGeom>
        </p:spPr>
      </p:pic>
      <p:pic>
        <p:nvPicPr>
          <p:cNvPr id="16" name="Image 15">
            <a:extLst>
              <a:ext uri="{FF2B5EF4-FFF2-40B4-BE49-F238E27FC236}">
                <a16:creationId xmlns:a16="http://schemas.microsoft.com/office/drawing/2014/main" id="{6D34A407-98FF-35B2-BF19-DF08A77E39CC}"/>
              </a:ext>
            </a:extLst>
          </p:cNvPr>
          <p:cNvPicPr>
            <a:picLocks noChangeAspect="1"/>
          </p:cNvPicPr>
          <p:nvPr>
            <p:custDataLst>
              <p:tags r:id="rId9"/>
            </p:custDataLst>
          </p:nvPr>
        </p:nvPicPr>
        <p:blipFill>
          <a:blip r:embed="rId19"/>
          <a:stretch>
            <a:fillRect/>
          </a:stretch>
        </p:blipFill>
        <p:spPr>
          <a:xfrm>
            <a:off x="6741028" y="1453862"/>
            <a:ext cx="1486901" cy="1975138"/>
          </a:xfrm>
          <a:prstGeom prst="rect">
            <a:avLst/>
          </a:prstGeom>
        </p:spPr>
      </p:pic>
      <p:pic>
        <p:nvPicPr>
          <p:cNvPr id="17" name="Image 16">
            <a:extLst>
              <a:ext uri="{FF2B5EF4-FFF2-40B4-BE49-F238E27FC236}">
                <a16:creationId xmlns:a16="http://schemas.microsoft.com/office/drawing/2014/main" id="{2F4A0F5E-E329-7077-A0C2-380D21791538}"/>
              </a:ext>
            </a:extLst>
          </p:cNvPr>
          <p:cNvPicPr>
            <a:picLocks noChangeAspect="1"/>
          </p:cNvPicPr>
          <p:nvPr>
            <p:custDataLst>
              <p:tags r:id="rId10"/>
            </p:custDataLst>
          </p:nvPr>
        </p:nvPicPr>
        <p:blipFill>
          <a:blip r:embed="rId20">
            <a:extLst>
              <a:ext uri="{28A0092B-C50C-407E-A947-70E740481C1C}">
                <a14:useLocalDpi xmlns:a14="http://schemas.microsoft.com/office/drawing/2010/main" val="0"/>
              </a:ext>
            </a:extLst>
          </a:blip>
          <a:stretch>
            <a:fillRect/>
          </a:stretch>
        </p:blipFill>
        <p:spPr>
          <a:xfrm>
            <a:off x="975273" y="4111022"/>
            <a:ext cx="2255778" cy="1766573"/>
          </a:xfrm>
          <a:prstGeom prst="rect">
            <a:avLst/>
          </a:prstGeom>
        </p:spPr>
      </p:pic>
      <p:pic>
        <p:nvPicPr>
          <p:cNvPr id="18" name="Image 17">
            <a:extLst>
              <a:ext uri="{FF2B5EF4-FFF2-40B4-BE49-F238E27FC236}">
                <a16:creationId xmlns:a16="http://schemas.microsoft.com/office/drawing/2014/main" id="{B64E2CFA-2FE1-3FA2-3867-B1B2BBA4849C}"/>
              </a:ext>
            </a:extLst>
          </p:cNvPr>
          <p:cNvPicPr>
            <a:picLocks noChangeAspect="1"/>
          </p:cNvPicPr>
          <p:nvPr>
            <p:custDataLst>
              <p:tags r:id="rId11"/>
            </p:custDataLst>
          </p:nvPr>
        </p:nvPicPr>
        <p:blipFill>
          <a:blip r:embed="rId21">
            <a:extLst>
              <a:ext uri="{28A0092B-C50C-407E-A947-70E740481C1C}">
                <a14:useLocalDpi xmlns:a14="http://schemas.microsoft.com/office/drawing/2010/main" val="0"/>
              </a:ext>
            </a:extLst>
          </a:blip>
          <a:stretch>
            <a:fillRect/>
          </a:stretch>
        </p:blipFill>
        <p:spPr>
          <a:xfrm>
            <a:off x="3613957" y="3818630"/>
            <a:ext cx="2275004" cy="1985160"/>
          </a:xfrm>
          <a:prstGeom prst="rect">
            <a:avLst/>
          </a:prstGeom>
        </p:spPr>
      </p:pic>
      <p:pic>
        <p:nvPicPr>
          <p:cNvPr id="19" name="Image 18">
            <a:extLst>
              <a:ext uri="{FF2B5EF4-FFF2-40B4-BE49-F238E27FC236}">
                <a16:creationId xmlns:a16="http://schemas.microsoft.com/office/drawing/2014/main" id="{E082867D-7896-3BC6-A4BF-AF0D8A274ED9}"/>
              </a:ext>
            </a:extLst>
          </p:cNvPr>
          <p:cNvPicPr>
            <a:picLocks noChangeAspect="1"/>
          </p:cNvPicPr>
          <p:nvPr>
            <p:custDataLst>
              <p:tags r:id="rId12"/>
            </p:custDataLst>
          </p:nvPr>
        </p:nvPicPr>
        <p:blipFill>
          <a:blip r:embed="rId22"/>
          <a:stretch>
            <a:fillRect/>
          </a:stretch>
        </p:blipFill>
        <p:spPr>
          <a:xfrm>
            <a:off x="6281190" y="4180198"/>
            <a:ext cx="2456409" cy="1315414"/>
          </a:xfrm>
          <a:prstGeom prst="rect">
            <a:avLst/>
          </a:prstGeom>
        </p:spPr>
      </p:pic>
    </p:spTree>
    <p:extLst>
      <p:ext uri="{BB962C8B-B14F-4D97-AF65-F5344CB8AC3E}">
        <p14:creationId xmlns:p14="http://schemas.microsoft.com/office/powerpoint/2010/main" val="3734044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961637" y="1287579"/>
            <a:ext cx="7917833" cy="3731791"/>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1 :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marR="0" lvl="0" indent="0" defTabSz="609630" fontAlgn="auto">
              <a:lnSpc>
                <a:spcPct val="100000"/>
              </a:lnSpc>
              <a:spcBef>
                <a:spcPts val="0"/>
              </a:spcBef>
              <a:spcAft>
                <a:spcPts val="1200"/>
              </a:spcAft>
              <a:buClrTx/>
              <a:buSzTx/>
              <a:buFontTx/>
              <a:buNone/>
              <a:tabLs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3: Présentation des lettres</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4: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Jeu</a:t>
            </a: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951722" y="3307702"/>
            <a:ext cx="916609" cy="508000"/>
          </a:xfrm>
          <a:prstGeom prst="rect">
            <a:avLst/>
          </a:prstGeom>
        </p:spPr>
      </p:pic>
      <p:sp>
        <p:nvSpPr>
          <p:cNvPr id="2" name="ZoneTexte 1">
            <a:extLst>
              <a:ext uri="{FF2B5EF4-FFF2-40B4-BE49-F238E27FC236}">
                <a16:creationId xmlns:a16="http://schemas.microsoft.com/office/drawing/2014/main" id="{7F392535-1C8E-761F-A051-CF094C6528B3}"/>
              </a:ext>
            </a:extLst>
          </p:cNvPr>
          <p:cNvSpPr txBox="1"/>
          <p:nvPr>
            <p:custDataLst>
              <p:tags r:id="rId6"/>
            </p:custDataLst>
          </p:nvPr>
        </p:nvSpPr>
        <p:spPr>
          <a:xfrm>
            <a:off x="3529739" y="1011905"/>
            <a:ext cx="4572000" cy="707886"/>
          </a:xfrm>
          <a:prstGeom prst="rect">
            <a:avLst/>
          </a:prstGeom>
          <a:noFill/>
        </p:spPr>
        <p:txBody>
          <a:bodyPr wrap="square">
            <a:spAutoFit/>
          </a:bodyPr>
          <a:lstStyle/>
          <a:p>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3</a:t>
            </a:r>
            <a:endParaRPr lang="fr-FR" sz="4000" dirty="0"/>
          </a:p>
        </p:txBody>
      </p:sp>
    </p:spTree>
    <p:extLst>
      <p:ext uri="{BB962C8B-B14F-4D97-AF65-F5344CB8AC3E}">
        <p14:creationId xmlns:p14="http://schemas.microsoft.com/office/powerpoint/2010/main" val="3466794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206058" y="1435216"/>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06585"/>
                </a:solidFill>
                <a:effectLst/>
                <a:uLnTx/>
                <a:uFillTx/>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773541" y="2216313"/>
            <a:ext cx="7701965" cy="183951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929372" y="2275665"/>
            <a:ext cx="471005" cy="17208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7">
              <a:extLst>
                <a:ext uri="{96DAC541-7B7A-43D3-8B79-37D633B846F1}">
                  <asvg:svgBlip xmlns:asvg="http://schemas.microsoft.com/office/drawing/2016/SVG/main" r:embed="rId18"/>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678624" y="2719155"/>
            <a:ext cx="6651456"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i="0" u="none" strike="noStrike" kern="1200" cap="none" spc="0" normalizeH="0" baseline="0" noProof="0" dirty="0">
                <a:ln>
                  <a:noFill/>
                </a:ln>
                <a:effectLst/>
                <a:uLnTx/>
                <a:uFillTx/>
                <a:latin typeface="Dosis" pitchFamily="2" charset="0"/>
                <a:ea typeface="+mn-ea"/>
                <a:cs typeface="+mn-cs"/>
              </a:rPr>
              <a:t>Reconnaître</a:t>
            </a:r>
            <a:r>
              <a:rPr lang="fr-FR" sz="2000" dirty="0">
                <a:latin typeface="Dosis" pitchFamily="2" charset="0"/>
              </a:rPr>
              <a:t>, </a:t>
            </a:r>
            <a:r>
              <a:rPr kumimoji="0" lang="fr-FR" sz="2000" i="0" u="none" strike="noStrike" kern="1200" cap="none" spc="0" normalizeH="0" baseline="0" noProof="0" dirty="0">
                <a:ln>
                  <a:noFill/>
                </a:ln>
                <a:effectLst/>
                <a:uLnTx/>
                <a:uFillTx/>
                <a:latin typeface="Dosis" pitchFamily="2" charset="0"/>
                <a:ea typeface="+mn-ea"/>
                <a:cs typeface="+mn-cs"/>
              </a:rPr>
              <a:t>lire et écrire les lettres : </a:t>
            </a:r>
            <a:r>
              <a:rPr lang="fr-FR" sz="2000" b="1" dirty="0">
                <a:solidFill>
                  <a:schemeClr val="accent5">
                    <a:lumMod val="50000"/>
                  </a:schemeClr>
                </a:solidFill>
                <a:latin typeface="Dosis" pitchFamily="2" charset="0"/>
              </a:rPr>
              <a:t>n – m – t - f</a:t>
            </a:r>
            <a:endParaRPr kumimoji="0" lang="fr-FR" sz="16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endParaRP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9"/>
          <a:stretch>
            <a:fillRect/>
          </a:stretch>
        </p:blipFill>
        <p:spPr>
          <a:xfrm>
            <a:off x="1234603" y="2668338"/>
            <a:ext cx="336283" cy="366045"/>
          </a:xfrm>
          <a:prstGeom prst="rect">
            <a:avLst/>
          </a:prstGeom>
        </p:spPr>
      </p:pic>
      <p:sp>
        <p:nvSpPr>
          <p:cNvPr id="10" name="Rectangle : coins arrondis 9">
            <a:extLst>
              <a:ext uri="{FF2B5EF4-FFF2-40B4-BE49-F238E27FC236}">
                <a16:creationId xmlns:a16="http://schemas.microsoft.com/office/drawing/2014/main" id="{D816E37D-DA76-7B75-479F-6833DB6B975F}"/>
              </a:ext>
            </a:extLst>
          </p:cNvPr>
          <p:cNvSpPr/>
          <p:nvPr>
            <p:custDataLst>
              <p:tags r:id="rId9"/>
            </p:custDataLst>
          </p:nvPr>
        </p:nvSpPr>
        <p:spPr>
          <a:xfrm>
            <a:off x="1771931" y="5093610"/>
            <a:ext cx="5600137" cy="952628"/>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Freeform 4">
            <a:extLst>
              <a:ext uri="{FF2B5EF4-FFF2-40B4-BE49-F238E27FC236}">
                <a16:creationId xmlns:a16="http://schemas.microsoft.com/office/drawing/2014/main" id="{97785D2B-F507-2B56-F031-E4BA2103B6F4}"/>
              </a:ext>
            </a:extLst>
          </p:cNvPr>
          <p:cNvSpPr/>
          <p:nvPr>
            <p:custDataLst>
              <p:tags r:id="rId10"/>
            </p:custDataLst>
          </p:nvPr>
        </p:nvSpPr>
        <p:spPr>
          <a:xfrm rot="-117286">
            <a:off x="1270164" y="5188259"/>
            <a:ext cx="654678" cy="713710"/>
          </a:xfrm>
          <a:custGeom>
            <a:avLst/>
            <a:gdLst/>
            <a:ahLst/>
            <a:cxnLst/>
            <a:rect l="l" t="t" r="r" b="b"/>
            <a:pathLst>
              <a:path w="1363289" h="1605587">
                <a:moveTo>
                  <a:pt x="0" y="0"/>
                </a:moveTo>
                <a:lnTo>
                  <a:pt x="1363289" y="0"/>
                </a:lnTo>
                <a:lnTo>
                  <a:pt x="1363289" y="1605587"/>
                </a:lnTo>
                <a:lnTo>
                  <a:pt x="0" y="160558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0E230166-EE86-3DF1-F14C-E9DF2BF2965F}"/>
              </a:ext>
            </a:extLst>
          </p:cNvPr>
          <p:cNvSpPr txBox="1"/>
          <p:nvPr>
            <p:custDataLst>
              <p:tags r:id="rId11"/>
            </p:custDataLst>
          </p:nvPr>
        </p:nvSpPr>
        <p:spPr>
          <a:xfrm>
            <a:off x="1915448" y="5221949"/>
            <a:ext cx="5486400" cy="646331"/>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fr-MA" sz="1200" b="1" i="1" u="none" strike="noStrike" kern="1200" cap="none" spc="0" normalizeH="0" baseline="0" noProof="0" dirty="0">
                <a:ln>
                  <a:noFill/>
                </a:ln>
                <a:solidFill>
                  <a:srgbClr val="4F81BD">
                    <a:lumMod val="75000"/>
                  </a:srgbClr>
                </a:solidFill>
                <a:effectLst/>
                <a:uLnTx/>
                <a:uFillTx/>
                <a:latin typeface="Calibri"/>
                <a:ea typeface="+mn-ea"/>
                <a:cs typeface="+mn-cs"/>
              </a:rPr>
              <a:t>NB : </a:t>
            </a:r>
            <a:r>
              <a:rPr kumimoji="0" lang="fr-MA" sz="1200" b="0" i="1" u="none" strike="noStrike" kern="1200" cap="none" spc="0" normalizeH="0" baseline="0" noProof="0" dirty="0">
                <a:ln>
                  <a:noFill/>
                </a:ln>
                <a:solidFill>
                  <a:srgbClr val="4F81BD">
                    <a:lumMod val="75000"/>
                  </a:srgbClr>
                </a:solidFill>
                <a:effectLst/>
                <a:uLnTx/>
                <a:uFillTx/>
                <a:latin typeface="Calibri"/>
                <a:ea typeface="+mn-ea"/>
                <a:cs typeface="+mn-cs"/>
              </a:rPr>
              <a:t>Pour des raisons de commodité et afin d’éviter tout risque de confusion, les sons des lettres sont mis entre guillemets, plutôt qu’en recourant à l’alphabet phonétique international. Ainsi, le son de la lettre u s’écrira « u » plutôt que [y]. </a:t>
            </a:r>
          </a:p>
        </p:txBody>
      </p:sp>
      <p:sp>
        <p:nvSpPr>
          <p:cNvPr id="15" name="ZoneTexte 14">
            <a:extLst>
              <a:ext uri="{FF2B5EF4-FFF2-40B4-BE49-F238E27FC236}">
                <a16:creationId xmlns:a16="http://schemas.microsoft.com/office/drawing/2014/main" id="{F0194C25-944F-DEE0-CB9D-F621C6C5A109}"/>
              </a:ext>
            </a:extLst>
          </p:cNvPr>
          <p:cNvSpPr txBox="1"/>
          <p:nvPr>
            <p:custDataLst>
              <p:tags r:id="rId12"/>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4268030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573317" y="44631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14400" y="287105"/>
            <a:ext cx="7874000" cy="58477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lang="fr-FR" sz="1600" b="1" dirty="0">
                <a:solidFill>
                  <a:prstClr val="white">
                    <a:lumMod val="65000"/>
                  </a:prstClr>
                </a:solidFill>
                <a:latin typeface="Calibri"/>
              </a:rPr>
              <a:t>N</a:t>
            </a:r>
            <a:r>
              <a:rPr kumimoji="0" lang="fr-FR" sz="1600" b="1" i="0" u="none" strike="noStrike" kern="1200" cap="none" spc="0" normalizeH="0" baseline="0" noProof="0" dirty="0" err="1">
                <a:ln>
                  <a:noFill/>
                </a:ln>
                <a:solidFill>
                  <a:prstClr val="white">
                    <a:lumMod val="65000"/>
                  </a:prstClr>
                </a:solidFill>
                <a:effectLst/>
                <a:uLnTx/>
                <a:uFillTx/>
                <a:latin typeface="Calibri"/>
                <a:ea typeface="+mn-ea"/>
                <a:cs typeface="+mn-cs"/>
              </a:rPr>
              <a:t>ous</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allons réviser les lettres que nous avons vues hier. Qui veut passer au tableau pour lire ?</a:t>
            </a:r>
          </a:p>
        </p:txBody>
      </p:sp>
      <p:sp>
        <p:nvSpPr>
          <p:cNvPr id="4" name="Rectangle 3">
            <a:extLst>
              <a:ext uri="{FF2B5EF4-FFF2-40B4-BE49-F238E27FC236}">
                <a16:creationId xmlns:a16="http://schemas.microsoft.com/office/drawing/2014/main" id="{DD810D62-E709-3041-5FBD-94246560C583}"/>
              </a:ext>
            </a:extLst>
          </p:cNvPr>
          <p:cNvSpPr/>
          <p:nvPr>
            <p:custDataLst>
              <p:tags r:id="rId5"/>
            </p:custDataLst>
          </p:nvPr>
        </p:nvSpPr>
        <p:spPr>
          <a:xfrm>
            <a:off x="1120877" y="2188150"/>
            <a:ext cx="6902245" cy="3631763"/>
          </a:xfrm>
          <a:prstGeom prst="rect">
            <a:avLst/>
          </a:prstGeom>
        </p:spPr>
        <p:txBody>
          <a:bodyPr wrap="square">
            <a:spAutoFit/>
          </a:bodyPr>
          <a:lstStyle/>
          <a:p>
            <a:pPr algn="ctr"/>
            <a:r>
              <a:rPr lang="pt-BR" sz="8000" b="1" dirty="0">
                <a:solidFill>
                  <a:srgbClr val="106585"/>
                </a:solidFill>
                <a:latin typeface="Dosis" pitchFamily="2" charset="0"/>
              </a:rPr>
              <a:t> </a:t>
            </a:r>
            <a:r>
              <a:rPr lang="pt-BR" sz="11500" b="1" dirty="0">
                <a:solidFill>
                  <a:srgbClr val="106585"/>
                </a:solidFill>
                <a:latin typeface="Dosis" pitchFamily="2" charset="0"/>
              </a:rPr>
              <a:t>b   L   d   J</a:t>
            </a:r>
          </a:p>
          <a:p>
            <a:pPr algn="ctr"/>
            <a:r>
              <a:rPr lang="pt-BR" sz="11500" b="1" dirty="0">
                <a:solidFill>
                  <a:srgbClr val="106585"/>
                </a:solidFill>
                <a:latin typeface="Dosis" pitchFamily="2" charset="0"/>
              </a:rPr>
              <a:t>D   j     B   l                  </a:t>
            </a:r>
            <a:endParaRPr lang="pt-BR" sz="7200" b="1" dirty="0">
              <a:solidFill>
                <a:srgbClr val="106585"/>
              </a:solidFill>
              <a:latin typeface="Dosis" pitchFamily="2" charset="0"/>
            </a:endParaRPr>
          </a:p>
        </p:txBody>
      </p:sp>
    </p:spTree>
    <p:extLst>
      <p:ext uri="{BB962C8B-B14F-4D97-AF65-F5344CB8AC3E}">
        <p14:creationId xmlns:p14="http://schemas.microsoft.com/office/powerpoint/2010/main" val="1039521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573317" y="44631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14400" y="381001"/>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Aujourd’hui, nous allons voir </a:t>
            </a:r>
            <a:r>
              <a:rPr lang="fr-FR" sz="1600" b="1" dirty="0">
                <a:solidFill>
                  <a:prstClr val="white">
                    <a:lumMod val="65000"/>
                  </a:prstClr>
                </a:solidFill>
                <a:latin typeface="Calibri"/>
              </a:rPr>
              <a:t>les lettres n, m, t et f. </a:t>
            </a:r>
            <a:endPar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DD810D62-E709-3041-5FBD-94246560C583}"/>
              </a:ext>
            </a:extLst>
          </p:cNvPr>
          <p:cNvSpPr/>
          <p:nvPr>
            <p:custDataLst>
              <p:tags r:id="rId5"/>
            </p:custDataLst>
          </p:nvPr>
        </p:nvSpPr>
        <p:spPr>
          <a:xfrm>
            <a:off x="1120877" y="2461093"/>
            <a:ext cx="6902245" cy="2215991"/>
          </a:xfrm>
          <a:prstGeom prst="rect">
            <a:avLst/>
          </a:prstGeom>
        </p:spPr>
        <p:txBody>
          <a:bodyPr wrap="square">
            <a:spAutoFit/>
          </a:bodyPr>
          <a:lstStyle/>
          <a:p>
            <a:pPr algn="ctr"/>
            <a:r>
              <a:rPr lang="pt-BR" sz="8000" b="1" dirty="0">
                <a:solidFill>
                  <a:srgbClr val="106585"/>
                </a:solidFill>
                <a:latin typeface="Dosis" pitchFamily="2" charset="0"/>
              </a:rPr>
              <a:t> </a:t>
            </a:r>
            <a:r>
              <a:rPr lang="pt-BR" sz="13800" b="1" dirty="0">
                <a:solidFill>
                  <a:srgbClr val="106585"/>
                </a:solidFill>
                <a:latin typeface="Dosis" pitchFamily="2" charset="0"/>
              </a:rPr>
              <a:t>n  m   t   f                </a:t>
            </a:r>
            <a:endParaRPr lang="pt-BR" sz="8000" b="1" dirty="0">
              <a:solidFill>
                <a:srgbClr val="106585"/>
              </a:solidFill>
              <a:latin typeface="Dosis" pitchFamily="2" charset="0"/>
            </a:endParaRPr>
          </a:p>
        </p:txBody>
      </p:sp>
    </p:spTree>
    <p:extLst>
      <p:ext uri="{BB962C8B-B14F-4D97-AF65-F5344CB8AC3E}">
        <p14:creationId xmlns:p14="http://schemas.microsoft.com/office/powerpoint/2010/main" val="998773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96725" y="180292"/>
            <a:ext cx="875384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611840" y="4752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880687" y="394238"/>
            <a:ext cx="755410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n, elle fait le son « n ». Qui veut répéter ? </a:t>
            </a:r>
          </a:p>
        </p:txBody>
      </p:sp>
      <p:sp>
        <p:nvSpPr>
          <p:cNvPr id="4" name="Rectangle 3">
            <a:extLst>
              <a:ext uri="{FF2B5EF4-FFF2-40B4-BE49-F238E27FC236}">
                <a16:creationId xmlns:a16="http://schemas.microsoft.com/office/drawing/2014/main" id="{D7979FA9-E30C-0D62-C3CC-2B4D66691F45}"/>
              </a:ext>
            </a:extLst>
          </p:cNvPr>
          <p:cNvSpPr/>
          <p:nvPr>
            <p:custDataLst>
              <p:tags r:id="rId12"/>
            </p:custDataLst>
          </p:nvPr>
        </p:nvSpPr>
        <p:spPr>
          <a:xfrm>
            <a:off x="3848100" y="1673558"/>
            <a:ext cx="1485900" cy="3262432"/>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20600" b="1" i="0" u="none" strike="noStrike" kern="1200" cap="none" spc="0" normalizeH="0" baseline="0" noProof="0" dirty="0">
                <a:ln>
                  <a:noFill/>
                </a:ln>
                <a:solidFill>
                  <a:srgbClr val="106585"/>
                </a:solidFill>
                <a:effectLst/>
                <a:uLnTx/>
                <a:uFillTx/>
                <a:latin typeface="Dosis" pitchFamily="2" charset="0"/>
                <a:ea typeface="+mn-ea"/>
                <a:cs typeface="+mn-cs"/>
              </a:rPr>
              <a:t>n</a:t>
            </a:r>
            <a:endParaRPr kumimoji="0" lang="fr-FR" sz="206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684324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AA3-FE06-16E9-2740-2B661688AC4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042197C-3E7D-7F79-4AF9-728EA995A508}"/>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94DDB82E-0DBA-312E-F335-5A5EF2F82879}"/>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A7F0217-55CD-F39D-6E66-49799AF20E4C}"/>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C2E51B5D-A5B9-55FB-0ECC-3813B80DC26A}"/>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ACA82F72-ED78-FB4C-0E48-4378E1F5D5DF}"/>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54802D42-CECF-4445-87A3-D57053679093}"/>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A5EDA5CE-6ABF-2A95-9930-580B75F8E8FC}"/>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1093267-4CC5-41B2-AE7B-9A1E5D801C24}"/>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50B6E2E2-FFB4-709B-5D40-346F51F6B2E5}"/>
              </a:ext>
            </a:extLst>
          </p:cNvPr>
          <p:cNvSpPr/>
          <p:nvPr>
            <p:custDataLst>
              <p:tags r:id="rId9"/>
            </p:custDataLst>
          </p:nvPr>
        </p:nvSpPr>
        <p:spPr>
          <a:xfrm>
            <a:off x="196725" y="737687"/>
            <a:ext cx="8718675"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3873A4C8-DEBD-07B9-D527-4A93DF7AB433}"/>
              </a:ext>
            </a:extLst>
          </p:cNvPr>
          <p:cNvSpPr/>
          <p:nvPr>
            <p:custDataLst>
              <p:tags r:id="rId10"/>
            </p:custDataLst>
          </p:nvPr>
        </p:nvSpPr>
        <p:spPr>
          <a:xfrm>
            <a:off x="523087" y="43416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Rectangle 4">
            <a:extLst>
              <a:ext uri="{FF2B5EF4-FFF2-40B4-BE49-F238E27FC236}">
                <a16:creationId xmlns:a16="http://schemas.microsoft.com/office/drawing/2014/main" id="{1CA22B65-5206-C951-D2A1-970B9E4DDCFA}"/>
              </a:ext>
            </a:extLst>
          </p:cNvPr>
          <p:cNvSpPr/>
          <p:nvPr>
            <p:custDataLst>
              <p:tags r:id="rId11"/>
            </p:custDataLst>
          </p:nvPr>
        </p:nvSpPr>
        <p:spPr>
          <a:xfrm>
            <a:off x="3032062" y="1996256"/>
            <a:ext cx="3048000" cy="2739211"/>
          </a:xfrm>
          <a:prstGeom prst="rect">
            <a:avLst/>
          </a:prstGeom>
        </p:spPr>
        <p:txBody>
          <a:bodyPr wrap="square">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N </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ZoneTexte 5">
            <a:extLst>
              <a:ext uri="{FF2B5EF4-FFF2-40B4-BE49-F238E27FC236}">
                <a16:creationId xmlns:a16="http://schemas.microsoft.com/office/drawing/2014/main" id="{1440711D-CED3-BD29-E56D-ED462149C226}"/>
              </a:ext>
            </a:extLst>
          </p:cNvPr>
          <p:cNvSpPr txBox="1"/>
          <p:nvPr>
            <p:custDataLst>
              <p:tags r:id="rId12"/>
            </p:custDataLst>
          </p:nvPr>
        </p:nvSpPr>
        <p:spPr>
          <a:xfrm>
            <a:off x="857250" y="357116"/>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n en majuscule. Elle fait le son « n ». </a:t>
            </a:r>
          </a:p>
        </p:txBody>
      </p:sp>
    </p:spTree>
    <p:extLst>
      <p:ext uri="{BB962C8B-B14F-4D97-AF65-F5344CB8AC3E}">
        <p14:creationId xmlns:p14="http://schemas.microsoft.com/office/powerpoint/2010/main" val="378619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7" name="Rectangle 6">
            <a:extLst>
              <a:ext uri="{FF2B5EF4-FFF2-40B4-BE49-F238E27FC236}">
                <a16:creationId xmlns:a16="http://schemas.microsoft.com/office/drawing/2014/main" id="{7EC6BB4C-D76E-05B7-DF3E-243ADF5A4E28}"/>
              </a:ext>
            </a:extLst>
          </p:cNvPr>
          <p:cNvSpPr/>
          <p:nvPr>
            <p:custDataLst>
              <p:tags r:id="rId4"/>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5"/>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6"/>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7"/>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8"/>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9"/>
            </p:custDataLst>
          </p:nvPr>
        </p:nvSpPr>
        <p:spPr>
          <a:xfrm>
            <a:off x="600859" y="42344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0"/>
            </p:custDataLst>
          </p:nvPr>
        </p:nvSpPr>
        <p:spPr>
          <a:xfrm>
            <a:off x="950060" y="3404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 : n – n    </a:t>
            </a:r>
          </a:p>
        </p:txBody>
      </p:sp>
      <p:sp>
        <p:nvSpPr>
          <p:cNvPr id="4" name="Rectangle 3">
            <a:extLst>
              <a:ext uri="{FF2B5EF4-FFF2-40B4-BE49-F238E27FC236}">
                <a16:creationId xmlns:a16="http://schemas.microsoft.com/office/drawing/2014/main" id="{C6D4896B-A748-5FE5-EF2A-C2239AF93716}"/>
              </a:ext>
            </a:extLst>
          </p:cNvPr>
          <p:cNvSpPr/>
          <p:nvPr>
            <p:custDataLst>
              <p:tags r:id="rId11"/>
            </p:custDataLst>
          </p:nvPr>
        </p:nvSpPr>
        <p:spPr>
          <a:xfrm>
            <a:off x="2931193" y="2058148"/>
            <a:ext cx="3723997"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n  N  </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61698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710627" y="40510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1493817" y="2704478"/>
            <a:ext cx="2695930" cy="1446550"/>
          </a:xfrm>
          <a:prstGeom prst="rect">
            <a:avLst/>
          </a:prstGeom>
          <a:noFill/>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8800" b="1" i="0" u="none" strike="noStrike" kern="1200" cap="none" spc="0" normalizeH="0" baseline="0" noProof="0" dirty="0">
                <a:ln>
                  <a:noFill/>
                </a:ln>
                <a:solidFill>
                  <a:srgbClr val="F79646">
                    <a:lumMod val="75000"/>
                  </a:srgbClr>
                </a:solidFill>
                <a:effectLst/>
                <a:uLnTx/>
                <a:uFillTx/>
                <a:latin typeface="Dosis" pitchFamily="2" charset="0"/>
                <a:ea typeface="+mn-ea"/>
                <a:cs typeface="+mn-cs"/>
              </a:rPr>
              <a:t>n</a:t>
            </a:r>
            <a:r>
              <a:rPr kumimoji="0" lang="fr-FR" sz="8800" b="1" i="0" u="none" strike="noStrike" kern="1200" cap="none" spc="0" normalizeH="0" baseline="0" noProof="0" dirty="0">
                <a:ln>
                  <a:noFill/>
                </a:ln>
                <a:solidFill>
                  <a:srgbClr val="106585"/>
                </a:solidFill>
                <a:effectLst/>
                <a:uLnTx/>
                <a:uFillTx/>
                <a:latin typeface="Dosis" pitchFamily="2" charset="0"/>
                <a:ea typeface="+mn-ea"/>
                <a:cs typeface="+mn-cs"/>
              </a:rPr>
              <a:t>ez</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1033036" y="331301"/>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Dans « nez », je vois la lettre n et j’entends le son « n ».  Répétez « nez ». </a:t>
            </a:r>
          </a:p>
        </p:txBody>
      </p:sp>
      <p:sp>
        <p:nvSpPr>
          <p:cNvPr id="4" name="ZoneTexte 3">
            <a:extLst>
              <a:ext uri="{FF2B5EF4-FFF2-40B4-BE49-F238E27FC236}">
                <a16:creationId xmlns:a16="http://schemas.microsoft.com/office/drawing/2014/main" id="{B0D1A932-6F22-6FA0-18E0-F96B50FA9C3F}"/>
              </a:ext>
            </a:extLst>
          </p:cNvPr>
          <p:cNvSpPr txBox="1"/>
          <p:nvPr>
            <p:custDataLst>
              <p:tags r:id="rId9"/>
            </p:custDataLst>
          </p:nvPr>
        </p:nvSpPr>
        <p:spPr>
          <a:xfrm>
            <a:off x="1008413" y="625815"/>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L’enseignant pointe la lettre sur l’écran.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6" name="Image 5">
            <a:extLst>
              <a:ext uri="{FF2B5EF4-FFF2-40B4-BE49-F238E27FC236}">
                <a16:creationId xmlns:a16="http://schemas.microsoft.com/office/drawing/2014/main" id="{7008AAF4-10D1-0F4E-0B53-7005EDFEA9A5}"/>
              </a:ext>
            </a:extLst>
          </p:cNvPr>
          <p:cNvPicPr>
            <a:picLocks noChangeAspect="1"/>
          </p:cNvPicPr>
          <p:nvPr>
            <p:custDataLst>
              <p:tags r:id="rId10"/>
            </p:custDataLst>
          </p:nvPr>
        </p:nvPicPr>
        <p:blipFill>
          <a:blip r:embed="rId14">
            <a:extLst>
              <a:ext uri="{28A0092B-C50C-407E-A947-70E740481C1C}">
                <a14:useLocalDpi xmlns:a14="http://schemas.microsoft.com/office/drawing/2010/main" val="0"/>
              </a:ext>
            </a:extLst>
          </a:blip>
          <a:stretch>
            <a:fillRect/>
          </a:stretch>
        </p:blipFill>
        <p:spPr>
          <a:xfrm>
            <a:off x="5123049" y="2606057"/>
            <a:ext cx="1511085" cy="1643393"/>
          </a:xfrm>
          <a:prstGeom prst="rect">
            <a:avLst/>
          </a:prstGeom>
        </p:spPr>
      </p:pic>
    </p:spTree>
    <p:extLst>
      <p:ext uri="{BB962C8B-B14F-4D97-AF65-F5344CB8AC3E}">
        <p14:creationId xmlns:p14="http://schemas.microsoft.com/office/powerpoint/2010/main" val="3163010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CB165543-4DBF-48F7-57E1-EF9DF479B2E5}"/>
              </a:ext>
            </a:extLst>
          </p:cNvPr>
          <p:cNvGrpSpPr/>
          <p:nvPr>
            <p:custDataLst>
              <p:tags r:id="rId1"/>
            </p:custDataLst>
          </p:nvPr>
        </p:nvGrpSpPr>
        <p:grpSpPr>
          <a:xfrm>
            <a:off x="0" y="0"/>
            <a:ext cx="9144000" cy="6858000"/>
            <a:chOff x="0" y="0"/>
            <a:chExt cx="13716000" cy="10287000"/>
          </a:xfrm>
        </p:grpSpPr>
        <p:sp>
          <p:nvSpPr>
            <p:cNvPr id="10" name="Freeform 2">
              <a:extLst>
                <a:ext uri="{FF2B5EF4-FFF2-40B4-BE49-F238E27FC236}">
                  <a16:creationId xmlns:a16="http://schemas.microsoft.com/office/drawing/2014/main" id="{F708FCD2-6BF9-00A9-A27E-4ABFC613E86D}"/>
                </a:ext>
              </a:extLst>
            </p:cNvPr>
            <p:cNvSpPr/>
            <p:nvPr/>
          </p:nvSpPr>
          <p:spPr>
            <a:xfrm>
              <a:off x="0" y="0"/>
              <a:ext cx="13716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6"/>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11" name="Groupe 10">
              <a:extLst>
                <a:ext uri="{FF2B5EF4-FFF2-40B4-BE49-F238E27FC236}">
                  <a16:creationId xmlns:a16="http://schemas.microsoft.com/office/drawing/2014/main" id="{CF0E36C0-C341-AACC-60EE-1249E2D9C505}"/>
                </a:ext>
              </a:extLst>
            </p:cNvPr>
            <p:cNvGrpSpPr/>
            <p:nvPr/>
          </p:nvGrpSpPr>
          <p:grpSpPr>
            <a:xfrm>
              <a:off x="800100" y="353997"/>
              <a:ext cx="12001500" cy="9132906"/>
              <a:chOff x="800100" y="353997"/>
              <a:chExt cx="12001500" cy="9132906"/>
            </a:xfrm>
          </p:grpSpPr>
          <p:grpSp>
            <p:nvGrpSpPr>
              <p:cNvPr id="12" name="Group 3">
                <a:extLst>
                  <a:ext uri="{FF2B5EF4-FFF2-40B4-BE49-F238E27FC236}">
                    <a16:creationId xmlns:a16="http://schemas.microsoft.com/office/drawing/2014/main" id="{6856C84E-5D28-B1BE-B422-DE634E79C01D}"/>
                  </a:ext>
                </a:extLst>
              </p:cNvPr>
              <p:cNvGrpSpPr/>
              <p:nvPr/>
            </p:nvGrpSpPr>
            <p:grpSpPr>
              <a:xfrm>
                <a:off x="800100" y="876302"/>
                <a:ext cx="12001500" cy="8610601"/>
                <a:chOff x="0" y="-485141"/>
                <a:chExt cx="3895412" cy="3519867"/>
              </a:xfrm>
            </p:grpSpPr>
            <p:sp>
              <p:nvSpPr>
                <p:cNvPr id="14" name="Freeform 4">
                  <a:extLst>
                    <a:ext uri="{FF2B5EF4-FFF2-40B4-BE49-F238E27FC236}">
                      <a16:creationId xmlns:a16="http://schemas.microsoft.com/office/drawing/2014/main" id="{E467593A-A3AA-574E-C98C-D79D5650552D}"/>
                    </a:ext>
                  </a:extLst>
                </p:cNvPr>
                <p:cNvSpPr/>
                <p:nvPr/>
              </p:nvSpPr>
              <p:spPr>
                <a:xfrm>
                  <a:off x="0" y="-485141"/>
                  <a:ext cx="3895412" cy="3519867"/>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5">
                  <a:extLst>
                    <a:ext uri="{FF2B5EF4-FFF2-40B4-BE49-F238E27FC236}">
                      <a16:creationId xmlns:a16="http://schemas.microsoft.com/office/drawing/2014/main" id="{EBF35789-EF5A-9231-2393-AA2D13C5F56A}"/>
                    </a:ext>
                  </a:extLst>
                </p:cNvPr>
                <p:cNvSpPr txBox="1"/>
                <p:nvPr/>
              </p:nvSpPr>
              <p:spPr>
                <a:xfrm>
                  <a:off x="0" y="-47625"/>
                  <a:ext cx="812800" cy="860425"/>
                </a:xfrm>
                <a:prstGeom prst="rect">
                  <a:avLst/>
                </a:prstGeom>
              </p:spPr>
              <p:txBody>
                <a:bodyPr lIns="25400" tIns="25400" rIns="25400" bIns="25400" rtlCol="0" anchor="ctr"/>
                <a:lstStyle/>
                <a:p>
                  <a:pPr marL="0" marR="0" lvl="0" indent="0" algn="ctr" defTabSz="609630"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13" name="Freeform 7">
                <a:extLst>
                  <a:ext uri="{FF2B5EF4-FFF2-40B4-BE49-F238E27FC236}">
                    <a16:creationId xmlns:a16="http://schemas.microsoft.com/office/drawing/2014/main" id="{04888450-80DC-3049-7195-02CD36824DB4}"/>
                  </a:ext>
                </a:extLst>
              </p:cNvPr>
              <p:cNvSpPr/>
              <p:nvPr/>
            </p:nvSpPr>
            <p:spPr>
              <a:xfrm>
                <a:off x="914402" y="353997"/>
                <a:ext cx="929375" cy="8922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grpSp>
      <p:sp>
        <p:nvSpPr>
          <p:cNvPr id="9" name="TextBox 9"/>
          <p:cNvSpPr txBox="1"/>
          <p:nvPr>
            <p:custDataLst>
              <p:tags r:id="rId2"/>
            </p:custDataLst>
          </p:nvPr>
        </p:nvSpPr>
        <p:spPr>
          <a:xfrm>
            <a:off x="2149882" y="3701583"/>
            <a:ext cx="5013577" cy="359073"/>
          </a:xfrm>
          <a:prstGeom prst="rect">
            <a:avLst/>
          </a:prstGeom>
        </p:spPr>
        <p:txBody>
          <a:bodyPr lIns="0" tIns="0" rIns="0" bIns="0" rtlCol="0" anchor="t">
            <a:spAutoFit/>
          </a:bodyPr>
          <a:lstStyle/>
          <a:p>
            <a:pPr marL="0" marR="0" lvl="0" indent="0" algn="ctr" defTabSz="457246"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Dosis" pitchFamily="2" charset="0"/>
                <a:ea typeface="+mn-ea"/>
                <a:cs typeface="+mn-cs"/>
              </a:rPr>
              <a:t>Matériel didactique</a:t>
            </a:r>
          </a:p>
        </p:txBody>
      </p:sp>
      <p:pic>
        <p:nvPicPr>
          <p:cNvPr id="8" name="Image 7">
            <a:extLst>
              <a:ext uri="{FF2B5EF4-FFF2-40B4-BE49-F238E27FC236}">
                <a16:creationId xmlns:a16="http://schemas.microsoft.com/office/drawing/2014/main" id="{58171815-666E-AF77-F94B-ABCDFF43A4C1}"/>
              </a:ext>
            </a:extLst>
          </p:cNvPr>
          <p:cNvPicPr>
            <a:picLocks noChangeAspect="1"/>
          </p:cNvPicPr>
          <p:nvPr>
            <p:custDataLst>
              <p:tags r:id="rId3"/>
            </p:custDataLst>
          </p:nvPr>
        </p:nvPicPr>
        <p:blipFill rotWithShape="1">
          <a:blip r:embed="rId19"/>
          <a:srcRect t="974" r="53526"/>
          <a:stretch/>
        </p:blipFill>
        <p:spPr>
          <a:xfrm>
            <a:off x="3087837" y="4216176"/>
            <a:ext cx="3243609" cy="2031477"/>
          </a:xfrm>
          <a:prstGeom prst="rect">
            <a:avLst/>
          </a:prstGeom>
        </p:spPr>
      </p:pic>
      <p:sp>
        <p:nvSpPr>
          <p:cNvPr id="2" name="TextBox 9">
            <a:extLst>
              <a:ext uri="{FF2B5EF4-FFF2-40B4-BE49-F238E27FC236}">
                <a16:creationId xmlns:a16="http://schemas.microsoft.com/office/drawing/2014/main" id="{EFB9B008-41AC-BDC5-4B91-5A497B148B44}"/>
              </a:ext>
            </a:extLst>
          </p:cNvPr>
          <p:cNvSpPr txBox="1"/>
          <p:nvPr>
            <p:custDataLst>
              <p:tags r:id="rId4"/>
            </p:custDataLst>
          </p:nvPr>
        </p:nvSpPr>
        <p:spPr>
          <a:xfrm>
            <a:off x="2202854" y="871396"/>
            <a:ext cx="5013577" cy="359073"/>
          </a:xfrm>
          <a:prstGeom prst="rect">
            <a:avLst/>
          </a:prstGeom>
        </p:spPr>
        <p:txBody>
          <a:bodyPr lIns="0" tIns="0" rIns="0" bIns="0" rtlCol="0" anchor="t">
            <a:spAutoFit/>
          </a:bodyPr>
          <a:lstStyle/>
          <a:p>
            <a:pPr marL="0" marR="0" lvl="0" indent="0" algn="ctr" defTabSz="457246"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Dosis" pitchFamily="2" charset="0"/>
                <a:ea typeface="+mn-ea"/>
                <a:cs typeface="+mn-cs"/>
              </a:rPr>
              <a:t>Matériel technique</a:t>
            </a:r>
          </a:p>
        </p:txBody>
      </p:sp>
      <p:pic>
        <p:nvPicPr>
          <p:cNvPr id="3" name="Image 2">
            <a:extLst>
              <a:ext uri="{FF2B5EF4-FFF2-40B4-BE49-F238E27FC236}">
                <a16:creationId xmlns:a16="http://schemas.microsoft.com/office/drawing/2014/main" id="{0915D381-18F3-43EC-F8E3-6D3664766858}"/>
              </a:ext>
            </a:extLst>
          </p:cNvPr>
          <p:cNvPicPr>
            <a:picLocks noChangeAspect="1"/>
          </p:cNvPicPr>
          <p:nvPr>
            <p:custDataLst>
              <p:tags r:id="rId5"/>
            </p:custDataLst>
          </p:nvPr>
        </p:nvPicPr>
        <p:blipFill>
          <a:blip r:embed="rId20"/>
          <a:stretch>
            <a:fillRect/>
          </a:stretch>
        </p:blipFill>
        <p:spPr>
          <a:xfrm>
            <a:off x="1812836" y="1648770"/>
            <a:ext cx="1275001" cy="1112031"/>
          </a:xfrm>
          <a:prstGeom prst="rect">
            <a:avLst/>
          </a:prstGeom>
        </p:spPr>
      </p:pic>
      <p:sp>
        <p:nvSpPr>
          <p:cNvPr id="5" name="Rectangle : coins arrondis 4">
            <a:extLst>
              <a:ext uri="{FF2B5EF4-FFF2-40B4-BE49-F238E27FC236}">
                <a16:creationId xmlns:a16="http://schemas.microsoft.com/office/drawing/2014/main" id="{79441BD0-3475-3561-9867-7AA9199CD64C}"/>
              </a:ext>
            </a:extLst>
          </p:cNvPr>
          <p:cNvSpPr/>
          <p:nvPr>
            <p:custDataLst>
              <p:tags r:id="rId6"/>
            </p:custDataLst>
          </p:nvPr>
        </p:nvSpPr>
        <p:spPr>
          <a:xfrm>
            <a:off x="878635" y="2814926"/>
            <a:ext cx="2979740" cy="359073"/>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55AF469B-2419-1460-4D0E-2A3F112415EB}"/>
              </a:ext>
            </a:extLst>
          </p:cNvPr>
          <p:cNvSpPr txBox="1"/>
          <p:nvPr>
            <p:custDataLst>
              <p:tags r:id="rId7"/>
            </p:custDataLst>
          </p:nvPr>
        </p:nvSpPr>
        <p:spPr>
          <a:xfrm>
            <a:off x="878635" y="2814208"/>
            <a:ext cx="3031407"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Ordinateur avec Microsoft Office</a:t>
            </a:r>
          </a:p>
        </p:txBody>
      </p:sp>
      <p:sp>
        <p:nvSpPr>
          <p:cNvPr id="7" name="Rectangle : coins arrondis 6">
            <a:extLst>
              <a:ext uri="{FF2B5EF4-FFF2-40B4-BE49-F238E27FC236}">
                <a16:creationId xmlns:a16="http://schemas.microsoft.com/office/drawing/2014/main" id="{03544874-45A9-6686-34C5-F066052CB44F}"/>
              </a:ext>
            </a:extLst>
          </p:cNvPr>
          <p:cNvSpPr/>
          <p:nvPr>
            <p:custDataLst>
              <p:tags r:id="rId8"/>
            </p:custDataLst>
          </p:nvPr>
        </p:nvSpPr>
        <p:spPr>
          <a:xfrm>
            <a:off x="4215947" y="2815437"/>
            <a:ext cx="1513049" cy="359073"/>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ZoneTexte 15">
            <a:extLst>
              <a:ext uri="{FF2B5EF4-FFF2-40B4-BE49-F238E27FC236}">
                <a16:creationId xmlns:a16="http://schemas.microsoft.com/office/drawing/2014/main" id="{2E08D40C-2D68-A73A-2381-029481DAF740}"/>
              </a:ext>
            </a:extLst>
          </p:cNvPr>
          <p:cNvSpPr txBox="1"/>
          <p:nvPr>
            <p:custDataLst>
              <p:tags r:id="rId9"/>
            </p:custDataLst>
          </p:nvPr>
        </p:nvSpPr>
        <p:spPr>
          <a:xfrm>
            <a:off x="4495967" y="2823539"/>
            <a:ext cx="957891"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Pointeur</a:t>
            </a:r>
          </a:p>
        </p:txBody>
      </p:sp>
      <p:pic>
        <p:nvPicPr>
          <p:cNvPr id="17" name="Image 16">
            <a:extLst>
              <a:ext uri="{FF2B5EF4-FFF2-40B4-BE49-F238E27FC236}">
                <a16:creationId xmlns:a16="http://schemas.microsoft.com/office/drawing/2014/main" id="{F31C257C-687C-6F5D-9E7D-C97F5E15A1EC}"/>
              </a:ext>
            </a:extLst>
          </p:cNvPr>
          <p:cNvPicPr>
            <a:picLocks noChangeAspect="1"/>
          </p:cNvPicPr>
          <p:nvPr>
            <p:custDataLst>
              <p:tags r:id="rId10"/>
            </p:custDataLst>
          </p:nvPr>
        </p:nvPicPr>
        <p:blipFill>
          <a:blip r:embed="rId21">
            <a:clrChange>
              <a:clrFrom>
                <a:srgbClr val="FFFFFF"/>
              </a:clrFrom>
              <a:clrTo>
                <a:srgbClr val="FFFFFF">
                  <a:alpha val="0"/>
                </a:srgbClr>
              </a:clrTo>
            </a:clrChange>
          </a:blip>
          <a:stretch>
            <a:fillRect/>
          </a:stretch>
        </p:blipFill>
        <p:spPr>
          <a:xfrm>
            <a:off x="4065252" y="1302162"/>
            <a:ext cx="1488108" cy="1486521"/>
          </a:xfrm>
          <a:prstGeom prst="rect">
            <a:avLst/>
          </a:prstGeom>
        </p:spPr>
      </p:pic>
      <p:sp>
        <p:nvSpPr>
          <p:cNvPr id="18" name="Rectangle : coins arrondis 17">
            <a:extLst>
              <a:ext uri="{FF2B5EF4-FFF2-40B4-BE49-F238E27FC236}">
                <a16:creationId xmlns:a16="http://schemas.microsoft.com/office/drawing/2014/main" id="{CC74D983-3D6D-C529-D40A-5A387E869EC4}"/>
              </a:ext>
            </a:extLst>
          </p:cNvPr>
          <p:cNvSpPr/>
          <p:nvPr>
            <p:custDataLst>
              <p:tags r:id="rId11"/>
            </p:custDataLst>
          </p:nvPr>
        </p:nvSpPr>
        <p:spPr>
          <a:xfrm>
            <a:off x="6131763" y="2802016"/>
            <a:ext cx="2169848" cy="366169"/>
          </a:xfrm>
          <a:prstGeom prst="roundRect">
            <a:avLst>
              <a:gd name="adj" fmla="val 32258"/>
            </a:avLst>
          </a:prstGeom>
          <a:solidFill>
            <a:schemeClr val="bg1">
              <a:lumMod val="95000"/>
            </a:schemeClr>
          </a:solidFill>
          <a:ln w="127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ZoneTexte 18">
            <a:extLst>
              <a:ext uri="{FF2B5EF4-FFF2-40B4-BE49-F238E27FC236}">
                <a16:creationId xmlns:a16="http://schemas.microsoft.com/office/drawing/2014/main" id="{CDA954E7-6A2C-C5AF-3AE0-19B26D8976ED}"/>
              </a:ext>
            </a:extLst>
          </p:cNvPr>
          <p:cNvSpPr txBox="1"/>
          <p:nvPr>
            <p:custDataLst>
              <p:tags r:id="rId12"/>
            </p:custDataLst>
          </p:nvPr>
        </p:nvSpPr>
        <p:spPr>
          <a:xfrm>
            <a:off x="6327447" y="2819449"/>
            <a:ext cx="1782219" cy="3231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4BACC6">
                    <a:lumMod val="50000"/>
                  </a:srgbClr>
                </a:solidFill>
                <a:effectLst/>
                <a:uLnTx/>
                <a:uFillTx/>
                <a:latin typeface="Cambria" panose="02040503050406030204" pitchFamily="18" charset="0"/>
                <a:ea typeface="Cambria" panose="02040503050406030204" pitchFamily="18" charset="0"/>
                <a:cs typeface="+mn-cs"/>
              </a:rPr>
              <a:t>Projection ajustée</a:t>
            </a:r>
          </a:p>
        </p:txBody>
      </p:sp>
      <p:pic>
        <p:nvPicPr>
          <p:cNvPr id="24" name="Image 23">
            <a:extLst>
              <a:ext uri="{FF2B5EF4-FFF2-40B4-BE49-F238E27FC236}">
                <a16:creationId xmlns:a16="http://schemas.microsoft.com/office/drawing/2014/main" id="{E53E6545-78B9-1C0F-4AE2-7DEF0DA141E8}"/>
              </a:ext>
            </a:extLst>
          </p:cNvPr>
          <p:cNvPicPr>
            <a:picLocks noChangeAspect="1"/>
          </p:cNvPicPr>
          <p:nvPr>
            <p:custDataLst>
              <p:tags r:id="rId13"/>
            </p:custDataLst>
          </p:nvPr>
        </p:nvPicPr>
        <p:blipFill>
          <a:blip r:embed="rId22"/>
          <a:stretch>
            <a:fillRect/>
          </a:stretch>
        </p:blipFill>
        <p:spPr>
          <a:xfrm>
            <a:off x="6162959" y="1815775"/>
            <a:ext cx="2106943" cy="661935"/>
          </a:xfrm>
          <a:prstGeom prst="rect">
            <a:avLst/>
          </a:prstGeom>
        </p:spPr>
      </p:pic>
      <p:pic>
        <p:nvPicPr>
          <p:cNvPr id="23" name="Image 22">
            <a:extLst>
              <a:ext uri="{FF2B5EF4-FFF2-40B4-BE49-F238E27FC236}">
                <a16:creationId xmlns:a16="http://schemas.microsoft.com/office/drawing/2014/main" id="{9BBC59BE-3A54-EDBA-5CFE-C8AD64A8FDDA}"/>
              </a:ext>
            </a:extLst>
          </p:cNvPr>
          <p:cNvPicPr>
            <a:picLocks noChangeAspect="1"/>
          </p:cNvPicPr>
          <p:nvPr>
            <p:custDataLst>
              <p:tags r:id="rId14"/>
            </p:custDataLst>
          </p:nvPr>
        </p:nvPicPr>
        <p:blipFill>
          <a:blip r:embed="rId23"/>
          <a:stretch>
            <a:fillRect/>
          </a:stretch>
        </p:blipFill>
        <p:spPr>
          <a:xfrm>
            <a:off x="5030815" y="4281738"/>
            <a:ext cx="918499" cy="1292548"/>
          </a:xfrm>
          <a:prstGeom prst="rect">
            <a:avLst/>
          </a:prstGeom>
        </p:spPr>
      </p:pic>
    </p:spTree>
    <p:extLst>
      <p:ext uri="{BB962C8B-B14F-4D97-AF65-F5344CB8AC3E}">
        <p14:creationId xmlns:p14="http://schemas.microsoft.com/office/powerpoint/2010/main" val="2523372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96725" y="180292"/>
            <a:ext cx="875384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611840" y="4752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880687" y="394238"/>
            <a:ext cx="755410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m, elle fait le son « m ». Qui veut répéter ? </a:t>
            </a:r>
          </a:p>
        </p:txBody>
      </p:sp>
      <p:sp>
        <p:nvSpPr>
          <p:cNvPr id="4" name="Rectangle 3">
            <a:extLst>
              <a:ext uri="{FF2B5EF4-FFF2-40B4-BE49-F238E27FC236}">
                <a16:creationId xmlns:a16="http://schemas.microsoft.com/office/drawing/2014/main" id="{D7979FA9-E30C-0D62-C3CC-2B4D66691F45}"/>
              </a:ext>
            </a:extLst>
          </p:cNvPr>
          <p:cNvSpPr/>
          <p:nvPr>
            <p:custDataLst>
              <p:tags r:id="rId12"/>
            </p:custDataLst>
          </p:nvPr>
        </p:nvSpPr>
        <p:spPr>
          <a:xfrm>
            <a:off x="3848100" y="1673558"/>
            <a:ext cx="1485900" cy="3262432"/>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20600" b="1" i="0" u="none" strike="noStrike" kern="1200" cap="none" spc="0" normalizeH="0" baseline="0" noProof="0" dirty="0">
                <a:ln>
                  <a:noFill/>
                </a:ln>
                <a:solidFill>
                  <a:srgbClr val="106585"/>
                </a:solidFill>
                <a:effectLst/>
                <a:uLnTx/>
                <a:uFillTx/>
                <a:latin typeface="Dosis" pitchFamily="2" charset="0"/>
                <a:ea typeface="+mn-ea"/>
                <a:cs typeface="+mn-cs"/>
              </a:rPr>
              <a:t>m</a:t>
            </a:r>
            <a:endParaRPr kumimoji="0" lang="fr-FR" sz="206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508178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AA3-FE06-16E9-2740-2B661688AC4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042197C-3E7D-7F79-4AF9-728EA995A508}"/>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94DDB82E-0DBA-312E-F335-5A5EF2F82879}"/>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A7F0217-55CD-F39D-6E66-49799AF20E4C}"/>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C2E51B5D-A5B9-55FB-0ECC-3813B80DC26A}"/>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ACA82F72-ED78-FB4C-0E48-4378E1F5D5DF}"/>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54802D42-CECF-4445-87A3-D57053679093}"/>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A5EDA5CE-6ABF-2A95-9930-580B75F8E8FC}"/>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1093267-4CC5-41B2-AE7B-9A1E5D801C24}"/>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50B6E2E2-FFB4-709B-5D40-346F51F6B2E5}"/>
              </a:ext>
            </a:extLst>
          </p:cNvPr>
          <p:cNvSpPr/>
          <p:nvPr>
            <p:custDataLst>
              <p:tags r:id="rId9"/>
            </p:custDataLst>
          </p:nvPr>
        </p:nvSpPr>
        <p:spPr>
          <a:xfrm>
            <a:off x="196725" y="737687"/>
            <a:ext cx="8718675"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3873A4C8-DEBD-07B9-D527-4A93DF7AB433}"/>
              </a:ext>
            </a:extLst>
          </p:cNvPr>
          <p:cNvSpPr/>
          <p:nvPr>
            <p:custDataLst>
              <p:tags r:id="rId10"/>
            </p:custDataLst>
          </p:nvPr>
        </p:nvSpPr>
        <p:spPr>
          <a:xfrm>
            <a:off x="796624" y="42233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Rectangle 4">
            <a:extLst>
              <a:ext uri="{FF2B5EF4-FFF2-40B4-BE49-F238E27FC236}">
                <a16:creationId xmlns:a16="http://schemas.microsoft.com/office/drawing/2014/main" id="{1CA22B65-5206-C951-D2A1-970B9E4DDCFA}"/>
              </a:ext>
            </a:extLst>
          </p:cNvPr>
          <p:cNvSpPr/>
          <p:nvPr>
            <p:custDataLst>
              <p:tags r:id="rId11"/>
            </p:custDataLst>
          </p:nvPr>
        </p:nvSpPr>
        <p:spPr>
          <a:xfrm>
            <a:off x="3032062" y="1996256"/>
            <a:ext cx="3048000" cy="2739211"/>
          </a:xfrm>
          <a:prstGeom prst="rect">
            <a:avLst/>
          </a:prstGeom>
        </p:spPr>
        <p:txBody>
          <a:bodyPr wrap="square">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M </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ZoneTexte 5">
            <a:extLst>
              <a:ext uri="{FF2B5EF4-FFF2-40B4-BE49-F238E27FC236}">
                <a16:creationId xmlns:a16="http://schemas.microsoft.com/office/drawing/2014/main" id="{1440711D-CED3-BD29-E56D-ED462149C226}"/>
              </a:ext>
            </a:extLst>
          </p:cNvPr>
          <p:cNvSpPr txBox="1"/>
          <p:nvPr>
            <p:custDataLst>
              <p:tags r:id="rId12"/>
            </p:custDataLst>
          </p:nvPr>
        </p:nvSpPr>
        <p:spPr>
          <a:xfrm>
            <a:off x="1065056" y="34755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m en majuscule. Elle fait le son « m ». </a:t>
            </a:r>
          </a:p>
        </p:txBody>
      </p:sp>
    </p:spTree>
    <p:extLst>
      <p:ext uri="{BB962C8B-B14F-4D97-AF65-F5344CB8AC3E}">
        <p14:creationId xmlns:p14="http://schemas.microsoft.com/office/powerpoint/2010/main" val="602524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7" name="Rectangle 6">
            <a:extLst>
              <a:ext uri="{FF2B5EF4-FFF2-40B4-BE49-F238E27FC236}">
                <a16:creationId xmlns:a16="http://schemas.microsoft.com/office/drawing/2014/main" id="{7EC6BB4C-D76E-05B7-DF3E-243ADF5A4E28}"/>
              </a:ext>
            </a:extLst>
          </p:cNvPr>
          <p:cNvSpPr/>
          <p:nvPr>
            <p:custDataLst>
              <p:tags r:id="rId4"/>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5"/>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6"/>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7"/>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8"/>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9"/>
            </p:custDataLst>
          </p:nvPr>
        </p:nvSpPr>
        <p:spPr>
          <a:xfrm>
            <a:off x="600859" y="42344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0"/>
            </p:custDataLst>
          </p:nvPr>
        </p:nvSpPr>
        <p:spPr>
          <a:xfrm>
            <a:off x="950060" y="3404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 : m – m    </a:t>
            </a:r>
          </a:p>
        </p:txBody>
      </p:sp>
      <p:sp>
        <p:nvSpPr>
          <p:cNvPr id="4" name="Rectangle 3">
            <a:extLst>
              <a:ext uri="{FF2B5EF4-FFF2-40B4-BE49-F238E27FC236}">
                <a16:creationId xmlns:a16="http://schemas.microsoft.com/office/drawing/2014/main" id="{C6D4896B-A748-5FE5-EF2A-C2239AF93716}"/>
              </a:ext>
            </a:extLst>
          </p:cNvPr>
          <p:cNvSpPr/>
          <p:nvPr>
            <p:custDataLst>
              <p:tags r:id="rId11"/>
            </p:custDataLst>
          </p:nvPr>
        </p:nvSpPr>
        <p:spPr>
          <a:xfrm>
            <a:off x="2931193" y="2058148"/>
            <a:ext cx="4472497"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m  M  </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7195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06455"/>
            <a:ext cx="8753847" cy="27674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60331" y="40770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937344" y="2599091"/>
            <a:ext cx="4298333" cy="1569660"/>
          </a:xfrm>
          <a:prstGeom prst="rect">
            <a:avLst/>
          </a:prstGeom>
          <a:noFill/>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9600" b="1" i="0" u="none" strike="noStrike" kern="1200" cap="none" spc="0" normalizeH="0" baseline="0" noProof="0" dirty="0">
                <a:ln>
                  <a:noFill/>
                </a:ln>
                <a:solidFill>
                  <a:srgbClr val="F79646">
                    <a:lumMod val="75000"/>
                  </a:srgbClr>
                </a:solidFill>
                <a:effectLst/>
                <a:uLnTx/>
                <a:uFillTx/>
                <a:latin typeface="Dosis" pitchFamily="2" charset="0"/>
                <a:ea typeface="+mn-ea"/>
                <a:cs typeface="+mn-cs"/>
              </a:rPr>
              <a:t>m</a:t>
            </a:r>
            <a:r>
              <a:rPr kumimoji="0" lang="fr-FR" sz="9600" b="1" i="0" u="none" strike="noStrike" kern="1200" cap="none" spc="0" normalizeH="0" baseline="0" noProof="0" dirty="0">
                <a:ln>
                  <a:noFill/>
                </a:ln>
                <a:solidFill>
                  <a:srgbClr val="106585"/>
                </a:solidFill>
                <a:effectLst/>
                <a:uLnTx/>
                <a:uFillTx/>
                <a:latin typeface="Dosis" pitchFamily="2" charset="0"/>
                <a:ea typeface="+mn-ea"/>
                <a:cs typeface="+mn-cs"/>
              </a:rPr>
              <a:t>a</a:t>
            </a:r>
            <a:r>
              <a:rPr kumimoji="0" lang="fr-FR" sz="9600" b="1" i="0" u="none" strike="noStrike" kern="1200" cap="none" spc="0" normalizeH="0" baseline="0" noProof="0" dirty="0">
                <a:ln>
                  <a:noFill/>
                </a:ln>
                <a:solidFill>
                  <a:srgbClr val="F79646">
                    <a:lumMod val="75000"/>
                  </a:srgbClr>
                </a:solidFill>
                <a:effectLst/>
                <a:uLnTx/>
                <a:uFillTx/>
                <a:latin typeface="Dosis" pitchFamily="2" charset="0"/>
                <a:ea typeface="+mn-ea"/>
                <a:cs typeface="+mn-cs"/>
              </a:rPr>
              <a:t>m</a:t>
            </a:r>
            <a:r>
              <a:rPr kumimoji="0" lang="fr-FR" sz="9600" b="1" i="0" u="none" strike="noStrike" kern="1200" cap="none" spc="0" normalizeH="0" baseline="0" noProof="0" dirty="0">
                <a:ln>
                  <a:noFill/>
                </a:ln>
                <a:solidFill>
                  <a:srgbClr val="106585"/>
                </a:solidFill>
                <a:effectLst/>
                <a:uLnTx/>
                <a:uFillTx/>
                <a:latin typeface="Dosis" pitchFamily="2" charset="0"/>
                <a:ea typeface="+mn-ea"/>
                <a:cs typeface="+mn-cs"/>
              </a:rPr>
              <a:t>an</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982740" y="320222"/>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Dans « maman », je vois la lettre m et j’entends le son « m ».  Répétez « ma/man ». </a:t>
            </a:r>
          </a:p>
        </p:txBody>
      </p:sp>
      <p:sp>
        <p:nvSpPr>
          <p:cNvPr id="2" name="ZoneTexte 1">
            <a:extLst>
              <a:ext uri="{FF2B5EF4-FFF2-40B4-BE49-F238E27FC236}">
                <a16:creationId xmlns:a16="http://schemas.microsoft.com/office/drawing/2014/main" id="{D0AB766A-3C15-EA1E-5FB2-1F35FAAB394D}"/>
              </a:ext>
            </a:extLst>
          </p:cNvPr>
          <p:cNvSpPr txBox="1"/>
          <p:nvPr>
            <p:custDataLst>
              <p:tags r:id="rId9"/>
            </p:custDataLst>
          </p:nvPr>
        </p:nvSpPr>
        <p:spPr>
          <a:xfrm>
            <a:off x="924440" y="635146"/>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L’enseignant pointe la lettre sur l’écran.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6" name="Image 5">
            <a:extLst>
              <a:ext uri="{FF2B5EF4-FFF2-40B4-BE49-F238E27FC236}">
                <a16:creationId xmlns:a16="http://schemas.microsoft.com/office/drawing/2014/main" id="{77EEE038-E25B-7D66-49E1-F80326BDC333}"/>
              </a:ext>
            </a:extLst>
          </p:cNvPr>
          <p:cNvPicPr>
            <a:picLocks noChangeAspect="1"/>
          </p:cNvPicPr>
          <p:nvPr>
            <p:custDataLst>
              <p:tags r:id="rId10"/>
            </p:custDataLst>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2032" y="1885202"/>
            <a:ext cx="2220083" cy="3087595"/>
          </a:xfrm>
          <a:prstGeom prst="rect">
            <a:avLst/>
          </a:prstGeom>
        </p:spPr>
      </p:pic>
    </p:spTree>
    <p:extLst>
      <p:ext uri="{BB962C8B-B14F-4D97-AF65-F5344CB8AC3E}">
        <p14:creationId xmlns:p14="http://schemas.microsoft.com/office/powerpoint/2010/main" val="3695185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96725" y="180292"/>
            <a:ext cx="875384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611840" y="4752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880687" y="394238"/>
            <a:ext cx="755410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t, elle fait le son « t ». Qui veut répéter ? </a:t>
            </a:r>
          </a:p>
        </p:txBody>
      </p:sp>
      <p:sp>
        <p:nvSpPr>
          <p:cNvPr id="4" name="Rectangle 3">
            <a:extLst>
              <a:ext uri="{FF2B5EF4-FFF2-40B4-BE49-F238E27FC236}">
                <a16:creationId xmlns:a16="http://schemas.microsoft.com/office/drawing/2014/main" id="{D7979FA9-E30C-0D62-C3CC-2B4D66691F45}"/>
              </a:ext>
            </a:extLst>
          </p:cNvPr>
          <p:cNvSpPr/>
          <p:nvPr>
            <p:custDataLst>
              <p:tags r:id="rId12"/>
            </p:custDataLst>
          </p:nvPr>
        </p:nvSpPr>
        <p:spPr>
          <a:xfrm>
            <a:off x="3848100" y="1673558"/>
            <a:ext cx="1485900" cy="3262432"/>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lang="pt-BR" sz="20600" b="1" dirty="0">
                <a:solidFill>
                  <a:srgbClr val="106585"/>
                </a:solidFill>
                <a:latin typeface="Dosis" pitchFamily="2" charset="0"/>
              </a:rPr>
              <a:t>t</a:t>
            </a:r>
            <a:endParaRPr kumimoji="0" lang="fr-FR" sz="206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432499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AA3-FE06-16E9-2740-2B661688AC4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042197C-3E7D-7F79-4AF9-728EA995A508}"/>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94DDB82E-0DBA-312E-F335-5A5EF2F82879}"/>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A7F0217-55CD-F39D-6E66-49799AF20E4C}"/>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C2E51B5D-A5B9-55FB-0ECC-3813B80DC26A}"/>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ACA82F72-ED78-FB4C-0E48-4378E1F5D5DF}"/>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54802D42-CECF-4445-87A3-D57053679093}"/>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A5EDA5CE-6ABF-2A95-9930-580B75F8E8FC}"/>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1093267-4CC5-41B2-AE7B-9A1E5D801C24}"/>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50B6E2E2-FFB4-709B-5D40-346F51F6B2E5}"/>
              </a:ext>
            </a:extLst>
          </p:cNvPr>
          <p:cNvSpPr/>
          <p:nvPr>
            <p:custDataLst>
              <p:tags r:id="rId9"/>
            </p:custDataLst>
          </p:nvPr>
        </p:nvSpPr>
        <p:spPr>
          <a:xfrm>
            <a:off x="196725" y="737687"/>
            <a:ext cx="8718675"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3873A4C8-DEBD-07B9-D527-4A93DF7AB433}"/>
              </a:ext>
            </a:extLst>
          </p:cNvPr>
          <p:cNvSpPr/>
          <p:nvPr>
            <p:custDataLst>
              <p:tags r:id="rId10"/>
            </p:custDataLst>
          </p:nvPr>
        </p:nvSpPr>
        <p:spPr>
          <a:xfrm>
            <a:off x="796624" y="42233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Rectangle 4">
            <a:extLst>
              <a:ext uri="{FF2B5EF4-FFF2-40B4-BE49-F238E27FC236}">
                <a16:creationId xmlns:a16="http://schemas.microsoft.com/office/drawing/2014/main" id="{1CA22B65-5206-C951-D2A1-970B9E4DDCFA}"/>
              </a:ext>
            </a:extLst>
          </p:cNvPr>
          <p:cNvSpPr/>
          <p:nvPr>
            <p:custDataLst>
              <p:tags r:id="rId11"/>
            </p:custDataLst>
          </p:nvPr>
        </p:nvSpPr>
        <p:spPr>
          <a:xfrm>
            <a:off x="3032062" y="1996256"/>
            <a:ext cx="3048000" cy="2739211"/>
          </a:xfrm>
          <a:prstGeom prst="rect">
            <a:avLst/>
          </a:prstGeom>
        </p:spPr>
        <p:txBody>
          <a:bodyPr wrap="square">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lang="pt-BR" sz="17200" b="1" dirty="0">
                <a:solidFill>
                  <a:srgbClr val="106585"/>
                </a:solidFill>
                <a:latin typeface="Dosis" pitchFamily="2" charset="0"/>
                <a:cs typeface="Times New Roman" panose="02020603050405020304" pitchFamily="18" charset="0"/>
              </a:rPr>
              <a:t>T</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 </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ZoneTexte 5">
            <a:extLst>
              <a:ext uri="{FF2B5EF4-FFF2-40B4-BE49-F238E27FC236}">
                <a16:creationId xmlns:a16="http://schemas.microsoft.com/office/drawing/2014/main" id="{1440711D-CED3-BD29-E56D-ED462149C226}"/>
              </a:ext>
            </a:extLst>
          </p:cNvPr>
          <p:cNvSpPr txBox="1"/>
          <p:nvPr>
            <p:custDataLst>
              <p:tags r:id="rId12"/>
            </p:custDataLst>
          </p:nvPr>
        </p:nvSpPr>
        <p:spPr>
          <a:xfrm>
            <a:off x="1065056" y="34755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t en majuscule. Elle fait le son « t ». </a:t>
            </a:r>
          </a:p>
        </p:txBody>
      </p:sp>
    </p:spTree>
    <p:extLst>
      <p:ext uri="{BB962C8B-B14F-4D97-AF65-F5344CB8AC3E}">
        <p14:creationId xmlns:p14="http://schemas.microsoft.com/office/powerpoint/2010/main" val="25056517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7" name="Rectangle 6">
            <a:extLst>
              <a:ext uri="{FF2B5EF4-FFF2-40B4-BE49-F238E27FC236}">
                <a16:creationId xmlns:a16="http://schemas.microsoft.com/office/drawing/2014/main" id="{7EC6BB4C-D76E-05B7-DF3E-243ADF5A4E28}"/>
              </a:ext>
            </a:extLst>
          </p:cNvPr>
          <p:cNvSpPr/>
          <p:nvPr>
            <p:custDataLst>
              <p:tags r:id="rId4"/>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5"/>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6"/>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7"/>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8"/>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9"/>
            </p:custDataLst>
          </p:nvPr>
        </p:nvSpPr>
        <p:spPr>
          <a:xfrm>
            <a:off x="600859" y="42344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0"/>
            </p:custDataLst>
          </p:nvPr>
        </p:nvSpPr>
        <p:spPr>
          <a:xfrm>
            <a:off x="950060" y="3404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 : </a:t>
            </a:r>
            <a:r>
              <a:rPr lang="fr-FR" sz="1600" b="1" dirty="0">
                <a:solidFill>
                  <a:prstClr val="white">
                    <a:lumMod val="65000"/>
                  </a:prstClr>
                </a:solidFill>
                <a:latin typeface="Calibri"/>
              </a:rPr>
              <a:t>t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t   </a:t>
            </a:r>
          </a:p>
        </p:txBody>
      </p:sp>
      <p:sp>
        <p:nvSpPr>
          <p:cNvPr id="4" name="Rectangle 3">
            <a:extLst>
              <a:ext uri="{FF2B5EF4-FFF2-40B4-BE49-F238E27FC236}">
                <a16:creationId xmlns:a16="http://schemas.microsoft.com/office/drawing/2014/main" id="{C6D4896B-A748-5FE5-EF2A-C2239AF93716}"/>
              </a:ext>
            </a:extLst>
          </p:cNvPr>
          <p:cNvSpPr/>
          <p:nvPr>
            <p:custDataLst>
              <p:tags r:id="rId11"/>
            </p:custDataLst>
          </p:nvPr>
        </p:nvSpPr>
        <p:spPr>
          <a:xfrm>
            <a:off x="2931193" y="2058148"/>
            <a:ext cx="3723997"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lang="pt-BR" sz="17200" b="1" dirty="0">
                <a:solidFill>
                  <a:srgbClr val="106585"/>
                </a:solidFill>
                <a:latin typeface="Dosis" pitchFamily="2" charset="0"/>
                <a:cs typeface="Times New Roman" panose="02020603050405020304" pitchFamily="18" charset="0"/>
              </a:rPr>
              <a:t>t</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  </a:t>
            </a:r>
            <a:r>
              <a:rPr lang="pt-BR" sz="17200" b="1" dirty="0">
                <a:solidFill>
                  <a:srgbClr val="106585"/>
                </a:solidFill>
                <a:latin typeface="Dosis" pitchFamily="2" charset="0"/>
                <a:cs typeface="Times New Roman" panose="02020603050405020304" pitchFamily="18" charset="0"/>
              </a:rPr>
              <a:t>T</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  </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954968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13775" y="42015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1651157" y="2704479"/>
            <a:ext cx="3967978" cy="1446550"/>
          </a:xfrm>
          <a:prstGeom prst="rect">
            <a:avLst/>
          </a:prstGeom>
          <a:noFill/>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lang="fr-FR" sz="8800" b="1" dirty="0">
                <a:solidFill>
                  <a:srgbClr val="F79646">
                    <a:lumMod val="75000"/>
                  </a:srgbClr>
                </a:solidFill>
                <a:latin typeface="Dosis" pitchFamily="2" charset="0"/>
              </a:rPr>
              <a:t>t</a:t>
            </a:r>
            <a:r>
              <a:rPr kumimoji="0" lang="fr-FR" sz="8800" b="1" i="0" u="none" strike="noStrike" kern="1200" cap="none" spc="0" normalizeH="0" baseline="0" noProof="0" dirty="0">
                <a:ln>
                  <a:noFill/>
                </a:ln>
                <a:solidFill>
                  <a:srgbClr val="106585"/>
                </a:solidFill>
                <a:effectLst/>
                <a:uLnTx/>
                <a:uFillTx/>
                <a:latin typeface="Dosis" pitchFamily="2" charset="0"/>
                <a:ea typeface="+mn-ea"/>
                <a:cs typeface="+mn-cs"/>
              </a:rPr>
              <a:t>rousse</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982740" y="323116"/>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Dans « </a:t>
            </a:r>
            <a:r>
              <a:rPr lang="fr-FR" sz="1600" b="1" dirty="0">
                <a:solidFill>
                  <a:prstClr val="white">
                    <a:lumMod val="65000"/>
                  </a:prstClr>
                </a:solidFill>
                <a:latin typeface="Calibri"/>
              </a:rPr>
              <a:t>trousse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je vois la lettre t et j’entends le son « t ».  Répétez « </a:t>
            </a:r>
            <a:r>
              <a:rPr lang="fr-FR" sz="1600" b="1" dirty="0">
                <a:solidFill>
                  <a:prstClr val="white">
                    <a:lumMod val="65000"/>
                  </a:prstClr>
                </a:solidFill>
                <a:latin typeface="Calibri"/>
              </a:rPr>
              <a:t>trousse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2" name="ZoneTexte 1">
            <a:extLst>
              <a:ext uri="{FF2B5EF4-FFF2-40B4-BE49-F238E27FC236}">
                <a16:creationId xmlns:a16="http://schemas.microsoft.com/office/drawing/2014/main" id="{C325A906-A332-138A-DC03-D5A15004A152}"/>
              </a:ext>
            </a:extLst>
          </p:cNvPr>
          <p:cNvSpPr txBox="1"/>
          <p:nvPr>
            <p:custDataLst>
              <p:tags r:id="rId9"/>
            </p:custDataLst>
          </p:nvPr>
        </p:nvSpPr>
        <p:spPr>
          <a:xfrm>
            <a:off x="971090" y="625815"/>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L’enseignant pointe la lettre sur l’écran.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4" name="Image 3">
            <a:extLst>
              <a:ext uri="{FF2B5EF4-FFF2-40B4-BE49-F238E27FC236}">
                <a16:creationId xmlns:a16="http://schemas.microsoft.com/office/drawing/2014/main" id="{817E3BA6-C801-6F97-25D0-83C800D7B6ED}"/>
              </a:ext>
            </a:extLst>
          </p:cNvPr>
          <p:cNvPicPr>
            <a:picLocks noChangeAspect="1"/>
          </p:cNvPicPr>
          <p:nvPr>
            <p:custDataLst>
              <p:tags r:id="rId10"/>
            </p:custDataLst>
          </p:nvPr>
        </p:nvPicPr>
        <p:blipFill>
          <a:blip r:embed="rId14">
            <a:extLst>
              <a:ext uri="{28A0092B-C50C-407E-A947-70E740481C1C}">
                <a14:useLocalDpi xmlns:a14="http://schemas.microsoft.com/office/drawing/2010/main" val="0"/>
              </a:ext>
            </a:extLst>
          </a:blip>
          <a:stretch>
            <a:fillRect/>
          </a:stretch>
        </p:blipFill>
        <p:spPr>
          <a:xfrm>
            <a:off x="5855829" y="2293654"/>
            <a:ext cx="2371725" cy="1857375"/>
          </a:xfrm>
          <a:prstGeom prst="rect">
            <a:avLst/>
          </a:prstGeom>
        </p:spPr>
      </p:pic>
    </p:spTree>
    <p:extLst>
      <p:ext uri="{BB962C8B-B14F-4D97-AF65-F5344CB8AC3E}">
        <p14:creationId xmlns:p14="http://schemas.microsoft.com/office/powerpoint/2010/main" val="16760699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1B65-58E8-DAC6-CBDE-10F93F55109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34A9BA0A-AC6A-6514-E65F-92ACFCDFA467}"/>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76C4ACE9-D259-158C-4BFB-EF5633F23CC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CC62BFBD-16E0-4C9B-6F52-B3ECA7A13FEE}"/>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904E7686-39F5-E1FE-5837-78DB3467F4B5}"/>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17EBF296-3EA6-9AE0-483E-23A1ADAC73F3}"/>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434397C2-D178-ABC4-D7DB-1A9AA007C307}"/>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01941FA1-7589-9EE7-2335-08F9ABF2324F}"/>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976055A-147C-BF36-A4DE-6D5503199290}"/>
              </a:ext>
            </a:extLst>
          </p:cNvPr>
          <p:cNvSpPr/>
          <p:nvPr>
            <p:custDataLst>
              <p:tags r:id="rId8"/>
            </p:custDataLst>
          </p:nvPr>
        </p:nvSpPr>
        <p:spPr>
          <a:xfrm>
            <a:off x="196725" y="180292"/>
            <a:ext cx="875384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223EB24F-7952-ED6F-2E2A-1662A0250F0F}"/>
              </a:ext>
            </a:extLst>
          </p:cNvPr>
          <p:cNvSpPr/>
          <p:nvPr>
            <p:custDataLst>
              <p:tags r:id="rId9"/>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B52B50F6-1789-84A6-45E2-9DB73111A937}"/>
              </a:ext>
            </a:extLst>
          </p:cNvPr>
          <p:cNvSpPr/>
          <p:nvPr>
            <p:custDataLst>
              <p:tags r:id="rId10"/>
            </p:custDataLst>
          </p:nvPr>
        </p:nvSpPr>
        <p:spPr>
          <a:xfrm>
            <a:off x="611840" y="4752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0F40795-7EFC-3A5C-5663-BC447549C0D8}"/>
              </a:ext>
            </a:extLst>
          </p:cNvPr>
          <p:cNvSpPr txBox="1"/>
          <p:nvPr>
            <p:custDataLst>
              <p:tags r:id="rId11"/>
            </p:custDataLst>
          </p:nvPr>
        </p:nvSpPr>
        <p:spPr>
          <a:xfrm>
            <a:off x="880687" y="394238"/>
            <a:ext cx="7554101"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f, elle fait le son « f ». Qui veut répéter ? </a:t>
            </a:r>
          </a:p>
        </p:txBody>
      </p:sp>
      <p:sp>
        <p:nvSpPr>
          <p:cNvPr id="4" name="Rectangle 3">
            <a:extLst>
              <a:ext uri="{FF2B5EF4-FFF2-40B4-BE49-F238E27FC236}">
                <a16:creationId xmlns:a16="http://schemas.microsoft.com/office/drawing/2014/main" id="{D7979FA9-E30C-0D62-C3CC-2B4D66691F45}"/>
              </a:ext>
            </a:extLst>
          </p:cNvPr>
          <p:cNvSpPr/>
          <p:nvPr>
            <p:custDataLst>
              <p:tags r:id="rId12"/>
            </p:custDataLst>
          </p:nvPr>
        </p:nvSpPr>
        <p:spPr>
          <a:xfrm>
            <a:off x="3848100" y="1673558"/>
            <a:ext cx="1485900" cy="3262432"/>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20600" b="1" i="0" u="none" strike="noStrike" kern="1200" cap="none" spc="0" normalizeH="0" baseline="0" noProof="0" dirty="0">
                <a:ln>
                  <a:noFill/>
                </a:ln>
                <a:solidFill>
                  <a:srgbClr val="106585"/>
                </a:solidFill>
                <a:effectLst/>
                <a:uLnTx/>
                <a:uFillTx/>
                <a:latin typeface="Dosis" pitchFamily="2" charset="0"/>
                <a:ea typeface="+mn-ea"/>
                <a:cs typeface="+mn-cs"/>
              </a:rPr>
              <a:t>f</a:t>
            </a:r>
            <a:endParaRPr kumimoji="0" lang="fr-FR" sz="206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27547612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62AA3-FE06-16E9-2740-2B661688AC4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5042197C-3E7D-7F79-4AF9-728EA995A508}"/>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94DDB82E-0DBA-312E-F335-5A5EF2F82879}"/>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A7F0217-55CD-F39D-6E66-49799AF20E4C}"/>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C2E51B5D-A5B9-55FB-0ECC-3813B80DC26A}"/>
              </a:ext>
            </a:extLst>
          </p:cNvPr>
          <p:cNvSpPr/>
          <p:nvPr>
            <p:custDataLst>
              <p:tags r:id="rId4"/>
            </p:custDataLst>
          </p:nvPr>
        </p:nvSpPr>
        <p:spPr>
          <a:xfrm>
            <a:off x="457201" y="114940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ACA82F72-ED78-FB4C-0E48-4378E1F5D5DF}"/>
              </a:ext>
            </a:extLst>
          </p:cNvPr>
          <p:cNvSpPr/>
          <p:nvPr>
            <p:custDataLst>
              <p:tags r:id="rId5"/>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54802D42-CECF-4445-87A3-D57053679093}"/>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A5EDA5CE-6ABF-2A95-9930-580B75F8E8FC}"/>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1093267-4CC5-41B2-AE7B-9A1E5D801C24}"/>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50B6E2E2-FFB4-709B-5D40-346F51F6B2E5}"/>
              </a:ext>
            </a:extLst>
          </p:cNvPr>
          <p:cNvSpPr/>
          <p:nvPr>
            <p:custDataLst>
              <p:tags r:id="rId9"/>
            </p:custDataLst>
          </p:nvPr>
        </p:nvSpPr>
        <p:spPr>
          <a:xfrm>
            <a:off x="196725" y="737687"/>
            <a:ext cx="8718675"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3873A4C8-DEBD-07B9-D527-4A93DF7AB433}"/>
              </a:ext>
            </a:extLst>
          </p:cNvPr>
          <p:cNvSpPr/>
          <p:nvPr>
            <p:custDataLst>
              <p:tags r:id="rId10"/>
            </p:custDataLst>
          </p:nvPr>
        </p:nvSpPr>
        <p:spPr>
          <a:xfrm>
            <a:off x="796624" y="42233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Rectangle 4">
            <a:extLst>
              <a:ext uri="{FF2B5EF4-FFF2-40B4-BE49-F238E27FC236}">
                <a16:creationId xmlns:a16="http://schemas.microsoft.com/office/drawing/2014/main" id="{1CA22B65-5206-C951-D2A1-970B9E4DDCFA}"/>
              </a:ext>
            </a:extLst>
          </p:cNvPr>
          <p:cNvSpPr/>
          <p:nvPr>
            <p:custDataLst>
              <p:tags r:id="rId11"/>
            </p:custDataLst>
          </p:nvPr>
        </p:nvSpPr>
        <p:spPr>
          <a:xfrm>
            <a:off x="3032062" y="1996256"/>
            <a:ext cx="3048000" cy="2739211"/>
          </a:xfrm>
          <a:prstGeom prst="rect">
            <a:avLst/>
          </a:prstGeom>
        </p:spPr>
        <p:txBody>
          <a:bodyPr wrap="square">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F </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ZoneTexte 5">
            <a:extLst>
              <a:ext uri="{FF2B5EF4-FFF2-40B4-BE49-F238E27FC236}">
                <a16:creationId xmlns:a16="http://schemas.microsoft.com/office/drawing/2014/main" id="{1440711D-CED3-BD29-E56D-ED462149C226}"/>
              </a:ext>
            </a:extLst>
          </p:cNvPr>
          <p:cNvSpPr txBox="1"/>
          <p:nvPr>
            <p:custDataLst>
              <p:tags r:id="rId12"/>
            </p:custDataLst>
          </p:nvPr>
        </p:nvSpPr>
        <p:spPr>
          <a:xfrm>
            <a:off x="1065056" y="34755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la lettre f en majuscule. Elle fait le son « f ». </a:t>
            </a:r>
          </a:p>
        </p:txBody>
      </p:sp>
    </p:spTree>
    <p:extLst>
      <p:ext uri="{BB962C8B-B14F-4D97-AF65-F5344CB8AC3E}">
        <p14:creationId xmlns:p14="http://schemas.microsoft.com/office/powerpoint/2010/main" val="3721068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5555" b="-5555"/>
            </a:stretch>
          </a:blipFill>
        </p:spPr>
        <p:txBody>
          <a:bodyPr/>
          <a:lstStyle/>
          <a:p>
            <a:pPr defTabSz="609630">
              <a:defRPr/>
            </a:pPr>
            <a:endParaRPr lang="fr-MA" sz="900" dirty="0">
              <a:solidFill>
                <a:prstClr val="black"/>
              </a:solidFill>
              <a:latin typeface="Dosis" pitchFamily="2" charset="0"/>
            </a:endParaRPr>
          </a:p>
        </p:txBody>
      </p:sp>
      <p:sp>
        <p:nvSpPr>
          <p:cNvPr id="6" name="TextBox 6"/>
          <p:cNvSpPr txBox="1"/>
          <p:nvPr>
            <p:custDataLst>
              <p:tags r:id="rId2"/>
            </p:custDataLst>
          </p:nvPr>
        </p:nvSpPr>
        <p:spPr>
          <a:xfrm>
            <a:off x="1566491" y="973500"/>
            <a:ext cx="7917833" cy="3731791"/>
          </a:xfrm>
          <a:prstGeom prst="rect">
            <a:avLst/>
          </a:prstGeom>
        </p:spPr>
        <p:txBody>
          <a:bodyPr wrap="square" lIns="0" tIns="0" rIns="0" bIns="0" rtlCol="0" anchor="t">
            <a:spAutoFit/>
          </a:bodyPr>
          <a:lstStyle/>
          <a:p>
            <a:pPr defTabSz="609630">
              <a:lnSpc>
                <a:spcPts val="5486"/>
              </a:lnSpc>
              <a:spcAft>
                <a:spcPts val="2000"/>
              </a:spcAft>
              <a:defRPr/>
            </a:pPr>
            <a:r>
              <a:rPr lang="fr-FR" sz="4400" b="1" dirty="0">
                <a:solidFill>
                  <a:srgbClr val="106585"/>
                </a:solidFill>
                <a:latin typeface="Dosis" pitchFamily="2" charset="0"/>
                <a:ea typeface="Calibri" panose="020F0502020204030204" pitchFamily="34" charset="0"/>
                <a:cs typeface="Calibri" panose="020F0502020204030204" pitchFamily="34" charset="0"/>
              </a:rPr>
              <a:t>                      </a:t>
            </a:r>
            <a:r>
              <a:rPr lang="fr-FR" sz="4000" b="1" dirty="0">
                <a:solidFill>
                  <a:srgbClr val="106585"/>
                </a:solidFill>
                <a:latin typeface="Dosis" pitchFamily="2" charset="0"/>
                <a:ea typeface="Calibri" panose="020F0502020204030204" pitchFamily="34" charset="0"/>
                <a:cs typeface="Calibri" panose="020F0502020204030204" pitchFamily="34" charset="0"/>
              </a:rPr>
              <a:t>Séance 3</a:t>
            </a:r>
            <a:endParaRPr lang="fr-FR" sz="1000" b="1" dirty="0">
              <a:solidFill>
                <a:schemeClr val="accent5">
                  <a:lumMod val="50000"/>
                </a:schemeClr>
              </a:solidFill>
              <a:latin typeface="Dosis" pitchFamily="2" charset="0"/>
              <a:ea typeface="Calibri" panose="020F0502020204030204" pitchFamily="34" charset="0"/>
              <a:cs typeface="Calibri" panose="020F0502020204030204" pitchFamily="34" charset="0"/>
            </a:endParaRPr>
          </a:p>
          <a:p>
            <a:pPr defTabSz="609630">
              <a:spcAft>
                <a:spcPts val="1200"/>
              </a:spcAft>
              <a:defRPr/>
            </a:pPr>
            <a:r>
              <a:rPr lang="fr-FR" sz="2800" b="1" dirty="0">
                <a:solidFill>
                  <a:schemeClr val="accent5">
                    <a:lumMod val="50000"/>
                  </a:schemeClr>
                </a:solidFill>
                <a:latin typeface="Dosis" pitchFamily="2" charset="0"/>
                <a:ea typeface="Calibri" panose="020F0502020204030204" pitchFamily="34" charset="0"/>
                <a:cs typeface="Calibri" panose="020F0502020204030204" pitchFamily="34" charset="0"/>
              </a:rPr>
              <a:t>Activité 1 :  Chanson-action</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2:  Vocabulaire</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3: Présentation des lettres</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4: Écriture</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5: Jeu</a:t>
            </a: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8">
              <a:extLst>
                <a:ext uri="{96DAC541-7B7A-43D3-8B79-37D633B846F1}">
                  <asvg:svgBlip xmlns:asvg="http://schemas.microsoft.com/office/drawing/2016/SVG/main" r:embed="rId9"/>
                </a:ext>
              </a:extLst>
            </a:blip>
            <a:stretch>
              <a:fillRect l="-157570" t="-6438" b="-44673"/>
            </a:stretch>
          </a:blipFill>
          <a:ln>
            <a:noFill/>
          </a:ln>
        </p:spPr>
        <p:txBody>
          <a:bodyPr/>
          <a:lstStyle/>
          <a:p>
            <a:pPr defTabSz="609630">
              <a:defRPr/>
            </a:pPr>
            <a:endParaRPr lang="fr-MA" sz="428" dirty="0">
              <a:solidFill>
                <a:prstClr val="black"/>
              </a:solidFill>
              <a:latin typeface="Dosis" pitchFamily="2" charset="0"/>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0">
              <a:extLst>
                <a:ext uri="{96DAC541-7B7A-43D3-8B79-37D633B846F1}">
                  <asvg:svgBlip xmlns:asvg="http://schemas.microsoft.com/office/drawing/2016/SVG/main" r:embed="rId11"/>
                </a:ext>
              </a:extLst>
            </a:blip>
            <a:stretch>
              <a:fillRect l="-4351" t="-332" r="-93446" b="-41558"/>
            </a:stretch>
          </a:blipFill>
        </p:spPr>
        <p:txBody>
          <a:bodyPr/>
          <a:lstStyle/>
          <a:p>
            <a:pPr defTabSz="609630">
              <a:defRPr/>
            </a:pPr>
            <a:endParaRPr lang="fr-MA" sz="428" dirty="0">
              <a:solidFill>
                <a:prstClr val="black"/>
              </a:solidFill>
              <a:latin typeface="Dosis" pitchFamily="2" charset="0"/>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2">
            <a:clrChange>
              <a:clrFrom>
                <a:srgbClr val="E5E5E5"/>
              </a:clrFrom>
              <a:clrTo>
                <a:srgbClr val="E5E5E5">
                  <a:alpha val="0"/>
                </a:srgbClr>
              </a:clrTo>
            </a:clrChange>
          </a:blip>
          <a:stretch>
            <a:fillRect/>
          </a:stretch>
        </p:blipFill>
        <p:spPr>
          <a:xfrm>
            <a:off x="401816" y="1790700"/>
            <a:ext cx="916609" cy="508000"/>
          </a:xfrm>
          <a:prstGeom prst="rect">
            <a:avLst/>
          </a:prstGeom>
        </p:spPr>
      </p:pic>
    </p:spTree>
    <p:extLst>
      <p:ext uri="{BB962C8B-B14F-4D97-AF65-F5344CB8AC3E}">
        <p14:creationId xmlns:p14="http://schemas.microsoft.com/office/powerpoint/2010/main" val="3598216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7" name="Rectangle 6">
            <a:extLst>
              <a:ext uri="{FF2B5EF4-FFF2-40B4-BE49-F238E27FC236}">
                <a16:creationId xmlns:a16="http://schemas.microsoft.com/office/drawing/2014/main" id="{7EC6BB4C-D76E-05B7-DF3E-243ADF5A4E28}"/>
              </a:ext>
            </a:extLst>
          </p:cNvPr>
          <p:cNvSpPr/>
          <p:nvPr>
            <p:custDataLst>
              <p:tags r:id="rId4"/>
            </p:custDataLst>
          </p:nvPr>
        </p:nvSpPr>
        <p:spPr>
          <a:xfrm>
            <a:off x="126752" y="1340345"/>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5"/>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6"/>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7"/>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8"/>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9"/>
            </p:custDataLst>
          </p:nvPr>
        </p:nvSpPr>
        <p:spPr>
          <a:xfrm>
            <a:off x="600859" y="42344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0"/>
            </p:custDataLst>
          </p:nvPr>
        </p:nvSpPr>
        <p:spPr>
          <a:xfrm>
            <a:off x="950060" y="3404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Lisons ensemble : f – f    </a:t>
            </a:r>
          </a:p>
        </p:txBody>
      </p:sp>
      <p:sp>
        <p:nvSpPr>
          <p:cNvPr id="4" name="Rectangle 3">
            <a:extLst>
              <a:ext uri="{FF2B5EF4-FFF2-40B4-BE49-F238E27FC236}">
                <a16:creationId xmlns:a16="http://schemas.microsoft.com/office/drawing/2014/main" id="{C6D4896B-A748-5FE5-EF2A-C2239AF93716}"/>
              </a:ext>
            </a:extLst>
          </p:cNvPr>
          <p:cNvSpPr/>
          <p:nvPr>
            <p:custDataLst>
              <p:tags r:id="rId11"/>
            </p:custDataLst>
          </p:nvPr>
        </p:nvSpPr>
        <p:spPr>
          <a:xfrm>
            <a:off x="2931193" y="2058148"/>
            <a:ext cx="3723997"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Times New Roman" panose="02020603050405020304" pitchFamily="18" charset="0"/>
              </a:rPr>
              <a:t>f  F  </a:t>
            </a:r>
            <a:endParaRPr kumimoji="0" lang="fr-FR" sz="17200" b="1" i="0" u="none" strike="noStrike" kern="1200" cap="none" spc="0" normalizeH="0" baseline="0" noProof="0" dirty="0">
              <a:ln>
                <a:noFill/>
              </a:ln>
              <a:solidFill>
                <a:srgbClr val="10658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274221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13775" y="42015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1651157" y="2704479"/>
            <a:ext cx="2725427" cy="1446550"/>
          </a:xfrm>
          <a:prstGeom prst="rect">
            <a:avLst/>
          </a:prstGeom>
          <a:noFill/>
        </p:spPr>
        <p:txBody>
          <a:bodyPr wrap="square" rtlCol="0">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FR" sz="8800" b="1" i="0" u="none" strike="noStrike" kern="1200" cap="none" spc="0" normalizeH="0" baseline="0" noProof="0" dirty="0">
                <a:ln>
                  <a:noFill/>
                </a:ln>
                <a:solidFill>
                  <a:srgbClr val="F79646">
                    <a:lumMod val="75000"/>
                  </a:srgbClr>
                </a:solidFill>
                <a:effectLst/>
                <a:uLnTx/>
                <a:uFillTx/>
                <a:latin typeface="Dosis" pitchFamily="2" charset="0"/>
                <a:ea typeface="+mn-ea"/>
                <a:cs typeface="+mn-cs"/>
              </a:rPr>
              <a:t>f</a:t>
            </a:r>
            <a:r>
              <a:rPr kumimoji="0" lang="fr-FR" sz="8800" b="1" i="0" u="none" strike="noStrike" kern="1200" cap="none" spc="0" normalizeH="0" baseline="0" noProof="0" dirty="0">
                <a:ln>
                  <a:noFill/>
                </a:ln>
                <a:solidFill>
                  <a:srgbClr val="106585"/>
                </a:solidFill>
                <a:effectLst/>
                <a:uLnTx/>
                <a:uFillTx/>
                <a:latin typeface="Dosis" pitchFamily="2" charset="0"/>
                <a:ea typeface="+mn-ea"/>
                <a:cs typeface="+mn-cs"/>
              </a:rPr>
              <a:t>leur</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982740" y="323116"/>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Dans « fleur », je vois la lettre f et j’entends le son « f ».  Répétez « fleur». </a:t>
            </a:r>
          </a:p>
        </p:txBody>
      </p:sp>
      <p:sp>
        <p:nvSpPr>
          <p:cNvPr id="2" name="ZoneTexte 1">
            <a:extLst>
              <a:ext uri="{FF2B5EF4-FFF2-40B4-BE49-F238E27FC236}">
                <a16:creationId xmlns:a16="http://schemas.microsoft.com/office/drawing/2014/main" id="{C325A906-A332-138A-DC03-D5A15004A152}"/>
              </a:ext>
            </a:extLst>
          </p:cNvPr>
          <p:cNvSpPr txBox="1"/>
          <p:nvPr>
            <p:custDataLst>
              <p:tags r:id="rId9"/>
            </p:custDataLst>
          </p:nvPr>
        </p:nvSpPr>
        <p:spPr>
          <a:xfrm>
            <a:off x="971090" y="625815"/>
            <a:ext cx="603836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L’enseignant pointe la lettre sur l’écran.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6" name="Image 5">
            <a:extLst>
              <a:ext uri="{FF2B5EF4-FFF2-40B4-BE49-F238E27FC236}">
                <a16:creationId xmlns:a16="http://schemas.microsoft.com/office/drawing/2014/main" id="{5B49274E-BF98-FD21-CBC0-F919AD9111B7}"/>
              </a:ext>
            </a:extLst>
          </p:cNvPr>
          <p:cNvPicPr>
            <a:picLocks noChangeAspect="1"/>
          </p:cNvPicPr>
          <p:nvPr>
            <p:custDataLst>
              <p:tags r:id="rId10"/>
            </p:custDataLst>
          </p:nvPr>
        </p:nvPicPr>
        <p:blipFill>
          <a:blip r:embed="rId14"/>
          <a:stretch>
            <a:fillRect/>
          </a:stretch>
        </p:blipFill>
        <p:spPr>
          <a:xfrm>
            <a:off x="5858797" y="2170818"/>
            <a:ext cx="1607574" cy="2135434"/>
          </a:xfrm>
          <a:prstGeom prst="rect">
            <a:avLst/>
          </a:prstGeom>
        </p:spPr>
      </p:pic>
    </p:spTree>
    <p:extLst>
      <p:ext uri="{BB962C8B-B14F-4D97-AF65-F5344CB8AC3E}">
        <p14:creationId xmlns:p14="http://schemas.microsoft.com/office/powerpoint/2010/main" val="29556509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E4CC8-1429-D2FF-8283-3CECF01056D9}"/>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83B2A159-21D7-2246-3A72-4512D69255FD}"/>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6" name="Rectangle : coins arrondis 15">
            <a:extLst>
              <a:ext uri="{FF2B5EF4-FFF2-40B4-BE49-F238E27FC236}">
                <a16:creationId xmlns:a16="http://schemas.microsoft.com/office/drawing/2014/main" id="{89D76EC3-742F-751C-983D-EB09CA8A2BEA}"/>
              </a:ext>
            </a:extLst>
          </p:cNvPr>
          <p:cNvSpPr/>
          <p:nvPr>
            <p:custDataLst>
              <p:tags r:id="rId2"/>
            </p:custDataLst>
          </p:nvPr>
        </p:nvSpPr>
        <p:spPr>
          <a:xfrm>
            <a:off x="126753" y="929941"/>
            <a:ext cx="8890494"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8" name="ZoneTexte 17">
            <a:extLst>
              <a:ext uri="{FF2B5EF4-FFF2-40B4-BE49-F238E27FC236}">
                <a16:creationId xmlns:a16="http://schemas.microsoft.com/office/drawing/2014/main" id="{B7256D91-DF33-58FA-7FD5-5D47C75F63F8}"/>
              </a:ext>
            </a:extLst>
          </p:cNvPr>
          <p:cNvSpPr txBox="1"/>
          <p:nvPr>
            <p:custDataLst>
              <p:tags r:id="rId3"/>
            </p:custDataLst>
          </p:nvPr>
        </p:nvSpPr>
        <p:spPr>
          <a:xfrm>
            <a:off x="800100" y="1093750"/>
            <a:ext cx="6096000" cy="325089"/>
          </a:xfrm>
          <a:prstGeom prst="rect">
            <a:avLst/>
          </a:prstGeom>
          <a:noFill/>
        </p:spPr>
        <p:txBody>
          <a:bodyPr wrap="square">
            <a:spAutoFit/>
          </a:bodyPr>
          <a:lstStyle/>
          <a:p>
            <a:pPr marL="0" marR="0" lvl="1" indent="0" algn="l" defTabSz="457223" rtl="0" eaLnBrk="1" fontAlgn="auto" latinLnBrk="0" hangingPunct="1">
              <a:lnSpc>
                <a:spcPts val="2011"/>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Aujourd’hui, nous </a:t>
            </a:r>
            <a:r>
              <a:rPr kumimoji="0" lang="fr-FR" sz="1400" b="1" i="0" u="none" strike="noStrike" kern="1200" cap="none" spc="0" normalizeH="0" baseline="0" noProof="0" dirty="0">
                <a:ln>
                  <a:noFill/>
                </a:ln>
                <a:solidFill>
                  <a:prstClr val="white">
                    <a:lumMod val="75000"/>
                  </a:prstClr>
                </a:solidFill>
                <a:effectLst/>
                <a:uLnTx/>
                <a:uFillTx/>
                <a:latin typeface="Dosis" pitchFamily="2" charset="0"/>
                <a:ea typeface="+mn-ea"/>
                <a:cs typeface="+mn-cs"/>
              </a:rPr>
              <a:t>allons apprendre de nouveaux mots en français. </a:t>
            </a:r>
          </a:p>
        </p:txBody>
      </p:sp>
      <p:sp>
        <p:nvSpPr>
          <p:cNvPr id="19" name="Freeform 8">
            <a:extLst>
              <a:ext uri="{FF2B5EF4-FFF2-40B4-BE49-F238E27FC236}">
                <a16:creationId xmlns:a16="http://schemas.microsoft.com/office/drawing/2014/main" id="{7BA1D514-4EE4-3435-1414-35C331E10813}"/>
              </a:ext>
            </a:extLst>
          </p:cNvPr>
          <p:cNvSpPr/>
          <p:nvPr>
            <p:custDataLst>
              <p:tags r:id="rId4"/>
            </p:custDataLst>
          </p:nvPr>
        </p:nvSpPr>
        <p:spPr>
          <a:xfrm>
            <a:off x="559048" y="145998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Rectangle 6">
            <a:extLst>
              <a:ext uri="{FF2B5EF4-FFF2-40B4-BE49-F238E27FC236}">
                <a16:creationId xmlns:a16="http://schemas.microsoft.com/office/drawing/2014/main" id="{7EC6BB4C-D76E-05B7-DF3E-243ADF5A4E28}"/>
              </a:ext>
            </a:extLst>
          </p:cNvPr>
          <p:cNvSpPr/>
          <p:nvPr>
            <p:custDataLst>
              <p:tags r:id="rId5"/>
            </p:custDataLst>
          </p:nvPr>
        </p:nvSpPr>
        <p:spPr>
          <a:xfrm>
            <a:off x="228599" y="1650929"/>
            <a:ext cx="8878043"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8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4EE9209-807F-E2D3-BD2D-A68BFC3AEB94}"/>
              </a:ext>
            </a:extLst>
          </p:cNvPr>
          <p:cNvSpPr/>
          <p:nvPr>
            <p:custDataLst>
              <p:tags r:id="rId6"/>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FD4971-316D-3265-EEB6-AD54A903E58A}"/>
              </a:ext>
            </a:extLst>
          </p:cNvPr>
          <p:cNvSpPr/>
          <p:nvPr>
            <p:custDataLst>
              <p:tags r:id="rId7"/>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FAD0B825-1BBE-FE61-62B7-0E66F1F6336D}"/>
              </a:ext>
            </a:extLst>
          </p:cNvPr>
          <p:cNvSpPr/>
          <p:nvPr>
            <p:custDataLst>
              <p:tags r:id="rId8"/>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A64D99C-57BF-9A1B-E4A3-830B083596BA}"/>
              </a:ext>
            </a:extLst>
          </p:cNvPr>
          <p:cNvSpPr/>
          <p:nvPr>
            <p:custDataLst>
              <p:tags r:id="rId9"/>
            </p:custDataLst>
          </p:nvPr>
        </p:nvSpPr>
        <p:spPr>
          <a:xfrm>
            <a:off x="196726" y="737687"/>
            <a:ext cx="8718676" cy="25291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BB918D8-A2C3-8A3D-449A-DEB5650A40CD}"/>
              </a:ext>
            </a:extLst>
          </p:cNvPr>
          <p:cNvSpPr/>
          <p:nvPr>
            <p:custDataLst>
              <p:tags r:id="rId10"/>
            </p:custDataLst>
          </p:nvPr>
        </p:nvSpPr>
        <p:spPr>
          <a:xfrm>
            <a:off x="638094" y="451275"/>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985A8F35-590D-2C7F-17E4-4FD8BA1B5CEF}"/>
              </a:ext>
            </a:extLst>
          </p:cNvPr>
          <p:cNvSpPr txBox="1"/>
          <p:nvPr>
            <p:custDataLst>
              <p:tags r:id="rId11"/>
            </p:custDataLst>
          </p:nvPr>
        </p:nvSpPr>
        <p:spPr>
          <a:xfrm>
            <a:off x="950060" y="38730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Observez bien la lettre n. </a:t>
            </a:r>
          </a:p>
        </p:txBody>
      </p:sp>
      <p:sp>
        <p:nvSpPr>
          <p:cNvPr id="9" name="Rectangle 8">
            <a:extLst>
              <a:ext uri="{FF2B5EF4-FFF2-40B4-BE49-F238E27FC236}">
                <a16:creationId xmlns:a16="http://schemas.microsoft.com/office/drawing/2014/main" id="{EFD401CF-549D-1F41-E9B5-2776ED15F978}"/>
              </a:ext>
            </a:extLst>
          </p:cNvPr>
          <p:cNvSpPr/>
          <p:nvPr>
            <p:custDataLst>
              <p:tags r:id="rId12"/>
            </p:custDataLst>
          </p:nvPr>
        </p:nvSpPr>
        <p:spPr>
          <a:xfrm>
            <a:off x="2954986" y="1854729"/>
            <a:ext cx="381000"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lang="pt-BR" sz="17200" b="1" dirty="0">
                <a:solidFill>
                  <a:srgbClr val="106585"/>
                </a:solidFill>
                <a:latin typeface="Dosis" pitchFamily="2" charset="0"/>
              </a:rPr>
              <a:t>n</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10" name="Rectangle 9">
            <a:extLst>
              <a:ext uri="{FF2B5EF4-FFF2-40B4-BE49-F238E27FC236}">
                <a16:creationId xmlns:a16="http://schemas.microsoft.com/office/drawing/2014/main" id="{1D72A5FE-AB22-C046-7399-E3B19DC3BEB9}"/>
              </a:ext>
            </a:extLst>
          </p:cNvPr>
          <p:cNvSpPr/>
          <p:nvPr>
            <p:custDataLst>
              <p:tags r:id="rId13"/>
            </p:custDataLst>
          </p:nvPr>
        </p:nvSpPr>
        <p:spPr>
          <a:xfrm>
            <a:off x="5067921" y="1922698"/>
            <a:ext cx="381000"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lang="pt-BR" sz="17200" b="1" dirty="0">
                <a:solidFill>
                  <a:srgbClr val="106585"/>
                </a:solidFill>
                <a:latin typeface="Dosis" pitchFamily="2" charset="0"/>
              </a:rPr>
              <a:t>N</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4505813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84798" y="5320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807207" y="2294277"/>
            <a:ext cx="7197213" cy="1862048"/>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lang="fr-FR" sz="11500" b="1" dirty="0">
                <a:solidFill>
                  <a:srgbClr val="106585"/>
                </a:solidFill>
                <a:latin typeface="Dosis" pitchFamily="2" charset="0"/>
              </a:rPr>
              <a:t>banane</a:t>
            </a:r>
            <a:endParaRPr kumimoji="0" lang="fr-FR" sz="115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807207" y="335112"/>
            <a:ext cx="7686264" cy="584775"/>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trouver une lettre dans un mot. Je cherche la lettre n dans le mot </a:t>
            </a:r>
            <a:r>
              <a:rPr lang="fr-FR" sz="1600" b="1" dirty="0">
                <a:solidFill>
                  <a:prstClr val="white">
                    <a:lumMod val="65000"/>
                  </a:prstClr>
                </a:solidFill>
                <a:latin typeface="Calibri"/>
              </a:rPr>
              <a:t>banane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Tree>
    <p:extLst>
      <p:ext uri="{BB962C8B-B14F-4D97-AF65-F5344CB8AC3E}">
        <p14:creationId xmlns:p14="http://schemas.microsoft.com/office/powerpoint/2010/main" val="9289382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718133" y="49757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1048321" y="43397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regarde chaque lettre du mot. Quand je reconnais la lettre n, je l’entoure .</a:t>
            </a:r>
            <a:endPar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4" name="Ellipse 3">
            <a:extLst>
              <a:ext uri="{FF2B5EF4-FFF2-40B4-BE49-F238E27FC236}">
                <a16:creationId xmlns:a16="http://schemas.microsoft.com/office/drawing/2014/main" id="{0D21E273-9E72-32D5-2CD6-7782FBB47824}"/>
              </a:ext>
            </a:extLst>
          </p:cNvPr>
          <p:cNvSpPr/>
          <p:nvPr>
            <p:custDataLst>
              <p:tags r:id="rId8"/>
            </p:custDataLst>
          </p:nvPr>
        </p:nvSpPr>
        <p:spPr>
          <a:xfrm>
            <a:off x="5087586" y="2579785"/>
            <a:ext cx="930993" cy="160827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ZoneTexte 1">
            <a:extLst>
              <a:ext uri="{FF2B5EF4-FFF2-40B4-BE49-F238E27FC236}">
                <a16:creationId xmlns:a16="http://schemas.microsoft.com/office/drawing/2014/main" id="{AD46F912-3B93-C07F-7714-AB08C008FC0C}"/>
              </a:ext>
            </a:extLst>
          </p:cNvPr>
          <p:cNvSpPr txBox="1"/>
          <p:nvPr>
            <p:custDataLst>
              <p:tags r:id="rId9"/>
            </p:custDataLst>
          </p:nvPr>
        </p:nvSpPr>
        <p:spPr>
          <a:xfrm>
            <a:off x="856639" y="2189577"/>
            <a:ext cx="7197213" cy="1862048"/>
          </a:xfrm>
          <a:prstGeom prst="rect">
            <a:avLst/>
          </a:prstGeom>
          <a:noFill/>
        </p:spPr>
        <p:txBody>
          <a:bodyPr wrap="square" rtlCol="0">
            <a:spAutoFit/>
          </a:bodyPr>
          <a:lstStyle/>
          <a:p>
            <a:pPr marL="0" marR="0" lvl="0" indent="0" algn="ctr" defTabSz="685818" rtl="0" eaLnBrk="1" fontAlgn="auto" latinLnBrk="0" hangingPunct="1">
              <a:lnSpc>
                <a:spcPct val="100000"/>
              </a:lnSpc>
              <a:spcBef>
                <a:spcPts val="0"/>
              </a:spcBef>
              <a:spcAft>
                <a:spcPts val="0"/>
              </a:spcAft>
              <a:buClrTx/>
              <a:buSzTx/>
              <a:buFontTx/>
              <a:buNone/>
              <a:tabLst/>
              <a:defRPr/>
            </a:pPr>
            <a:r>
              <a:rPr kumimoji="0" lang="fr-FR" sz="11500" b="1" i="0" u="none" strike="noStrike" kern="1200" cap="none" spc="0" normalizeH="0" baseline="0" noProof="0" dirty="0">
                <a:ln>
                  <a:noFill/>
                </a:ln>
                <a:solidFill>
                  <a:srgbClr val="106585"/>
                </a:solidFill>
                <a:effectLst/>
                <a:uLnTx/>
                <a:uFillTx/>
                <a:latin typeface="Dosis" pitchFamily="2" charset="0"/>
                <a:ea typeface="+mn-ea"/>
                <a:cs typeface="+mn-cs"/>
              </a:rPr>
              <a:t>banane</a:t>
            </a:r>
          </a:p>
        </p:txBody>
      </p:sp>
      <p:sp>
        <p:nvSpPr>
          <p:cNvPr id="5" name="Ellipse 4">
            <a:extLst>
              <a:ext uri="{FF2B5EF4-FFF2-40B4-BE49-F238E27FC236}">
                <a16:creationId xmlns:a16="http://schemas.microsoft.com/office/drawing/2014/main" id="{56956110-3178-D072-1892-EEF53E624A59}"/>
              </a:ext>
            </a:extLst>
          </p:cNvPr>
          <p:cNvSpPr/>
          <p:nvPr>
            <p:custDataLst>
              <p:tags r:id="rId10"/>
            </p:custDataLst>
          </p:nvPr>
        </p:nvSpPr>
        <p:spPr>
          <a:xfrm>
            <a:off x="3596148" y="2623618"/>
            <a:ext cx="930994" cy="160827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398708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610641" y="49297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74394" y="440652"/>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Observez bien la lettre m.  </a:t>
            </a:r>
          </a:p>
        </p:txBody>
      </p:sp>
      <p:sp>
        <p:nvSpPr>
          <p:cNvPr id="2" name="Rectangle 1">
            <a:extLst>
              <a:ext uri="{FF2B5EF4-FFF2-40B4-BE49-F238E27FC236}">
                <a16:creationId xmlns:a16="http://schemas.microsoft.com/office/drawing/2014/main" id="{5CD1BE9C-CF14-CA0E-AD02-EA921F65A6C8}"/>
              </a:ext>
            </a:extLst>
          </p:cNvPr>
          <p:cNvSpPr/>
          <p:nvPr>
            <p:custDataLst>
              <p:tags r:id="rId5"/>
            </p:custDataLst>
          </p:nvPr>
        </p:nvSpPr>
        <p:spPr>
          <a:xfrm>
            <a:off x="2502686" y="1854729"/>
            <a:ext cx="4817415"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lang="pt-BR" sz="17200" b="1" dirty="0">
                <a:solidFill>
                  <a:srgbClr val="106585"/>
                </a:solidFill>
                <a:latin typeface="Dosis" pitchFamily="2" charset="0"/>
              </a:rPr>
              <a:t>m</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   </a:t>
            </a:r>
            <a:r>
              <a:rPr lang="pt-BR" sz="17200" b="1" dirty="0">
                <a:solidFill>
                  <a:srgbClr val="106585"/>
                </a:solidFill>
                <a:latin typeface="Dosis" pitchFamily="2" charset="0"/>
              </a:rPr>
              <a:t>M</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1086824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65694" y="4616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1715589" y="2722456"/>
            <a:ext cx="5884606" cy="2215991"/>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rPr>
              <a:t>Maison</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814760" y="372535"/>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maison ». Qui veut passer au tableau pour me montrer la lettre m ?</a:t>
            </a:r>
          </a:p>
        </p:txBody>
      </p:sp>
    </p:spTree>
    <p:extLst>
      <p:ext uri="{BB962C8B-B14F-4D97-AF65-F5344CB8AC3E}">
        <p14:creationId xmlns:p14="http://schemas.microsoft.com/office/powerpoint/2010/main" val="17799433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5660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61660" y="38279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J’entoure la lettre m dans le mot maison.  </a:t>
            </a:r>
          </a:p>
        </p:txBody>
      </p:sp>
      <p:sp>
        <p:nvSpPr>
          <p:cNvPr id="7" name="Ellipse 6">
            <a:extLst>
              <a:ext uri="{FF2B5EF4-FFF2-40B4-BE49-F238E27FC236}">
                <a16:creationId xmlns:a16="http://schemas.microsoft.com/office/drawing/2014/main" id="{4CF9CDD7-AE30-F1D9-A6F9-F7D4386EB350}"/>
              </a:ext>
            </a:extLst>
          </p:cNvPr>
          <p:cNvSpPr/>
          <p:nvPr>
            <p:custDataLst>
              <p:tags r:id="rId8"/>
            </p:custDataLst>
          </p:nvPr>
        </p:nvSpPr>
        <p:spPr>
          <a:xfrm>
            <a:off x="2116847" y="2126721"/>
            <a:ext cx="1702028" cy="251439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ZoneTexte 1">
            <a:extLst>
              <a:ext uri="{FF2B5EF4-FFF2-40B4-BE49-F238E27FC236}">
                <a16:creationId xmlns:a16="http://schemas.microsoft.com/office/drawing/2014/main" id="{6499E813-028A-BCF8-B9F1-EE75063F2FAE}"/>
              </a:ext>
            </a:extLst>
          </p:cNvPr>
          <p:cNvSpPr txBox="1"/>
          <p:nvPr>
            <p:custDataLst>
              <p:tags r:id="rId9"/>
            </p:custDataLst>
          </p:nvPr>
        </p:nvSpPr>
        <p:spPr>
          <a:xfrm>
            <a:off x="2359743" y="2275925"/>
            <a:ext cx="5353664" cy="2215991"/>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3800" b="1" dirty="0">
                <a:solidFill>
                  <a:srgbClr val="106585"/>
                </a:solidFill>
                <a:latin typeface="Dosis" pitchFamily="2" charset="0"/>
              </a:rPr>
              <a:t>M</a:t>
            </a:r>
            <a:r>
              <a:rPr kumimoji="0" lang="fr-FR" sz="13800" b="1" i="0" u="none" strike="noStrike" kern="1200" cap="none" spc="0" normalizeH="0" baseline="0" noProof="0" dirty="0" err="1">
                <a:ln>
                  <a:noFill/>
                </a:ln>
                <a:solidFill>
                  <a:srgbClr val="106585"/>
                </a:solidFill>
                <a:effectLst/>
                <a:uLnTx/>
                <a:uFillTx/>
                <a:latin typeface="Dosis" pitchFamily="2" charset="0"/>
                <a:ea typeface="+mn-ea"/>
                <a:cs typeface="+mn-cs"/>
              </a:rPr>
              <a:t>aison</a:t>
            </a:r>
            <a:endPar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6964682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610641" y="49297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74394" y="440652"/>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Observez bien la lettre t.  </a:t>
            </a:r>
          </a:p>
        </p:txBody>
      </p:sp>
      <p:sp>
        <p:nvSpPr>
          <p:cNvPr id="2" name="Rectangle 1">
            <a:extLst>
              <a:ext uri="{FF2B5EF4-FFF2-40B4-BE49-F238E27FC236}">
                <a16:creationId xmlns:a16="http://schemas.microsoft.com/office/drawing/2014/main" id="{5CD1BE9C-CF14-CA0E-AD02-EA921F65A6C8}"/>
              </a:ext>
            </a:extLst>
          </p:cNvPr>
          <p:cNvSpPr/>
          <p:nvPr>
            <p:custDataLst>
              <p:tags r:id="rId5"/>
            </p:custDataLst>
          </p:nvPr>
        </p:nvSpPr>
        <p:spPr>
          <a:xfrm>
            <a:off x="2954985" y="1854729"/>
            <a:ext cx="3873518"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t   T</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37188307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65694" y="4616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2939659" y="2812601"/>
            <a:ext cx="5304690" cy="2215991"/>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3800" b="1" dirty="0">
                <a:solidFill>
                  <a:srgbClr val="106585"/>
                </a:solidFill>
                <a:latin typeface="Dosis" pitchFamily="2" charset="0"/>
              </a:rPr>
              <a:t>table</a:t>
            </a:r>
            <a:endPar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814760" y="372535"/>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a:t>
            </a:r>
            <a:r>
              <a:rPr lang="fr-FR" sz="1600" b="1" dirty="0">
                <a:solidFill>
                  <a:prstClr val="white">
                    <a:lumMod val="65000"/>
                  </a:prstClr>
                </a:solidFill>
                <a:latin typeface="Calibri"/>
              </a:rPr>
              <a:t>table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 Qui veut passer au tableau pour me montrer la lettre t ?</a:t>
            </a:r>
          </a:p>
        </p:txBody>
      </p:sp>
    </p:spTree>
    <p:extLst>
      <p:ext uri="{BB962C8B-B14F-4D97-AF65-F5344CB8AC3E}">
        <p14:creationId xmlns:p14="http://schemas.microsoft.com/office/powerpoint/2010/main" val="123583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algn="just" defTabSz="457223">
              <a:defRPr/>
            </a:pPr>
            <a:endParaRPr lang="fr-MA" sz="900" dirty="0">
              <a:solidFill>
                <a:prstClr val="black"/>
              </a:solidFill>
              <a:latin typeface="Dosis" pitchFamily="2" charset="0"/>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algn="just" defTabSz="457223">
                <a:defRPr/>
              </a:pPr>
              <a:endParaRPr lang="fr-MA" sz="900" dirty="0">
                <a:solidFill>
                  <a:prstClr val="black"/>
                </a:solidFill>
                <a:latin typeface="Dosis" pitchFamily="2" charset="0"/>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algn="just" defTabSz="457223">
                <a:lnSpc>
                  <a:spcPts val="1605"/>
                </a:lnSpc>
                <a:defRPr/>
              </a:pPr>
              <a:endParaRPr sz="900" dirty="0">
                <a:solidFill>
                  <a:prstClr val="black"/>
                </a:solidFill>
                <a:latin typeface="Dosis" pitchFamily="2" charset="0"/>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algn="just" defTabSz="457223">
              <a:defRPr/>
            </a:pPr>
            <a:endParaRPr lang="fr-MA" sz="900" dirty="0">
              <a:solidFill>
                <a:prstClr val="black"/>
              </a:solidFill>
              <a:latin typeface="Dosis" pitchFamily="2" charset="0"/>
            </a:endParaRPr>
          </a:p>
        </p:txBody>
      </p:sp>
      <p:sp>
        <p:nvSpPr>
          <p:cNvPr id="9" name="TextBox 9"/>
          <p:cNvSpPr txBox="1"/>
          <p:nvPr>
            <p:custDataLst>
              <p:tags r:id="rId4"/>
            </p:custDataLst>
          </p:nvPr>
        </p:nvSpPr>
        <p:spPr>
          <a:xfrm>
            <a:off x="3168736" y="1714800"/>
            <a:ext cx="3611782" cy="359073"/>
          </a:xfrm>
          <a:prstGeom prst="rect">
            <a:avLst/>
          </a:prstGeom>
        </p:spPr>
        <p:txBody>
          <a:bodyPr wrap="square" lIns="0" tIns="0" rIns="0" bIns="0" rtlCol="0" anchor="t">
            <a:spAutoFit/>
          </a:bodyPr>
          <a:lstStyle/>
          <a:p>
            <a:pPr algn="just" defTabSz="457223">
              <a:lnSpc>
                <a:spcPts val="2799"/>
              </a:lnSpc>
              <a:defRPr/>
            </a:pPr>
            <a:r>
              <a:rPr lang="fr-FR" sz="2800" b="1" dirty="0">
                <a:solidFill>
                  <a:srgbClr val="106585"/>
                </a:solidFill>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920897" y="2490838"/>
            <a:ext cx="7839645" cy="2202744"/>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defRPr/>
            </a:pPr>
            <a:endParaRPr lang="fr-MA" sz="600" dirty="0">
              <a:solidFill>
                <a:prstClr val="black"/>
              </a:solidFill>
              <a:latin typeface="Dosis" pitchFamily="2" charset="0"/>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1076728" y="2550190"/>
            <a:ext cx="471005" cy="2110865"/>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defTabSz="609630">
              <a:defRPr/>
            </a:pPr>
            <a:endParaRPr lang="fr-MA" sz="600" dirty="0">
              <a:solidFill>
                <a:prstClr val="black"/>
              </a:solidFill>
              <a:latin typeface="Dosis" pitchFamily="2" charset="0"/>
            </a:endParaRPr>
          </a:p>
        </p:txBody>
      </p:sp>
      <p:sp>
        <p:nvSpPr>
          <p:cNvPr id="8" name="TextBox 10">
            <a:extLst>
              <a:ext uri="{FF2B5EF4-FFF2-40B4-BE49-F238E27FC236}">
                <a16:creationId xmlns:a16="http://schemas.microsoft.com/office/drawing/2014/main" id="{444E5172-1FEC-C726-0EF2-92DE9D6F9BD3}"/>
              </a:ext>
            </a:extLst>
          </p:cNvPr>
          <p:cNvSpPr txBox="1"/>
          <p:nvPr>
            <p:custDataLst>
              <p:tags r:id="rId7"/>
            </p:custDataLst>
          </p:nvPr>
        </p:nvSpPr>
        <p:spPr>
          <a:xfrm>
            <a:off x="1838286" y="3115651"/>
            <a:ext cx="5281495" cy="289441"/>
          </a:xfrm>
          <a:prstGeom prst="roundRect">
            <a:avLst/>
          </a:prstGeom>
          <a:noFill/>
        </p:spPr>
        <p:txBody>
          <a:bodyPr wrap="square" lIns="0" tIns="0" rIns="0" bIns="0" rtlCol="0" anchor="t">
            <a:spAutoFit/>
          </a:bodyPr>
          <a:lstStyle/>
          <a:p>
            <a:pPr defTabSz="457223">
              <a:lnSpc>
                <a:spcPts val="2017"/>
              </a:lnSpc>
              <a:spcAft>
                <a:spcPts val="400"/>
              </a:spcAft>
              <a:defRPr/>
            </a:pPr>
            <a:r>
              <a:rPr lang="fr-FR" sz="2000" dirty="0">
                <a:latin typeface="Dosis" pitchFamily="2" charset="0"/>
              </a:rPr>
              <a:t>Chanter la chanson : « </a:t>
            </a:r>
            <a:r>
              <a:rPr lang="fr-FR" sz="2000" b="1" dirty="0">
                <a:solidFill>
                  <a:schemeClr val="accent5">
                    <a:lumMod val="50000"/>
                  </a:schemeClr>
                </a:solidFill>
                <a:latin typeface="Dosis" pitchFamily="2" charset="0"/>
              </a:rPr>
              <a:t>à l’école » </a:t>
            </a:r>
          </a:p>
        </p:txBody>
      </p:sp>
      <p:pic>
        <p:nvPicPr>
          <p:cNvPr id="13" name="Image 12">
            <a:extLst>
              <a:ext uri="{FF2B5EF4-FFF2-40B4-BE49-F238E27FC236}">
                <a16:creationId xmlns:a16="http://schemas.microsoft.com/office/drawing/2014/main" id="{B6CF2F32-CD60-B83B-E47B-2BBFF6B8E015}"/>
              </a:ext>
            </a:extLst>
          </p:cNvPr>
          <p:cNvPicPr>
            <a:picLocks noChangeAspect="1"/>
          </p:cNvPicPr>
          <p:nvPr>
            <p:custDataLst>
              <p:tags r:id="rId8"/>
            </p:custDataLst>
          </p:nvPr>
        </p:nvPicPr>
        <p:blipFill>
          <a:blip r:embed="rId16"/>
          <a:stretch>
            <a:fillRect/>
          </a:stretch>
        </p:blipFill>
        <p:spPr>
          <a:xfrm>
            <a:off x="1367281" y="3055946"/>
            <a:ext cx="336283" cy="366045"/>
          </a:xfrm>
          <a:prstGeom prst="rect">
            <a:avLst/>
          </a:prstGeom>
        </p:spPr>
      </p:pic>
      <p:sp>
        <p:nvSpPr>
          <p:cNvPr id="10" name="ZoneTexte 9">
            <a:extLst>
              <a:ext uri="{FF2B5EF4-FFF2-40B4-BE49-F238E27FC236}">
                <a16:creationId xmlns:a16="http://schemas.microsoft.com/office/drawing/2014/main" id="{2410553D-5636-BF19-AF36-DE5C57140DA6}"/>
              </a:ext>
            </a:extLst>
          </p:cNvPr>
          <p:cNvSpPr txBox="1"/>
          <p:nvPr>
            <p:custDataLst>
              <p:tags r:id="rId9"/>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13027357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5660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61660" y="38279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J’entoure la lettre t dans le mot </a:t>
            </a:r>
            <a:r>
              <a:rPr lang="fr-FR" sz="1600" b="1" dirty="0">
                <a:solidFill>
                  <a:prstClr val="white">
                    <a:lumMod val="65000"/>
                  </a:prstClr>
                </a:solidFill>
                <a:latin typeface="Calibri"/>
              </a:rPr>
              <a:t>table</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a:t>
            </a:r>
          </a:p>
        </p:txBody>
      </p:sp>
      <p:sp>
        <p:nvSpPr>
          <p:cNvPr id="7" name="Ellipse 6">
            <a:extLst>
              <a:ext uri="{FF2B5EF4-FFF2-40B4-BE49-F238E27FC236}">
                <a16:creationId xmlns:a16="http://schemas.microsoft.com/office/drawing/2014/main" id="{4CF9CDD7-AE30-F1D9-A6F9-F7D4386EB350}"/>
              </a:ext>
            </a:extLst>
          </p:cNvPr>
          <p:cNvSpPr/>
          <p:nvPr>
            <p:custDataLst>
              <p:tags r:id="rId8"/>
            </p:custDataLst>
          </p:nvPr>
        </p:nvSpPr>
        <p:spPr>
          <a:xfrm>
            <a:off x="2222506" y="2629010"/>
            <a:ext cx="935376" cy="18629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ZoneTexte 1">
            <a:extLst>
              <a:ext uri="{FF2B5EF4-FFF2-40B4-BE49-F238E27FC236}">
                <a16:creationId xmlns:a16="http://schemas.microsoft.com/office/drawing/2014/main" id="{6499E813-028A-BCF8-B9F1-EE75063F2FAE}"/>
              </a:ext>
            </a:extLst>
          </p:cNvPr>
          <p:cNvSpPr txBox="1"/>
          <p:nvPr>
            <p:custDataLst>
              <p:tags r:id="rId9"/>
            </p:custDataLst>
          </p:nvPr>
        </p:nvSpPr>
        <p:spPr>
          <a:xfrm>
            <a:off x="2406408" y="2275925"/>
            <a:ext cx="4596767" cy="2215991"/>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3800" b="1" dirty="0">
                <a:solidFill>
                  <a:srgbClr val="106585"/>
                </a:solidFill>
                <a:latin typeface="Dosis" pitchFamily="2" charset="0"/>
              </a:rPr>
              <a:t>table</a:t>
            </a:r>
            <a:endPar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29348897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610641" y="492973"/>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endParaRPr kumimoji="0" lang="fr-FR" sz="1600" b="0" i="0" u="none" strike="noStrike" kern="1200" cap="none" spc="0" normalizeH="0" baseline="0" noProof="0" dirty="0">
              <a:ln>
                <a:noFill/>
              </a:ln>
              <a:solidFill>
                <a:prstClr val="white">
                  <a:lumMod val="65000"/>
                </a:prstClr>
              </a:solidFill>
              <a:effectLst/>
              <a:uLnTx/>
              <a:uFillTx/>
              <a:latin typeface="Calibri"/>
              <a:ea typeface="+mn-ea"/>
              <a:cs typeface="+mn-cs"/>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974394" y="440652"/>
            <a:ext cx="7874000"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Observez bien la lettre f.  </a:t>
            </a:r>
          </a:p>
        </p:txBody>
      </p:sp>
      <p:sp>
        <p:nvSpPr>
          <p:cNvPr id="2" name="Rectangle 1">
            <a:extLst>
              <a:ext uri="{FF2B5EF4-FFF2-40B4-BE49-F238E27FC236}">
                <a16:creationId xmlns:a16="http://schemas.microsoft.com/office/drawing/2014/main" id="{5CD1BE9C-CF14-CA0E-AD02-EA921F65A6C8}"/>
              </a:ext>
            </a:extLst>
          </p:cNvPr>
          <p:cNvSpPr/>
          <p:nvPr>
            <p:custDataLst>
              <p:tags r:id="rId5"/>
            </p:custDataLst>
          </p:nvPr>
        </p:nvSpPr>
        <p:spPr>
          <a:xfrm>
            <a:off x="2522155" y="2052467"/>
            <a:ext cx="4778478" cy="2739211"/>
          </a:xfrm>
          <a:prstGeom prst="rect">
            <a:avLst/>
          </a:prstGeom>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lang="pt-BR" sz="17200" b="1" dirty="0">
                <a:solidFill>
                  <a:srgbClr val="106585"/>
                </a:solidFill>
                <a:latin typeface="Dosis" pitchFamily="2" charset="0"/>
              </a:rPr>
              <a:t>f</a:t>
            </a:r>
            <a:r>
              <a:rPr kumimoji="0" lang="pt-BR" sz="17200" b="1" i="0" u="none" strike="noStrike" kern="1200" cap="none" spc="0" normalizeH="0" baseline="0" noProof="0" dirty="0">
                <a:ln>
                  <a:noFill/>
                </a:ln>
                <a:solidFill>
                  <a:srgbClr val="106585"/>
                </a:solidFill>
                <a:effectLst/>
                <a:uLnTx/>
                <a:uFillTx/>
                <a:latin typeface="Dosis" pitchFamily="2" charset="0"/>
                <a:ea typeface="+mn-ea"/>
                <a:cs typeface="+mn-cs"/>
              </a:rPr>
              <a:t>   </a:t>
            </a:r>
            <a:r>
              <a:rPr lang="pt-BR" sz="17200" b="1" dirty="0">
                <a:solidFill>
                  <a:srgbClr val="106585"/>
                </a:solidFill>
                <a:latin typeface="Dosis" pitchFamily="2" charset="0"/>
              </a:rPr>
              <a:t>F</a:t>
            </a:r>
            <a:endParaRPr kumimoji="0" lang="fr-FR" sz="17200" b="1" i="0" u="none" strike="noStrike" kern="1200" cap="none" spc="0" normalizeH="0" baseline="0" noProof="0" dirty="0">
              <a:ln>
                <a:noFill/>
              </a:ln>
              <a:solidFill>
                <a:srgbClr val="106585"/>
              </a:solidFill>
              <a:effectLst/>
              <a:uLnTx/>
              <a:uFillTx/>
              <a:latin typeface="Dosis" pitchFamily="2" charset="0"/>
              <a:ea typeface="+mn-ea"/>
              <a:cs typeface="+mn-cs"/>
            </a:endParaRPr>
          </a:p>
        </p:txBody>
      </p:sp>
    </p:spTree>
    <p:extLst>
      <p:ext uri="{BB962C8B-B14F-4D97-AF65-F5344CB8AC3E}">
        <p14:creationId xmlns:p14="http://schemas.microsoft.com/office/powerpoint/2010/main" val="9099083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465694" y="46161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A62D7E12-007D-5864-E0CF-F3662F8D9F4C}"/>
              </a:ext>
            </a:extLst>
          </p:cNvPr>
          <p:cNvSpPr txBox="1"/>
          <p:nvPr>
            <p:custDataLst>
              <p:tags r:id="rId7"/>
            </p:custDataLst>
          </p:nvPr>
        </p:nvSpPr>
        <p:spPr>
          <a:xfrm>
            <a:off x="2838831" y="2812601"/>
            <a:ext cx="3638122" cy="2215991"/>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rPr>
              <a:t>café</a:t>
            </a:r>
          </a:p>
        </p:txBody>
      </p:sp>
      <p:sp>
        <p:nvSpPr>
          <p:cNvPr id="12" name="ZoneTexte 11">
            <a:extLst>
              <a:ext uri="{FF2B5EF4-FFF2-40B4-BE49-F238E27FC236}">
                <a16:creationId xmlns:a16="http://schemas.microsoft.com/office/drawing/2014/main" id="{DAF7D908-6C99-9903-5A78-35EA208AF6C5}"/>
              </a:ext>
            </a:extLst>
          </p:cNvPr>
          <p:cNvSpPr txBox="1"/>
          <p:nvPr>
            <p:custDataLst>
              <p:tags r:id="rId8"/>
            </p:custDataLst>
          </p:nvPr>
        </p:nvSpPr>
        <p:spPr>
          <a:xfrm>
            <a:off x="814760" y="372535"/>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C’est le mot « café ». Qui veut passer au tableau pour me montrer la lettre f ?</a:t>
            </a:r>
          </a:p>
        </p:txBody>
      </p:sp>
    </p:spTree>
    <p:extLst>
      <p:ext uri="{BB962C8B-B14F-4D97-AF65-F5344CB8AC3E}">
        <p14:creationId xmlns:p14="http://schemas.microsoft.com/office/powerpoint/2010/main" val="20044403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5660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61660" y="38279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J’entoure la lettre f dans le mot café.  </a:t>
            </a:r>
          </a:p>
        </p:txBody>
      </p:sp>
      <p:sp>
        <p:nvSpPr>
          <p:cNvPr id="7" name="Ellipse 6">
            <a:extLst>
              <a:ext uri="{FF2B5EF4-FFF2-40B4-BE49-F238E27FC236}">
                <a16:creationId xmlns:a16="http://schemas.microsoft.com/office/drawing/2014/main" id="{4CF9CDD7-AE30-F1D9-A6F9-F7D4386EB350}"/>
              </a:ext>
            </a:extLst>
          </p:cNvPr>
          <p:cNvSpPr/>
          <p:nvPr>
            <p:custDataLst>
              <p:tags r:id="rId8"/>
            </p:custDataLst>
          </p:nvPr>
        </p:nvSpPr>
        <p:spPr>
          <a:xfrm>
            <a:off x="3805084" y="2319757"/>
            <a:ext cx="766916" cy="18629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ZoneTexte 1">
            <a:extLst>
              <a:ext uri="{FF2B5EF4-FFF2-40B4-BE49-F238E27FC236}">
                <a16:creationId xmlns:a16="http://schemas.microsoft.com/office/drawing/2014/main" id="{6499E813-028A-BCF8-B9F1-EE75063F2FAE}"/>
              </a:ext>
            </a:extLst>
          </p:cNvPr>
          <p:cNvSpPr txBox="1"/>
          <p:nvPr>
            <p:custDataLst>
              <p:tags r:id="rId9"/>
            </p:custDataLst>
          </p:nvPr>
        </p:nvSpPr>
        <p:spPr>
          <a:xfrm>
            <a:off x="2240160" y="2143215"/>
            <a:ext cx="5666683" cy="2215991"/>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3800" b="1" i="0" u="none" strike="noStrike" kern="1200" cap="none" spc="0" normalizeH="0" baseline="0" noProof="0" dirty="0">
                <a:ln>
                  <a:noFill/>
                </a:ln>
                <a:solidFill>
                  <a:srgbClr val="106585"/>
                </a:solidFill>
                <a:effectLst/>
                <a:uLnTx/>
                <a:uFillTx/>
                <a:latin typeface="Dosis" pitchFamily="2" charset="0"/>
                <a:ea typeface="+mn-ea"/>
                <a:cs typeface="+mn-cs"/>
              </a:rPr>
              <a:t>café</a:t>
            </a:r>
          </a:p>
        </p:txBody>
      </p:sp>
    </p:spTree>
    <p:extLst>
      <p:ext uri="{BB962C8B-B14F-4D97-AF65-F5344CB8AC3E}">
        <p14:creationId xmlns:p14="http://schemas.microsoft.com/office/powerpoint/2010/main" val="14295801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47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03351" y="343267"/>
            <a:ext cx="8112050"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Maintenant, vous allez chercher des lettres dans des mots. Prenez vos livrets </a:t>
            </a:r>
            <a:r>
              <a:rPr lang="fr-FR" sz="1600" b="1" dirty="0">
                <a:solidFill>
                  <a:prstClr val="white">
                    <a:lumMod val="65000"/>
                  </a:prstClr>
                </a:solidFill>
                <a:latin typeface="+mj-lt"/>
              </a:rPr>
              <a:t>aux</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 pages 6 et 7</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a:t>
            </a:r>
          </a:p>
        </p:txBody>
      </p:sp>
      <p:pic>
        <p:nvPicPr>
          <p:cNvPr id="7" name="Image 6">
            <a:extLst>
              <a:ext uri="{FF2B5EF4-FFF2-40B4-BE49-F238E27FC236}">
                <a16:creationId xmlns:a16="http://schemas.microsoft.com/office/drawing/2014/main" id="{888BE61F-E156-87B6-1171-823706D42E3D}"/>
              </a:ext>
            </a:extLst>
          </p:cNvPr>
          <p:cNvPicPr>
            <a:picLocks noChangeAspect="1"/>
          </p:cNvPicPr>
          <p:nvPr>
            <p:custDataLst>
              <p:tags r:id="rId8"/>
            </p:custDataLst>
          </p:nvPr>
        </p:nvPicPr>
        <p:blipFill>
          <a:blip r:embed="rId15"/>
          <a:stretch>
            <a:fillRect/>
          </a:stretch>
        </p:blipFill>
        <p:spPr>
          <a:xfrm>
            <a:off x="349446" y="1039060"/>
            <a:ext cx="4105848" cy="5487166"/>
          </a:xfrm>
          <a:prstGeom prst="rect">
            <a:avLst/>
          </a:prstGeom>
        </p:spPr>
      </p:pic>
      <p:sp>
        <p:nvSpPr>
          <p:cNvPr id="10" name="Rectangle 9">
            <a:extLst>
              <a:ext uri="{FF2B5EF4-FFF2-40B4-BE49-F238E27FC236}">
                <a16:creationId xmlns:a16="http://schemas.microsoft.com/office/drawing/2014/main" id="{6820ADC2-4EE1-AC6D-55A7-DC775CA8F71B}"/>
              </a:ext>
            </a:extLst>
          </p:cNvPr>
          <p:cNvSpPr/>
          <p:nvPr>
            <p:custDataLst>
              <p:tags r:id="rId9"/>
            </p:custDataLst>
          </p:nvPr>
        </p:nvSpPr>
        <p:spPr>
          <a:xfrm>
            <a:off x="454341" y="2840245"/>
            <a:ext cx="4070555" cy="9902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3" name="Image 12">
            <a:extLst>
              <a:ext uri="{FF2B5EF4-FFF2-40B4-BE49-F238E27FC236}">
                <a16:creationId xmlns:a16="http://schemas.microsoft.com/office/drawing/2014/main" id="{B5BA68A7-1559-B93E-8119-757D8178EBBE}"/>
              </a:ext>
            </a:extLst>
          </p:cNvPr>
          <p:cNvPicPr>
            <a:picLocks noChangeAspect="1"/>
          </p:cNvPicPr>
          <p:nvPr>
            <p:custDataLst>
              <p:tags r:id="rId10"/>
            </p:custDataLst>
          </p:nvPr>
        </p:nvPicPr>
        <p:blipFill>
          <a:blip r:embed="rId16"/>
          <a:stretch>
            <a:fillRect/>
          </a:stretch>
        </p:blipFill>
        <p:spPr>
          <a:xfrm>
            <a:off x="4813210" y="1000955"/>
            <a:ext cx="4191585" cy="5563376"/>
          </a:xfrm>
          <a:prstGeom prst="rect">
            <a:avLst/>
          </a:prstGeom>
        </p:spPr>
      </p:pic>
      <p:sp>
        <p:nvSpPr>
          <p:cNvPr id="14" name="Rectangle 13">
            <a:extLst>
              <a:ext uri="{FF2B5EF4-FFF2-40B4-BE49-F238E27FC236}">
                <a16:creationId xmlns:a16="http://schemas.microsoft.com/office/drawing/2014/main" id="{780152E5-7C5A-1D9F-B872-190B93260436}"/>
              </a:ext>
            </a:extLst>
          </p:cNvPr>
          <p:cNvSpPr/>
          <p:nvPr>
            <p:custDataLst>
              <p:tags r:id="rId11"/>
            </p:custDataLst>
          </p:nvPr>
        </p:nvSpPr>
        <p:spPr>
          <a:xfrm>
            <a:off x="4820358" y="2827562"/>
            <a:ext cx="4070555" cy="9902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9937201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17007" y="348808"/>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797511" y="265008"/>
            <a:ext cx="7686264" cy="584775"/>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prstClr val="white">
                    <a:lumMod val="65000"/>
                  </a:prstClr>
                </a:solidFill>
                <a:latin typeface="+mj-lt"/>
              </a:rPr>
              <a:t>E</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ntourez les lettres n</a:t>
            </a:r>
            <a:r>
              <a:rPr lang="fr-FR" sz="1600" b="1" dirty="0">
                <a:solidFill>
                  <a:prstClr val="white">
                    <a:lumMod val="65000"/>
                  </a:prstClr>
                </a:solidFill>
                <a:latin typeface="+mj-lt"/>
              </a:rPr>
              <a:t>, m, t </a:t>
            </a: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et f comme dans l’exemple. Je vais circuler entre les rangs pour vous aider.</a:t>
            </a:r>
          </a:p>
        </p:txBody>
      </p:sp>
      <p:pic>
        <p:nvPicPr>
          <p:cNvPr id="6" name="Image 5">
            <a:extLst>
              <a:ext uri="{FF2B5EF4-FFF2-40B4-BE49-F238E27FC236}">
                <a16:creationId xmlns:a16="http://schemas.microsoft.com/office/drawing/2014/main" id="{1A4D7408-60D3-4EE0-13B1-487BA682C910}"/>
              </a:ext>
            </a:extLst>
          </p:cNvPr>
          <p:cNvPicPr>
            <a:picLocks noChangeAspect="1"/>
          </p:cNvPicPr>
          <p:nvPr>
            <p:custDataLst>
              <p:tags r:id="rId8"/>
            </p:custDataLst>
          </p:nvPr>
        </p:nvPicPr>
        <p:blipFill>
          <a:blip r:embed="rId15"/>
          <a:stretch>
            <a:fillRect/>
          </a:stretch>
        </p:blipFill>
        <p:spPr>
          <a:xfrm>
            <a:off x="643812" y="2039074"/>
            <a:ext cx="3587275" cy="1733041"/>
          </a:xfrm>
          <a:prstGeom prst="rect">
            <a:avLst/>
          </a:prstGeom>
        </p:spPr>
      </p:pic>
      <p:pic>
        <p:nvPicPr>
          <p:cNvPr id="9" name="Image 8">
            <a:extLst>
              <a:ext uri="{FF2B5EF4-FFF2-40B4-BE49-F238E27FC236}">
                <a16:creationId xmlns:a16="http://schemas.microsoft.com/office/drawing/2014/main" id="{D09DE4BD-A4D7-C1B6-5784-388FE3FCF7F2}"/>
              </a:ext>
            </a:extLst>
          </p:cNvPr>
          <p:cNvPicPr>
            <a:picLocks noChangeAspect="1"/>
          </p:cNvPicPr>
          <p:nvPr>
            <p:custDataLst>
              <p:tags r:id="rId9"/>
            </p:custDataLst>
          </p:nvPr>
        </p:nvPicPr>
        <p:blipFill>
          <a:blip r:embed="rId16"/>
          <a:stretch>
            <a:fillRect/>
          </a:stretch>
        </p:blipFill>
        <p:spPr>
          <a:xfrm>
            <a:off x="5014084" y="2097921"/>
            <a:ext cx="3385586" cy="1579940"/>
          </a:xfrm>
          <a:prstGeom prst="rect">
            <a:avLst/>
          </a:prstGeom>
        </p:spPr>
      </p:pic>
      <p:pic>
        <p:nvPicPr>
          <p:cNvPr id="10" name="Image 9">
            <a:extLst>
              <a:ext uri="{FF2B5EF4-FFF2-40B4-BE49-F238E27FC236}">
                <a16:creationId xmlns:a16="http://schemas.microsoft.com/office/drawing/2014/main" id="{0F2C79E1-6809-B1C9-32A7-144F80A3FA9B}"/>
              </a:ext>
            </a:extLst>
          </p:cNvPr>
          <p:cNvPicPr>
            <a:picLocks noChangeAspect="1"/>
          </p:cNvPicPr>
          <p:nvPr>
            <p:custDataLst>
              <p:tags r:id="rId10"/>
            </p:custDataLst>
          </p:nvPr>
        </p:nvPicPr>
        <p:blipFill>
          <a:blip r:embed="rId17"/>
          <a:stretch>
            <a:fillRect/>
          </a:stretch>
        </p:blipFill>
        <p:spPr>
          <a:xfrm>
            <a:off x="739785" y="4304230"/>
            <a:ext cx="3387293" cy="1581336"/>
          </a:xfrm>
          <a:prstGeom prst="rect">
            <a:avLst/>
          </a:prstGeom>
        </p:spPr>
      </p:pic>
      <p:pic>
        <p:nvPicPr>
          <p:cNvPr id="11" name="Image 10">
            <a:extLst>
              <a:ext uri="{FF2B5EF4-FFF2-40B4-BE49-F238E27FC236}">
                <a16:creationId xmlns:a16="http://schemas.microsoft.com/office/drawing/2014/main" id="{C1981445-899B-1ADD-38B8-BC813AB743CE}"/>
              </a:ext>
            </a:extLst>
          </p:cNvPr>
          <p:cNvPicPr>
            <a:picLocks noChangeAspect="1"/>
          </p:cNvPicPr>
          <p:nvPr>
            <p:custDataLst>
              <p:tags r:id="rId11"/>
            </p:custDataLst>
          </p:nvPr>
        </p:nvPicPr>
        <p:blipFill>
          <a:blip r:embed="rId18"/>
          <a:stretch>
            <a:fillRect/>
          </a:stretch>
        </p:blipFill>
        <p:spPr>
          <a:xfrm>
            <a:off x="4965912" y="4304230"/>
            <a:ext cx="3433757" cy="1581336"/>
          </a:xfrm>
          <a:prstGeom prst="rect">
            <a:avLst/>
          </a:prstGeom>
        </p:spPr>
      </p:pic>
    </p:spTree>
    <p:extLst>
      <p:ext uri="{BB962C8B-B14F-4D97-AF65-F5344CB8AC3E}">
        <p14:creationId xmlns:p14="http://schemas.microsoft.com/office/powerpoint/2010/main" val="35941181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10479" y="392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00314" y="30048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Maintenant, je vais vous montrer comment lire les lettres. Écoutez attentivement. </a:t>
            </a:r>
          </a:p>
        </p:txBody>
      </p:sp>
      <p:sp>
        <p:nvSpPr>
          <p:cNvPr id="2" name="ZoneTexte 1">
            <a:extLst>
              <a:ext uri="{FF2B5EF4-FFF2-40B4-BE49-F238E27FC236}">
                <a16:creationId xmlns:a16="http://schemas.microsoft.com/office/drawing/2014/main" id="{C164E327-469D-ABE6-7627-0BC962BFE365}"/>
              </a:ext>
            </a:extLst>
          </p:cNvPr>
          <p:cNvSpPr txBox="1"/>
          <p:nvPr>
            <p:custDataLst>
              <p:tags r:id="rId8"/>
            </p:custDataLst>
          </p:nvPr>
        </p:nvSpPr>
        <p:spPr>
          <a:xfrm>
            <a:off x="887492" y="611674"/>
            <a:ext cx="6038363" cy="307777"/>
          </a:xfrm>
          <a:prstGeom prst="rect">
            <a:avLst/>
          </a:prstGeom>
          <a:noFill/>
        </p:spPr>
        <p:txBody>
          <a:bodyPr wrap="square" rtlCol="0">
            <a:spAutoFit/>
          </a:bodyPr>
          <a:lstStyle/>
          <a:p>
            <a:r>
              <a:rPr lang="fr-FR" sz="1400" i="1" dirty="0">
                <a:solidFill>
                  <a:schemeClr val="bg1">
                    <a:lumMod val="65000"/>
                  </a:schemeClr>
                </a:solidFill>
                <a:latin typeface="+mj-lt"/>
              </a:rPr>
              <a:t>L’enseignant lit les lettres en les pointant. </a:t>
            </a:r>
            <a:endParaRPr lang="fr-FR" i="1" dirty="0">
              <a:solidFill>
                <a:schemeClr val="bg1">
                  <a:lumMod val="65000"/>
                </a:schemeClr>
              </a:solidFill>
              <a:latin typeface="+mj-lt"/>
            </a:endParaRPr>
          </a:p>
        </p:txBody>
      </p:sp>
      <p:pic>
        <p:nvPicPr>
          <p:cNvPr id="6" name="Image 5">
            <a:extLst>
              <a:ext uri="{FF2B5EF4-FFF2-40B4-BE49-F238E27FC236}">
                <a16:creationId xmlns:a16="http://schemas.microsoft.com/office/drawing/2014/main" id="{B123A529-6E3B-ECDD-A9E8-B8C13745CC61}"/>
              </a:ext>
            </a:extLst>
          </p:cNvPr>
          <p:cNvPicPr>
            <a:picLocks noChangeAspect="1"/>
          </p:cNvPicPr>
          <p:nvPr>
            <p:custDataLst>
              <p:tags r:id="rId9"/>
            </p:custDataLst>
          </p:nvPr>
        </p:nvPicPr>
        <p:blipFill>
          <a:blip r:embed="rId13"/>
          <a:srcRect r="6209"/>
          <a:stretch/>
        </p:blipFill>
        <p:spPr>
          <a:xfrm>
            <a:off x="228599" y="1657137"/>
            <a:ext cx="8576188" cy="3859632"/>
          </a:xfrm>
          <a:prstGeom prst="rect">
            <a:avLst/>
          </a:prstGeom>
        </p:spPr>
      </p:pic>
    </p:spTree>
    <p:extLst>
      <p:ext uri="{BB962C8B-B14F-4D97-AF65-F5344CB8AC3E}">
        <p14:creationId xmlns:p14="http://schemas.microsoft.com/office/powerpoint/2010/main" val="11007889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10479" y="392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00314" y="300483"/>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Lisons ensemble les lettres. </a:t>
            </a:r>
          </a:p>
        </p:txBody>
      </p:sp>
      <p:pic>
        <p:nvPicPr>
          <p:cNvPr id="7" name="Image 6">
            <a:extLst>
              <a:ext uri="{FF2B5EF4-FFF2-40B4-BE49-F238E27FC236}">
                <a16:creationId xmlns:a16="http://schemas.microsoft.com/office/drawing/2014/main" id="{B9C1EFEE-2413-DDE1-7690-CAACB8C7FCB6}"/>
              </a:ext>
            </a:extLst>
          </p:cNvPr>
          <p:cNvPicPr>
            <a:picLocks noChangeAspect="1"/>
          </p:cNvPicPr>
          <p:nvPr>
            <p:custDataLst>
              <p:tags r:id="rId8"/>
            </p:custDataLst>
          </p:nvPr>
        </p:nvPicPr>
        <p:blipFill>
          <a:blip r:embed="rId12"/>
          <a:stretch>
            <a:fillRect/>
          </a:stretch>
        </p:blipFill>
        <p:spPr>
          <a:xfrm>
            <a:off x="383458" y="2825484"/>
            <a:ext cx="9144000" cy="3859632"/>
          </a:xfrm>
          <a:prstGeom prst="rect">
            <a:avLst/>
          </a:prstGeom>
        </p:spPr>
      </p:pic>
    </p:spTree>
    <p:extLst>
      <p:ext uri="{BB962C8B-B14F-4D97-AF65-F5344CB8AC3E}">
        <p14:creationId xmlns:p14="http://schemas.microsoft.com/office/powerpoint/2010/main" val="27495994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86996" y="36359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87492" y="27312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Qui veut passer au tableau pour lire ?</a:t>
            </a:r>
          </a:p>
        </p:txBody>
      </p:sp>
      <p:sp>
        <p:nvSpPr>
          <p:cNvPr id="2" name="ZoneTexte 1">
            <a:extLst>
              <a:ext uri="{FF2B5EF4-FFF2-40B4-BE49-F238E27FC236}">
                <a16:creationId xmlns:a16="http://schemas.microsoft.com/office/drawing/2014/main" id="{0D3CD435-DB6B-BFB6-3D83-2413664B37E1}"/>
              </a:ext>
            </a:extLst>
          </p:cNvPr>
          <p:cNvSpPr txBox="1"/>
          <p:nvPr>
            <p:custDataLst>
              <p:tags r:id="rId8"/>
            </p:custDataLst>
          </p:nvPr>
        </p:nvSpPr>
        <p:spPr>
          <a:xfrm>
            <a:off x="887492" y="611674"/>
            <a:ext cx="7369016" cy="307777"/>
          </a:xfrm>
          <a:prstGeom prst="rect">
            <a:avLst/>
          </a:prstGeom>
          <a:noFill/>
        </p:spPr>
        <p:txBody>
          <a:bodyPr wrap="square" rtlCol="0">
            <a:spAutoFit/>
          </a:bodyPr>
          <a:lstStyle/>
          <a:p>
            <a:r>
              <a:rPr lang="fr-FR" sz="1400" i="1" dirty="0">
                <a:solidFill>
                  <a:schemeClr val="bg1">
                    <a:lumMod val="65000"/>
                  </a:schemeClr>
                </a:solidFill>
                <a:latin typeface="Dosis" pitchFamily="2" charset="0"/>
              </a:rPr>
              <a:t>L’enseignant fait passer plusieurs élèves au tableau. </a:t>
            </a:r>
            <a:endParaRPr lang="fr-FR" i="1" dirty="0">
              <a:solidFill>
                <a:schemeClr val="bg1">
                  <a:lumMod val="65000"/>
                </a:schemeClr>
              </a:solidFill>
            </a:endParaRPr>
          </a:p>
        </p:txBody>
      </p:sp>
      <p:pic>
        <p:nvPicPr>
          <p:cNvPr id="5" name="Image 4">
            <a:extLst>
              <a:ext uri="{FF2B5EF4-FFF2-40B4-BE49-F238E27FC236}">
                <a16:creationId xmlns:a16="http://schemas.microsoft.com/office/drawing/2014/main" id="{778F12A5-3DB7-A61C-8666-36D262BFA47E}"/>
              </a:ext>
            </a:extLst>
          </p:cNvPr>
          <p:cNvPicPr>
            <a:picLocks noChangeAspect="1"/>
          </p:cNvPicPr>
          <p:nvPr>
            <p:custDataLst>
              <p:tags r:id="rId9"/>
            </p:custDataLst>
          </p:nvPr>
        </p:nvPicPr>
        <p:blipFill>
          <a:blip r:embed="rId13"/>
          <a:stretch>
            <a:fillRect/>
          </a:stretch>
        </p:blipFill>
        <p:spPr>
          <a:xfrm>
            <a:off x="365770" y="2990560"/>
            <a:ext cx="9144000" cy="3779977"/>
          </a:xfrm>
          <a:prstGeom prst="rect">
            <a:avLst/>
          </a:prstGeom>
        </p:spPr>
      </p:pic>
    </p:spTree>
    <p:extLst>
      <p:ext uri="{BB962C8B-B14F-4D97-AF65-F5344CB8AC3E}">
        <p14:creationId xmlns:p14="http://schemas.microsoft.com/office/powerpoint/2010/main" val="31019446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86996" y="363593"/>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87492" y="27312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mj-lt"/>
                <a:ea typeface="+mn-ea"/>
                <a:cs typeface="+mn-cs"/>
              </a:rPr>
              <a:t>Qui veut passer au tableau pour lire ?</a:t>
            </a:r>
          </a:p>
        </p:txBody>
      </p:sp>
      <p:sp>
        <p:nvSpPr>
          <p:cNvPr id="2" name="ZoneTexte 1">
            <a:extLst>
              <a:ext uri="{FF2B5EF4-FFF2-40B4-BE49-F238E27FC236}">
                <a16:creationId xmlns:a16="http://schemas.microsoft.com/office/drawing/2014/main" id="{0D3CD435-DB6B-BFB6-3D83-2413664B37E1}"/>
              </a:ext>
            </a:extLst>
          </p:cNvPr>
          <p:cNvSpPr txBox="1"/>
          <p:nvPr>
            <p:custDataLst>
              <p:tags r:id="rId8"/>
            </p:custDataLst>
          </p:nvPr>
        </p:nvSpPr>
        <p:spPr>
          <a:xfrm>
            <a:off x="887492" y="611674"/>
            <a:ext cx="7369016" cy="307777"/>
          </a:xfrm>
          <a:prstGeom prst="rect">
            <a:avLst/>
          </a:prstGeom>
          <a:noFill/>
        </p:spPr>
        <p:txBody>
          <a:bodyPr wrap="square" rtlCol="0">
            <a:spAutoFit/>
          </a:bodyPr>
          <a:lstStyle/>
          <a:p>
            <a:r>
              <a:rPr lang="fr-FR" sz="1400" i="1" dirty="0">
                <a:solidFill>
                  <a:schemeClr val="bg1">
                    <a:lumMod val="65000"/>
                  </a:schemeClr>
                </a:solidFill>
                <a:latin typeface="Dosis" pitchFamily="2" charset="0"/>
              </a:rPr>
              <a:t>L’enseignant fait passer plusieurs élèves au tableau. </a:t>
            </a:r>
            <a:endParaRPr lang="fr-FR" i="1" dirty="0">
              <a:solidFill>
                <a:schemeClr val="bg1">
                  <a:lumMod val="65000"/>
                </a:schemeClr>
              </a:solidFill>
            </a:endParaRPr>
          </a:p>
        </p:txBody>
      </p:sp>
      <p:pic>
        <p:nvPicPr>
          <p:cNvPr id="7" name="Image 6">
            <a:extLst>
              <a:ext uri="{FF2B5EF4-FFF2-40B4-BE49-F238E27FC236}">
                <a16:creationId xmlns:a16="http://schemas.microsoft.com/office/drawing/2014/main" id="{661C1FE0-390E-2F41-552D-397BCC6CB67B}"/>
              </a:ext>
            </a:extLst>
          </p:cNvPr>
          <p:cNvPicPr>
            <a:picLocks noChangeAspect="1"/>
          </p:cNvPicPr>
          <p:nvPr>
            <p:custDataLst>
              <p:tags r:id="rId9"/>
            </p:custDataLst>
          </p:nvPr>
        </p:nvPicPr>
        <p:blipFill>
          <a:blip r:embed="rId13"/>
          <a:stretch>
            <a:fillRect/>
          </a:stretch>
        </p:blipFill>
        <p:spPr>
          <a:xfrm>
            <a:off x="398206" y="2805713"/>
            <a:ext cx="9144000" cy="3871995"/>
          </a:xfrm>
          <a:prstGeom prst="rect">
            <a:avLst/>
          </a:prstGeom>
        </p:spPr>
      </p:pic>
    </p:spTree>
    <p:extLst>
      <p:ext uri="{BB962C8B-B14F-4D97-AF65-F5344CB8AC3E}">
        <p14:creationId xmlns:p14="http://schemas.microsoft.com/office/powerpoint/2010/main" val="4148804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50800" y="-32327"/>
            <a:ext cx="9245600" cy="6890327"/>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6780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srgbClr val="70B1B6"/>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srgbClr val="70B1B6"/>
                </a:solidFill>
                <a:effectLst/>
                <a:uLnTx/>
                <a:uFillTx/>
                <a:latin typeface="Dosis" pitchFamily="2" charset="0"/>
                <a:ea typeface="+mn-ea"/>
                <a:cs typeface="+mn-cs"/>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70B1B6"/>
                </a:solidFill>
                <a:effectLst/>
                <a:uLnTx/>
                <a:uFillTx/>
                <a:latin typeface="Dosis" pitchFamily="2" charset="0"/>
                <a:ea typeface="+mn-ea"/>
                <a:cs typeface="+mn-cs"/>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82601"/>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1" i="0" u="none" strike="noStrike" kern="1200" cap="none" spc="0" normalizeH="0" baseline="0" noProof="0" dirty="0">
              <a:ln>
                <a:noFill/>
              </a:ln>
              <a:solidFill>
                <a:prstClr val="white">
                  <a:lumMod val="50000"/>
                </a:prstClr>
              </a:solidFill>
              <a:effectLst/>
              <a:uLnTx/>
              <a:uFillTx/>
              <a:latin typeface="Dosis" pitchFamily="2" charset="0"/>
              <a:ea typeface="+mn-ea"/>
              <a:cs typeface="+mn-cs"/>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806167" y="408384"/>
            <a:ext cx="8139006" cy="338554"/>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40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Bonjour les enfants. Nous allons commencer une nouvelle séance de français. Soyez attentifs !</a:t>
            </a:r>
          </a:p>
        </p:txBody>
      </p:sp>
      <p:sp>
        <p:nvSpPr>
          <p:cNvPr id="2" name="AutoShape 2">
            <a:extLst>
              <a:ext uri="{FF2B5EF4-FFF2-40B4-BE49-F238E27FC236}">
                <a16:creationId xmlns:a16="http://schemas.microsoft.com/office/drawing/2014/main" id="{8FC75DF5-3FDA-9219-0E54-39CA7102F9B0}"/>
              </a:ext>
            </a:extLst>
          </p:cNvPr>
          <p:cNvSpPr>
            <a:spLocks noChangeAspect="1" noChangeArrowheads="1"/>
          </p:cNvSpPr>
          <p:nvPr>
            <p:custDataLst>
              <p:tags r:id="rId4"/>
            </p:custDataLst>
          </p:nvPr>
        </p:nvSpPr>
        <p:spPr bwMode="auto">
          <a:xfrm>
            <a:off x="4470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Image 2">
            <a:extLst>
              <a:ext uri="{FF2B5EF4-FFF2-40B4-BE49-F238E27FC236}">
                <a16:creationId xmlns:a16="http://schemas.microsoft.com/office/drawing/2014/main" id="{FE66E546-AA81-4FE6-5FF1-06C2B15452AC}"/>
              </a:ext>
            </a:extLst>
          </p:cNvPr>
          <p:cNvPicPr>
            <a:picLocks noChangeAspect="1"/>
          </p:cNvPicPr>
          <p:nvPr>
            <p:custDataLst>
              <p:tags r:id="rId5"/>
            </p:custDataLst>
          </p:nvPr>
        </p:nvPicPr>
        <p:blipFill>
          <a:blip r:embed="rId9"/>
          <a:stretch>
            <a:fillRect/>
          </a:stretch>
        </p:blipFill>
        <p:spPr>
          <a:xfrm>
            <a:off x="2039847" y="1796732"/>
            <a:ext cx="5064307" cy="4158646"/>
          </a:xfrm>
          <a:prstGeom prst="rect">
            <a:avLst/>
          </a:prstGeom>
        </p:spPr>
      </p:pic>
    </p:spTree>
    <p:extLst>
      <p:ext uri="{BB962C8B-B14F-4D97-AF65-F5344CB8AC3E}">
        <p14:creationId xmlns:p14="http://schemas.microsoft.com/office/powerpoint/2010/main" val="26222494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507676" y="44757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803351" y="343267"/>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livrets aux pages 6 et 7</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a:t>
            </a:r>
          </a:p>
        </p:txBody>
      </p:sp>
      <p:pic>
        <p:nvPicPr>
          <p:cNvPr id="7" name="Image 6">
            <a:extLst>
              <a:ext uri="{FF2B5EF4-FFF2-40B4-BE49-F238E27FC236}">
                <a16:creationId xmlns:a16="http://schemas.microsoft.com/office/drawing/2014/main" id="{888BE61F-E156-87B6-1171-823706D42E3D}"/>
              </a:ext>
            </a:extLst>
          </p:cNvPr>
          <p:cNvPicPr>
            <a:picLocks noChangeAspect="1"/>
          </p:cNvPicPr>
          <p:nvPr>
            <p:custDataLst>
              <p:tags r:id="rId8"/>
            </p:custDataLst>
          </p:nvPr>
        </p:nvPicPr>
        <p:blipFill>
          <a:blip r:embed="rId15"/>
          <a:stretch>
            <a:fillRect/>
          </a:stretch>
        </p:blipFill>
        <p:spPr>
          <a:xfrm>
            <a:off x="349446" y="1039060"/>
            <a:ext cx="4105848" cy="5487166"/>
          </a:xfrm>
          <a:prstGeom prst="rect">
            <a:avLst/>
          </a:prstGeom>
        </p:spPr>
      </p:pic>
      <p:sp>
        <p:nvSpPr>
          <p:cNvPr id="10" name="Rectangle 9">
            <a:extLst>
              <a:ext uri="{FF2B5EF4-FFF2-40B4-BE49-F238E27FC236}">
                <a16:creationId xmlns:a16="http://schemas.microsoft.com/office/drawing/2014/main" id="{6820ADC2-4EE1-AC6D-55A7-DC775CA8F71B}"/>
              </a:ext>
            </a:extLst>
          </p:cNvPr>
          <p:cNvSpPr/>
          <p:nvPr>
            <p:custDataLst>
              <p:tags r:id="rId9"/>
            </p:custDataLst>
          </p:nvPr>
        </p:nvSpPr>
        <p:spPr>
          <a:xfrm>
            <a:off x="485628" y="3817768"/>
            <a:ext cx="4070555" cy="9902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Image 12">
            <a:extLst>
              <a:ext uri="{FF2B5EF4-FFF2-40B4-BE49-F238E27FC236}">
                <a16:creationId xmlns:a16="http://schemas.microsoft.com/office/drawing/2014/main" id="{B5BA68A7-1559-B93E-8119-757D8178EBBE}"/>
              </a:ext>
            </a:extLst>
          </p:cNvPr>
          <p:cNvPicPr>
            <a:picLocks noChangeAspect="1"/>
          </p:cNvPicPr>
          <p:nvPr>
            <p:custDataLst>
              <p:tags r:id="rId10"/>
            </p:custDataLst>
          </p:nvPr>
        </p:nvPicPr>
        <p:blipFill>
          <a:blip r:embed="rId16"/>
          <a:stretch>
            <a:fillRect/>
          </a:stretch>
        </p:blipFill>
        <p:spPr>
          <a:xfrm>
            <a:off x="4813210" y="1000955"/>
            <a:ext cx="4191585" cy="5563376"/>
          </a:xfrm>
          <a:prstGeom prst="rect">
            <a:avLst/>
          </a:prstGeom>
        </p:spPr>
      </p:pic>
      <p:sp>
        <p:nvSpPr>
          <p:cNvPr id="14" name="Rectangle 13">
            <a:extLst>
              <a:ext uri="{FF2B5EF4-FFF2-40B4-BE49-F238E27FC236}">
                <a16:creationId xmlns:a16="http://schemas.microsoft.com/office/drawing/2014/main" id="{780152E5-7C5A-1D9F-B872-190B93260436}"/>
              </a:ext>
            </a:extLst>
          </p:cNvPr>
          <p:cNvSpPr/>
          <p:nvPr>
            <p:custDataLst>
              <p:tags r:id="rId11"/>
            </p:custDataLst>
          </p:nvPr>
        </p:nvSpPr>
        <p:spPr>
          <a:xfrm>
            <a:off x="4808266" y="3817768"/>
            <a:ext cx="4070555" cy="9902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682081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3938-B96C-14C0-0571-28EF2801725E}"/>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C3C3D1E-E726-F853-6587-D0A52A048FB3}"/>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0C1F09DB-6D34-318F-9A9A-6593E275DFFD}"/>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59F9B0F2-73A9-DBCE-DAEC-89B63BF17701}"/>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5F188DBA-3975-4496-3EE8-E80F94B6C54A}"/>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F651CA21-BDE7-980A-84BC-E04C6594724D}"/>
              </a:ext>
            </a:extLst>
          </p:cNvPr>
          <p:cNvSpPr/>
          <p:nvPr>
            <p:custDataLst>
              <p:tags r:id="rId5"/>
            </p:custDataLst>
          </p:nvPr>
        </p:nvSpPr>
        <p:spPr>
          <a:xfrm>
            <a:off x="196725" y="737687"/>
            <a:ext cx="8776195" cy="24550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2FAAB471-E100-D367-86DB-70EA48DE9457}"/>
              </a:ext>
            </a:extLst>
          </p:cNvPr>
          <p:cNvSpPr/>
          <p:nvPr>
            <p:custDataLst>
              <p:tags r:id="rId6"/>
            </p:custDataLst>
          </p:nvPr>
        </p:nvSpPr>
        <p:spPr>
          <a:xfrm>
            <a:off x="666298" y="330146"/>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2" name="ZoneTexte 11">
            <a:extLst>
              <a:ext uri="{FF2B5EF4-FFF2-40B4-BE49-F238E27FC236}">
                <a16:creationId xmlns:a16="http://schemas.microsoft.com/office/drawing/2014/main" id="{DAF7D908-6C99-9903-5A78-35EA208AF6C5}"/>
              </a:ext>
            </a:extLst>
          </p:cNvPr>
          <p:cNvSpPr txBox="1"/>
          <p:nvPr>
            <p:custDataLst>
              <p:tags r:id="rId7"/>
            </p:custDataLst>
          </p:nvPr>
        </p:nvSpPr>
        <p:spPr>
          <a:xfrm>
            <a:off x="965664"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lang="fr-FR" sz="1600" b="1" dirty="0">
                <a:solidFill>
                  <a:prstClr val="white">
                    <a:lumMod val="65000"/>
                  </a:prstClr>
                </a:solidFill>
                <a:latin typeface="Dosis" pitchFamily="2" charset="0"/>
              </a:rPr>
              <a:t>Sur votre livret, </a:t>
            </a:r>
            <a:r>
              <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rPr>
              <a:t>lisez les lettres à votre voisin . Ensuite, échangez les rôles</a:t>
            </a:r>
            <a:r>
              <a:rPr lang="fr-FR" sz="1600" b="1" dirty="0">
                <a:solidFill>
                  <a:prstClr val="white">
                    <a:lumMod val="65000"/>
                  </a:prstClr>
                </a:solidFill>
                <a:latin typeface="Dosis" pitchFamily="2" charset="0"/>
              </a:rPr>
              <a:t>.</a:t>
            </a:r>
            <a:endParaRPr kumimoji="0" lang="fr-FR" sz="1600" b="1" i="0"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
        <p:nvSpPr>
          <p:cNvPr id="2" name="ZoneTexte 1">
            <a:extLst>
              <a:ext uri="{FF2B5EF4-FFF2-40B4-BE49-F238E27FC236}">
                <a16:creationId xmlns:a16="http://schemas.microsoft.com/office/drawing/2014/main" id="{209D59A6-47B9-4F6B-A4FC-1872AC03A120}"/>
              </a:ext>
            </a:extLst>
          </p:cNvPr>
          <p:cNvSpPr txBox="1"/>
          <p:nvPr>
            <p:custDataLst>
              <p:tags r:id="rId8"/>
            </p:custDataLst>
          </p:nvPr>
        </p:nvSpPr>
        <p:spPr>
          <a:xfrm>
            <a:off x="937238" y="564959"/>
            <a:ext cx="6038363" cy="369332"/>
          </a:xfrm>
          <a:prstGeom prst="rect">
            <a:avLst/>
          </a:prstGeom>
          <a:noFill/>
        </p:spPr>
        <p:txBody>
          <a:bodyPr wrap="square" rtlCol="0">
            <a:spAutoFit/>
          </a:bodyPr>
          <a:lstStyle/>
          <a:p>
            <a:r>
              <a:rPr lang="fr-FR" sz="1400" i="1" dirty="0">
                <a:solidFill>
                  <a:schemeClr val="bg1">
                    <a:lumMod val="65000"/>
                  </a:schemeClr>
                </a:solidFill>
                <a:latin typeface="+mj-lt"/>
              </a:rPr>
              <a:t>L’enseignant circule entre les rangs pour superviser l’activité et  aider les élèves</a:t>
            </a:r>
            <a:r>
              <a:rPr lang="fr-FR" i="1" dirty="0">
                <a:solidFill>
                  <a:schemeClr val="bg1">
                    <a:lumMod val="65000"/>
                  </a:schemeClr>
                </a:solidFill>
                <a:latin typeface="+mj-lt"/>
              </a:rPr>
              <a:t>.</a:t>
            </a:r>
          </a:p>
        </p:txBody>
      </p:sp>
      <p:pic>
        <p:nvPicPr>
          <p:cNvPr id="6" name="Image 5" descr="Une image contenant dessin, dessin humoristique, croquis, Dessin d’enfant&#10;&#10;Description générée automatiquement">
            <a:extLst>
              <a:ext uri="{FF2B5EF4-FFF2-40B4-BE49-F238E27FC236}">
                <a16:creationId xmlns:a16="http://schemas.microsoft.com/office/drawing/2014/main" id="{C81D1104-FEF7-5390-24D2-C67FA0EC63E8}"/>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Lst>
          </a:blip>
          <a:stretch>
            <a:fillRect/>
          </a:stretch>
        </p:blipFill>
        <p:spPr>
          <a:xfrm>
            <a:off x="397467" y="1952729"/>
            <a:ext cx="3935164" cy="2905376"/>
          </a:xfrm>
          <a:prstGeom prst="rect">
            <a:avLst/>
          </a:prstGeom>
        </p:spPr>
      </p:pic>
      <p:pic>
        <p:nvPicPr>
          <p:cNvPr id="5" name="Image 4">
            <a:extLst>
              <a:ext uri="{FF2B5EF4-FFF2-40B4-BE49-F238E27FC236}">
                <a16:creationId xmlns:a16="http://schemas.microsoft.com/office/drawing/2014/main" id="{39765FEB-C616-30F6-46D4-F6312626C2D2}"/>
              </a:ext>
            </a:extLst>
          </p:cNvPr>
          <p:cNvPicPr>
            <a:picLocks noChangeAspect="1"/>
          </p:cNvPicPr>
          <p:nvPr>
            <p:custDataLst>
              <p:tags r:id="rId10"/>
            </p:custDataLst>
          </p:nvPr>
        </p:nvPicPr>
        <p:blipFill>
          <a:blip r:embed="rId16"/>
          <a:stretch>
            <a:fillRect/>
          </a:stretch>
        </p:blipFill>
        <p:spPr>
          <a:xfrm>
            <a:off x="4516534" y="2566719"/>
            <a:ext cx="4091938" cy="824921"/>
          </a:xfrm>
          <a:prstGeom prst="rect">
            <a:avLst/>
          </a:prstGeom>
        </p:spPr>
      </p:pic>
      <p:pic>
        <p:nvPicPr>
          <p:cNvPr id="11" name="Image 10">
            <a:extLst>
              <a:ext uri="{FF2B5EF4-FFF2-40B4-BE49-F238E27FC236}">
                <a16:creationId xmlns:a16="http://schemas.microsoft.com/office/drawing/2014/main" id="{FD52F461-DAB5-479F-5FBA-D5D07070FE2D}"/>
              </a:ext>
            </a:extLst>
          </p:cNvPr>
          <p:cNvPicPr>
            <a:picLocks noChangeAspect="1"/>
          </p:cNvPicPr>
          <p:nvPr>
            <p:custDataLst>
              <p:tags r:id="rId11"/>
            </p:custDataLst>
          </p:nvPr>
        </p:nvPicPr>
        <p:blipFill>
          <a:blip r:embed="rId17"/>
          <a:stretch>
            <a:fillRect/>
          </a:stretch>
        </p:blipFill>
        <p:spPr>
          <a:xfrm>
            <a:off x="4501498" y="3617316"/>
            <a:ext cx="4091937" cy="740291"/>
          </a:xfrm>
          <a:prstGeom prst="rect">
            <a:avLst/>
          </a:prstGeom>
        </p:spPr>
      </p:pic>
    </p:spTree>
    <p:extLst>
      <p:ext uri="{BB962C8B-B14F-4D97-AF65-F5344CB8AC3E}">
        <p14:creationId xmlns:p14="http://schemas.microsoft.com/office/powerpoint/2010/main" val="15098362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E48B176-737A-9792-E08B-7DC87159D4FE}"/>
              </a:ext>
            </a:extLst>
          </p:cNvPr>
          <p:cNvSpPr/>
          <p:nvPr>
            <p:custDataLst>
              <p:tags r:id="rId1"/>
            </p:custDataLst>
          </p:nvPr>
        </p:nvSpPr>
        <p:spPr>
          <a:xfrm>
            <a:off x="0" y="0"/>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5555" b="-55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6" name="TextBox 6"/>
          <p:cNvSpPr txBox="1"/>
          <p:nvPr>
            <p:custDataLst>
              <p:tags r:id="rId2"/>
            </p:custDataLst>
          </p:nvPr>
        </p:nvSpPr>
        <p:spPr>
          <a:xfrm>
            <a:off x="1473204" y="1250256"/>
            <a:ext cx="7917833" cy="3731791"/>
          </a:xfrm>
          <a:prstGeom prst="rect">
            <a:avLst/>
          </a:prstGeom>
        </p:spPr>
        <p:txBody>
          <a:bodyPr wrap="square" lIns="0" tIns="0" rIns="0" bIns="0" rtlCol="0" anchor="t">
            <a:spAutoFit/>
          </a:bodyPr>
          <a:lstStyle/>
          <a:p>
            <a:pPr marL="0" marR="0" lvl="0" indent="0" algn="l" defTabSz="609630" rtl="0" eaLnBrk="1" fontAlgn="auto" latinLnBrk="0" hangingPunct="1">
              <a:lnSpc>
                <a:spcPts val="5486"/>
              </a:lnSpc>
              <a:spcBef>
                <a:spcPts val="0"/>
              </a:spcBef>
              <a:spcAft>
                <a:spcPts val="2000"/>
              </a:spcAft>
              <a:buClrTx/>
              <a:buSzTx/>
              <a:buFontTx/>
              <a:buNone/>
              <a:tabLst/>
              <a:defRPr/>
            </a:pPr>
            <a:r>
              <a:rPr kumimoji="0" lang="fr-FR" sz="48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                      </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1 :  Chanson-action</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2:  Vocabulaire</a:t>
            </a:r>
          </a:p>
          <a:p>
            <a:pPr defTabSz="609630">
              <a:spcAft>
                <a:spcPts val="1200"/>
              </a:spcAft>
              <a:defRPr/>
            </a:pPr>
            <a:r>
              <a:rPr lang="fr-FR" sz="2800" b="1" dirty="0">
                <a:solidFill>
                  <a:prstClr val="white">
                    <a:lumMod val="75000"/>
                  </a:prstClr>
                </a:solidFill>
                <a:latin typeface="Dosis" pitchFamily="2" charset="0"/>
                <a:ea typeface="Calibri" panose="020F0502020204030204" pitchFamily="34" charset="0"/>
                <a:cs typeface="Calibri" panose="020F0502020204030204" pitchFamily="34" charset="0"/>
              </a:rPr>
              <a:t>Activité 3: Présentation des lettres</a:t>
            </a:r>
          </a:p>
          <a:p>
            <a:pPr defTabSz="609630">
              <a:spcAft>
                <a:spcPts val="1200"/>
              </a:spcAft>
              <a:defRPr/>
            </a:pPr>
            <a:r>
              <a:rPr lang="fr-FR" sz="2800" b="1" dirty="0">
                <a:solidFill>
                  <a:srgbClr val="4BACC6">
                    <a:lumMod val="50000"/>
                  </a:srgbClr>
                </a:solidFill>
                <a:latin typeface="Dosis" pitchFamily="2" charset="0"/>
                <a:ea typeface="Calibri" panose="020F0502020204030204" pitchFamily="34" charset="0"/>
                <a:cs typeface="Calibri" panose="020F0502020204030204" pitchFamily="34" charset="0"/>
              </a:rPr>
              <a:t>Activité 4: Écriture</a:t>
            </a:r>
          </a:p>
          <a:p>
            <a:pPr marL="0" marR="0" lvl="0" indent="0" algn="l" defTabSz="609630" rtl="0" eaLnBrk="1" fontAlgn="auto" latinLnBrk="0" hangingPunct="1">
              <a:lnSpc>
                <a:spcPct val="100000"/>
              </a:lnSpc>
              <a:spcBef>
                <a:spcPts val="0"/>
              </a:spcBef>
              <a:spcAft>
                <a:spcPts val="1200"/>
              </a:spcAft>
              <a:buClrTx/>
              <a:buSzTx/>
              <a:buFontTx/>
              <a:buNone/>
              <a:tabLst/>
              <a:defRPr/>
            </a:pPr>
            <a:r>
              <a:rPr kumimoji="0" lang="fr-FR" sz="2800" b="1" i="0" u="none" strike="noStrike" kern="1200" cap="none" spc="0" normalizeH="0" baseline="0" noProof="0" dirty="0">
                <a:ln>
                  <a:noFill/>
                </a:ln>
                <a:solidFill>
                  <a:prstClr val="white">
                    <a:lumMod val="75000"/>
                  </a:prstClr>
                </a:solidFill>
                <a:effectLst/>
                <a:uLnTx/>
                <a:uFillTx/>
                <a:latin typeface="Dosis" pitchFamily="2" charset="0"/>
                <a:ea typeface="Calibri" panose="020F0502020204030204" pitchFamily="34" charset="0"/>
                <a:cs typeface="Calibri" panose="020F0502020204030204" pitchFamily="34" charset="0"/>
              </a:rPr>
              <a:t>Activité 5: Jeu</a:t>
            </a:r>
          </a:p>
        </p:txBody>
      </p:sp>
      <p:sp>
        <p:nvSpPr>
          <p:cNvPr id="9" name="Freeform 9"/>
          <p:cNvSpPr/>
          <p:nvPr>
            <p:custDataLst>
              <p:tags r:id="rId3"/>
            </p:custDataLst>
          </p:nvPr>
        </p:nvSpPr>
        <p:spPr>
          <a:xfrm>
            <a:off x="0" y="5105400"/>
            <a:ext cx="1318425" cy="1750300"/>
          </a:xfrm>
          <a:custGeom>
            <a:avLst/>
            <a:gdLst/>
            <a:ahLst/>
            <a:cxnLst/>
            <a:rect l="l" t="t" r="r" b="b"/>
            <a:pathLst>
              <a:path w="2684349" h="3327606">
                <a:moveTo>
                  <a:pt x="0" y="0"/>
                </a:moveTo>
                <a:lnTo>
                  <a:pt x="2684349" y="0"/>
                </a:lnTo>
                <a:lnTo>
                  <a:pt x="2684349" y="3327606"/>
                </a:lnTo>
                <a:lnTo>
                  <a:pt x="0" y="3327606"/>
                </a:lnTo>
                <a:lnTo>
                  <a:pt x="0" y="0"/>
                </a:lnTo>
                <a:close/>
              </a:path>
            </a:pathLst>
          </a:custGeom>
          <a:blipFill>
            <a:blip r:embed="rId9">
              <a:extLst>
                <a:ext uri="{96DAC541-7B7A-43D3-8B79-37D633B846F1}">
                  <asvg:svgBlip xmlns:asvg="http://schemas.microsoft.com/office/drawing/2016/SVG/main" r:embed="rId10"/>
                </a:ext>
              </a:extLst>
            </a:blip>
            <a:stretch>
              <a:fillRect l="-157570" t="-6438" b="-44673"/>
            </a:stretch>
          </a:blipFill>
          <a:ln>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0" name="Freeform 10"/>
          <p:cNvSpPr/>
          <p:nvPr>
            <p:custDataLst>
              <p:tags r:id="rId4"/>
            </p:custDataLst>
          </p:nvPr>
        </p:nvSpPr>
        <p:spPr>
          <a:xfrm>
            <a:off x="7416800" y="4953000"/>
            <a:ext cx="1705780" cy="1902700"/>
          </a:xfrm>
          <a:custGeom>
            <a:avLst/>
            <a:gdLst/>
            <a:ahLst/>
            <a:cxnLst/>
            <a:rect l="l" t="t" r="r" b="b"/>
            <a:pathLst>
              <a:path w="3556432" h="3755858">
                <a:moveTo>
                  <a:pt x="0" y="0"/>
                </a:moveTo>
                <a:lnTo>
                  <a:pt x="3556432" y="0"/>
                </a:lnTo>
                <a:lnTo>
                  <a:pt x="3556432" y="3755858"/>
                </a:lnTo>
                <a:lnTo>
                  <a:pt x="0" y="3755858"/>
                </a:lnTo>
                <a:lnTo>
                  <a:pt x="0" y="0"/>
                </a:lnTo>
                <a:close/>
              </a:path>
            </a:pathLst>
          </a:custGeom>
          <a:blipFill>
            <a:blip r:embed="rId11">
              <a:extLst>
                <a:ext uri="{96DAC541-7B7A-43D3-8B79-37D633B846F1}">
                  <asvg:svgBlip xmlns:asvg="http://schemas.microsoft.com/office/drawing/2016/SVG/main" r:embed="rId12"/>
                </a:ext>
              </a:extLst>
            </a:blip>
            <a:stretch>
              <a:fillRect l="-4351" t="-332" r="-93446" b="-4155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428" b="0" i="0" u="none" strike="noStrike" kern="1200" cap="none" spc="0" normalizeH="0" baseline="0" noProof="0" dirty="0">
              <a:ln>
                <a:noFill/>
              </a:ln>
              <a:solidFill>
                <a:prstClr val="black"/>
              </a:solidFill>
              <a:effectLst/>
              <a:uLnTx/>
              <a:uFillTx/>
              <a:latin typeface="Dosis" pitchFamily="2" charset="0"/>
              <a:ea typeface="+mn-ea"/>
              <a:cs typeface="+mn-cs"/>
            </a:endParaRPr>
          </a:p>
        </p:txBody>
      </p:sp>
      <p:pic>
        <p:nvPicPr>
          <p:cNvPr id="14" name="Image 13">
            <a:extLst>
              <a:ext uri="{FF2B5EF4-FFF2-40B4-BE49-F238E27FC236}">
                <a16:creationId xmlns:a16="http://schemas.microsoft.com/office/drawing/2014/main" id="{01F9BE56-F3B5-9179-869D-9A0005D0B30C}"/>
              </a:ext>
            </a:extLst>
          </p:cNvPr>
          <p:cNvPicPr>
            <a:picLocks noChangeAspect="1"/>
          </p:cNvPicPr>
          <p:nvPr>
            <p:custDataLst>
              <p:tags r:id="rId5"/>
            </p:custDataLst>
          </p:nvPr>
        </p:nvPicPr>
        <p:blipFill>
          <a:blip r:embed="rId13">
            <a:clrChange>
              <a:clrFrom>
                <a:srgbClr val="E5E5E5"/>
              </a:clrFrom>
              <a:clrTo>
                <a:srgbClr val="E5E5E5">
                  <a:alpha val="0"/>
                </a:srgbClr>
              </a:clrTo>
            </a:clrChange>
          </a:blip>
          <a:stretch>
            <a:fillRect/>
          </a:stretch>
        </p:blipFill>
        <p:spPr>
          <a:xfrm>
            <a:off x="501192" y="3863660"/>
            <a:ext cx="916609" cy="508000"/>
          </a:xfrm>
          <a:prstGeom prst="rect">
            <a:avLst/>
          </a:prstGeom>
        </p:spPr>
      </p:pic>
      <p:sp>
        <p:nvSpPr>
          <p:cNvPr id="2" name="ZoneTexte 1">
            <a:extLst>
              <a:ext uri="{FF2B5EF4-FFF2-40B4-BE49-F238E27FC236}">
                <a16:creationId xmlns:a16="http://schemas.microsoft.com/office/drawing/2014/main" id="{3709E86C-EF9D-F2A0-0C85-340E3D601B10}"/>
              </a:ext>
            </a:extLst>
          </p:cNvPr>
          <p:cNvSpPr txBox="1"/>
          <p:nvPr>
            <p:custDataLst>
              <p:tags r:id="rId6"/>
            </p:custDataLst>
          </p:nvPr>
        </p:nvSpPr>
        <p:spPr>
          <a:xfrm>
            <a:off x="3529739" y="1011905"/>
            <a:ext cx="4572000" cy="707886"/>
          </a:xfrm>
          <a:prstGeom prst="rect">
            <a:avLst/>
          </a:prstGeom>
          <a:noFill/>
        </p:spPr>
        <p:txBody>
          <a:bodyPr wrap="square">
            <a:spAutoFit/>
          </a:bodyPr>
          <a:lstStyle/>
          <a:p>
            <a:r>
              <a:rPr kumimoji="0" lang="fr-FR" sz="4000" b="1" i="0" u="none" strike="noStrike" kern="1200" cap="none" spc="0" normalizeH="0" baseline="0" noProof="0" dirty="0">
                <a:ln>
                  <a:noFill/>
                </a:ln>
                <a:solidFill>
                  <a:srgbClr val="106585"/>
                </a:solidFill>
                <a:effectLst/>
                <a:uLnTx/>
                <a:uFillTx/>
                <a:latin typeface="Dosis" pitchFamily="2" charset="0"/>
                <a:ea typeface="Calibri" panose="020F0502020204030204" pitchFamily="34" charset="0"/>
                <a:cs typeface="Calibri" panose="020F0502020204030204" pitchFamily="34" charset="0"/>
              </a:rPr>
              <a:t>Séance 3</a:t>
            </a:r>
            <a:endParaRPr lang="fr-FR" sz="4000" dirty="0"/>
          </a:p>
        </p:txBody>
      </p:sp>
    </p:spTree>
    <p:extLst>
      <p:ext uri="{BB962C8B-B14F-4D97-AF65-F5344CB8AC3E}">
        <p14:creationId xmlns:p14="http://schemas.microsoft.com/office/powerpoint/2010/main" val="14923837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0" y="-168628"/>
            <a:ext cx="9144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1"/>
            <a:stretch>
              <a:fillRect t="-5555" b="-5555"/>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nvGrpSpPr>
          <p:cNvPr id="3" name="Group 3"/>
          <p:cNvGrpSpPr/>
          <p:nvPr>
            <p:custDataLst>
              <p:tags r:id="rId2"/>
            </p:custDataLst>
          </p:nvPr>
        </p:nvGrpSpPr>
        <p:grpSpPr>
          <a:xfrm>
            <a:off x="254000" y="736600"/>
            <a:ext cx="8636000" cy="5596244"/>
            <a:chOff x="0" y="0"/>
            <a:chExt cx="3895412" cy="2555175"/>
          </a:xfrm>
        </p:grpSpPr>
        <p:sp>
          <p:nvSpPr>
            <p:cNvPr id="4" name="Freeform 4"/>
            <p:cNvSpPr/>
            <p:nvPr/>
          </p:nvSpPr>
          <p:spPr>
            <a:xfrm>
              <a:off x="0" y="0"/>
              <a:ext cx="3895412" cy="2555175"/>
            </a:xfrm>
            <a:custGeom>
              <a:avLst/>
              <a:gdLst/>
              <a:ahLst/>
              <a:cxnLst/>
              <a:rect l="l" t="t" r="r" b="b"/>
              <a:pathLst>
                <a:path w="3895412" h="2555175">
                  <a:moveTo>
                    <a:pt x="6703" y="0"/>
                  </a:moveTo>
                  <a:lnTo>
                    <a:pt x="3888710" y="0"/>
                  </a:lnTo>
                  <a:cubicBezTo>
                    <a:pt x="3892411" y="0"/>
                    <a:pt x="3895412" y="3001"/>
                    <a:pt x="3895412" y="6703"/>
                  </a:cubicBezTo>
                  <a:lnTo>
                    <a:pt x="3895412" y="2548473"/>
                  </a:lnTo>
                  <a:cubicBezTo>
                    <a:pt x="3895412" y="2550250"/>
                    <a:pt x="3894706" y="2551955"/>
                    <a:pt x="3893449" y="2553212"/>
                  </a:cubicBezTo>
                  <a:cubicBezTo>
                    <a:pt x="3892192" y="2554469"/>
                    <a:pt x="3890487" y="2555175"/>
                    <a:pt x="3888710" y="2555175"/>
                  </a:cubicBezTo>
                  <a:lnTo>
                    <a:pt x="6703" y="2555175"/>
                  </a:lnTo>
                  <a:cubicBezTo>
                    <a:pt x="4925" y="2555175"/>
                    <a:pt x="3220" y="2554469"/>
                    <a:pt x="1963" y="2553212"/>
                  </a:cubicBezTo>
                  <a:cubicBezTo>
                    <a:pt x="706" y="2551955"/>
                    <a:pt x="0" y="2550250"/>
                    <a:pt x="0" y="2548473"/>
                  </a:cubicBezTo>
                  <a:lnTo>
                    <a:pt x="0" y="6703"/>
                  </a:lnTo>
                  <a:cubicBezTo>
                    <a:pt x="0" y="4925"/>
                    <a:pt x="706" y="3220"/>
                    <a:pt x="1963" y="1963"/>
                  </a:cubicBezTo>
                  <a:cubicBezTo>
                    <a:pt x="3220" y="706"/>
                    <a:pt x="4925" y="0"/>
                    <a:pt x="6703" y="0"/>
                  </a:cubicBezTo>
                  <a:close/>
                </a:path>
              </a:pathLst>
            </a:custGeom>
            <a:solidFill>
              <a:srgbClr val="FFFFFF"/>
            </a:solidFill>
            <a:ln w="19050">
              <a:solidFill>
                <a:srgbClr val="000000"/>
              </a:solidFill>
            </a:ln>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TextBox 5"/>
            <p:cNvSpPr txBox="1"/>
            <p:nvPr/>
          </p:nvSpPr>
          <p:spPr>
            <a:xfrm>
              <a:off x="0" y="-47625"/>
              <a:ext cx="812800" cy="860425"/>
            </a:xfrm>
            <a:prstGeom prst="rect">
              <a:avLst/>
            </a:prstGeom>
          </p:spPr>
          <p:txBody>
            <a:bodyPr lIns="25400" tIns="25400" rIns="25400" bIns="25400" rtlCol="0" anchor="ctr"/>
            <a:lstStyle/>
            <a:p>
              <a:pPr marL="0" marR="0" lvl="0" indent="0" algn="just" defTabSz="457223" rtl="0" eaLnBrk="1" fontAlgn="auto" latinLnBrk="0" hangingPunct="1">
                <a:lnSpc>
                  <a:spcPts val="1605"/>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grpSp>
      <p:sp>
        <p:nvSpPr>
          <p:cNvPr id="7" name="Freeform 7"/>
          <p:cNvSpPr/>
          <p:nvPr>
            <p:custDataLst>
              <p:tags r:id="rId3"/>
            </p:custDataLst>
          </p:nvPr>
        </p:nvSpPr>
        <p:spPr>
          <a:xfrm>
            <a:off x="396417" y="294200"/>
            <a:ext cx="619583" cy="594800"/>
          </a:xfrm>
          <a:custGeom>
            <a:avLst/>
            <a:gdLst/>
            <a:ahLst/>
            <a:cxnLst/>
            <a:rect l="l" t="t" r="r" b="b"/>
            <a:pathLst>
              <a:path w="1239167" h="1189600">
                <a:moveTo>
                  <a:pt x="0" y="0"/>
                </a:moveTo>
                <a:lnTo>
                  <a:pt x="1239167" y="0"/>
                </a:lnTo>
                <a:lnTo>
                  <a:pt x="1239167" y="1189600"/>
                </a:lnTo>
                <a:lnTo>
                  <a:pt x="0" y="118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9" name="TextBox 9"/>
          <p:cNvSpPr txBox="1"/>
          <p:nvPr>
            <p:custDataLst>
              <p:tags r:id="rId4"/>
            </p:custDataLst>
          </p:nvPr>
        </p:nvSpPr>
        <p:spPr>
          <a:xfrm>
            <a:off x="3019446" y="1435216"/>
            <a:ext cx="3611782" cy="359073"/>
          </a:xfrm>
          <a:prstGeom prst="rect">
            <a:avLst/>
          </a:prstGeom>
        </p:spPr>
        <p:txBody>
          <a:bodyPr wrap="square" lIns="0" tIns="0" rIns="0" bIns="0" rtlCol="0" anchor="t">
            <a:spAutoFit/>
          </a:bodyPr>
          <a:lstStyle/>
          <a:p>
            <a:pPr marL="0" marR="0" lvl="0" indent="0" algn="just" defTabSz="457223" rtl="0" eaLnBrk="1" fontAlgn="auto" latinLnBrk="0" hangingPunct="1">
              <a:lnSpc>
                <a:spcPts val="2799"/>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06585"/>
                </a:solidFill>
                <a:effectLst/>
                <a:uLnTx/>
                <a:uFillTx/>
                <a:latin typeface="Dosis" pitchFamily="2" charset="0"/>
              </a:rPr>
              <a:t>Objectifs de l’activité </a:t>
            </a:r>
          </a:p>
        </p:txBody>
      </p:sp>
      <p:sp>
        <p:nvSpPr>
          <p:cNvPr id="12" name="Freeform 17">
            <a:extLst>
              <a:ext uri="{FF2B5EF4-FFF2-40B4-BE49-F238E27FC236}">
                <a16:creationId xmlns:a16="http://schemas.microsoft.com/office/drawing/2014/main" id="{C1D261BA-3ABE-2DE1-E789-F4046D0C8328}"/>
              </a:ext>
            </a:extLst>
          </p:cNvPr>
          <p:cNvSpPr/>
          <p:nvPr>
            <p:custDataLst>
              <p:tags r:id="rId5"/>
            </p:custDataLst>
          </p:nvPr>
        </p:nvSpPr>
        <p:spPr>
          <a:xfrm rot="10800000" flipH="1">
            <a:off x="920897" y="2490837"/>
            <a:ext cx="7146375" cy="1668207"/>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8" name="Freeform 17">
            <a:extLst>
              <a:ext uri="{FF2B5EF4-FFF2-40B4-BE49-F238E27FC236}">
                <a16:creationId xmlns:a16="http://schemas.microsoft.com/office/drawing/2014/main" id="{395C32B6-3F71-2033-BA88-FCA970C59DCF}"/>
              </a:ext>
            </a:extLst>
          </p:cNvPr>
          <p:cNvSpPr/>
          <p:nvPr>
            <p:custDataLst>
              <p:tags r:id="rId6"/>
            </p:custDataLst>
          </p:nvPr>
        </p:nvSpPr>
        <p:spPr>
          <a:xfrm>
            <a:off x="1076728" y="2550190"/>
            <a:ext cx="471005" cy="1568411"/>
          </a:xfrm>
          <a:custGeom>
            <a:avLst/>
            <a:gdLst/>
            <a:ahLst/>
            <a:cxnLst/>
            <a:rect l="l" t="t" r="r" b="b"/>
            <a:pathLst>
              <a:path w="3062465" h="1213150">
                <a:moveTo>
                  <a:pt x="0" y="0"/>
                </a:moveTo>
                <a:lnTo>
                  <a:pt x="3062465" y="0"/>
                </a:lnTo>
                <a:lnTo>
                  <a:pt x="3062465" y="1213150"/>
                </a:lnTo>
                <a:lnTo>
                  <a:pt x="0" y="1213150"/>
                </a:lnTo>
                <a:lnTo>
                  <a:pt x="0" y="0"/>
                </a:lnTo>
                <a:close/>
              </a:path>
            </a:pathLst>
          </a:custGeom>
          <a:blipFill>
            <a:blip r:embed="rId14">
              <a:extLst>
                <a:ext uri="{96DAC541-7B7A-43D3-8B79-37D633B846F1}">
                  <asvg:svgBlip xmlns:asvg="http://schemas.microsoft.com/office/drawing/2016/SVG/main" r:embed="rId15"/>
                </a:ext>
              </a:extLst>
            </a:blip>
            <a:stretch>
              <a:fillRect l="-109199" t="-6937" r="-896458" b="-82936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fr-MA" sz="6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15" name="TextBox 10">
            <a:extLst>
              <a:ext uri="{FF2B5EF4-FFF2-40B4-BE49-F238E27FC236}">
                <a16:creationId xmlns:a16="http://schemas.microsoft.com/office/drawing/2014/main" id="{49158EF7-1A29-910E-4457-143F08AF8FB4}"/>
              </a:ext>
            </a:extLst>
          </p:cNvPr>
          <p:cNvSpPr txBox="1"/>
          <p:nvPr>
            <p:custDataLst>
              <p:tags r:id="rId7"/>
            </p:custDataLst>
          </p:nvPr>
        </p:nvSpPr>
        <p:spPr>
          <a:xfrm>
            <a:off x="1796474" y="2934004"/>
            <a:ext cx="6208881" cy="289441"/>
          </a:xfrm>
          <a:prstGeom prst="roundRect">
            <a:avLst/>
          </a:prstGeom>
          <a:noFill/>
        </p:spPr>
        <p:txBody>
          <a:bodyPr wrap="square" lIns="0" tIns="0" rIns="0" bIns="0" rtlCol="0" anchor="t">
            <a:spAutoFit/>
          </a:bodyPr>
          <a:lstStyle/>
          <a:p>
            <a:pPr marL="0" marR="0" lvl="0" indent="0" algn="l" defTabSz="457223" rtl="0" eaLnBrk="1" fontAlgn="auto" latinLnBrk="0" hangingPunct="1">
              <a:lnSpc>
                <a:spcPts val="2017"/>
              </a:lnSpc>
              <a:spcBef>
                <a:spcPts val="0"/>
              </a:spcBef>
              <a:spcAft>
                <a:spcPts val="400"/>
              </a:spcAft>
              <a:buClrTx/>
              <a:buSzTx/>
              <a:buFontTx/>
              <a:buNone/>
              <a:tabLst/>
              <a:defRPr/>
            </a:pPr>
            <a:r>
              <a:rPr kumimoji="0" lang="fr-FR" sz="2000" i="0" u="none" strike="noStrike" kern="1200" cap="none" spc="0" normalizeH="0" baseline="0" noProof="0" dirty="0">
                <a:ln>
                  <a:noFill/>
                </a:ln>
                <a:effectLst/>
                <a:uLnTx/>
                <a:uFillTx/>
                <a:latin typeface="Dosis" pitchFamily="2" charset="0"/>
                <a:ea typeface="+mn-ea"/>
                <a:cs typeface="+mn-cs"/>
              </a:rPr>
              <a:t>Écrire  les lettres : </a:t>
            </a:r>
            <a:r>
              <a:rPr kumimoji="0" lang="fr-FR" sz="20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rPr>
              <a:t>n</a:t>
            </a:r>
            <a:r>
              <a:rPr lang="fr-FR" sz="2000" b="1" dirty="0">
                <a:solidFill>
                  <a:schemeClr val="accent5">
                    <a:lumMod val="50000"/>
                  </a:schemeClr>
                </a:solidFill>
                <a:latin typeface="Dosis" pitchFamily="2" charset="0"/>
              </a:rPr>
              <a:t> – m – t - f</a:t>
            </a:r>
            <a:endParaRPr kumimoji="0" lang="fr-FR" sz="2800" b="1" i="0" u="none" strike="noStrike" kern="1200" cap="none" spc="0" normalizeH="0" baseline="0" noProof="0" dirty="0">
              <a:ln>
                <a:noFill/>
              </a:ln>
              <a:solidFill>
                <a:schemeClr val="accent5">
                  <a:lumMod val="50000"/>
                </a:schemeClr>
              </a:solidFill>
              <a:effectLst/>
              <a:uLnTx/>
              <a:uFillTx/>
              <a:latin typeface="Dosis" pitchFamily="2" charset="0"/>
              <a:ea typeface="+mn-ea"/>
              <a:cs typeface="+mn-cs"/>
            </a:endParaRPr>
          </a:p>
        </p:txBody>
      </p:sp>
      <p:pic>
        <p:nvPicPr>
          <p:cNvPr id="17" name="Image 16">
            <a:extLst>
              <a:ext uri="{FF2B5EF4-FFF2-40B4-BE49-F238E27FC236}">
                <a16:creationId xmlns:a16="http://schemas.microsoft.com/office/drawing/2014/main" id="{B891F837-A361-58E0-C20B-D67A42A121D4}"/>
              </a:ext>
            </a:extLst>
          </p:cNvPr>
          <p:cNvPicPr>
            <a:picLocks noChangeAspect="1"/>
          </p:cNvPicPr>
          <p:nvPr>
            <p:custDataLst>
              <p:tags r:id="rId8"/>
            </p:custDataLst>
          </p:nvPr>
        </p:nvPicPr>
        <p:blipFill>
          <a:blip r:embed="rId16"/>
          <a:stretch>
            <a:fillRect/>
          </a:stretch>
        </p:blipFill>
        <p:spPr>
          <a:xfrm>
            <a:off x="1333191" y="2898315"/>
            <a:ext cx="336283" cy="366045"/>
          </a:xfrm>
          <a:prstGeom prst="rect">
            <a:avLst/>
          </a:prstGeom>
        </p:spPr>
      </p:pic>
      <p:sp>
        <p:nvSpPr>
          <p:cNvPr id="8" name="ZoneTexte 7">
            <a:extLst>
              <a:ext uri="{FF2B5EF4-FFF2-40B4-BE49-F238E27FC236}">
                <a16:creationId xmlns:a16="http://schemas.microsoft.com/office/drawing/2014/main" id="{1C0FE900-AA03-1DA6-F968-49B4922E4D25}"/>
              </a:ext>
            </a:extLst>
          </p:cNvPr>
          <p:cNvSpPr txBox="1"/>
          <p:nvPr>
            <p:custDataLst>
              <p:tags r:id="rId9"/>
            </p:custDataLst>
          </p:nvPr>
        </p:nvSpPr>
        <p:spPr>
          <a:xfrm>
            <a:off x="5150497" y="215242"/>
            <a:ext cx="3837461" cy="338554"/>
          </a:xfrm>
          <a:prstGeom prst="rect">
            <a:avLst/>
          </a:prstGeom>
          <a:noFill/>
        </p:spPr>
        <p:txBody>
          <a:bodyPr wrap="none" rtlCol="0">
            <a:spAutoFit/>
          </a:bodyPr>
          <a:lstStyle/>
          <a:p>
            <a:r>
              <a:rPr lang="fr-FR" sz="1600" i="1" dirty="0">
                <a:solidFill>
                  <a:schemeClr val="bg1">
                    <a:lumMod val="50000"/>
                  </a:schemeClr>
                </a:solidFill>
              </a:rPr>
              <a:t>Pour l’enseignant – À ne pas lire aux élèves.</a:t>
            </a:r>
          </a:p>
        </p:txBody>
      </p:sp>
    </p:spTree>
    <p:extLst>
      <p:ext uri="{BB962C8B-B14F-4D97-AF65-F5344CB8AC3E}">
        <p14:creationId xmlns:p14="http://schemas.microsoft.com/office/powerpoint/2010/main" val="14799625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51308" y="3611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73717" y="26029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n .  Regardez comment je fais au tableau.  </a:t>
            </a:r>
          </a:p>
        </p:txBody>
      </p:sp>
      <p:sp>
        <p:nvSpPr>
          <p:cNvPr id="2" name="ZoneTexte 1">
            <a:extLst>
              <a:ext uri="{FF2B5EF4-FFF2-40B4-BE49-F238E27FC236}">
                <a16:creationId xmlns:a16="http://schemas.microsoft.com/office/drawing/2014/main" id="{9B515A57-A027-AF12-B69A-4CF4595044BC}"/>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5" name="Image 4">
            <a:extLst>
              <a:ext uri="{FF2B5EF4-FFF2-40B4-BE49-F238E27FC236}">
                <a16:creationId xmlns:a16="http://schemas.microsoft.com/office/drawing/2014/main" id="{74755749-639F-EF3C-70FF-476AE17B248C}"/>
              </a:ext>
            </a:extLst>
          </p:cNvPr>
          <p:cNvPicPr>
            <a:picLocks noChangeAspect="1"/>
          </p:cNvPicPr>
          <p:nvPr>
            <p:custDataLst>
              <p:tags r:id="rId9"/>
            </p:custDataLst>
          </p:nvPr>
        </p:nvPicPr>
        <p:blipFill>
          <a:blip r:embed="rId13"/>
          <a:stretch>
            <a:fillRect/>
          </a:stretch>
        </p:blipFill>
        <p:spPr>
          <a:xfrm>
            <a:off x="3067664" y="1856417"/>
            <a:ext cx="2631306" cy="2562514"/>
          </a:xfrm>
          <a:prstGeom prst="rect">
            <a:avLst/>
          </a:prstGeom>
        </p:spPr>
      </p:pic>
    </p:spTree>
    <p:extLst>
      <p:ext uri="{BB962C8B-B14F-4D97-AF65-F5344CB8AC3E}">
        <p14:creationId xmlns:p14="http://schemas.microsoft.com/office/powerpoint/2010/main" val="4194603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n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16963156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646268"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1015233" y="36304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n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25321700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6380" y="3388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68241" y="26500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n en majuscule. Regardez comment je fais.</a:t>
            </a:r>
          </a:p>
        </p:txBody>
      </p:sp>
      <p:sp>
        <p:nvSpPr>
          <p:cNvPr id="2" name="ZoneTexte 1">
            <a:extLst>
              <a:ext uri="{FF2B5EF4-FFF2-40B4-BE49-F238E27FC236}">
                <a16:creationId xmlns:a16="http://schemas.microsoft.com/office/drawing/2014/main" id="{5A775099-4389-9193-1801-F6A379B1D41F}"/>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4" name="Image 3">
            <a:extLst>
              <a:ext uri="{FF2B5EF4-FFF2-40B4-BE49-F238E27FC236}">
                <a16:creationId xmlns:a16="http://schemas.microsoft.com/office/drawing/2014/main" id="{80374848-DFD1-D708-5244-5F255160DAF5}"/>
              </a:ext>
            </a:extLst>
          </p:cNvPr>
          <p:cNvPicPr>
            <a:picLocks noChangeAspect="1"/>
          </p:cNvPicPr>
          <p:nvPr>
            <p:custDataLst>
              <p:tags r:id="rId9"/>
            </p:custDataLst>
          </p:nvPr>
        </p:nvPicPr>
        <p:blipFill>
          <a:blip r:embed="rId13"/>
          <a:stretch>
            <a:fillRect/>
          </a:stretch>
        </p:blipFill>
        <p:spPr>
          <a:xfrm>
            <a:off x="3429941" y="2135107"/>
            <a:ext cx="2284117" cy="2587786"/>
          </a:xfrm>
          <a:prstGeom prst="rect">
            <a:avLst/>
          </a:prstGeom>
        </p:spPr>
      </p:pic>
    </p:spTree>
    <p:extLst>
      <p:ext uri="{BB962C8B-B14F-4D97-AF65-F5344CB8AC3E}">
        <p14:creationId xmlns:p14="http://schemas.microsoft.com/office/powerpoint/2010/main" val="7528286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n majuscule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33508337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489145" y="4500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837952" y="37057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n en majuscule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2742412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9609E0-21E1-2769-9B3B-E856695E0932}"/>
              </a:ext>
            </a:extLst>
          </p:cNvPr>
          <p:cNvGrpSpPr/>
          <p:nvPr>
            <p:custDataLst>
              <p:tags r:id="rId1"/>
            </p:custDataLst>
          </p:nvPr>
        </p:nvGrpSpPr>
        <p:grpSpPr>
          <a:xfrm>
            <a:off x="0" y="-6927"/>
            <a:ext cx="9144000" cy="6858000"/>
            <a:chOff x="0" y="0"/>
            <a:chExt cx="13716000" cy="10287000"/>
          </a:xfrm>
        </p:grpSpPr>
        <p:sp>
          <p:nvSpPr>
            <p:cNvPr id="7" name="Rectangle 6">
              <a:extLst>
                <a:ext uri="{FF2B5EF4-FFF2-40B4-BE49-F238E27FC236}">
                  <a16:creationId xmlns:a16="http://schemas.microsoft.com/office/drawing/2014/main" id="{B905104D-94A9-1D3C-7666-DB6181BE0ADE}"/>
                </a:ext>
              </a:extLst>
            </p:cNvPr>
            <p:cNvSpPr/>
            <p:nvPr/>
          </p:nvSpPr>
          <p:spPr>
            <a:xfrm>
              <a:off x="0" y="0"/>
              <a:ext cx="13716000" cy="10287000"/>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8" name="Rectangle : coins arrondis 7">
              <a:extLst>
                <a:ext uri="{FF2B5EF4-FFF2-40B4-BE49-F238E27FC236}">
                  <a16:creationId xmlns:a16="http://schemas.microsoft.com/office/drawing/2014/main" id="{E76527E8-04C4-3A75-0AC6-7F32A4E3F749}"/>
                </a:ext>
              </a:extLst>
            </p:cNvPr>
            <p:cNvSpPr/>
            <p:nvPr/>
          </p:nvSpPr>
          <p:spPr>
            <a:xfrm>
              <a:off x="304801" y="783948"/>
              <a:ext cx="13106398" cy="9160152"/>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MA" sz="900" dirty="0">
                <a:solidFill>
                  <a:prstClr val="white"/>
                </a:solidFill>
                <a:latin typeface="Dosis" pitchFamily="2" charset="0"/>
              </a:endParaRPr>
            </a:p>
          </p:txBody>
        </p:sp>
        <p:sp>
          <p:nvSpPr>
            <p:cNvPr id="9" name="Rectangle : coins arrondis 8">
              <a:extLst>
                <a:ext uri="{FF2B5EF4-FFF2-40B4-BE49-F238E27FC236}">
                  <a16:creationId xmlns:a16="http://schemas.microsoft.com/office/drawing/2014/main" id="{391DBF42-C5A5-2D35-3703-F5C40976BD02}"/>
                </a:ext>
              </a:extLst>
            </p:cNvPr>
            <p:cNvSpPr/>
            <p:nvPr/>
          </p:nvSpPr>
          <p:spPr>
            <a:xfrm>
              <a:off x="304801" y="310242"/>
              <a:ext cx="13106398" cy="1230086"/>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23">
                <a:defRPr/>
              </a:pPr>
              <a:endParaRPr lang="fr-FR" sz="900" dirty="0">
                <a:solidFill>
                  <a:prstClr val="white"/>
                </a:solidFill>
                <a:latin typeface="Dosis" pitchFamily="2" charset="0"/>
              </a:endParaRPr>
            </a:p>
          </p:txBody>
        </p:sp>
      </p:grpSp>
      <p:sp>
        <p:nvSpPr>
          <p:cNvPr id="5" name="Freeform 8">
            <a:extLst>
              <a:ext uri="{FF2B5EF4-FFF2-40B4-BE49-F238E27FC236}">
                <a16:creationId xmlns:a16="http://schemas.microsoft.com/office/drawing/2014/main" id="{D70A2AEF-A0A8-20E0-E6A3-86EA8A8B10CC}"/>
              </a:ext>
            </a:extLst>
          </p:cNvPr>
          <p:cNvSpPr/>
          <p:nvPr>
            <p:custDataLst>
              <p:tags r:id="rId2"/>
            </p:custDataLst>
          </p:nvPr>
        </p:nvSpPr>
        <p:spPr>
          <a:xfrm rot="10800000" flipH="1">
            <a:off x="457200" y="472388"/>
            <a:ext cx="304800" cy="212619"/>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fr-MA" sz="900" b="1" dirty="0">
              <a:solidFill>
                <a:prstClr val="white">
                  <a:lumMod val="50000"/>
                </a:prstClr>
              </a:solidFill>
              <a:latin typeface="Dosis" pitchFamily="2" charset="0"/>
            </a:endParaRPr>
          </a:p>
        </p:txBody>
      </p:sp>
      <p:sp>
        <p:nvSpPr>
          <p:cNvPr id="10" name="ZoneTexte 9">
            <a:extLst>
              <a:ext uri="{FF2B5EF4-FFF2-40B4-BE49-F238E27FC236}">
                <a16:creationId xmlns:a16="http://schemas.microsoft.com/office/drawing/2014/main" id="{37EF2ADE-B959-5993-A71F-4320DC335AB1}"/>
              </a:ext>
            </a:extLst>
          </p:cNvPr>
          <p:cNvSpPr txBox="1"/>
          <p:nvPr>
            <p:custDataLst>
              <p:tags r:id="rId3"/>
            </p:custDataLst>
          </p:nvPr>
        </p:nvSpPr>
        <p:spPr>
          <a:xfrm>
            <a:off x="762000" y="330200"/>
            <a:ext cx="7874000" cy="338554"/>
          </a:xfrm>
          <a:prstGeom prst="rect">
            <a:avLst/>
          </a:prstGeom>
          <a:noFill/>
        </p:spPr>
        <p:txBody>
          <a:bodyPr wrap="square" rtlCol="0">
            <a:spAutoFit/>
          </a:bodyPr>
          <a:lstStyle/>
          <a:p>
            <a:pPr defTabSz="609630">
              <a:spcAft>
                <a:spcPts val="400"/>
              </a:spcAft>
              <a:defRPr/>
            </a:pPr>
            <a:endParaRPr lang="fr-FR" sz="1600" dirty="0">
              <a:solidFill>
                <a:prstClr val="white">
                  <a:lumMod val="65000"/>
                </a:prstClr>
              </a:solidFill>
              <a:latin typeface="Calibri"/>
            </a:endParaRPr>
          </a:p>
        </p:txBody>
      </p:sp>
      <p:sp>
        <p:nvSpPr>
          <p:cNvPr id="14" name="ZoneTexte 13">
            <a:extLst>
              <a:ext uri="{FF2B5EF4-FFF2-40B4-BE49-F238E27FC236}">
                <a16:creationId xmlns:a16="http://schemas.microsoft.com/office/drawing/2014/main" id="{B5D60E2F-ACED-FC82-9130-9D307BB29DF2}"/>
              </a:ext>
            </a:extLst>
          </p:cNvPr>
          <p:cNvSpPr txBox="1"/>
          <p:nvPr>
            <p:custDataLst>
              <p:tags r:id="rId4"/>
            </p:custDataLst>
          </p:nvPr>
        </p:nvSpPr>
        <p:spPr>
          <a:xfrm>
            <a:off x="863600" y="333987"/>
            <a:ext cx="7874000" cy="584775"/>
          </a:xfrm>
          <a:prstGeom prst="rect">
            <a:avLst/>
          </a:prstGeom>
          <a:noFill/>
        </p:spPr>
        <p:txBody>
          <a:bodyPr wrap="square" rtlCol="0">
            <a:spAutoFit/>
          </a:bodyPr>
          <a:lstStyle/>
          <a:p>
            <a:pPr defTabSz="609630">
              <a:spcAft>
                <a:spcPts val="400"/>
              </a:spcAft>
              <a:defRPr/>
            </a:pPr>
            <a:r>
              <a:rPr lang="fr-FR" sz="1600" b="1" dirty="0">
                <a:solidFill>
                  <a:prstClr val="white">
                    <a:lumMod val="65000"/>
                  </a:prstClr>
                </a:solidFill>
                <a:latin typeface="Calibri"/>
              </a:rPr>
              <a:t>Pour commencer, nous allons écouter une nouvelle chanson qui s’appelle : « à l’école ». Après, on va chanter ensemble.  </a:t>
            </a:r>
          </a:p>
        </p:txBody>
      </p:sp>
      <p:pic>
        <p:nvPicPr>
          <p:cNvPr id="2" name="Image 1">
            <a:extLst>
              <a:ext uri="{FF2B5EF4-FFF2-40B4-BE49-F238E27FC236}">
                <a16:creationId xmlns:a16="http://schemas.microsoft.com/office/drawing/2014/main" id="{7724DB89-3DDB-FC8E-86F2-771AC813DDBC}"/>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2379166" y="1770593"/>
            <a:ext cx="4385668" cy="3596991"/>
          </a:xfrm>
          <a:prstGeom prst="rect">
            <a:avLst/>
          </a:prstGeom>
        </p:spPr>
      </p:pic>
    </p:spTree>
    <p:extLst>
      <p:ext uri="{BB962C8B-B14F-4D97-AF65-F5344CB8AC3E}">
        <p14:creationId xmlns:p14="http://schemas.microsoft.com/office/powerpoint/2010/main" val="12547508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51308" y="3611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73717" y="26029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m.  Regardez comment je fais au tableau.  </a:t>
            </a:r>
          </a:p>
        </p:txBody>
      </p:sp>
      <p:sp>
        <p:nvSpPr>
          <p:cNvPr id="2" name="ZoneTexte 1">
            <a:extLst>
              <a:ext uri="{FF2B5EF4-FFF2-40B4-BE49-F238E27FC236}">
                <a16:creationId xmlns:a16="http://schemas.microsoft.com/office/drawing/2014/main" id="{9B515A57-A027-AF12-B69A-4CF4595044BC}"/>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4" name="Image 3">
            <a:extLst>
              <a:ext uri="{FF2B5EF4-FFF2-40B4-BE49-F238E27FC236}">
                <a16:creationId xmlns:a16="http://schemas.microsoft.com/office/drawing/2014/main" id="{9723F661-DB7B-E519-BF69-8F870CECDBFD}"/>
              </a:ext>
            </a:extLst>
          </p:cNvPr>
          <p:cNvPicPr>
            <a:picLocks noChangeAspect="1"/>
          </p:cNvPicPr>
          <p:nvPr>
            <p:custDataLst>
              <p:tags r:id="rId9"/>
            </p:custDataLst>
          </p:nvPr>
        </p:nvPicPr>
        <p:blipFill>
          <a:blip r:embed="rId13"/>
          <a:stretch>
            <a:fillRect/>
          </a:stretch>
        </p:blipFill>
        <p:spPr>
          <a:xfrm>
            <a:off x="3309548" y="2384418"/>
            <a:ext cx="2814601" cy="1999006"/>
          </a:xfrm>
          <a:prstGeom prst="rect">
            <a:avLst/>
          </a:prstGeom>
        </p:spPr>
      </p:pic>
    </p:spTree>
    <p:extLst>
      <p:ext uri="{BB962C8B-B14F-4D97-AF65-F5344CB8AC3E}">
        <p14:creationId xmlns:p14="http://schemas.microsoft.com/office/powerpoint/2010/main" val="34721471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m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24096004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646268"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1015233" y="36304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m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19198129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6380" y="3388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68241" y="26500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m en majuscule. Regardez comment je fais.</a:t>
            </a:r>
          </a:p>
        </p:txBody>
      </p:sp>
      <p:sp>
        <p:nvSpPr>
          <p:cNvPr id="2" name="ZoneTexte 1">
            <a:extLst>
              <a:ext uri="{FF2B5EF4-FFF2-40B4-BE49-F238E27FC236}">
                <a16:creationId xmlns:a16="http://schemas.microsoft.com/office/drawing/2014/main" id="{5A775099-4389-9193-1801-F6A379B1D41F}"/>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5" name="Image 4">
            <a:extLst>
              <a:ext uri="{FF2B5EF4-FFF2-40B4-BE49-F238E27FC236}">
                <a16:creationId xmlns:a16="http://schemas.microsoft.com/office/drawing/2014/main" id="{36774D04-212C-191A-E268-3DEC32E25EA3}"/>
              </a:ext>
            </a:extLst>
          </p:cNvPr>
          <p:cNvPicPr>
            <a:picLocks noChangeAspect="1"/>
          </p:cNvPicPr>
          <p:nvPr>
            <p:custDataLst>
              <p:tags r:id="rId9"/>
            </p:custDataLst>
          </p:nvPr>
        </p:nvPicPr>
        <p:blipFill>
          <a:blip r:embed="rId13"/>
          <a:stretch>
            <a:fillRect/>
          </a:stretch>
        </p:blipFill>
        <p:spPr>
          <a:xfrm>
            <a:off x="3183348" y="2064892"/>
            <a:ext cx="2764849" cy="2725724"/>
          </a:xfrm>
          <a:prstGeom prst="rect">
            <a:avLst/>
          </a:prstGeom>
        </p:spPr>
      </p:pic>
    </p:spTree>
    <p:extLst>
      <p:ext uri="{BB962C8B-B14F-4D97-AF65-F5344CB8AC3E}">
        <p14:creationId xmlns:p14="http://schemas.microsoft.com/office/powerpoint/2010/main" val="3244484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a:t>
            </a:r>
            <a:r>
              <a:rPr lang="fr-FR" sz="1600" b="1" dirty="0">
                <a:solidFill>
                  <a:prstClr val="white">
                    <a:lumMod val="65000"/>
                  </a:prstClr>
                </a:solidFill>
                <a:latin typeface="Calibri"/>
              </a:rPr>
              <a:t>m</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 majuscule 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23991422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489145" y="4500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837952" y="370574"/>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m en majuscule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6982072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551308" y="361130"/>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873717" y="278956"/>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t.  Regardez comment je fais au tableau.  </a:t>
            </a:r>
          </a:p>
        </p:txBody>
      </p:sp>
      <p:sp>
        <p:nvSpPr>
          <p:cNvPr id="2" name="ZoneTexte 1">
            <a:extLst>
              <a:ext uri="{FF2B5EF4-FFF2-40B4-BE49-F238E27FC236}">
                <a16:creationId xmlns:a16="http://schemas.microsoft.com/office/drawing/2014/main" id="{9B515A57-A027-AF12-B69A-4CF4595044BC}"/>
              </a:ext>
            </a:extLst>
          </p:cNvPr>
          <p:cNvSpPr txBox="1"/>
          <p:nvPr>
            <p:custDataLst>
              <p:tags r:id="rId8"/>
            </p:custDataLst>
          </p:nvPr>
        </p:nvSpPr>
        <p:spPr>
          <a:xfrm>
            <a:off x="838546" y="621122"/>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Calibri"/>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4" name="Image 3">
            <a:extLst>
              <a:ext uri="{FF2B5EF4-FFF2-40B4-BE49-F238E27FC236}">
                <a16:creationId xmlns:a16="http://schemas.microsoft.com/office/drawing/2014/main" id="{A5F3A544-3F85-C08F-4C6D-C3748E57CE6B}"/>
              </a:ext>
            </a:extLst>
          </p:cNvPr>
          <p:cNvPicPr>
            <a:picLocks noChangeAspect="1"/>
          </p:cNvPicPr>
          <p:nvPr>
            <p:custDataLst>
              <p:tags r:id="rId9"/>
            </p:custDataLst>
          </p:nvPr>
        </p:nvPicPr>
        <p:blipFill>
          <a:blip r:embed="rId13"/>
          <a:stretch>
            <a:fillRect/>
          </a:stretch>
        </p:blipFill>
        <p:spPr>
          <a:xfrm>
            <a:off x="2802047" y="1718046"/>
            <a:ext cx="3539905" cy="3421908"/>
          </a:xfrm>
          <a:prstGeom prst="rect">
            <a:avLst/>
          </a:prstGeom>
        </p:spPr>
      </p:pic>
    </p:spTree>
    <p:extLst>
      <p:ext uri="{BB962C8B-B14F-4D97-AF65-F5344CB8AC3E}">
        <p14:creationId xmlns:p14="http://schemas.microsoft.com/office/powerpoint/2010/main" val="15588256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8979" y="339477"/>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50060" y="256339"/>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Levez le doigt. On va tracer la lettre </a:t>
            </a:r>
            <a:r>
              <a:rPr lang="fr-FR" sz="1600" b="1" dirty="0">
                <a:solidFill>
                  <a:prstClr val="white">
                    <a:lumMod val="65000"/>
                  </a:prstClr>
                </a:solidFill>
                <a:latin typeface="Calibri"/>
              </a:rPr>
              <a:t>t </a:t>
            </a: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en l’air. Faîtes comme moi. </a:t>
            </a:r>
          </a:p>
        </p:txBody>
      </p:sp>
      <p:pic>
        <p:nvPicPr>
          <p:cNvPr id="2" name="Image 1">
            <a:extLst>
              <a:ext uri="{FF2B5EF4-FFF2-40B4-BE49-F238E27FC236}">
                <a16:creationId xmlns:a16="http://schemas.microsoft.com/office/drawing/2014/main" id="{51B7494B-8005-8AEE-3227-48EB5D5F7061}"/>
              </a:ext>
            </a:extLst>
          </p:cNvPr>
          <p:cNvPicPr>
            <a:picLocks noChangeAspect="1"/>
          </p:cNvPicPr>
          <p:nvPr>
            <p:custDataLst>
              <p:tags r:id="rId8"/>
            </p:custDataLst>
          </p:nvPr>
        </p:nvPicPr>
        <p:blipFill>
          <a:blip r:embed="rId13"/>
          <a:stretch>
            <a:fillRect/>
          </a:stretch>
        </p:blipFill>
        <p:spPr>
          <a:xfrm>
            <a:off x="3599245" y="1921673"/>
            <a:ext cx="2120420" cy="3014654"/>
          </a:xfrm>
          <a:prstGeom prst="rect">
            <a:avLst/>
          </a:prstGeom>
        </p:spPr>
      </p:pic>
      <p:sp>
        <p:nvSpPr>
          <p:cNvPr id="4" name="ZoneTexte 3">
            <a:extLst>
              <a:ext uri="{FF2B5EF4-FFF2-40B4-BE49-F238E27FC236}">
                <a16:creationId xmlns:a16="http://schemas.microsoft.com/office/drawing/2014/main" id="{354CA084-07BF-5F34-F7E3-8CE9D6EC0DE1}"/>
              </a:ext>
            </a:extLst>
          </p:cNvPr>
          <p:cNvSpPr txBox="1"/>
          <p:nvPr>
            <p:custDataLst>
              <p:tags r:id="rId9"/>
            </p:custDataLst>
          </p:nvPr>
        </p:nvSpPr>
        <p:spPr>
          <a:xfrm>
            <a:off x="923793" y="600845"/>
            <a:ext cx="7996371" cy="307777"/>
          </a:xfrm>
          <a:prstGeom prst="rect">
            <a:avLst/>
          </a:prstGeom>
          <a:noFill/>
        </p:spPr>
        <p:txBody>
          <a:bodyPr wrap="square">
            <a:spAutoFit/>
          </a:bodyPr>
          <a:lstStyle/>
          <a:p>
            <a:pPr marL="0" marR="0" lvl="0" indent="0" algn="l" defTabSz="457223" rtl="0" eaLnBrk="1" fontAlgn="auto" latinLnBrk="0" hangingPunct="1">
              <a:lnSpc>
                <a:spcPct val="100000"/>
              </a:lnSpc>
              <a:spcBef>
                <a:spcPts val="0"/>
              </a:spcBef>
              <a:spcAft>
                <a:spcPts val="0"/>
              </a:spcAft>
              <a:buClrTx/>
              <a:buSzTx/>
              <a:buFontTx/>
              <a:buNone/>
              <a:tabLst/>
              <a:defRPr/>
            </a:pPr>
            <a:r>
              <a:rPr kumimoji="0" lang="fr-MA" sz="1400" b="0" i="1" u="none" strike="noStrike" kern="1200" cap="none" spc="0" normalizeH="0" baseline="0" noProof="0" dirty="0">
                <a:ln>
                  <a:noFill/>
                </a:ln>
                <a:solidFill>
                  <a:prstClr val="white">
                    <a:lumMod val="65000"/>
                  </a:prstClr>
                </a:solidFill>
                <a:effectLst/>
                <a:uLnTx/>
                <a:uFillTx/>
                <a:latin typeface="Calibri"/>
                <a:ea typeface="+mn-ea"/>
                <a:cs typeface="+mn-cs"/>
              </a:rPr>
              <a:t>L’enseignant fait le geste en l’air en étant tourné vers le tableau pour être dans le même sens que les élèves.</a:t>
            </a:r>
            <a:endParaRPr kumimoji="0" lang="fr-MA" sz="1300" b="0" i="1" u="none" strike="noStrike" kern="1200" cap="none" spc="0" normalizeH="0" baseline="0" noProof="0" dirty="0">
              <a:ln>
                <a:noFill/>
              </a:ln>
              <a:solidFill>
                <a:prstClr val="white">
                  <a:lumMod val="65000"/>
                </a:prstClr>
              </a:solidFill>
              <a:effectLst/>
              <a:uLnTx/>
              <a:uFillTx/>
              <a:latin typeface="Dosis" pitchFamily="2" charset="0"/>
              <a:ea typeface="+mn-ea"/>
              <a:cs typeface="+mn-cs"/>
            </a:endParaRPr>
          </a:p>
        </p:txBody>
      </p:sp>
    </p:spTree>
    <p:extLst>
      <p:ext uri="{BB962C8B-B14F-4D97-AF65-F5344CB8AC3E}">
        <p14:creationId xmlns:p14="http://schemas.microsoft.com/office/powerpoint/2010/main" val="4315876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7EB1-AA58-A083-E237-2BA24F793712}"/>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D36AF81-9175-2DC2-36B1-A6C04D084B0B}"/>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F8EB8FB0-8923-6124-0962-BD4D3BCF4AB5}"/>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CC23C02C-22AC-FA46-8A84-3399ECB3290D}"/>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627F5898-1903-3140-3A2D-BFB8A8968C41}"/>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AC5889B5-5F6B-EE0B-33C9-2095A0226F4F}"/>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FAAADA5A-AA42-4DDA-5306-AFB90CF0FA51}"/>
              </a:ext>
            </a:extLst>
          </p:cNvPr>
          <p:cNvSpPr/>
          <p:nvPr>
            <p:custDataLst>
              <p:tags r:id="rId6"/>
            </p:custDataLst>
          </p:nvPr>
        </p:nvSpPr>
        <p:spPr>
          <a:xfrm>
            <a:off x="646268" y="429152"/>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5" name="ZoneTexte 4">
            <a:extLst>
              <a:ext uri="{FF2B5EF4-FFF2-40B4-BE49-F238E27FC236}">
                <a16:creationId xmlns:a16="http://schemas.microsoft.com/office/drawing/2014/main" id="{CC01BA03-DC5B-47D2-26C1-1C9D9CD26B7B}"/>
              </a:ext>
            </a:extLst>
          </p:cNvPr>
          <p:cNvSpPr txBox="1"/>
          <p:nvPr>
            <p:custDataLst>
              <p:tags r:id="rId7"/>
            </p:custDataLst>
          </p:nvPr>
        </p:nvSpPr>
        <p:spPr>
          <a:xfrm>
            <a:off x="1015233" y="363040"/>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Prenez vos ardoises et écrivez la lettre t comme je vous ai montré. </a:t>
            </a:r>
          </a:p>
        </p:txBody>
      </p:sp>
      <p:pic>
        <p:nvPicPr>
          <p:cNvPr id="6" name="Image 5">
            <a:extLst>
              <a:ext uri="{FF2B5EF4-FFF2-40B4-BE49-F238E27FC236}">
                <a16:creationId xmlns:a16="http://schemas.microsoft.com/office/drawing/2014/main" id="{3CAD058A-1597-7732-D960-6DED2CD51180}"/>
              </a:ext>
            </a:extLst>
          </p:cNvPr>
          <p:cNvPicPr>
            <a:picLocks noChangeAspect="1"/>
          </p:cNvPicPr>
          <p:nvPr>
            <p:custDataLst>
              <p:tags r:id="rId8"/>
            </p:custDataLst>
          </p:nvPr>
        </p:nvPicPr>
        <p:blipFill>
          <a:blip r:embed="rId12">
            <a:clrChange>
              <a:clrFrom>
                <a:srgbClr val="FFFFFF"/>
              </a:clrFrom>
              <a:clrTo>
                <a:srgbClr val="FFFFFF">
                  <a:alpha val="0"/>
                </a:srgbClr>
              </a:clrTo>
            </a:clrChange>
          </a:blip>
          <a:stretch>
            <a:fillRect/>
          </a:stretch>
        </p:blipFill>
        <p:spPr>
          <a:xfrm>
            <a:off x="2297311" y="1670356"/>
            <a:ext cx="4549378" cy="3517287"/>
          </a:xfrm>
          <a:prstGeom prst="rect">
            <a:avLst/>
          </a:prstGeom>
        </p:spPr>
      </p:pic>
    </p:spTree>
    <p:extLst>
      <p:ext uri="{BB962C8B-B14F-4D97-AF65-F5344CB8AC3E}">
        <p14:creationId xmlns:p14="http://schemas.microsoft.com/office/powerpoint/2010/main" val="39732611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F8D3C-4E16-DC46-CB40-67AA81F05B2B}"/>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CC1F3C90-F569-EE1D-7F30-96C719A65175}"/>
              </a:ext>
            </a:extLst>
          </p:cNvPr>
          <p:cNvSpPr/>
          <p:nvPr>
            <p:custDataLst>
              <p:tags r:id="rId1"/>
            </p:custDataLst>
          </p:nvPr>
        </p:nvSpPr>
        <p:spPr>
          <a:xfrm>
            <a:off x="228600" y="990601"/>
            <a:ext cx="8686801" cy="4786641"/>
          </a:xfrm>
          <a:prstGeom prst="roundRect">
            <a:avLst>
              <a:gd name="adj" fmla="val 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15" name="Rectangle 14">
            <a:extLst>
              <a:ext uri="{FF2B5EF4-FFF2-40B4-BE49-F238E27FC236}">
                <a16:creationId xmlns:a16="http://schemas.microsoft.com/office/drawing/2014/main" id="{7C895E45-0D72-A8CC-AC5E-E22373B17869}"/>
              </a:ext>
            </a:extLst>
          </p:cNvPr>
          <p:cNvSpPr/>
          <p:nvPr>
            <p:custDataLst>
              <p:tags r:id="rId2"/>
            </p:custDataLst>
          </p:nvPr>
        </p:nvSpPr>
        <p:spPr>
          <a:xfrm>
            <a:off x="0" y="1"/>
            <a:ext cx="9144000" cy="6857999"/>
          </a:xfrm>
          <a:prstGeom prst="rect">
            <a:avLst/>
          </a:prstGeom>
          <a:solidFill>
            <a:srgbClr val="106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8" name="Rectangle : coins arrondis 7">
            <a:extLst>
              <a:ext uri="{FF2B5EF4-FFF2-40B4-BE49-F238E27FC236}">
                <a16:creationId xmlns:a16="http://schemas.microsoft.com/office/drawing/2014/main" id="{DFBCB0F9-397B-82B5-B0CF-30CD08F40189}"/>
              </a:ext>
            </a:extLst>
          </p:cNvPr>
          <p:cNvSpPr/>
          <p:nvPr>
            <p:custDataLst>
              <p:tags r:id="rId3"/>
            </p:custDataLst>
          </p:nvPr>
        </p:nvSpPr>
        <p:spPr>
          <a:xfrm>
            <a:off x="183903" y="177800"/>
            <a:ext cx="8776195" cy="6499909"/>
          </a:xfrm>
          <a:prstGeom prst="roundRect">
            <a:avLst>
              <a:gd name="adj" fmla="val 222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3" name="Rectangle : coins arrondis 22">
            <a:extLst>
              <a:ext uri="{FF2B5EF4-FFF2-40B4-BE49-F238E27FC236}">
                <a16:creationId xmlns:a16="http://schemas.microsoft.com/office/drawing/2014/main" id="{A47082A4-DCA5-32E3-FA03-2535ED0F1508}"/>
              </a:ext>
            </a:extLst>
          </p:cNvPr>
          <p:cNvSpPr/>
          <p:nvPr>
            <p:custDataLst>
              <p:tags r:id="rId4"/>
            </p:custDataLst>
          </p:nvPr>
        </p:nvSpPr>
        <p:spPr>
          <a:xfrm>
            <a:off x="180975" y="180292"/>
            <a:ext cx="8769597" cy="597245"/>
          </a:xfrm>
          <a:prstGeom prst="roundRect">
            <a:avLst>
              <a:gd name="adj" fmla="val 14434"/>
            </a:avLst>
          </a:prstGeom>
          <a:solidFill>
            <a:schemeClr val="bg1">
              <a:lumMod val="95000"/>
            </a:schemeClr>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6" name="Rectangle 25">
            <a:extLst>
              <a:ext uri="{FF2B5EF4-FFF2-40B4-BE49-F238E27FC236}">
                <a16:creationId xmlns:a16="http://schemas.microsoft.com/office/drawing/2014/main" id="{DE94A21B-15F4-8E45-687E-805A80BC5556}"/>
              </a:ext>
            </a:extLst>
          </p:cNvPr>
          <p:cNvSpPr/>
          <p:nvPr>
            <p:custDataLst>
              <p:tags r:id="rId5"/>
            </p:custDataLst>
          </p:nvPr>
        </p:nvSpPr>
        <p:spPr>
          <a:xfrm>
            <a:off x="196725" y="737687"/>
            <a:ext cx="8718676" cy="224355"/>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white"/>
              </a:solidFill>
              <a:effectLst/>
              <a:uLnTx/>
              <a:uFillTx/>
              <a:latin typeface="Dosis" pitchFamily="2" charset="0"/>
              <a:ea typeface="+mn-ea"/>
              <a:cs typeface="+mn-cs"/>
            </a:endParaRPr>
          </a:p>
        </p:txBody>
      </p:sp>
      <p:sp>
        <p:nvSpPr>
          <p:cNvPr id="22" name="Freeform 8">
            <a:extLst>
              <a:ext uri="{FF2B5EF4-FFF2-40B4-BE49-F238E27FC236}">
                <a16:creationId xmlns:a16="http://schemas.microsoft.com/office/drawing/2014/main" id="{E1524DF7-1A48-5F8F-3D10-C65972E2F4D8}"/>
              </a:ext>
            </a:extLst>
          </p:cNvPr>
          <p:cNvSpPr/>
          <p:nvPr>
            <p:custDataLst>
              <p:tags r:id="rId6"/>
            </p:custDataLst>
          </p:nvPr>
        </p:nvSpPr>
        <p:spPr>
          <a:xfrm>
            <a:off x="626380" y="338814"/>
            <a:ext cx="277013" cy="190941"/>
          </a:xfrm>
          <a:custGeom>
            <a:avLst/>
            <a:gdLst/>
            <a:ahLst/>
            <a:cxnLst/>
            <a:rect l="l" t="t" r="r" b="b"/>
            <a:pathLst>
              <a:path w="771785" h="671453">
                <a:moveTo>
                  <a:pt x="0" y="0"/>
                </a:moveTo>
                <a:lnTo>
                  <a:pt x="771785" y="0"/>
                </a:lnTo>
                <a:lnTo>
                  <a:pt x="771785" y="671453"/>
                </a:lnTo>
                <a:lnTo>
                  <a:pt x="0" y="67145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fr-MA" sz="900" b="0" i="0" u="none" strike="noStrike" kern="1200" cap="none" spc="0" normalizeH="0" baseline="0" noProof="0" dirty="0">
              <a:ln>
                <a:noFill/>
              </a:ln>
              <a:solidFill>
                <a:prstClr val="black"/>
              </a:solidFill>
              <a:effectLst/>
              <a:uLnTx/>
              <a:uFillTx/>
              <a:latin typeface="Dosis" pitchFamily="2" charset="0"/>
              <a:ea typeface="+mn-ea"/>
              <a:cs typeface="+mn-cs"/>
            </a:endParaRPr>
          </a:p>
        </p:txBody>
      </p:sp>
      <p:sp>
        <p:nvSpPr>
          <p:cNvPr id="7" name="ZoneTexte 6">
            <a:extLst>
              <a:ext uri="{FF2B5EF4-FFF2-40B4-BE49-F238E27FC236}">
                <a16:creationId xmlns:a16="http://schemas.microsoft.com/office/drawing/2014/main" id="{2DB474C9-729B-255F-5A87-0D410F95384F}"/>
              </a:ext>
            </a:extLst>
          </p:cNvPr>
          <p:cNvSpPr txBox="1"/>
          <p:nvPr>
            <p:custDataLst>
              <p:tags r:id="rId7"/>
            </p:custDataLst>
          </p:nvPr>
        </p:nvSpPr>
        <p:spPr>
          <a:xfrm>
            <a:off x="968241" y="265008"/>
            <a:ext cx="7686264" cy="338554"/>
          </a:xfrm>
          <a:prstGeom prst="rect">
            <a:avLst/>
          </a:prstGeom>
          <a:noFill/>
        </p:spPr>
        <p:txBody>
          <a:bodyPr wrap="square" rtlCol="0">
            <a:spAutoFit/>
          </a:bodyPr>
          <a:lstStyle/>
          <a:p>
            <a:pPr marL="0" marR="0" lvl="0" indent="0" algn="l" defTabSz="685818"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lumMod val="65000"/>
                  </a:prstClr>
                </a:solidFill>
                <a:effectLst/>
                <a:uLnTx/>
                <a:uFillTx/>
                <a:latin typeface="Calibri"/>
                <a:ea typeface="+mn-ea"/>
                <a:cs typeface="+mn-cs"/>
              </a:rPr>
              <a:t>Je vais vous montrer comment écrire la lettre t en majuscule. Regardez comment je fais.</a:t>
            </a:r>
          </a:p>
        </p:txBody>
      </p:sp>
      <p:sp>
        <p:nvSpPr>
          <p:cNvPr id="2" name="ZoneTexte 1">
            <a:extLst>
              <a:ext uri="{FF2B5EF4-FFF2-40B4-BE49-F238E27FC236}">
                <a16:creationId xmlns:a16="http://schemas.microsoft.com/office/drawing/2014/main" id="{5A775099-4389-9193-1801-F6A379B1D41F}"/>
              </a:ext>
            </a:extLst>
          </p:cNvPr>
          <p:cNvSpPr txBox="1"/>
          <p:nvPr>
            <p:custDataLst>
              <p:tags r:id="rId8"/>
            </p:custDataLst>
          </p:nvPr>
        </p:nvSpPr>
        <p:spPr>
          <a:xfrm>
            <a:off x="838546" y="583798"/>
            <a:ext cx="736901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Dosis" pitchFamily="2" charset="0"/>
                <a:ea typeface="+mn-ea"/>
                <a:cs typeface="+mn-cs"/>
              </a:rPr>
              <a:t>Sur le tableau, l’enseignant montre le geste à réaliser pour écrire la lettre en l’expliquant. </a:t>
            </a:r>
            <a:endParaRPr kumimoji="0" lang="fr-FR" sz="1800" b="0" i="1" u="none" strike="noStrike" kern="1200" cap="none" spc="0" normalizeH="0" baseline="0" noProof="0" dirty="0">
              <a:ln>
                <a:noFill/>
              </a:ln>
              <a:solidFill>
                <a:prstClr val="white">
                  <a:lumMod val="65000"/>
                </a:prstClr>
              </a:solidFill>
              <a:effectLst/>
              <a:uLnTx/>
              <a:uFillTx/>
              <a:latin typeface="Calibri"/>
              <a:ea typeface="+mn-ea"/>
              <a:cs typeface="+mn-cs"/>
            </a:endParaRPr>
          </a:p>
        </p:txBody>
      </p:sp>
      <p:pic>
        <p:nvPicPr>
          <p:cNvPr id="5" name="Image 4">
            <a:extLst>
              <a:ext uri="{FF2B5EF4-FFF2-40B4-BE49-F238E27FC236}">
                <a16:creationId xmlns:a16="http://schemas.microsoft.com/office/drawing/2014/main" id="{F41361E9-96FD-630B-F9AE-E5623E089943}"/>
              </a:ext>
            </a:extLst>
          </p:cNvPr>
          <p:cNvPicPr>
            <a:picLocks noChangeAspect="1"/>
          </p:cNvPicPr>
          <p:nvPr>
            <p:custDataLst>
              <p:tags r:id="rId9"/>
            </p:custDataLst>
          </p:nvPr>
        </p:nvPicPr>
        <p:blipFill>
          <a:blip r:embed="rId13"/>
          <a:stretch>
            <a:fillRect/>
          </a:stretch>
        </p:blipFill>
        <p:spPr>
          <a:xfrm>
            <a:off x="3665297" y="1868484"/>
            <a:ext cx="1813406" cy="3121032"/>
          </a:xfrm>
          <a:prstGeom prst="rect">
            <a:avLst/>
          </a:prstGeom>
        </p:spPr>
      </p:pic>
    </p:spTree>
    <p:extLst>
      <p:ext uri="{BB962C8B-B14F-4D97-AF65-F5344CB8AC3E}">
        <p14:creationId xmlns:p14="http://schemas.microsoft.com/office/powerpoint/2010/main" val="19608291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5"/>
</p:tagLst>
</file>

<file path=ppt/tags/tag102.xml><?xml version="1.0" encoding="utf-8"?>
<p:tagLst xmlns:a="http://schemas.openxmlformats.org/drawingml/2006/main" xmlns:r="http://schemas.openxmlformats.org/officeDocument/2006/relationships" xmlns:p="http://schemas.openxmlformats.org/presentationml/2006/main">
  <p:tag name="NUM" val="6"/>
</p:tagLst>
</file>

<file path=ppt/tags/tag103.xml><?xml version="1.0" encoding="utf-8"?>
<p:tagLst xmlns:a="http://schemas.openxmlformats.org/drawingml/2006/main" xmlns:r="http://schemas.openxmlformats.org/officeDocument/2006/relationships" xmlns:p="http://schemas.openxmlformats.org/presentationml/2006/main">
  <p:tag name="NUM" val="7"/>
</p:tagLst>
</file>

<file path=ppt/tags/tag104.xml><?xml version="1.0" encoding="utf-8"?>
<p:tagLst xmlns:a="http://schemas.openxmlformats.org/drawingml/2006/main" xmlns:r="http://schemas.openxmlformats.org/officeDocument/2006/relationships" xmlns:p="http://schemas.openxmlformats.org/presentationml/2006/main">
  <p:tag name="NUM" val="8"/>
</p:tagLst>
</file>

<file path=ppt/tags/tag105.xml><?xml version="1.0" encoding="utf-8"?>
<p:tagLst xmlns:a="http://schemas.openxmlformats.org/drawingml/2006/main" xmlns:r="http://schemas.openxmlformats.org/officeDocument/2006/relationships" xmlns:p="http://schemas.openxmlformats.org/presentationml/2006/main">
  <p:tag name="NUM" val="9"/>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6"/>
</p:tagLst>
</file>

<file path=ppt/tags/tag112.xml><?xml version="1.0" encoding="utf-8"?>
<p:tagLst xmlns:a="http://schemas.openxmlformats.org/drawingml/2006/main" xmlns:r="http://schemas.openxmlformats.org/officeDocument/2006/relationships" xmlns:p="http://schemas.openxmlformats.org/presentationml/2006/main">
  <p:tag name="NUM" val="7"/>
</p:tagLst>
</file>

<file path=ppt/tags/tag113.xml><?xml version="1.0" encoding="utf-8"?>
<p:tagLst xmlns:a="http://schemas.openxmlformats.org/drawingml/2006/main" xmlns:r="http://schemas.openxmlformats.org/officeDocument/2006/relationships" xmlns:p="http://schemas.openxmlformats.org/presentationml/2006/main">
  <p:tag name="NUM" val="8"/>
</p:tagLst>
</file>

<file path=ppt/tags/tag114.xml><?xml version="1.0" encoding="utf-8"?>
<p:tagLst xmlns:a="http://schemas.openxmlformats.org/drawingml/2006/main" xmlns:r="http://schemas.openxmlformats.org/officeDocument/2006/relationships" xmlns:p="http://schemas.openxmlformats.org/presentationml/2006/main">
  <p:tag name="NUM" val="9"/>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18.xml><?xml version="1.0" encoding="utf-8"?>
<p:tagLst xmlns:a="http://schemas.openxmlformats.org/drawingml/2006/main" xmlns:r="http://schemas.openxmlformats.org/officeDocument/2006/relationships" xmlns:p="http://schemas.openxmlformats.org/presentationml/2006/main">
  <p:tag name="NUM" val="4"/>
</p:tagLst>
</file>

<file path=ppt/tags/tag119.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6"/>
</p:tagLst>
</file>

<file path=ppt/tags/tag121.xml><?xml version="1.0" encoding="utf-8"?>
<p:tagLst xmlns:a="http://schemas.openxmlformats.org/drawingml/2006/main" xmlns:r="http://schemas.openxmlformats.org/officeDocument/2006/relationships" xmlns:p="http://schemas.openxmlformats.org/presentationml/2006/main">
  <p:tag name="NUM" val="7"/>
</p:tagLst>
</file>

<file path=ppt/tags/tag122.xml><?xml version="1.0" encoding="utf-8"?>
<p:tagLst xmlns:a="http://schemas.openxmlformats.org/drawingml/2006/main" xmlns:r="http://schemas.openxmlformats.org/officeDocument/2006/relationships" xmlns:p="http://schemas.openxmlformats.org/presentationml/2006/main">
  <p:tag name="NUM" val="8"/>
</p:tagLst>
</file>

<file path=ppt/tags/tag123.xml><?xml version="1.0" encoding="utf-8"?>
<p:tagLst xmlns:a="http://schemas.openxmlformats.org/drawingml/2006/main" xmlns:r="http://schemas.openxmlformats.org/officeDocument/2006/relationships" xmlns:p="http://schemas.openxmlformats.org/presentationml/2006/main">
  <p:tag name="NUM" val="9"/>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3"/>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3"/>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NUM" val="3"/>
</p:tagLst>
</file>

<file path=ppt/tags/tag137.xml><?xml version="1.0" encoding="utf-8"?>
<p:tagLst xmlns:a="http://schemas.openxmlformats.org/drawingml/2006/main" xmlns:r="http://schemas.openxmlformats.org/officeDocument/2006/relationships" xmlns:p="http://schemas.openxmlformats.org/presentationml/2006/main">
  <p:tag name="NUM" val="4"/>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4"/>
</p:tagLst>
</file>

<file path=ppt/tags/tag140.xml><?xml version="1.0" encoding="utf-8"?>
<p:tagLst xmlns:a="http://schemas.openxmlformats.org/drawingml/2006/main" xmlns:r="http://schemas.openxmlformats.org/officeDocument/2006/relationships" xmlns:p="http://schemas.openxmlformats.org/presentationml/2006/main">
  <p:tag name="NUM" val="3"/>
</p:tagLst>
</file>

<file path=ppt/tags/tag141.xml><?xml version="1.0" encoding="utf-8"?>
<p:tagLst xmlns:a="http://schemas.openxmlformats.org/drawingml/2006/main" xmlns:r="http://schemas.openxmlformats.org/officeDocument/2006/relationships" xmlns:p="http://schemas.openxmlformats.org/presentationml/2006/main">
  <p:tag name="NUM" val="4"/>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3"/>
</p:tagLst>
</file>

<file path=ppt/tags/tag145.xml><?xml version="1.0" encoding="utf-8"?>
<p:tagLst xmlns:a="http://schemas.openxmlformats.org/drawingml/2006/main" xmlns:r="http://schemas.openxmlformats.org/officeDocument/2006/relationships" xmlns:p="http://schemas.openxmlformats.org/presentationml/2006/main">
  <p:tag name="NUM" val="4"/>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3"/>
</p:tagLst>
</file>

<file path=ppt/tags/tag149.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5"/>
</p:tagLst>
</file>

<file path=ppt/tags/tag150.xml><?xml version="1.0" encoding="utf-8"?>
<p:tagLst xmlns:a="http://schemas.openxmlformats.org/drawingml/2006/main" xmlns:r="http://schemas.openxmlformats.org/officeDocument/2006/relationships" xmlns:p="http://schemas.openxmlformats.org/presentationml/2006/main">
  <p:tag name="NUM" val="2"/>
</p:tagLst>
</file>

<file path=ppt/tags/tag151.xml><?xml version="1.0" encoding="utf-8"?>
<p:tagLst xmlns:a="http://schemas.openxmlformats.org/drawingml/2006/main" xmlns:r="http://schemas.openxmlformats.org/officeDocument/2006/relationships" xmlns:p="http://schemas.openxmlformats.org/presentationml/2006/main">
  <p:tag name="NUM" val="3"/>
</p:tagLst>
</file>

<file path=ppt/tags/tag152.xml><?xml version="1.0" encoding="utf-8"?>
<p:tagLst xmlns:a="http://schemas.openxmlformats.org/drawingml/2006/main" xmlns:r="http://schemas.openxmlformats.org/officeDocument/2006/relationships" xmlns:p="http://schemas.openxmlformats.org/presentationml/2006/main">
  <p:tag name="NUM" val="4"/>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3"/>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3"/>
</p:tagLst>
</file>

<file path=ppt/tags/tag159.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3"/>
</p:tagLst>
</file>

<file path=ppt/tags/tag163.xml><?xml version="1.0" encoding="utf-8"?>
<p:tagLst xmlns:a="http://schemas.openxmlformats.org/drawingml/2006/main" xmlns:r="http://schemas.openxmlformats.org/officeDocument/2006/relationships" xmlns:p="http://schemas.openxmlformats.org/presentationml/2006/main">
  <p:tag name="NUM" val="1"/>
</p:tagLst>
</file>

<file path=ppt/tags/tag164.xml><?xml version="1.0" encoding="utf-8"?>
<p:tagLst xmlns:a="http://schemas.openxmlformats.org/drawingml/2006/main" xmlns:r="http://schemas.openxmlformats.org/officeDocument/2006/relationships" xmlns:p="http://schemas.openxmlformats.org/presentationml/2006/main">
  <p:tag name="NUM" val="2"/>
</p:tagLst>
</file>

<file path=ppt/tags/tag165.xml><?xml version="1.0" encoding="utf-8"?>
<p:tagLst xmlns:a="http://schemas.openxmlformats.org/drawingml/2006/main" xmlns:r="http://schemas.openxmlformats.org/officeDocument/2006/relationships" xmlns:p="http://schemas.openxmlformats.org/presentationml/2006/main">
  <p:tag name="NUM" val="3"/>
</p:tagLst>
</file>

<file path=ppt/tags/tag166.xml><?xml version="1.0" encoding="utf-8"?>
<p:tagLst xmlns:a="http://schemas.openxmlformats.org/drawingml/2006/main" xmlns:r="http://schemas.openxmlformats.org/officeDocument/2006/relationships" xmlns:p="http://schemas.openxmlformats.org/presentationml/2006/main">
  <p:tag name="NUM" val="4"/>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7"/>
</p:tagLst>
</file>

<file path=ppt/tags/tag170.xml><?xml version="1.0" encoding="utf-8"?>
<p:tagLst xmlns:a="http://schemas.openxmlformats.org/drawingml/2006/main" xmlns:r="http://schemas.openxmlformats.org/officeDocument/2006/relationships" xmlns:p="http://schemas.openxmlformats.org/presentationml/2006/main">
  <p:tag name="NUM" val="4"/>
</p:tagLst>
</file>

<file path=ppt/tags/tag171.xml><?xml version="1.0" encoding="utf-8"?>
<p:tagLst xmlns:a="http://schemas.openxmlformats.org/drawingml/2006/main" xmlns:r="http://schemas.openxmlformats.org/officeDocument/2006/relationships" xmlns:p="http://schemas.openxmlformats.org/presentationml/2006/main">
  <p:tag name="NUM" val="5"/>
</p:tagLst>
</file>

<file path=ppt/tags/tag172.xml><?xml version="1.0" encoding="utf-8"?>
<p:tagLst xmlns:a="http://schemas.openxmlformats.org/drawingml/2006/main" xmlns:r="http://schemas.openxmlformats.org/officeDocument/2006/relationships" xmlns:p="http://schemas.openxmlformats.org/presentationml/2006/main">
  <p:tag name="NUM" val="6"/>
</p:tagLst>
</file>

<file path=ppt/tags/tag173.xml><?xml version="1.0" encoding="utf-8"?>
<p:tagLst xmlns:a="http://schemas.openxmlformats.org/drawingml/2006/main" xmlns:r="http://schemas.openxmlformats.org/officeDocument/2006/relationships" xmlns:p="http://schemas.openxmlformats.org/presentationml/2006/main">
  <p:tag name="NUM" val="7"/>
</p:tagLst>
</file>

<file path=ppt/tags/tag174.xml><?xml version="1.0" encoding="utf-8"?>
<p:tagLst xmlns:a="http://schemas.openxmlformats.org/drawingml/2006/main" xmlns:r="http://schemas.openxmlformats.org/officeDocument/2006/relationships" xmlns:p="http://schemas.openxmlformats.org/presentationml/2006/main">
  <p:tag name="NUM" val="8"/>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3"/>
</p:tagLst>
</file>

<file path=ppt/tags/tag178.xml><?xml version="1.0" encoding="utf-8"?>
<p:tagLst xmlns:a="http://schemas.openxmlformats.org/drawingml/2006/main" xmlns:r="http://schemas.openxmlformats.org/officeDocument/2006/relationships" xmlns:p="http://schemas.openxmlformats.org/presentationml/2006/main">
  <p:tag name="NUM" val="4"/>
</p:tagLst>
</file>

<file path=ppt/tags/tag179.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8"/>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2"/>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1"/>
</p:tagLst>
</file>

<file path=ppt/tags/tag184.xml><?xml version="1.0" encoding="utf-8"?>
<p:tagLst xmlns:a="http://schemas.openxmlformats.org/drawingml/2006/main" xmlns:r="http://schemas.openxmlformats.org/officeDocument/2006/relationships" xmlns:p="http://schemas.openxmlformats.org/presentationml/2006/main">
  <p:tag name="NUM" val="2"/>
</p:tagLst>
</file>

<file path=ppt/tags/tag185.xml><?xml version="1.0" encoding="utf-8"?>
<p:tagLst xmlns:a="http://schemas.openxmlformats.org/drawingml/2006/main" xmlns:r="http://schemas.openxmlformats.org/officeDocument/2006/relationships" xmlns:p="http://schemas.openxmlformats.org/presentationml/2006/main">
  <p:tag name="NUM" val="3"/>
</p:tagLst>
</file>

<file path=ppt/tags/tag186.xml><?xml version="1.0" encoding="utf-8"?>
<p:tagLst xmlns:a="http://schemas.openxmlformats.org/drawingml/2006/main" xmlns:r="http://schemas.openxmlformats.org/officeDocument/2006/relationships" xmlns:p="http://schemas.openxmlformats.org/presentationml/2006/main">
  <p:tag name="NUM" val="4"/>
</p:tagLst>
</file>

<file path=ppt/tags/tag187.xml><?xml version="1.0" encoding="utf-8"?>
<p:tagLst xmlns:a="http://schemas.openxmlformats.org/drawingml/2006/main" xmlns:r="http://schemas.openxmlformats.org/officeDocument/2006/relationships" xmlns:p="http://schemas.openxmlformats.org/presentationml/2006/main">
  <p:tag name="NUM" val="5"/>
</p:tagLst>
</file>

<file path=ppt/tags/tag188.xml><?xml version="1.0" encoding="utf-8"?>
<p:tagLst xmlns:a="http://schemas.openxmlformats.org/drawingml/2006/main" xmlns:r="http://schemas.openxmlformats.org/officeDocument/2006/relationships" xmlns:p="http://schemas.openxmlformats.org/presentationml/2006/main">
  <p:tag name="NUM" val="6"/>
</p:tagLst>
</file>

<file path=ppt/tags/tag189.xml><?xml version="1.0" encoding="utf-8"?>
<p:tagLst xmlns:a="http://schemas.openxmlformats.org/drawingml/2006/main" xmlns:r="http://schemas.openxmlformats.org/officeDocument/2006/relationships" xmlns:p="http://schemas.openxmlformats.org/presentationml/2006/main">
  <p:tag name="NUM" val="7"/>
</p:tagLst>
</file>

<file path=ppt/tags/tag19.xml><?xml version="1.0" encoding="utf-8"?>
<p:tagLst xmlns:a="http://schemas.openxmlformats.org/drawingml/2006/main" xmlns:r="http://schemas.openxmlformats.org/officeDocument/2006/relationships" xmlns:p="http://schemas.openxmlformats.org/presentationml/2006/main">
  <p:tag name="NUM" val="9"/>
</p:tagLst>
</file>

<file path=ppt/tags/tag190.xml><?xml version="1.0" encoding="utf-8"?>
<p:tagLst xmlns:a="http://schemas.openxmlformats.org/drawingml/2006/main" xmlns:r="http://schemas.openxmlformats.org/officeDocument/2006/relationships" xmlns:p="http://schemas.openxmlformats.org/presentationml/2006/main">
  <p:tag name="NUM" val="8"/>
</p:tagLst>
</file>

<file path=ppt/tags/tag191.xml><?xml version="1.0" encoding="utf-8"?>
<p:tagLst xmlns:a="http://schemas.openxmlformats.org/drawingml/2006/main" xmlns:r="http://schemas.openxmlformats.org/officeDocument/2006/relationships" xmlns:p="http://schemas.openxmlformats.org/presentationml/2006/main">
  <p:tag name="NUM" val="9"/>
</p:tagLst>
</file>

<file path=ppt/tags/tag192.xml><?xml version="1.0" encoding="utf-8"?>
<p:tagLst xmlns:a="http://schemas.openxmlformats.org/drawingml/2006/main" xmlns:r="http://schemas.openxmlformats.org/officeDocument/2006/relationships" xmlns:p="http://schemas.openxmlformats.org/presentationml/2006/main">
  <p:tag name="NUM" val="1"/>
</p:tagLst>
</file>

<file path=ppt/tags/tag193.xml><?xml version="1.0" encoding="utf-8"?>
<p:tagLst xmlns:a="http://schemas.openxmlformats.org/drawingml/2006/main" xmlns:r="http://schemas.openxmlformats.org/officeDocument/2006/relationships" xmlns:p="http://schemas.openxmlformats.org/presentationml/2006/main">
  <p:tag name="NUM" val="2"/>
</p:tagLst>
</file>

<file path=ppt/tags/tag194.xml><?xml version="1.0" encoding="utf-8"?>
<p:tagLst xmlns:a="http://schemas.openxmlformats.org/drawingml/2006/main" xmlns:r="http://schemas.openxmlformats.org/officeDocument/2006/relationships" xmlns:p="http://schemas.openxmlformats.org/presentationml/2006/main">
  <p:tag name="NUM" val="3"/>
</p:tagLst>
</file>

<file path=ppt/tags/tag195.xml><?xml version="1.0" encoding="utf-8"?>
<p:tagLst xmlns:a="http://schemas.openxmlformats.org/drawingml/2006/main" xmlns:r="http://schemas.openxmlformats.org/officeDocument/2006/relationships" xmlns:p="http://schemas.openxmlformats.org/presentationml/2006/main">
  <p:tag name="NUM" val="4"/>
</p:tagLst>
</file>

<file path=ppt/tags/tag196.xml><?xml version="1.0" encoding="utf-8"?>
<p:tagLst xmlns:a="http://schemas.openxmlformats.org/drawingml/2006/main" xmlns:r="http://schemas.openxmlformats.org/officeDocument/2006/relationships" xmlns:p="http://schemas.openxmlformats.org/presentationml/2006/main">
  <p:tag name="NUM" val="5"/>
</p:tagLst>
</file>

<file path=ppt/tags/tag197.xml><?xml version="1.0" encoding="utf-8"?>
<p:tagLst xmlns:a="http://schemas.openxmlformats.org/drawingml/2006/main" xmlns:r="http://schemas.openxmlformats.org/officeDocument/2006/relationships" xmlns:p="http://schemas.openxmlformats.org/presentationml/2006/main">
  <p:tag name="NUM" val="6"/>
</p:tagLst>
</file>

<file path=ppt/tags/tag198.xml><?xml version="1.0" encoding="utf-8"?>
<p:tagLst xmlns:a="http://schemas.openxmlformats.org/drawingml/2006/main" xmlns:r="http://schemas.openxmlformats.org/officeDocument/2006/relationships" xmlns:p="http://schemas.openxmlformats.org/presentationml/2006/main">
  <p:tag name="NUM" val="7"/>
</p:tagLst>
</file>

<file path=ppt/tags/tag199.xml><?xml version="1.0" encoding="utf-8"?>
<p:tagLst xmlns:a="http://schemas.openxmlformats.org/drawingml/2006/main" xmlns:r="http://schemas.openxmlformats.org/officeDocument/2006/relationships" xmlns:p="http://schemas.openxmlformats.org/presentationml/2006/main">
  <p:tag name="NUM" val="8"/>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0"/>
</p:tagLst>
</file>

<file path=ppt/tags/tag200.xml><?xml version="1.0" encoding="utf-8"?>
<p:tagLst xmlns:a="http://schemas.openxmlformats.org/drawingml/2006/main" xmlns:r="http://schemas.openxmlformats.org/officeDocument/2006/relationships" xmlns:p="http://schemas.openxmlformats.org/presentationml/2006/main">
  <p:tag name="NUM" val="9"/>
</p:tagLst>
</file>

<file path=ppt/tags/tag201.xml><?xml version="1.0" encoding="utf-8"?>
<p:tagLst xmlns:a="http://schemas.openxmlformats.org/drawingml/2006/main" xmlns:r="http://schemas.openxmlformats.org/officeDocument/2006/relationships" xmlns:p="http://schemas.openxmlformats.org/presentationml/2006/main">
  <p:tag name="NUM" val="1"/>
</p:tagLst>
</file>

<file path=ppt/tags/tag202.xml><?xml version="1.0" encoding="utf-8"?>
<p:tagLst xmlns:a="http://schemas.openxmlformats.org/drawingml/2006/main" xmlns:r="http://schemas.openxmlformats.org/officeDocument/2006/relationships" xmlns:p="http://schemas.openxmlformats.org/presentationml/2006/main">
  <p:tag name="NUM" val="2"/>
</p:tagLst>
</file>

<file path=ppt/tags/tag203.xml><?xml version="1.0" encoding="utf-8"?>
<p:tagLst xmlns:a="http://schemas.openxmlformats.org/drawingml/2006/main" xmlns:r="http://schemas.openxmlformats.org/officeDocument/2006/relationships" xmlns:p="http://schemas.openxmlformats.org/presentationml/2006/main">
  <p:tag name="NUM" val="3"/>
</p:tagLst>
</file>

<file path=ppt/tags/tag204.xml><?xml version="1.0" encoding="utf-8"?>
<p:tagLst xmlns:a="http://schemas.openxmlformats.org/drawingml/2006/main" xmlns:r="http://schemas.openxmlformats.org/officeDocument/2006/relationships" xmlns:p="http://schemas.openxmlformats.org/presentationml/2006/main">
  <p:tag name="NUM" val="4"/>
</p:tagLst>
</file>

<file path=ppt/tags/tag205.xml><?xml version="1.0" encoding="utf-8"?>
<p:tagLst xmlns:a="http://schemas.openxmlformats.org/drawingml/2006/main" xmlns:r="http://schemas.openxmlformats.org/officeDocument/2006/relationships" xmlns:p="http://schemas.openxmlformats.org/presentationml/2006/main">
  <p:tag name="NUM" val="5"/>
</p:tagLst>
</file>

<file path=ppt/tags/tag206.xml><?xml version="1.0" encoding="utf-8"?>
<p:tagLst xmlns:a="http://schemas.openxmlformats.org/drawingml/2006/main" xmlns:r="http://schemas.openxmlformats.org/officeDocument/2006/relationships" xmlns:p="http://schemas.openxmlformats.org/presentationml/2006/main">
  <p:tag name="NUM" val="6"/>
</p:tagLst>
</file>

<file path=ppt/tags/tag207.xml><?xml version="1.0" encoding="utf-8"?>
<p:tagLst xmlns:a="http://schemas.openxmlformats.org/drawingml/2006/main" xmlns:r="http://schemas.openxmlformats.org/officeDocument/2006/relationships" xmlns:p="http://schemas.openxmlformats.org/presentationml/2006/main">
  <p:tag name="NUM" val="7"/>
</p:tagLst>
</file>

<file path=ppt/tags/tag208.xml><?xml version="1.0" encoding="utf-8"?>
<p:tagLst xmlns:a="http://schemas.openxmlformats.org/drawingml/2006/main" xmlns:r="http://schemas.openxmlformats.org/officeDocument/2006/relationships" xmlns:p="http://schemas.openxmlformats.org/presentationml/2006/main">
  <p:tag name="NUM" val="8"/>
</p:tagLst>
</file>

<file path=ppt/tags/tag209.xml><?xml version="1.0" encoding="utf-8"?>
<p:tagLst xmlns:a="http://schemas.openxmlformats.org/drawingml/2006/main" xmlns:r="http://schemas.openxmlformats.org/officeDocument/2006/relationships" xmlns:p="http://schemas.openxmlformats.org/presentationml/2006/main">
  <p:tag name="NUM" val="9"/>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10.xml><?xml version="1.0" encoding="utf-8"?>
<p:tagLst xmlns:a="http://schemas.openxmlformats.org/drawingml/2006/main" xmlns:r="http://schemas.openxmlformats.org/officeDocument/2006/relationships" xmlns:p="http://schemas.openxmlformats.org/presentationml/2006/main">
  <p:tag name="NUM" val="1"/>
</p:tagLst>
</file>

<file path=ppt/tags/tag211.xml><?xml version="1.0" encoding="utf-8"?>
<p:tagLst xmlns:a="http://schemas.openxmlformats.org/drawingml/2006/main" xmlns:r="http://schemas.openxmlformats.org/officeDocument/2006/relationships" xmlns:p="http://schemas.openxmlformats.org/presentationml/2006/main">
  <p:tag name="NUM" val="2"/>
</p:tagLst>
</file>

<file path=ppt/tags/tag212.xml><?xml version="1.0" encoding="utf-8"?>
<p:tagLst xmlns:a="http://schemas.openxmlformats.org/drawingml/2006/main" xmlns:r="http://schemas.openxmlformats.org/officeDocument/2006/relationships" xmlns:p="http://schemas.openxmlformats.org/presentationml/2006/main">
  <p:tag name="NUM" val="3"/>
</p:tagLst>
</file>

<file path=ppt/tags/tag213.xml><?xml version="1.0" encoding="utf-8"?>
<p:tagLst xmlns:a="http://schemas.openxmlformats.org/drawingml/2006/main" xmlns:r="http://schemas.openxmlformats.org/officeDocument/2006/relationships" xmlns:p="http://schemas.openxmlformats.org/presentationml/2006/main">
  <p:tag name="NUM" val="4"/>
</p:tagLst>
</file>

<file path=ppt/tags/tag214.xml><?xml version="1.0" encoding="utf-8"?>
<p:tagLst xmlns:a="http://schemas.openxmlformats.org/drawingml/2006/main" xmlns:r="http://schemas.openxmlformats.org/officeDocument/2006/relationships" xmlns:p="http://schemas.openxmlformats.org/presentationml/2006/main">
  <p:tag name="NUM" val="5"/>
</p:tagLst>
</file>

<file path=ppt/tags/tag215.xml><?xml version="1.0" encoding="utf-8"?>
<p:tagLst xmlns:a="http://schemas.openxmlformats.org/drawingml/2006/main" xmlns:r="http://schemas.openxmlformats.org/officeDocument/2006/relationships" xmlns:p="http://schemas.openxmlformats.org/presentationml/2006/main">
  <p:tag name="NUM" val="6"/>
</p:tagLst>
</file>

<file path=ppt/tags/tag216.xml><?xml version="1.0" encoding="utf-8"?>
<p:tagLst xmlns:a="http://schemas.openxmlformats.org/drawingml/2006/main" xmlns:r="http://schemas.openxmlformats.org/officeDocument/2006/relationships" xmlns:p="http://schemas.openxmlformats.org/presentationml/2006/main">
  <p:tag name="NUM" val="7"/>
</p:tagLst>
</file>

<file path=ppt/tags/tag217.xml><?xml version="1.0" encoding="utf-8"?>
<p:tagLst xmlns:a="http://schemas.openxmlformats.org/drawingml/2006/main" xmlns:r="http://schemas.openxmlformats.org/officeDocument/2006/relationships" xmlns:p="http://schemas.openxmlformats.org/presentationml/2006/main">
  <p:tag name="NUM" val="8"/>
</p:tagLst>
</file>

<file path=ppt/tags/tag218.xml><?xml version="1.0" encoding="utf-8"?>
<p:tagLst xmlns:a="http://schemas.openxmlformats.org/drawingml/2006/main" xmlns:r="http://schemas.openxmlformats.org/officeDocument/2006/relationships" xmlns:p="http://schemas.openxmlformats.org/presentationml/2006/main">
  <p:tag name="NUM" val="9"/>
</p:tagLst>
</file>

<file path=ppt/tags/tag219.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20.xml><?xml version="1.0" encoding="utf-8"?>
<p:tagLst xmlns:a="http://schemas.openxmlformats.org/drawingml/2006/main" xmlns:r="http://schemas.openxmlformats.org/officeDocument/2006/relationships" xmlns:p="http://schemas.openxmlformats.org/presentationml/2006/main">
  <p:tag name="NUM" val="2"/>
</p:tagLst>
</file>

<file path=ppt/tags/tag221.xml><?xml version="1.0" encoding="utf-8"?>
<p:tagLst xmlns:a="http://schemas.openxmlformats.org/drawingml/2006/main" xmlns:r="http://schemas.openxmlformats.org/officeDocument/2006/relationships" xmlns:p="http://schemas.openxmlformats.org/presentationml/2006/main">
  <p:tag name="NUM" val="3"/>
</p:tagLst>
</file>

<file path=ppt/tags/tag222.xml><?xml version="1.0" encoding="utf-8"?>
<p:tagLst xmlns:a="http://schemas.openxmlformats.org/drawingml/2006/main" xmlns:r="http://schemas.openxmlformats.org/officeDocument/2006/relationships" xmlns:p="http://schemas.openxmlformats.org/presentationml/2006/main">
  <p:tag name="NUM" val="4"/>
</p:tagLst>
</file>

<file path=ppt/tags/tag223.xml><?xml version="1.0" encoding="utf-8"?>
<p:tagLst xmlns:a="http://schemas.openxmlformats.org/drawingml/2006/main" xmlns:r="http://schemas.openxmlformats.org/officeDocument/2006/relationships" xmlns:p="http://schemas.openxmlformats.org/presentationml/2006/main">
  <p:tag name="NUM" val="5"/>
</p:tagLst>
</file>

<file path=ppt/tags/tag224.xml><?xml version="1.0" encoding="utf-8"?>
<p:tagLst xmlns:a="http://schemas.openxmlformats.org/drawingml/2006/main" xmlns:r="http://schemas.openxmlformats.org/officeDocument/2006/relationships" xmlns:p="http://schemas.openxmlformats.org/presentationml/2006/main">
  <p:tag name="NUM" val="6"/>
</p:tagLst>
</file>

<file path=ppt/tags/tag225.xml><?xml version="1.0" encoding="utf-8"?>
<p:tagLst xmlns:a="http://schemas.openxmlformats.org/drawingml/2006/main" xmlns:r="http://schemas.openxmlformats.org/officeDocument/2006/relationships" xmlns:p="http://schemas.openxmlformats.org/presentationml/2006/main">
  <p:tag name="NUM" val="7"/>
</p:tagLst>
</file>

<file path=ppt/tags/tag226.xml><?xml version="1.0" encoding="utf-8"?>
<p:tagLst xmlns:a="http://schemas.openxmlformats.org/drawingml/2006/main" xmlns:r="http://schemas.openxmlformats.org/officeDocument/2006/relationships" xmlns:p="http://schemas.openxmlformats.org/presentationml/2006/main">
  <p:tag name="NUM" val="8"/>
</p:tagLst>
</file>

<file path=ppt/tags/tag227.xml><?xml version="1.0" encoding="utf-8"?>
<p:tagLst xmlns:a="http://schemas.openxmlformats.org/drawingml/2006/main" xmlns:r="http://schemas.openxmlformats.org/officeDocument/2006/relationships" xmlns:p="http://schemas.openxmlformats.org/presentationml/2006/main">
  <p:tag name="NUM" val="9"/>
</p:tagLst>
</file>

<file path=ppt/tags/tag228.xml><?xml version="1.0" encoding="utf-8"?>
<p:tagLst xmlns:a="http://schemas.openxmlformats.org/drawingml/2006/main" xmlns:r="http://schemas.openxmlformats.org/officeDocument/2006/relationships" xmlns:p="http://schemas.openxmlformats.org/presentationml/2006/main">
  <p:tag name="NUM" val="1"/>
</p:tagLst>
</file>

<file path=ppt/tags/tag229.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30.xml><?xml version="1.0" encoding="utf-8"?>
<p:tagLst xmlns:a="http://schemas.openxmlformats.org/drawingml/2006/main" xmlns:r="http://schemas.openxmlformats.org/officeDocument/2006/relationships" xmlns:p="http://schemas.openxmlformats.org/presentationml/2006/main">
  <p:tag name="NUM" val="3"/>
</p:tagLst>
</file>

<file path=ppt/tags/tag231.xml><?xml version="1.0" encoding="utf-8"?>
<p:tagLst xmlns:a="http://schemas.openxmlformats.org/drawingml/2006/main" xmlns:r="http://schemas.openxmlformats.org/officeDocument/2006/relationships" xmlns:p="http://schemas.openxmlformats.org/presentationml/2006/main">
  <p:tag name="NUM" val="4"/>
</p:tagLst>
</file>

<file path=ppt/tags/tag232.xml><?xml version="1.0" encoding="utf-8"?>
<p:tagLst xmlns:a="http://schemas.openxmlformats.org/drawingml/2006/main" xmlns:r="http://schemas.openxmlformats.org/officeDocument/2006/relationships" xmlns:p="http://schemas.openxmlformats.org/presentationml/2006/main">
  <p:tag name="NUM" val="5"/>
</p:tagLst>
</file>

<file path=ppt/tags/tag233.xml><?xml version="1.0" encoding="utf-8"?>
<p:tagLst xmlns:a="http://schemas.openxmlformats.org/drawingml/2006/main" xmlns:r="http://schemas.openxmlformats.org/officeDocument/2006/relationships" xmlns:p="http://schemas.openxmlformats.org/presentationml/2006/main">
  <p:tag name="NUM" val="6"/>
</p:tagLst>
</file>

<file path=ppt/tags/tag234.xml><?xml version="1.0" encoding="utf-8"?>
<p:tagLst xmlns:a="http://schemas.openxmlformats.org/drawingml/2006/main" xmlns:r="http://schemas.openxmlformats.org/officeDocument/2006/relationships" xmlns:p="http://schemas.openxmlformats.org/presentationml/2006/main">
  <p:tag name="NUM" val="7"/>
</p:tagLst>
</file>

<file path=ppt/tags/tag235.xml><?xml version="1.0" encoding="utf-8"?>
<p:tagLst xmlns:a="http://schemas.openxmlformats.org/drawingml/2006/main" xmlns:r="http://schemas.openxmlformats.org/officeDocument/2006/relationships" xmlns:p="http://schemas.openxmlformats.org/presentationml/2006/main">
  <p:tag name="NUM" val="8"/>
</p:tagLst>
</file>

<file path=ppt/tags/tag236.xml><?xml version="1.0" encoding="utf-8"?>
<p:tagLst xmlns:a="http://schemas.openxmlformats.org/drawingml/2006/main" xmlns:r="http://schemas.openxmlformats.org/officeDocument/2006/relationships" xmlns:p="http://schemas.openxmlformats.org/presentationml/2006/main">
  <p:tag name="NUM" val="9"/>
</p:tagLst>
</file>

<file path=ppt/tags/tag237.xml><?xml version="1.0" encoding="utf-8"?>
<p:tagLst xmlns:a="http://schemas.openxmlformats.org/drawingml/2006/main" xmlns:r="http://schemas.openxmlformats.org/officeDocument/2006/relationships" xmlns:p="http://schemas.openxmlformats.org/presentationml/2006/main">
  <p:tag name="NUM" val="1"/>
</p:tagLst>
</file>

<file path=ppt/tags/tag238.xml><?xml version="1.0" encoding="utf-8"?>
<p:tagLst xmlns:a="http://schemas.openxmlformats.org/drawingml/2006/main" xmlns:r="http://schemas.openxmlformats.org/officeDocument/2006/relationships" xmlns:p="http://schemas.openxmlformats.org/presentationml/2006/main">
  <p:tag name="NUM" val="2"/>
</p:tagLst>
</file>

<file path=ppt/tags/tag239.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40.xml><?xml version="1.0" encoding="utf-8"?>
<p:tagLst xmlns:a="http://schemas.openxmlformats.org/drawingml/2006/main" xmlns:r="http://schemas.openxmlformats.org/officeDocument/2006/relationships" xmlns:p="http://schemas.openxmlformats.org/presentationml/2006/main">
  <p:tag name="NUM" val="4"/>
</p:tagLst>
</file>

<file path=ppt/tags/tag241.xml><?xml version="1.0" encoding="utf-8"?>
<p:tagLst xmlns:a="http://schemas.openxmlformats.org/drawingml/2006/main" xmlns:r="http://schemas.openxmlformats.org/officeDocument/2006/relationships" xmlns:p="http://schemas.openxmlformats.org/presentationml/2006/main">
  <p:tag name="NUM" val="5"/>
</p:tagLst>
</file>

<file path=ppt/tags/tag242.xml><?xml version="1.0" encoding="utf-8"?>
<p:tagLst xmlns:a="http://schemas.openxmlformats.org/drawingml/2006/main" xmlns:r="http://schemas.openxmlformats.org/officeDocument/2006/relationships" xmlns:p="http://schemas.openxmlformats.org/presentationml/2006/main">
  <p:tag name="NUM" val="1"/>
</p:tagLst>
</file>

<file path=ppt/tags/tag243.xml><?xml version="1.0" encoding="utf-8"?>
<p:tagLst xmlns:a="http://schemas.openxmlformats.org/drawingml/2006/main" xmlns:r="http://schemas.openxmlformats.org/officeDocument/2006/relationships" xmlns:p="http://schemas.openxmlformats.org/presentationml/2006/main">
  <p:tag name="NUM" val="2"/>
</p:tagLst>
</file>

<file path=ppt/tags/tag244.xml><?xml version="1.0" encoding="utf-8"?>
<p:tagLst xmlns:a="http://schemas.openxmlformats.org/drawingml/2006/main" xmlns:r="http://schemas.openxmlformats.org/officeDocument/2006/relationships" xmlns:p="http://schemas.openxmlformats.org/presentationml/2006/main">
  <p:tag name="NUM" val="3"/>
</p:tagLst>
</file>

<file path=ppt/tags/tag245.xml><?xml version="1.0" encoding="utf-8"?>
<p:tagLst xmlns:a="http://schemas.openxmlformats.org/drawingml/2006/main" xmlns:r="http://schemas.openxmlformats.org/officeDocument/2006/relationships" xmlns:p="http://schemas.openxmlformats.org/presentationml/2006/main">
  <p:tag name="NUM" val="4"/>
</p:tagLst>
</file>

<file path=ppt/tags/tag246.xml><?xml version="1.0" encoding="utf-8"?>
<p:tagLst xmlns:a="http://schemas.openxmlformats.org/drawingml/2006/main" xmlns:r="http://schemas.openxmlformats.org/officeDocument/2006/relationships" xmlns:p="http://schemas.openxmlformats.org/presentationml/2006/main">
  <p:tag name="NUM" val="5"/>
</p:tagLst>
</file>

<file path=ppt/tags/tag247.xml><?xml version="1.0" encoding="utf-8"?>
<p:tagLst xmlns:a="http://schemas.openxmlformats.org/drawingml/2006/main" xmlns:r="http://schemas.openxmlformats.org/officeDocument/2006/relationships" xmlns:p="http://schemas.openxmlformats.org/presentationml/2006/main">
  <p:tag name="NUM" val="6"/>
</p:tagLst>
</file>

<file path=ppt/tags/tag248.xml><?xml version="1.0" encoding="utf-8"?>
<p:tagLst xmlns:a="http://schemas.openxmlformats.org/drawingml/2006/main" xmlns:r="http://schemas.openxmlformats.org/officeDocument/2006/relationships" xmlns:p="http://schemas.openxmlformats.org/presentationml/2006/main">
  <p:tag name="NUM" val="7"/>
</p:tagLst>
</file>

<file path=ppt/tags/tag249.xml><?xml version="1.0" encoding="utf-8"?>
<p:tagLst xmlns:a="http://schemas.openxmlformats.org/drawingml/2006/main" xmlns:r="http://schemas.openxmlformats.org/officeDocument/2006/relationships" xmlns:p="http://schemas.openxmlformats.org/presentationml/2006/main">
  <p:tag name="NUM" val="8"/>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50.xml><?xml version="1.0" encoding="utf-8"?>
<p:tagLst xmlns:a="http://schemas.openxmlformats.org/drawingml/2006/main" xmlns:r="http://schemas.openxmlformats.org/officeDocument/2006/relationships" xmlns:p="http://schemas.openxmlformats.org/presentationml/2006/main">
  <p:tag name="NUM" val="9"/>
</p:tagLst>
</file>

<file path=ppt/tags/tag251.xml><?xml version="1.0" encoding="utf-8"?>
<p:tagLst xmlns:a="http://schemas.openxmlformats.org/drawingml/2006/main" xmlns:r="http://schemas.openxmlformats.org/officeDocument/2006/relationships" xmlns:p="http://schemas.openxmlformats.org/presentationml/2006/main">
  <p:tag name="NUM" val="1"/>
</p:tagLst>
</file>

<file path=ppt/tags/tag252.xml><?xml version="1.0" encoding="utf-8"?>
<p:tagLst xmlns:a="http://schemas.openxmlformats.org/drawingml/2006/main" xmlns:r="http://schemas.openxmlformats.org/officeDocument/2006/relationships" xmlns:p="http://schemas.openxmlformats.org/presentationml/2006/main">
  <p:tag name="NUM" val="2"/>
</p:tagLst>
</file>

<file path=ppt/tags/tag253.xml><?xml version="1.0" encoding="utf-8"?>
<p:tagLst xmlns:a="http://schemas.openxmlformats.org/drawingml/2006/main" xmlns:r="http://schemas.openxmlformats.org/officeDocument/2006/relationships" xmlns:p="http://schemas.openxmlformats.org/presentationml/2006/main">
  <p:tag name="NUM" val="3"/>
</p:tagLst>
</file>

<file path=ppt/tags/tag254.xml><?xml version="1.0" encoding="utf-8"?>
<p:tagLst xmlns:a="http://schemas.openxmlformats.org/drawingml/2006/main" xmlns:r="http://schemas.openxmlformats.org/officeDocument/2006/relationships" xmlns:p="http://schemas.openxmlformats.org/presentationml/2006/main">
  <p:tag name="NUM" val="4"/>
</p:tagLst>
</file>

<file path=ppt/tags/tag255.xml><?xml version="1.0" encoding="utf-8"?>
<p:tagLst xmlns:a="http://schemas.openxmlformats.org/drawingml/2006/main" xmlns:r="http://schemas.openxmlformats.org/officeDocument/2006/relationships" xmlns:p="http://schemas.openxmlformats.org/presentationml/2006/main">
  <p:tag name="NUM" val="5"/>
</p:tagLst>
</file>

<file path=ppt/tags/tag256.xml><?xml version="1.0" encoding="utf-8"?>
<p:tagLst xmlns:a="http://schemas.openxmlformats.org/drawingml/2006/main" xmlns:r="http://schemas.openxmlformats.org/officeDocument/2006/relationships" xmlns:p="http://schemas.openxmlformats.org/presentationml/2006/main">
  <p:tag name="NUM" val="1"/>
</p:tagLst>
</file>

<file path=ppt/tags/tag257.xml><?xml version="1.0" encoding="utf-8"?>
<p:tagLst xmlns:a="http://schemas.openxmlformats.org/drawingml/2006/main" xmlns:r="http://schemas.openxmlformats.org/officeDocument/2006/relationships" xmlns:p="http://schemas.openxmlformats.org/presentationml/2006/main">
  <p:tag name="NUM" val="2"/>
</p:tagLst>
</file>

<file path=ppt/tags/tag258.xml><?xml version="1.0" encoding="utf-8"?>
<p:tagLst xmlns:a="http://schemas.openxmlformats.org/drawingml/2006/main" xmlns:r="http://schemas.openxmlformats.org/officeDocument/2006/relationships" xmlns:p="http://schemas.openxmlformats.org/presentationml/2006/main">
  <p:tag name="NUM" val="3"/>
</p:tagLst>
</file>

<file path=ppt/tags/tag259.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6"/>
</p:tagLst>
</file>

<file path=ppt/tags/tag260.xml><?xml version="1.0" encoding="utf-8"?>
<p:tagLst xmlns:a="http://schemas.openxmlformats.org/drawingml/2006/main" xmlns:r="http://schemas.openxmlformats.org/officeDocument/2006/relationships" xmlns:p="http://schemas.openxmlformats.org/presentationml/2006/main">
  <p:tag name="NUM" val="5"/>
</p:tagLst>
</file>

<file path=ppt/tags/tag261.xml><?xml version="1.0" encoding="utf-8"?>
<p:tagLst xmlns:a="http://schemas.openxmlformats.org/drawingml/2006/main" xmlns:r="http://schemas.openxmlformats.org/officeDocument/2006/relationships" xmlns:p="http://schemas.openxmlformats.org/presentationml/2006/main">
  <p:tag name="NUM" val="6"/>
</p:tagLst>
</file>

<file path=ppt/tags/tag262.xml><?xml version="1.0" encoding="utf-8"?>
<p:tagLst xmlns:a="http://schemas.openxmlformats.org/drawingml/2006/main" xmlns:r="http://schemas.openxmlformats.org/officeDocument/2006/relationships" xmlns:p="http://schemas.openxmlformats.org/presentationml/2006/main">
  <p:tag name="NUM" val="7"/>
</p:tagLst>
</file>

<file path=ppt/tags/tag263.xml><?xml version="1.0" encoding="utf-8"?>
<p:tagLst xmlns:a="http://schemas.openxmlformats.org/drawingml/2006/main" xmlns:r="http://schemas.openxmlformats.org/officeDocument/2006/relationships" xmlns:p="http://schemas.openxmlformats.org/presentationml/2006/main">
  <p:tag name="NUM" val="8"/>
</p:tagLst>
</file>

<file path=ppt/tags/tag264.xml><?xml version="1.0" encoding="utf-8"?>
<p:tagLst xmlns:a="http://schemas.openxmlformats.org/drawingml/2006/main" xmlns:r="http://schemas.openxmlformats.org/officeDocument/2006/relationships" xmlns:p="http://schemas.openxmlformats.org/presentationml/2006/main">
  <p:tag name="NUM" val="1"/>
</p:tagLst>
</file>

<file path=ppt/tags/tag265.xml><?xml version="1.0" encoding="utf-8"?>
<p:tagLst xmlns:a="http://schemas.openxmlformats.org/drawingml/2006/main" xmlns:r="http://schemas.openxmlformats.org/officeDocument/2006/relationships" xmlns:p="http://schemas.openxmlformats.org/presentationml/2006/main">
  <p:tag name="NUM" val="2"/>
</p:tagLst>
</file>

<file path=ppt/tags/tag266.xml><?xml version="1.0" encoding="utf-8"?>
<p:tagLst xmlns:a="http://schemas.openxmlformats.org/drawingml/2006/main" xmlns:r="http://schemas.openxmlformats.org/officeDocument/2006/relationships" xmlns:p="http://schemas.openxmlformats.org/presentationml/2006/main">
  <p:tag name="NUM" val="3"/>
</p:tagLst>
</file>

<file path=ppt/tags/tag267.xml><?xml version="1.0" encoding="utf-8"?>
<p:tagLst xmlns:a="http://schemas.openxmlformats.org/drawingml/2006/main" xmlns:r="http://schemas.openxmlformats.org/officeDocument/2006/relationships" xmlns:p="http://schemas.openxmlformats.org/presentationml/2006/main">
  <p:tag name="NUM" val="4"/>
</p:tagLst>
</file>

<file path=ppt/tags/tag268.xml><?xml version="1.0" encoding="utf-8"?>
<p:tagLst xmlns:a="http://schemas.openxmlformats.org/drawingml/2006/main" xmlns:r="http://schemas.openxmlformats.org/officeDocument/2006/relationships" xmlns:p="http://schemas.openxmlformats.org/presentationml/2006/main">
  <p:tag name="NUM" val="5"/>
</p:tagLst>
</file>

<file path=ppt/tags/tag269.xml><?xml version="1.0" encoding="utf-8"?>
<p:tagLst xmlns:a="http://schemas.openxmlformats.org/drawingml/2006/main" xmlns:r="http://schemas.openxmlformats.org/officeDocument/2006/relationships" xmlns:p="http://schemas.openxmlformats.org/presentationml/2006/main">
  <p:tag name="NUM" val="6"/>
</p:tagLst>
</file>

<file path=ppt/tags/tag27.xml><?xml version="1.0" encoding="utf-8"?>
<p:tagLst xmlns:a="http://schemas.openxmlformats.org/drawingml/2006/main" xmlns:r="http://schemas.openxmlformats.org/officeDocument/2006/relationships" xmlns:p="http://schemas.openxmlformats.org/presentationml/2006/main">
  <p:tag name="NUM" val="7"/>
</p:tagLst>
</file>

<file path=ppt/tags/tag270.xml><?xml version="1.0" encoding="utf-8"?>
<p:tagLst xmlns:a="http://schemas.openxmlformats.org/drawingml/2006/main" xmlns:r="http://schemas.openxmlformats.org/officeDocument/2006/relationships" xmlns:p="http://schemas.openxmlformats.org/presentationml/2006/main">
  <p:tag name="NUM" val="7"/>
</p:tagLst>
</file>

<file path=ppt/tags/tag271.xml><?xml version="1.0" encoding="utf-8"?>
<p:tagLst xmlns:a="http://schemas.openxmlformats.org/drawingml/2006/main" xmlns:r="http://schemas.openxmlformats.org/officeDocument/2006/relationships" xmlns:p="http://schemas.openxmlformats.org/presentationml/2006/main">
  <p:tag name="NUM" val="8"/>
</p:tagLst>
</file>

<file path=ppt/tags/tag272.xml><?xml version="1.0" encoding="utf-8"?>
<p:tagLst xmlns:a="http://schemas.openxmlformats.org/drawingml/2006/main" xmlns:r="http://schemas.openxmlformats.org/officeDocument/2006/relationships" xmlns:p="http://schemas.openxmlformats.org/presentationml/2006/main">
  <p:tag name="NUM" val="9"/>
</p:tagLst>
</file>

<file path=ppt/tags/tag273.xml><?xml version="1.0" encoding="utf-8"?>
<p:tagLst xmlns:a="http://schemas.openxmlformats.org/drawingml/2006/main" xmlns:r="http://schemas.openxmlformats.org/officeDocument/2006/relationships" xmlns:p="http://schemas.openxmlformats.org/presentationml/2006/main">
  <p:tag name="NUM" val="10"/>
</p:tagLst>
</file>

<file path=ppt/tags/tag274.xml><?xml version="1.0" encoding="utf-8"?>
<p:tagLst xmlns:a="http://schemas.openxmlformats.org/drawingml/2006/main" xmlns:r="http://schemas.openxmlformats.org/officeDocument/2006/relationships" xmlns:p="http://schemas.openxmlformats.org/presentationml/2006/main">
  <p:tag name="NUM" val="11"/>
</p:tagLst>
</file>

<file path=ppt/tags/tag275.xml><?xml version="1.0" encoding="utf-8"?>
<p:tagLst xmlns:a="http://schemas.openxmlformats.org/drawingml/2006/main" xmlns:r="http://schemas.openxmlformats.org/officeDocument/2006/relationships" xmlns:p="http://schemas.openxmlformats.org/presentationml/2006/main">
  <p:tag name="NUM" val="12"/>
</p:tagLst>
</file>

<file path=ppt/tags/tag276.xml><?xml version="1.0" encoding="utf-8"?>
<p:tagLst xmlns:a="http://schemas.openxmlformats.org/drawingml/2006/main" xmlns:r="http://schemas.openxmlformats.org/officeDocument/2006/relationships" xmlns:p="http://schemas.openxmlformats.org/presentationml/2006/main">
  <p:tag name="NUM" val="1"/>
</p:tagLst>
</file>

<file path=ppt/tags/tag277.xml><?xml version="1.0" encoding="utf-8"?>
<p:tagLst xmlns:a="http://schemas.openxmlformats.org/drawingml/2006/main" xmlns:r="http://schemas.openxmlformats.org/officeDocument/2006/relationships" xmlns:p="http://schemas.openxmlformats.org/presentationml/2006/main">
  <p:tag name="NUM" val="2"/>
</p:tagLst>
</file>

<file path=ppt/tags/tag278.xml><?xml version="1.0" encoding="utf-8"?>
<p:tagLst xmlns:a="http://schemas.openxmlformats.org/drawingml/2006/main" xmlns:r="http://schemas.openxmlformats.org/officeDocument/2006/relationships" xmlns:p="http://schemas.openxmlformats.org/presentationml/2006/main">
  <p:tag name="NUM" val="3"/>
</p:tagLst>
</file>

<file path=ppt/tags/tag279.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80.xml><?xml version="1.0" encoding="utf-8"?>
<p:tagLst xmlns:a="http://schemas.openxmlformats.org/drawingml/2006/main" xmlns:r="http://schemas.openxmlformats.org/officeDocument/2006/relationships" xmlns:p="http://schemas.openxmlformats.org/presentationml/2006/main">
  <p:tag name="NUM" val="5"/>
</p:tagLst>
</file>

<file path=ppt/tags/tag281.xml><?xml version="1.0" encoding="utf-8"?>
<p:tagLst xmlns:a="http://schemas.openxmlformats.org/drawingml/2006/main" xmlns:r="http://schemas.openxmlformats.org/officeDocument/2006/relationships" xmlns:p="http://schemas.openxmlformats.org/presentationml/2006/main">
  <p:tag name="NUM" val="6"/>
</p:tagLst>
</file>

<file path=ppt/tags/tag282.xml><?xml version="1.0" encoding="utf-8"?>
<p:tagLst xmlns:a="http://schemas.openxmlformats.org/drawingml/2006/main" xmlns:r="http://schemas.openxmlformats.org/officeDocument/2006/relationships" xmlns:p="http://schemas.openxmlformats.org/presentationml/2006/main">
  <p:tag name="NUM" val="1"/>
</p:tagLst>
</file>

<file path=ppt/tags/tag283.xml><?xml version="1.0" encoding="utf-8"?>
<p:tagLst xmlns:a="http://schemas.openxmlformats.org/drawingml/2006/main" xmlns:r="http://schemas.openxmlformats.org/officeDocument/2006/relationships" xmlns:p="http://schemas.openxmlformats.org/presentationml/2006/main">
  <p:tag name="NUM" val="2"/>
</p:tagLst>
</file>

<file path=ppt/tags/tag284.xml><?xml version="1.0" encoding="utf-8"?>
<p:tagLst xmlns:a="http://schemas.openxmlformats.org/drawingml/2006/main" xmlns:r="http://schemas.openxmlformats.org/officeDocument/2006/relationships" xmlns:p="http://schemas.openxmlformats.org/presentationml/2006/main">
  <p:tag name="NUM" val="3"/>
</p:tagLst>
</file>

<file path=ppt/tags/tag285.xml><?xml version="1.0" encoding="utf-8"?>
<p:tagLst xmlns:a="http://schemas.openxmlformats.org/drawingml/2006/main" xmlns:r="http://schemas.openxmlformats.org/officeDocument/2006/relationships" xmlns:p="http://schemas.openxmlformats.org/presentationml/2006/main">
  <p:tag name="NUM" val="4"/>
</p:tagLst>
</file>

<file path=ppt/tags/tag286.xml><?xml version="1.0" encoding="utf-8"?>
<p:tagLst xmlns:a="http://schemas.openxmlformats.org/drawingml/2006/main" xmlns:r="http://schemas.openxmlformats.org/officeDocument/2006/relationships" xmlns:p="http://schemas.openxmlformats.org/presentationml/2006/main">
  <p:tag name="NUM" val="5"/>
</p:tagLst>
</file>

<file path=ppt/tags/tag287.xml><?xml version="1.0" encoding="utf-8"?>
<p:tagLst xmlns:a="http://schemas.openxmlformats.org/drawingml/2006/main" xmlns:r="http://schemas.openxmlformats.org/officeDocument/2006/relationships" xmlns:p="http://schemas.openxmlformats.org/presentationml/2006/main">
  <p:tag name="NUM" val="6"/>
</p:tagLst>
</file>

<file path=ppt/tags/tag288.xml><?xml version="1.0" encoding="utf-8"?>
<p:tagLst xmlns:a="http://schemas.openxmlformats.org/drawingml/2006/main" xmlns:r="http://schemas.openxmlformats.org/officeDocument/2006/relationships" xmlns:p="http://schemas.openxmlformats.org/presentationml/2006/main">
  <p:tag name="NUM" val="7"/>
</p:tagLst>
</file>

<file path=ppt/tags/tag289.xml><?xml version="1.0" encoding="utf-8"?>
<p:tagLst xmlns:a="http://schemas.openxmlformats.org/drawingml/2006/main" xmlns:r="http://schemas.openxmlformats.org/officeDocument/2006/relationships" xmlns:p="http://schemas.openxmlformats.org/presentationml/2006/main">
  <p:tag name="NUM" val="8"/>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290.xml><?xml version="1.0" encoding="utf-8"?>
<p:tagLst xmlns:a="http://schemas.openxmlformats.org/drawingml/2006/main" xmlns:r="http://schemas.openxmlformats.org/officeDocument/2006/relationships" xmlns:p="http://schemas.openxmlformats.org/presentationml/2006/main">
  <p:tag name="NUM" val="9"/>
</p:tagLst>
</file>

<file path=ppt/tags/tag291.xml><?xml version="1.0" encoding="utf-8"?>
<p:tagLst xmlns:a="http://schemas.openxmlformats.org/drawingml/2006/main" xmlns:r="http://schemas.openxmlformats.org/officeDocument/2006/relationships" xmlns:p="http://schemas.openxmlformats.org/presentationml/2006/main">
  <p:tag name="NUM" val="10"/>
</p:tagLst>
</file>

<file path=ppt/tags/tag292.xml><?xml version="1.0" encoding="utf-8"?>
<p:tagLst xmlns:a="http://schemas.openxmlformats.org/drawingml/2006/main" xmlns:r="http://schemas.openxmlformats.org/officeDocument/2006/relationships" xmlns:p="http://schemas.openxmlformats.org/presentationml/2006/main">
  <p:tag name="NUM" val="11"/>
</p:tagLst>
</file>

<file path=ppt/tags/tag293.xml><?xml version="1.0" encoding="utf-8"?>
<p:tagLst xmlns:a="http://schemas.openxmlformats.org/drawingml/2006/main" xmlns:r="http://schemas.openxmlformats.org/officeDocument/2006/relationships" xmlns:p="http://schemas.openxmlformats.org/presentationml/2006/main">
  <p:tag name="NUM" val="12"/>
</p:tagLst>
</file>

<file path=ppt/tags/tag294.xml><?xml version="1.0" encoding="utf-8"?>
<p:tagLst xmlns:a="http://schemas.openxmlformats.org/drawingml/2006/main" xmlns:r="http://schemas.openxmlformats.org/officeDocument/2006/relationships" xmlns:p="http://schemas.openxmlformats.org/presentationml/2006/main">
  <p:tag name="NUM" val="1"/>
</p:tagLst>
</file>

<file path=ppt/tags/tag295.xml><?xml version="1.0" encoding="utf-8"?>
<p:tagLst xmlns:a="http://schemas.openxmlformats.org/drawingml/2006/main" xmlns:r="http://schemas.openxmlformats.org/officeDocument/2006/relationships" xmlns:p="http://schemas.openxmlformats.org/presentationml/2006/main">
  <p:tag name="NUM" val="2"/>
</p:tagLst>
</file>

<file path=ppt/tags/tag296.xml><?xml version="1.0" encoding="utf-8"?>
<p:tagLst xmlns:a="http://schemas.openxmlformats.org/drawingml/2006/main" xmlns:r="http://schemas.openxmlformats.org/officeDocument/2006/relationships" xmlns:p="http://schemas.openxmlformats.org/presentationml/2006/main">
  <p:tag name="NUM" val="3"/>
</p:tagLst>
</file>

<file path=ppt/tags/tag297.xml><?xml version="1.0" encoding="utf-8"?>
<p:tagLst xmlns:a="http://schemas.openxmlformats.org/drawingml/2006/main" xmlns:r="http://schemas.openxmlformats.org/officeDocument/2006/relationships" xmlns:p="http://schemas.openxmlformats.org/presentationml/2006/main">
  <p:tag name="NUM" val="4"/>
</p:tagLst>
</file>

<file path=ppt/tags/tag298.xml><?xml version="1.0" encoding="utf-8"?>
<p:tagLst xmlns:a="http://schemas.openxmlformats.org/drawingml/2006/main" xmlns:r="http://schemas.openxmlformats.org/officeDocument/2006/relationships" xmlns:p="http://schemas.openxmlformats.org/presentationml/2006/main">
  <p:tag name="NUM" val="5"/>
</p:tagLst>
</file>

<file path=ppt/tags/tag29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00.xml><?xml version="1.0" encoding="utf-8"?>
<p:tagLst xmlns:a="http://schemas.openxmlformats.org/drawingml/2006/main" xmlns:r="http://schemas.openxmlformats.org/officeDocument/2006/relationships" xmlns:p="http://schemas.openxmlformats.org/presentationml/2006/main">
  <p:tag name="NUM" val="2"/>
</p:tagLst>
</file>

<file path=ppt/tags/tag301.xml><?xml version="1.0" encoding="utf-8"?>
<p:tagLst xmlns:a="http://schemas.openxmlformats.org/drawingml/2006/main" xmlns:r="http://schemas.openxmlformats.org/officeDocument/2006/relationships" xmlns:p="http://schemas.openxmlformats.org/presentationml/2006/main">
  <p:tag name="NUM" val="3"/>
</p:tagLst>
</file>

<file path=ppt/tags/tag302.xml><?xml version="1.0" encoding="utf-8"?>
<p:tagLst xmlns:a="http://schemas.openxmlformats.org/drawingml/2006/main" xmlns:r="http://schemas.openxmlformats.org/officeDocument/2006/relationships" xmlns:p="http://schemas.openxmlformats.org/presentationml/2006/main">
  <p:tag name="NUM" val="4"/>
</p:tagLst>
</file>

<file path=ppt/tags/tag303.xml><?xml version="1.0" encoding="utf-8"?>
<p:tagLst xmlns:a="http://schemas.openxmlformats.org/drawingml/2006/main" xmlns:r="http://schemas.openxmlformats.org/officeDocument/2006/relationships" xmlns:p="http://schemas.openxmlformats.org/presentationml/2006/main">
  <p:tag name="NUM" val="5"/>
</p:tagLst>
</file>

<file path=ppt/tags/tag304.xml><?xml version="1.0" encoding="utf-8"?>
<p:tagLst xmlns:a="http://schemas.openxmlformats.org/drawingml/2006/main" xmlns:r="http://schemas.openxmlformats.org/officeDocument/2006/relationships" xmlns:p="http://schemas.openxmlformats.org/presentationml/2006/main">
  <p:tag name="NUM" val="1"/>
</p:tagLst>
</file>

<file path=ppt/tags/tag305.xml><?xml version="1.0" encoding="utf-8"?>
<p:tagLst xmlns:a="http://schemas.openxmlformats.org/drawingml/2006/main" xmlns:r="http://schemas.openxmlformats.org/officeDocument/2006/relationships" xmlns:p="http://schemas.openxmlformats.org/presentationml/2006/main">
  <p:tag name="NUM" val="2"/>
</p:tagLst>
</file>

<file path=ppt/tags/tag306.xml><?xml version="1.0" encoding="utf-8"?>
<p:tagLst xmlns:a="http://schemas.openxmlformats.org/drawingml/2006/main" xmlns:r="http://schemas.openxmlformats.org/officeDocument/2006/relationships" xmlns:p="http://schemas.openxmlformats.org/presentationml/2006/main">
  <p:tag name="NUM" val="3"/>
</p:tagLst>
</file>

<file path=ppt/tags/tag307.xml><?xml version="1.0" encoding="utf-8"?>
<p:tagLst xmlns:a="http://schemas.openxmlformats.org/drawingml/2006/main" xmlns:r="http://schemas.openxmlformats.org/officeDocument/2006/relationships" xmlns:p="http://schemas.openxmlformats.org/presentationml/2006/main">
  <p:tag name="NUM" val="4"/>
</p:tagLst>
</file>

<file path=ppt/tags/tag308.xml><?xml version="1.0" encoding="utf-8"?>
<p:tagLst xmlns:a="http://schemas.openxmlformats.org/drawingml/2006/main" xmlns:r="http://schemas.openxmlformats.org/officeDocument/2006/relationships" xmlns:p="http://schemas.openxmlformats.org/presentationml/2006/main">
  <p:tag name="NUM" val="5"/>
</p:tagLst>
</file>

<file path=ppt/tags/tag309.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10.xml><?xml version="1.0" encoding="utf-8"?>
<p:tagLst xmlns:a="http://schemas.openxmlformats.org/drawingml/2006/main" xmlns:r="http://schemas.openxmlformats.org/officeDocument/2006/relationships" xmlns:p="http://schemas.openxmlformats.org/presentationml/2006/main">
  <p:tag name="NUM" val="7"/>
</p:tagLst>
</file>

<file path=ppt/tags/tag311.xml><?xml version="1.0" encoding="utf-8"?>
<p:tagLst xmlns:a="http://schemas.openxmlformats.org/drawingml/2006/main" xmlns:r="http://schemas.openxmlformats.org/officeDocument/2006/relationships" xmlns:p="http://schemas.openxmlformats.org/presentationml/2006/main">
  <p:tag name="NUM" val="8"/>
</p:tagLst>
</file>

<file path=ppt/tags/tag312.xml><?xml version="1.0" encoding="utf-8"?>
<p:tagLst xmlns:a="http://schemas.openxmlformats.org/drawingml/2006/main" xmlns:r="http://schemas.openxmlformats.org/officeDocument/2006/relationships" xmlns:p="http://schemas.openxmlformats.org/presentationml/2006/main">
  <p:tag name="NUM" val="9"/>
</p:tagLst>
</file>

<file path=ppt/tags/tag313.xml><?xml version="1.0" encoding="utf-8"?>
<p:tagLst xmlns:a="http://schemas.openxmlformats.org/drawingml/2006/main" xmlns:r="http://schemas.openxmlformats.org/officeDocument/2006/relationships" xmlns:p="http://schemas.openxmlformats.org/presentationml/2006/main">
  <p:tag name="NUM" val="10"/>
</p:tagLst>
</file>

<file path=ppt/tags/tag314.xml><?xml version="1.0" encoding="utf-8"?>
<p:tagLst xmlns:a="http://schemas.openxmlformats.org/drawingml/2006/main" xmlns:r="http://schemas.openxmlformats.org/officeDocument/2006/relationships" xmlns:p="http://schemas.openxmlformats.org/presentationml/2006/main">
  <p:tag name="NUM" val="11"/>
</p:tagLst>
</file>

<file path=ppt/tags/tag315.xml><?xml version="1.0" encoding="utf-8"?>
<p:tagLst xmlns:a="http://schemas.openxmlformats.org/drawingml/2006/main" xmlns:r="http://schemas.openxmlformats.org/officeDocument/2006/relationships" xmlns:p="http://schemas.openxmlformats.org/presentationml/2006/main">
  <p:tag name="NUM" val="12"/>
</p:tagLst>
</file>

<file path=ppt/tags/tag316.xml><?xml version="1.0" encoding="utf-8"?>
<p:tagLst xmlns:a="http://schemas.openxmlformats.org/drawingml/2006/main" xmlns:r="http://schemas.openxmlformats.org/officeDocument/2006/relationships" xmlns:p="http://schemas.openxmlformats.org/presentationml/2006/main">
  <p:tag name="NUM" val="1"/>
</p:tagLst>
</file>

<file path=ppt/tags/tag317.xml><?xml version="1.0" encoding="utf-8"?>
<p:tagLst xmlns:a="http://schemas.openxmlformats.org/drawingml/2006/main" xmlns:r="http://schemas.openxmlformats.org/officeDocument/2006/relationships" xmlns:p="http://schemas.openxmlformats.org/presentationml/2006/main">
  <p:tag name="NUM" val="2"/>
</p:tagLst>
</file>

<file path=ppt/tags/tag318.xml><?xml version="1.0" encoding="utf-8"?>
<p:tagLst xmlns:a="http://schemas.openxmlformats.org/drawingml/2006/main" xmlns:r="http://schemas.openxmlformats.org/officeDocument/2006/relationships" xmlns:p="http://schemas.openxmlformats.org/presentationml/2006/main">
  <p:tag name="NUM" val="3"/>
</p:tagLst>
</file>

<file path=ppt/tags/tag319.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20.xml><?xml version="1.0" encoding="utf-8"?>
<p:tagLst xmlns:a="http://schemas.openxmlformats.org/drawingml/2006/main" xmlns:r="http://schemas.openxmlformats.org/officeDocument/2006/relationships" xmlns:p="http://schemas.openxmlformats.org/presentationml/2006/main">
  <p:tag name="NUM" val="5"/>
</p:tagLst>
</file>

<file path=ppt/tags/tag321.xml><?xml version="1.0" encoding="utf-8"?>
<p:tagLst xmlns:a="http://schemas.openxmlformats.org/drawingml/2006/main" xmlns:r="http://schemas.openxmlformats.org/officeDocument/2006/relationships" xmlns:p="http://schemas.openxmlformats.org/presentationml/2006/main">
  <p:tag name="NUM" val="6"/>
</p:tagLst>
</file>

<file path=ppt/tags/tag322.xml><?xml version="1.0" encoding="utf-8"?>
<p:tagLst xmlns:a="http://schemas.openxmlformats.org/drawingml/2006/main" xmlns:r="http://schemas.openxmlformats.org/officeDocument/2006/relationships" xmlns:p="http://schemas.openxmlformats.org/presentationml/2006/main">
  <p:tag name="NUM" val="7"/>
</p:tagLst>
</file>

<file path=ppt/tags/tag323.xml><?xml version="1.0" encoding="utf-8"?>
<p:tagLst xmlns:a="http://schemas.openxmlformats.org/drawingml/2006/main" xmlns:r="http://schemas.openxmlformats.org/officeDocument/2006/relationships" xmlns:p="http://schemas.openxmlformats.org/presentationml/2006/main">
  <p:tag name="NUM" val="8"/>
</p:tagLst>
</file>

<file path=ppt/tags/tag324.xml><?xml version="1.0" encoding="utf-8"?>
<p:tagLst xmlns:a="http://schemas.openxmlformats.org/drawingml/2006/main" xmlns:r="http://schemas.openxmlformats.org/officeDocument/2006/relationships" xmlns:p="http://schemas.openxmlformats.org/presentationml/2006/main">
  <p:tag name="NUM" val="9"/>
</p:tagLst>
</file>

<file path=ppt/tags/tag325.xml><?xml version="1.0" encoding="utf-8"?>
<p:tagLst xmlns:a="http://schemas.openxmlformats.org/drawingml/2006/main" xmlns:r="http://schemas.openxmlformats.org/officeDocument/2006/relationships" xmlns:p="http://schemas.openxmlformats.org/presentationml/2006/main">
  <p:tag name="NUM" val="10"/>
</p:tagLst>
</file>

<file path=ppt/tags/tag326.xml><?xml version="1.0" encoding="utf-8"?>
<p:tagLst xmlns:a="http://schemas.openxmlformats.org/drawingml/2006/main" xmlns:r="http://schemas.openxmlformats.org/officeDocument/2006/relationships" xmlns:p="http://schemas.openxmlformats.org/presentationml/2006/main">
  <p:tag name="NUM" val="11"/>
</p:tagLst>
</file>

<file path=ppt/tags/tag327.xml><?xml version="1.0" encoding="utf-8"?>
<p:tagLst xmlns:a="http://schemas.openxmlformats.org/drawingml/2006/main" xmlns:r="http://schemas.openxmlformats.org/officeDocument/2006/relationships" xmlns:p="http://schemas.openxmlformats.org/presentationml/2006/main">
  <p:tag name="NUM" val="12"/>
</p:tagLst>
</file>

<file path=ppt/tags/tag328.xml><?xml version="1.0" encoding="utf-8"?>
<p:tagLst xmlns:a="http://schemas.openxmlformats.org/drawingml/2006/main" xmlns:r="http://schemas.openxmlformats.org/officeDocument/2006/relationships" xmlns:p="http://schemas.openxmlformats.org/presentationml/2006/main">
  <p:tag name="NUM" val="1"/>
</p:tagLst>
</file>

<file path=ppt/tags/tag329.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6"/>
</p:tagLst>
</file>

<file path=ppt/tags/tag330.xml><?xml version="1.0" encoding="utf-8"?>
<p:tagLst xmlns:a="http://schemas.openxmlformats.org/drawingml/2006/main" xmlns:r="http://schemas.openxmlformats.org/officeDocument/2006/relationships" xmlns:p="http://schemas.openxmlformats.org/presentationml/2006/main">
  <p:tag name="NUM" val="3"/>
</p:tagLst>
</file>

<file path=ppt/tags/tag331.xml><?xml version="1.0" encoding="utf-8"?>
<p:tagLst xmlns:a="http://schemas.openxmlformats.org/drawingml/2006/main" xmlns:r="http://schemas.openxmlformats.org/officeDocument/2006/relationships" xmlns:p="http://schemas.openxmlformats.org/presentationml/2006/main">
  <p:tag name="NUM" val="4"/>
</p:tagLst>
</file>

<file path=ppt/tags/tag332.xml><?xml version="1.0" encoding="utf-8"?>
<p:tagLst xmlns:a="http://schemas.openxmlformats.org/drawingml/2006/main" xmlns:r="http://schemas.openxmlformats.org/officeDocument/2006/relationships" xmlns:p="http://schemas.openxmlformats.org/presentationml/2006/main">
  <p:tag name="NUM" val="5"/>
</p:tagLst>
</file>

<file path=ppt/tags/tag333.xml><?xml version="1.0" encoding="utf-8"?>
<p:tagLst xmlns:a="http://schemas.openxmlformats.org/drawingml/2006/main" xmlns:r="http://schemas.openxmlformats.org/officeDocument/2006/relationships" xmlns:p="http://schemas.openxmlformats.org/presentationml/2006/main">
  <p:tag name="NUM" val="6"/>
</p:tagLst>
</file>

<file path=ppt/tags/tag334.xml><?xml version="1.0" encoding="utf-8"?>
<p:tagLst xmlns:a="http://schemas.openxmlformats.org/drawingml/2006/main" xmlns:r="http://schemas.openxmlformats.org/officeDocument/2006/relationships" xmlns:p="http://schemas.openxmlformats.org/presentationml/2006/main">
  <p:tag name="NUM" val="7"/>
</p:tagLst>
</file>

<file path=ppt/tags/tag335.xml><?xml version="1.0" encoding="utf-8"?>
<p:tagLst xmlns:a="http://schemas.openxmlformats.org/drawingml/2006/main" xmlns:r="http://schemas.openxmlformats.org/officeDocument/2006/relationships" xmlns:p="http://schemas.openxmlformats.org/presentationml/2006/main">
  <p:tag name="NUM" val="8"/>
</p:tagLst>
</file>

<file path=ppt/tags/tag336.xml><?xml version="1.0" encoding="utf-8"?>
<p:tagLst xmlns:a="http://schemas.openxmlformats.org/drawingml/2006/main" xmlns:r="http://schemas.openxmlformats.org/officeDocument/2006/relationships" xmlns:p="http://schemas.openxmlformats.org/presentationml/2006/main">
  <p:tag name="NUM" val="9"/>
</p:tagLst>
</file>

<file path=ppt/tags/tag337.xml><?xml version="1.0" encoding="utf-8"?>
<p:tagLst xmlns:a="http://schemas.openxmlformats.org/drawingml/2006/main" xmlns:r="http://schemas.openxmlformats.org/officeDocument/2006/relationships" xmlns:p="http://schemas.openxmlformats.org/presentationml/2006/main">
  <p:tag name="NUM" val="10"/>
</p:tagLst>
</file>

<file path=ppt/tags/tag338.xml><?xml version="1.0" encoding="utf-8"?>
<p:tagLst xmlns:a="http://schemas.openxmlformats.org/drawingml/2006/main" xmlns:r="http://schemas.openxmlformats.org/officeDocument/2006/relationships" xmlns:p="http://schemas.openxmlformats.org/presentationml/2006/main">
  <p:tag name="NUM" val="11"/>
</p:tagLst>
</file>

<file path=ppt/tags/tag339.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40.xml><?xml version="1.0" encoding="utf-8"?>
<p:tagLst xmlns:a="http://schemas.openxmlformats.org/drawingml/2006/main" xmlns:r="http://schemas.openxmlformats.org/officeDocument/2006/relationships" xmlns:p="http://schemas.openxmlformats.org/presentationml/2006/main">
  <p:tag name="NUM" val="2"/>
</p:tagLst>
</file>

<file path=ppt/tags/tag341.xml><?xml version="1.0" encoding="utf-8"?>
<p:tagLst xmlns:a="http://schemas.openxmlformats.org/drawingml/2006/main" xmlns:r="http://schemas.openxmlformats.org/officeDocument/2006/relationships" xmlns:p="http://schemas.openxmlformats.org/presentationml/2006/main">
  <p:tag name="NUM" val="3"/>
</p:tagLst>
</file>

<file path=ppt/tags/tag342.xml><?xml version="1.0" encoding="utf-8"?>
<p:tagLst xmlns:a="http://schemas.openxmlformats.org/drawingml/2006/main" xmlns:r="http://schemas.openxmlformats.org/officeDocument/2006/relationships" xmlns:p="http://schemas.openxmlformats.org/presentationml/2006/main">
  <p:tag name="NUM" val="4"/>
</p:tagLst>
</file>

<file path=ppt/tags/tag343.xml><?xml version="1.0" encoding="utf-8"?>
<p:tagLst xmlns:a="http://schemas.openxmlformats.org/drawingml/2006/main" xmlns:r="http://schemas.openxmlformats.org/officeDocument/2006/relationships" xmlns:p="http://schemas.openxmlformats.org/presentationml/2006/main">
  <p:tag name="NUM" val="5"/>
</p:tagLst>
</file>

<file path=ppt/tags/tag344.xml><?xml version="1.0" encoding="utf-8"?>
<p:tagLst xmlns:a="http://schemas.openxmlformats.org/drawingml/2006/main" xmlns:r="http://schemas.openxmlformats.org/officeDocument/2006/relationships" xmlns:p="http://schemas.openxmlformats.org/presentationml/2006/main">
  <p:tag name="NUM" val="6"/>
</p:tagLst>
</file>

<file path=ppt/tags/tag345.xml><?xml version="1.0" encoding="utf-8"?>
<p:tagLst xmlns:a="http://schemas.openxmlformats.org/drawingml/2006/main" xmlns:r="http://schemas.openxmlformats.org/officeDocument/2006/relationships" xmlns:p="http://schemas.openxmlformats.org/presentationml/2006/main">
  <p:tag name="NUM" val="7"/>
</p:tagLst>
</file>

<file path=ppt/tags/tag346.xml><?xml version="1.0" encoding="utf-8"?>
<p:tagLst xmlns:a="http://schemas.openxmlformats.org/drawingml/2006/main" xmlns:r="http://schemas.openxmlformats.org/officeDocument/2006/relationships" xmlns:p="http://schemas.openxmlformats.org/presentationml/2006/main">
  <p:tag name="NUM" val="8"/>
</p:tagLst>
</file>

<file path=ppt/tags/tag347.xml><?xml version="1.0" encoding="utf-8"?>
<p:tagLst xmlns:a="http://schemas.openxmlformats.org/drawingml/2006/main" xmlns:r="http://schemas.openxmlformats.org/officeDocument/2006/relationships" xmlns:p="http://schemas.openxmlformats.org/presentationml/2006/main">
  <p:tag name="NUM" val="9"/>
</p:tagLst>
</file>

<file path=ppt/tags/tag348.xml><?xml version="1.0" encoding="utf-8"?>
<p:tagLst xmlns:a="http://schemas.openxmlformats.org/drawingml/2006/main" xmlns:r="http://schemas.openxmlformats.org/officeDocument/2006/relationships" xmlns:p="http://schemas.openxmlformats.org/presentationml/2006/main">
  <p:tag name="NUM" val="10"/>
</p:tagLst>
</file>

<file path=ppt/tags/tag349.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8"/>
</p:tagLst>
</file>

<file path=ppt/tags/tag350.xml><?xml version="1.0" encoding="utf-8"?>
<p:tagLst xmlns:a="http://schemas.openxmlformats.org/drawingml/2006/main" xmlns:r="http://schemas.openxmlformats.org/officeDocument/2006/relationships" xmlns:p="http://schemas.openxmlformats.org/presentationml/2006/main">
  <p:tag name="NUM" val="2"/>
</p:tagLst>
</file>

<file path=ppt/tags/tag351.xml><?xml version="1.0" encoding="utf-8"?>
<p:tagLst xmlns:a="http://schemas.openxmlformats.org/drawingml/2006/main" xmlns:r="http://schemas.openxmlformats.org/officeDocument/2006/relationships" xmlns:p="http://schemas.openxmlformats.org/presentationml/2006/main">
  <p:tag name="NUM" val="3"/>
</p:tagLst>
</file>

<file path=ppt/tags/tag352.xml><?xml version="1.0" encoding="utf-8"?>
<p:tagLst xmlns:a="http://schemas.openxmlformats.org/drawingml/2006/main" xmlns:r="http://schemas.openxmlformats.org/officeDocument/2006/relationships" xmlns:p="http://schemas.openxmlformats.org/presentationml/2006/main">
  <p:tag name="NUM" val="4"/>
</p:tagLst>
</file>

<file path=ppt/tags/tag353.xml><?xml version="1.0" encoding="utf-8"?>
<p:tagLst xmlns:a="http://schemas.openxmlformats.org/drawingml/2006/main" xmlns:r="http://schemas.openxmlformats.org/officeDocument/2006/relationships" xmlns:p="http://schemas.openxmlformats.org/presentationml/2006/main">
  <p:tag name="NUM" val="5"/>
</p:tagLst>
</file>

<file path=ppt/tags/tag354.xml><?xml version="1.0" encoding="utf-8"?>
<p:tagLst xmlns:a="http://schemas.openxmlformats.org/drawingml/2006/main" xmlns:r="http://schemas.openxmlformats.org/officeDocument/2006/relationships" xmlns:p="http://schemas.openxmlformats.org/presentationml/2006/main">
  <p:tag name="NUM" val="6"/>
</p:tagLst>
</file>

<file path=ppt/tags/tag355.xml><?xml version="1.0" encoding="utf-8"?>
<p:tagLst xmlns:a="http://schemas.openxmlformats.org/drawingml/2006/main" xmlns:r="http://schemas.openxmlformats.org/officeDocument/2006/relationships" xmlns:p="http://schemas.openxmlformats.org/presentationml/2006/main">
  <p:tag name="NUM" val="7"/>
</p:tagLst>
</file>

<file path=ppt/tags/tag356.xml><?xml version="1.0" encoding="utf-8"?>
<p:tagLst xmlns:a="http://schemas.openxmlformats.org/drawingml/2006/main" xmlns:r="http://schemas.openxmlformats.org/officeDocument/2006/relationships" xmlns:p="http://schemas.openxmlformats.org/presentationml/2006/main">
  <p:tag name="NUM" val="8"/>
</p:tagLst>
</file>

<file path=ppt/tags/tag357.xml><?xml version="1.0" encoding="utf-8"?>
<p:tagLst xmlns:a="http://schemas.openxmlformats.org/drawingml/2006/main" xmlns:r="http://schemas.openxmlformats.org/officeDocument/2006/relationships" xmlns:p="http://schemas.openxmlformats.org/presentationml/2006/main">
  <p:tag name="NUM" val="9"/>
</p:tagLst>
</file>

<file path=ppt/tags/tag358.xml><?xml version="1.0" encoding="utf-8"?>
<p:tagLst xmlns:a="http://schemas.openxmlformats.org/drawingml/2006/main" xmlns:r="http://schemas.openxmlformats.org/officeDocument/2006/relationships" xmlns:p="http://schemas.openxmlformats.org/presentationml/2006/main">
  <p:tag name="NUM" val="10"/>
</p:tagLst>
</file>

<file path=ppt/tags/tag359.xml><?xml version="1.0" encoding="utf-8"?>
<p:tagLst xmlns:a="http://schemas.openxmlformats.org/drawingml/2006/main" xmlns:r="http://schemas.openxmlformats.org/officeDocument/2006/relationships" xmlns:p="http://schemas.openxmlformats.org/presentationml/2006/main">
  <p:tag name="NUM" val="11"/>
</p:tagLst>
</file>

<file path=ppt/tags/tag36.xml><?xml version="1.0" encoding="utf-8"?>
<p:tagLst xmlns:a="http://schemas.openxmlformats.org/drawingml/2006/main" xmlns:r="http://schemas.openxmlformats.org/officeDocument/2006/relationships" xmlns:p="http://schemas.openxmlformats.org/presentationml/2006/main">
  <p:tag name="NUM" val="9"/>
</p:tagLst>
</file>

<file path=ppt/tags/tag360.xml><?xml version="1.0" encoding="utf-8"?>
<p:tagLst xmlns:a="http://schemas.openxmlformats.org/drawingml/2006/main" xmlns:r="http://schemas.openxmlformats.org/officeDocument/2006/relationships" xmlns:p="http://schemas.openxmlformats.org/presentationml/2006/main">
  <p:tag name="NUM" val="12"/>
</p:tagLst>
</file>

<file path=ppt/tags/tag361.xml><?xml version="1.0" encoding="utf-8"?>
<p:tagLst xmlns:a="http://schemas.openxmlformats.org/drawingml/2006/main" xmlns:r="http://schemas.openxmlformats.org/officeDocument/2006/relationships" xmlns:p="http://schemas.openxmlformats.org/presentationml/2006/main">
  <p:tag name="NUM" val="1"/>
</p:tagLst>
</file>

<file path=ppt/tags/tag362.xml><?xml version="1.0" encoding="utf-8"?>
<p:tagLst xmlns:a="http://schemas.openxmlformats.org/drawingml/2006/main" xmlns:r="http://schemas.openxmlformats.org/officeDocument/2006/relationships" xmlns:p="http://schemas.openxmlformats.org/presentationml/2006/main">
  <p:tag name="NUM" val="2"/>
</p:tagLst>
</file>

<file path=ppt/tags/tag363.xml><?xml version="1.0" encoding="utf-8"?>
<p:tagLst xmlns:a="http://schemas.openxmlformats.org/drawingml/2006/main" xmlns:r="http://schemas.openxmlformats.org/officeDocument/2006/relationships" xmlns:p="http://schemas.openxmlformats.org/presentationml/2006/main">
  <p:tag name="NUM" val="3"/>
</p:tagLst>
</file>

<file path=ppt/tags/tag364.xml><?xml version="1.0" encoding="utf-8"?>
<p:tagLst xmlns:a="http://schemas.openxmlformats.org/drawingml/2006/main" xmlns:r="http://schemas.openxmlformats.org/officeDocument/2006/relationships" xmlns:p="http://schemas.openxmlformats.org/presentationml/2006/main">
  <p:tag name="NUM" val="4"/>
</p:tagLst>
</file>

<file path=ppt/tags/tag365.xml><?xml version="1.0" encoding="utf-8"?>
<p:tagLst xmlns:a="http://schemas.openxmlformats.org/drawingml/2006/main" xmlns:r="http://schemas.openxmlformats.org/officeDocument/2006/relationships" xmlns:p="http://schemas.openxmlformats.org/presentationml/2006/main">
  <p:tag name="NUM" val="5"/>
</p:tagLst>
</file>

<file path=ppt/tags/tag366.xml><?xml version="1.0" encoding="utf-8"?>
<p:tagLst xmlns:a="http://schemas.openxmlformats.org/drawingml/2006/main" xmlns:r="http://schemas.openxmlformats.org/officeDocument/2006/relationships" xmlns:p="http://schemas.openxmlformats.org/presentationml/2006/main">
  <p:tag name="NUM" val="6"/>
</p:tagLst>
</file>

<file path=ppt/tags/tag367.xml><?xml version="1.0" encoding="utf-8"?>
<p:tagLst xmlns:a="http://schemas.openxmlformats.org/drawingml/2006/main" xmlns:r="http://schemas.openxmlformats.org/officeDocument/2006/relationships" xmlns:p="http://schemas.openxmlformats.org/presentationml/2006/main">
  <p:tag name="NUM" val="7"/>
</p:tagLst>
</file>

<file path=ppt/tags/tag368.xml><?xml version="1.0" encoding="utf-8"?>
<p:tagLst xmlns:a="http://schemas.openxmlformats.org/drawingml/2006/main" xmlns:r="http://schemas.openxmlformats.org/officeDocument/2006/relationships" xmlns:p="http://schemas.openxmlformats.org/presentationml/2006/main">
  <p:tag name="NUM" val="8"/>
</p:tagLst>
</file>

<file path=ppt/tags/tag369.xml><?xml version="1.0" encoding="utf-8"?>
<p:tagLst xmlns:a="http://schemas.openxmlformats.org/drawingml/2006/main" xmlns:r="http://schemas.openxmlformats.org/officeDocument/2006/relationships" xmlns:p="http://schemas.openxmlformats.org/presentationml/2006/main">
  <p:tag name="NUM" val="9"/>
</p:tagLst>
</file>

<file path=ppt/tags/tag37.xml><?xml version="1.0" encoding="utf-8"?>
<p:tagLst xmlns:a="http://schemas.openxmlformats.org/drawingml/2006/main" xmlns:r="http://schemas.openxmlformats.org/officeDocument/2006/relationships" xmlns:p="http://schemas.openxmlformats.org/presentationml/2006/main">
  <p:tag name="NUM" val="10"/>
</p:tagLst>
</file>

<file path=ppt/tags/tag370.xml><?xml version="1.0" encoding="utf-8"?>
<p:tagLst xmlns:a="http://schemas.openxmlformats.org/drawingml/2006/main" xmlns:r="http://schemas.openxmlformats.org/officeDocument/2006/relationships" xmlns:p="http://schemas.openxmlformats.org/presentationml/2006/main">
  <p:tag name="NUM" val="10"/>
</p:tagLst>
</file>

<file path=ppt/tags/tag371.xml><?xml version="1.0" encoding="utf-8"?>
<p:tagLst xmlns:a="http://schemas.openxmlformats.org/drawingml/2006/main" xmlns:r="http://schemas.openxmlformats.org/officeDocument/2006/relationships" xmlns:p="http://schemas.openxmlformats.org/presentationml/2006/main">
  <p:tag name="NUM" val="11"/>
</p:tagLst>
</file>

<file path=ppt/tags/tag372.xml><?xml version="1.0" encoding="utf-8"?>
<p:tagLst xmlns:a="http://schemas.openxmlformats.org/drawingml/2006/main" xmlns:r="http://schemas.openxmlformats.org/officeDocument/2006/relationships" xmlns:p="http://schemas.openxmlformats.org/presentationml/2006/main">
  <p:tag name="NUM" val="12"/>
</p:tagLst>
</file>

<file path=ppt/tags/tag373.xml><?xml version="1.0" encoding="utf-8"?>
<p:tagLst xmlns:a="http://schemas.openxmlformats.org/drawingml/2006/main" xmlns:r="http://schemas.openxmlformats.org/officeDocument/2006/relationships" xmlns:p="http://schemas.openxmlformats.org/presentationml/2006/main">
  <p:tag name="NUM" val="1"/>
</p:tagLst>
</file>

<file path=ppt/tags/tag374.xml><?xml version="1.0" encoding="utf-8"?>
<p:tagLst xmlns:a="http://schemas.openxmlformats.org/drawingml/2006/main" xmlns:r="http://schemas.openxmlformats.org/officeDocument/2006/relationships" xmlns:p="http://schemas.openxmlformats.org/presentationml/2006/main">
  <p:tag name="NUM" val="2"/>
</p:tagLst>
</file>

<file path=ppt/tags/tag375.xml><?xml version="1.0" encoding="utf-8"?>
<p:tagLst xmlns:a="http://schemas.openxmlformats.org/drawingml/2006/main" xmlns:r="http://schemas.openxmlformats.org/officeDocument/2006/relationships" xmlns:p="http://schemas.openxmlformats.org/presentationml/2006/main">
  <p:tag name="NUM" val="3"/>
</p:tagLst>
</file>

<file path=ppt/tags/tag376.xml><?xml version="1.0" encoding="utf-8"?>
<p:tagLst xmlns:a="http://schemas.openxmlformats.org/drawingml/2006/main" xmlns:r="http://schemas.openxmlformats.org/officeDocument/2006/relationships" xmlns:p="http://schemas.openxmlformats.org/presentationml/2006/main">
  <p:tag name="NUM" val="4"/>
</p:tagLst>
</file>

<file path=ppt/tags/tag377.xml><?xml version="1.0" encoding="utf-8"?>
<p:tagLst xmlns:a="http://schemas.openxmlformats.org/drawingml/2006/main" xmlns:r="http://schemas.openxmlformats.org/officeDocument/2006/relationships" xmlns:p="http://schemas.openxmlformats.org/presentationml/2006/main">
  <p:tag name="NUM" val="5"/>
</p:tagLst>
</file>

<file path=ppt/tags/tag378.xml><?xml version="1.0" encoding="utf-8"?>
<p:tagLst xmlns:a="http://schemas.openxmlformats.org/drawingml/2006/main" xmlns:r="http://schemas.openxmlformats.org/officeDocument/2006/relationships" xmlns:p="http://schemas.openxmlformats.org/presentationml/2006/main">
  <p:tag name="NUM" val="6"/>
</p:tagLst>
</file>

<file path=ppt/tags/tag379.xml><?xml version="1.0" encoding="utf-8"?>
<p:tagLst xmlns:a="http://schemas.openxmlformats.org/drawingml/2006/main" xmlns:r="http://schemas.openxmlformats.org/officeDocument/2006/relationships" xmlns:p="http://schemas.openxmlformats.org/presentationml/2006/main">
  <p:tag name="NUM" val="7"/>
</p:tagLst>
</file>

<file path=ppt/tags/tag38.xml><?xml version="1.0" encoding="utf-8"?>
<p:tagLst xmlns:a="http://schemas.openxmlformats.org/drawingml/2006/main" xmlns:r="http://schemas.openxmlformats.org/officeDocument/2006/relationships" xmlns:p="http://schemas.openxmlformats.org/presentationml/2006/main">
  <p:tag name="NUM" val="11"/>
</p:tagLst>
</file>

<file path=ppt/tags/tag380.xml><?xml version="1.0" encoding="utf-8"?>
<p:tagLst xmlns:a="http://schemas.openxmlformats.org/drawingml/2006/main" xmlns:r="http://schemas.openxmlformats.org/officeDocument/2006/relationships" xmlns:p="http://schemas.openxmlformats.org/presentationml/2006/main">
  <p:tag name="NUM" val="8"/>
</p:tagLst>
</file>

<file path=ppt/tags/tag381.xml><?xml version="1.0" encoding="utf-8"?>
<p:tagLst xmlns:a="http://schemas.openxmlformats.org/drawingml/2006/main" xmlns:r="http://schemas.openxmlformats.org/officeDocument/2006/relationships" xmlns:p="http://schemas.openxmlformats.org/presentationml/2006/main">
  <p:tag name="NUM" val="9"/>
</p:tagLst>
</file>

<file path=ppt/tags/tag382.xml><?xml version="1.0" encoding="utf-8"?>
<p:tagLst xmlns:a="http://schemas.openxmlformats.org/drawingml/2006/main" xmlns:r="http://schemas.openxmlformats.org/officeDocument/2006/relationships" xmlns:p="http://schemas.openxmlformats.org/presentationml/2006/main">
  <p:tag name="NUM" val="10"/>
</p:tagLst>
</file>

<file path=ppt/tags/tag383.xml><?xml version="1.0" encoding="utf-8"?>
<p:tagLst xmlns:a="http://schemas.openxmlformats.org/drawingml/2006/main" xmlns:r="http://schemas.openxmlformats.org/officeDocument/2006/relationships" xmlns:p="http://schemas.openxmlformats.org/presentationml/2006/main">
  <p:tag name="NUM" val="11"/>
</p:tagLst>
</file>

<file path=ppt/tags/tag384.xml><?xml version="1.0" encoding="utf-8"?>
<p:tagLst xmlns:a="http://schemas.openxmlformats.org/drawingml/2006/main" xmlns:r="http://schemas.openxmlformats.org/officeDocument/2006/relationships" xmlns:p="http://schemas.openxmlformats.org/presentationml/2006/main">
  <p:tag name="NUM" val="1"/>
</p:tagLst>
</file>

<file path=ppt/tags/tag385.xml><?xml version="1.0" encoding="utf-8"?>
<p:tagLst xmlns:a="http://schemas.openxmlformats.org/drawingml/2006/main" xmlns:r="http://schemas.openxmlformats.org/officeDocument/2006/relationships" xmlns:p="http://schemas.openxmlformats.org/presentationml/2006/main">
  <p:tag name="NUM" val="2"/>
</p:tagLst>
</file>

<file path=ppt/tags/tag386.xml><?xml version="1.0" encoding="utf-8"?>
<p:tagLst xmlns:a="http://schemas.openxmlformats.org/drawingml/2006/main" xmlns:r="http://schemas.openxmlformats.org/officeDocument/2006/relationships" xmlns:p="http://schemas.openxmlformats.org/presentationml/2006/main">
  <p:tag name="NUM" val="3"/>
</p:tagLst>
</file>

<file path=ppt/tags/tag387.xml><?xml version="1.0" encoding="utf-8"?>
<p:tagLst xmlns:a="http://schemas.openxmlformats.org/drawingml/2006/main" xmlns:r="http://schemas.openxmlformats.org/officeDocument/2006/relationships" xmlns:p="http://schemas.openxmlformats.org/presentationml/2006/main">
  <p:tag name="NUM" val="4"/>
</p:tagLst>
</file>

<file path=ppt/tags/tag388.xml><?xml version="1.0" encoding="utf-8"?>
<p:tagLst xmlns:a="http://schemas.openxmlformats.org/drawingml/2006/main" xmlns:r="http://schemas.openxmlformats.org/officeDocument/2006/relationships" xmlns:p="http://schemas.openxmlformats.org/presentationml/2006/main">
  <p:tag name="NUM" val="5"/>
</p:tagLst>
</file>

<file path=ppt/tags/tag389.xml><?xml version="1.0" encoding="utf-8"?>
<p:tagLst xmlns:a="http://schemas.openxmlformats.org/drawingml/2006/main" xmlns:r="http://schemas.openxmlformats.org/officeDocument/2006/relationships" xmlns:p="http://schemas.openxmlformats.org/presentationml/2006/main">
  <p:tag name="NUM" val="6"/>
</p:tagLst>
</file>

<file path=ppt/tags/tag39.xml><?xml version="1.0" encoding="utf-8"?>
<p:tagLst xmlns:a="http://schemas.openxmlformats.org/drawingml/2006/main" xmlns:r="http://schemas.openxmlformats.org/officeDocument/2006/relationships" xmlns:p="http://schemas.openxmlformats.org/presentationml/2006/main">
  <p:tag name="NUM" val="12"/>
</p:tagLst>
</file>

<file path=ppt/tags/tag390.xml><?xml version="1.0" encoding="utf-8"?>
<p:tagLst xmlns:a="http://schemas.openxmlformats.org/drawingml/2006/main" xmlns:r="http://schemas.openxmlformats.org/officeDocument/2006/relationships" xmlns:p="http://schemas.openxmlformats.org/presentationml/2006/main">
  <p:tag name="NUM" val="7"/>
</p:tagLst>
</file>

<file path=ppt/tags/tag391.xml><?xml version="1.0" encoding="utf-8"?>
<p:tagLst xmlns:a="http://schemas.openxmlformats.org/drawingml/2006/main" xmlns:r="http://schemas.openxmlformats.org/officeDocument/2006/relationships" xmlns:p="http://schemas.openxmlformats.org/presentationml/2006/main">
  <p:tag name="NUM" val="8"/>
</p:tagLst>
</file>

<file path=ppt/tags/tag392.xml><?xml version="1.0" encoding="utf-8"?>
<p:tagLst xmlns:a="http://schemas.openxmlformats.org/drawingml/2006/main" xmlns:r="http://schemas.openxmlformats.org/officeDocument/2006/relationships" xmlns:p="http://schemas.openxmlformats.org/presentationml/2006/main">
  <p:tag name="NUM" val="9"/>
</p:tagLst>
</file>

<file path=ppt/tags/tag393.xml><?xml version="1.0" encoding="utf-8"?>
<p:tagLst xmlns:a="http://schemas.openxmlformats.org/drawingml/2006/main" xmlns:r="http://schemas.openxmlformats.org/officeDocument/2006/relationships" xmlns:p="http://schemas.openxmlformats.org/presentationml/2006/main">
  <p:tag name="NUM" val="10"/>
</p:tagLst>
</file>

<file path=ppt/tags/tag394.xml><?xml version="1.0" encoding="utf-8"?>
<p:tagLst xmlns:a="http://schemas.openxmlformats.org/drawingml/2006/main" xmlns:r="http://schemas.openxmlformats.org/officeDocument/2006/relationships" xmlns:p="http://schemas.openxmlformats.org/presentationml/2006/main">
  <p:tag name="NUM" val="1"/>
</p:tagLst>
</file>

<file path=ppt/tags/tag395.xml><?xml version="1.0" encoding="utf-8"?>
<p:tagLst xmlns:a="http://schemas.openxmlformats.org/drawingml/2006/main" xmlns:r="http://schemas.openxmlformats.org/officeDocument/2006/relationships" xmlns:p="http://schemas.openxmlformats.org/presentationml/2006/main">
  <p:tag name="NUM" val="2"/>
</p:tagLst>
</file>

<file path=ppt/tags/tag396.xml><?xml version="1.0" encoding="utf-8"?>
<p:tagLst xmlns:a="http://schemas.openxmlformats.org/drawingml/2006/main" xmlns:r="http://schemas.openxmlformats.org/officeDocument/2006/relationships" xmlns:p="http://schemas.openxmlformats.org/presentationml/2006/main">
  <p:tag name="NUM" val="3"/>
</p:tagLst>
</file>

<file path=ppt/tags/tag397.xml><?xml version="1.0" encoding="utf-8"?>
<p:tagLst xmlns:a="http://schemas.openxmlformats.org/drawingml/2006/main" xmlns:r="http://schemas.openxmlformats.org/officeDocument/2006/relationships" xmlns:p="http://schemas.openxmlformats.org/presentationml/2006/main">
  <p:tag name="NUM" val="4"/>
</p:tagLst>
</file>

<file path=ppt/tags/tag398.xml><?xml version="1.0" encoding="utf-8"?>
<p:tagLst xmlns:a="http://schemas.openxmlformats.org/drawingml/2006/main" xmlns:r="http://schemas.openxmlformats.org/officeDocument/2006/relationships" xmlns:p="http://schemas.openxmlformats.org/presentationml/2006/main">
  <p:tag name="NUM" val="5"/>
</p:tagLst>
</file>

<file path=ppt/tags/tag39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3"/>
</p:tagLst>
</file>

<file path=ppt/tags/tag400.xml><?xml version="1.0" encoding="utf-8"?>
<p:tagLst xmlns:a="http://schemas.openxmlformats.org/drawingml/2006/main" xmlns:r="http://schemas.openxmlformats.org/officeDocument/2006/relationships" xmlns:p="http://schemas.openxmlformats.org/presentationml/2006/main">
  <p:tag name="NUM" val="7"/>
</p:tagLst>
</file>

<file path=ppt/tags/tag401.xml><?xml version="1.0" encoding="utf-8"?>
<p:tagLst xmlns:a="http://schemas.openxmlformats.org/drawingml/2006/main" xmlns:r="http://schemas.openxmlformats.org/officeDocument/2006/relationships" xmlns:p="http://schemas.openxmlformats.org/presentationml/2006/main">
  <p:tag name="NUM" val="8"/>
</p:tagLst>
</file>

<file path=ppt/tags/tag402.xml><?xml version="1.0" encoding="utf-8"?>
<p:tagLst xmlns:a="http://schemas.openxmlformats.org/drawingml/2006/main" xmlns:r="http://schemas.openxmlformats.org/officeDocument/2006/relationships" xmlns:p="http://schemas.openxmlformats.org/presentationml/2006/main">
  <p:tag name="NUM" val="9"/>
</p:tagLst>
</file>

<file path=ppt/tags/tag403.xml><?xml version="1.0" encoding="utf-8"?>
<p:tagLst xmlns:a="http://schemas.openxmlformats.org/drawingml/2006/main" xmlns:r="http://schemas.openxmlformats.org/officeDocument/2006/relationships" xmlns:p="http://schemas.openxmlformats.org/presentationml/2006/main">
  <p:tag name="NUM" val="10"/>
</p:tagLst>
</file>

<file path=ppt/tags/tag404.xml><?xml version="1.0" encoding="utf-8"?>
<p:tagLst xmlns:a="http://schemas.openxmlformats.org/drawingml/2006/main" xmlns:r="http://schemas.openxmlformats.org/officeDocument/2006/relationships" xmlns:p="http://schemas.openxmlformats.org/presentationml/2006/main">
  <p:tag name="NUM" val="11"/>
</p:tagLst>
</file>

<file path=ppt/tags/tag405.xml><?xml version="1.0" encoding="utf-8"?>
<p:tagLst xmlns:a="http://schemas.openxmlformats.org/drawingml/2006/main" xmlns:r="http://schemas.openxmlformats.org/officeDocument/2006/relationships" xmlns:p="http://schemas.openxmlformats.org/presentationml/2006/main">
  <p:tag name="NUM" val="12"/>
</p:tagLst>
</file>

<file path=ppt/tags/tag406.xml><?xml version="1.0" encoding="utf-8"?>
<p:tagLst xmlns:a="http://schemas.openxmlformats.org/drawingml/2006/main" xmlns:r="http://schemas.openxmlformats.org/officeDocument/2006/relationships" xmlns:p="http://schemas.openxmlformats.org/presentationml/2006/main">
  <p:tag name="NUM" val="1"/>
</p:tagLst>
</file>

<file path=ppt/tags/tag407.xml><?xml version="1.0" encoding="utf-8"?>
<p:tagLst xmlns:a="http://schemas.openxmlformats.org/drawingml/2006/main" xmlns:r="http://schemas.openxmlformats.org/officeDocument/2006/relationships" xmlns:p="http://schemas.openxmlformats.org/presentationml/2006/main">
  <p:tag name="NUM" val="2"/>
</p:tagLst>
</file>

<file path=ppt/tags/tag408.xml><?xml version="1.0" encoding="utf-8"?>
<p:tagLst xmlns:a="http://schemas.openxmlformats.org/drawingml/2006/main" xmlns:r="http://schemas.openxmlformats.org/officeDocument/2006/relationships" xmlns:p="http://schemas.openxmlformats.org/presentationml/2006/main">
  <p:tag name="NUM" val="3"/>
</p:tagLst>
</file>

<file path=ppt/tags/tag409.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14"/>
</p:tagLst>
</file>

<file path=ppt/tags/tag410.xml><?xml version="1.0" encoding="utf-8"?>
<p:tagLst xmlns:a="http://schemas.openxmlformats.org/drawingml/2006/main" xmlns:r="http://schemas.openxmlformats.org/officeDocument/2006/relationships" xmlns:p="http://schemas.openxmlformats.org/presentationml/2006/main">
  <p:tag name="NUM" val="5"/>
</p:tagLst>
</file>

<file path=ppt/tags/tag411.xml><?xml version="1.0" encoding="utf-8"?>
<p:tagLst xmlns:a="http://schemas.openxmlformats.org/drawingml/2006/main" xmlns:r="http://schemas.openxmlformats.org/officeDocument/2006/relationships" xmlns:p="http://schemas.openxmlformats.org/presentationml/2006/main">
  <p:tag name="NUM" val="6"/>
</p:tagLst>
</file>

<file path=ppt/tags/tag412.xml><?xml version="1.0" encoding="utf-8"?>
<p:tagLst xmlns:a="http://schemas.openxmlformats.org/drawingml/2006/main" xmlns:r="http://schemas.openxmlformats.org/officeDocument/2006/relationships" xmlns:p="http://schemas.openxmlformats.org/presentationml/2006/main">
  <p:tag name="NUM" val="7"/>
</p:tagLst>
</file>

<file path=ppt/tags/tag413.xml><?xml version="1.0" encoding="utf-8"?>
<p:tagLst xmlns:a="http://schemas.openxmlformats.org/drawingml/2006/main" xmlns:r="http://schemas.openxmlformats.org/officeDocument/2006/relationships" xmlns:p="http://schemas.openxmlformats.org/presentationml/2006/main">
  <p:tag name="NUM" val="8"/>
</p:tagLst>
</file>

<file path=ppt/tags/tag414.xml><?xml version="1.0" encoding="utf-8"?>
<p:tagLst xmlns:a="http://schemas.openxmlformats.org/drawingml/2006/main" xmlns:r="http://schemas.openxmlformats.org/officeDocument/2006/relationships" xmlns:p="http://schemas.openxmlformats.org/presentationml/2006/main">
  <p:tag name="NUM" val="9"/>
</p:tagLst>
</file>

<file path=ppt/tags/tag415.xml><?xml version="1.0" encoding="utf-8"?>
<p:tagLst xmlns:a="http://schemas.openxmlformats.org/drawingml/2006/main" xmlns:r="http://schemas.openxmlformats.org/officeDocument/2006/relationships" xmlns:p="http://schemas.openxmlformats.org/presentationml/2006/main">
  <p:tag name="NUM" val="10"/>
</p:tagLst>
</file>

<file path=ppt/tags/tag416.xml><?xml version="1.0" encoding="utf-8"?>
<p:tagLst xmlns:a="http://schemas.openxmlformats.org/drawingml/2006/main" xmlns:r="http://schemas.openxmlformats.org/officeDocument/2006/relationships" xmlns:p="http://schemas.openxmlformats.org/presentationml/2006/main">
  <p:tag name="NUM" val="11"/>
</p:tagLst>
</file>

<file path=ppt/tags/tag417.xml><?xml version="1.0" encoding="utf-8"?>
<p:tagLst xmlns:a="http://schemas.openxmlformats.org/drawingml/2006/main" xmlns:r="http://schemas.openxmlformats.org/officeDocument/2006/relationships" xmlns:p="http://schemas.openxmlformats.org/presentationml/2006/main">
  <p:tag name="NUM" val="12"/>
</p:tagLst>
</file>

<file path=ppt/tags/tag418.xml><?xml version="1.0" encoding="utf-8"?>
<p:tagLst xmlns:a="http://schemas.openxmlformats.org/drawingml/2006/main" xmlns:r="http://schemas.openxmlformats.org/officeDocument/2006/relationships" xmlns:p="http://schemas.openxmlformats.org/presentationml/2006/main">
  <p:tag name="NUM" val="1"/>
</p:tagLst>
</file>

<file path=ppt/tags/tag419.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15"/>
</p:tagLst>
</file>

<file path=ppt/tags/tag420.xml><?xml version="1.0" encoding="utf-8"?>
<p:tagLst xmlns:a="http://schemas.openxmlformats.org/drawingml/2006/main" xmlns:r="http://schemas.openxmlformats.org/officeDocument/2006/relationships" xmlns:p="http://schemas.openxmlformats.org/presentationml/2006/main">
  <p:tag name="NUM" val="3"/>
</p:tagLst>
</file>

<file path=ppt/tags/tag421.xml><?xml version="1.0" encoding="utf-8"?>
<p:tagLst xmlns:a="http://schemas.openxmlformats.org/drawingml/2006/main" xmlns:r="http://schemas.openxmlformats.org/officeDocument/2006/relationships" xmlns:p="http://schemas.openxmlformats.org/presentationml/2006/main">
  <p:tag name="NUM" val="4"/>
</p:tagLst>
</file>

<file path=ppt/tags/tag422.xml><?xml version="1.0" encoding="utf-8"?>
<p:tagLst xmlns:a="http://schemas.openxmlformats.org/drawingml/2006/main" xmlns:r="http://schemas.openxmlformats.org/officeDocument/2006/relationships" xmlns:p="http://schemas.openxmlformats.org/presentationml/2006/main">
  <p:tag name="NUM" val="5"/>
</p:tagLst>
</file>

<file path=ppt/tags/tag423.xml><?xml version="1.0" encoding="utf-8"?>
<p:tagLst xmlns:a="http://schemas.openxmlformats.org/drawingml/2006/main" xmlns:r="http://schemas.openxmlformats.org/officeDocument/2006/relationships" xmlns:p="http://schemas.openxmlformats.org/presentationml/2006/main">
  <p:tag name="NUM" val="6"/>
</p:tagLst>
</file>

<file path=ppt/tags/tag424.xml><?xml version="1.0" encoding="utf-8"?>
<p:tagLst xmlns:a="http://schemas.openxmlformats.org/drawingml/2006/main" xmlns:r="http://schemas.openxmlformats.org/officeDocument/2006/relationships" xmlns:p="http://schemas.openxmlformats.org/presentationml/2006/main">
  <p:tag name="NUM" val="7"/>
</p:tagLst>
</file>

<file path=ppt/tags/tag425.xml><?xml version="1.0" encoding="utf-8"?>
<p:tagLst xmlns:a="http://schemas.openxmlformats.org/drawingml/2006/main" xmlns:r="http://schemas.openxmlformats.org/officeDocument/2006/relationships" xmlns:p="http://schemas.openxmlformats.org/presentationml/2006/main">
  <p:tag name="NUM" val="8"/>
</p:tagLst>
</file>

<file path=ppt/tags/tag426.xml><?xml version="1.0" encoding="utf-8"?>
<p:tagLst xmlns:a="http://schemas.openxmlformats.org/drawingml/2006/main" xmlns:r="http://schemas.openxmlformats.org/officeDocument/2006/relationships" xmlns:p="http://schemas.openxmlformats.org/presentationml/2006/main">
  <p:tag name="NUM" val="9"/>
</p:tagLst>
</file>

<file path=ppt/tags/tag427.xml><?xml version="1.0" encoding="utf-8"?>
<p:tagLst xmlns:a="http://schemas.openxmlformats.org/drawingml/2006/main" xmlns:r="http://schemas.openxmlformats.org/officeDocument/2006/relationships" xmlns:p="http://schemas.openxmlformats.org/presentationml/2006/main">
  <p:tag name="NUM" val="10"/>
</p:tagLst>
</file>

<file path=ppt/tags/tag428.xml><?xml version="1.0" encoding="utf-8"?>
<p:tagLst xmlns:a="http://schemas.openxmlformats.org/drawingml/2006/main" xmlns:r="http://schemas.openxmlformats.org/officeDocument/2006/relationships" xmlns:p="http://schemas.openxmlformats.org/presentationml/2006/main">
  <p:tag name="NUM" val="11"/>
</p:tagLst>
</file>

<file path=ppt/tags/tag429.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30.xml><?xml version="1.0" encoding="utf-8"?>
<p:tagLst xmlns:a="http://schemas.openxmlformats.org/drawingml/2006/main" xmlns:r="http://schemas.openxmlformats.org/officeDocument/2006/relationships" xmlns:p="http://schemas.openxmlformats.org/presentationml/2006/main">
  <p:tag name="NUM" val="2"/>
</p:tagLst>
</file>

<file path=ppt/tags/tag431.xml><?xml version="1.0" encoding="utf-8"?>
<p:tagLst xmlns:a="http://schemas.openxmlformats.org/drawingml/2006/main" xmlns:r="http://schemas.openxmlformats.org/officeDocument/2006/relationships" xmlns:p="http://schemas.openxmlformats.org/presentationml/2006/main">
  <p:tag name="NUM" val="3"/>
</p:tagLst>
</file>

<file path=ppt/tags/tag432.xml><?xml version="1.0" encoding="utf-8"?>
<p:tagLst xmlns:a="http://schemas.openxmlformats.org/drawingml/2006/main" xmlns:r="http://schemas.openxmlformats.org/officeDocument/2006/relationships" xmlns:p="http://schemas.openxmlformats.org/presentationml/2006/main">
  <p:tag name="NUM" val="4"/>
</p:tagLst>
</file>

<file path=ppt/tags/tag433.xml><?xml version="1.0" encoding="utf-8"?>
<p:tagLst xmlns:a="http://schemas.openxmlformats.org/drawingml/2006/main" xmlns:r="http://schemas.openxmlformats.org/officeDocument/2006/relationships" xmlns:p="http://schemas.openxmlformats.org/presentationml/2006/main">
  <p:tag name="NUM" val="5"/>
</p:tagLst>
</file>

<file path=ppt/tags/tag434.xml><?xml version="1.0" encoding="utf-8"?>
<p:tagLst xmlns:a="http://schemas.openxmlformats.org/drawingml/2006/main" xmlns:r="http://schemas.openxmlformats.org/officeDocument/2006/relationships" xmlns:p="http://schemas.openxmlformats.org/presentationml/2006/main">
  <p:tag name="NUM" val="6"/>
</p:tagLst>
</file>

<file path=ppt/tags/tag435.xml><?xml version="1.0" encoding="utf-8"?>
<p:tagLst xmlns:a="http://schemas.openxmlformats.org/drawingml/2006/main" xmlns:r="http://schemas.openxmlformats.org/officeDocument/2006/relationships" xmlns:p="http://schemas.openxmlformats.org/presentationml/2006/main">
  <p:tag name="NUM" val="7"/>
</p:tagLst>
</file>

<file path=ppt/tags/tag436.xml><?xml version="1.0" encoding="utf-8"?>
<p:tagLst xmlns:a="http://schemas.openxmlformats.org/drawingml/2006/main" xmlns:r="http://schemas.openxmlformats.org/officeDocument/2006/relationships" xmlns:p="http://schemas.openxmlformats.org/presentationml/2006/main">
  <p:tag name="NUM" val="8"/>
</p:tagLst>
</file>

<file path=ppt/tags/tag437.xml><?xml version="1.0" encoding="utf-8"?>
<p:tagLst xmlns:a="http://schemas.openxmlformats.org/drawingml/2006/main" xmlns:r="http://schemas.openxmlformats.org/officeDocument/2006/relationships" xmlns:p="http://schemas.openxmlformats.org/presentationml/2006/main">
  <p:tag name="NUM" val="9"/>
</p:tagLst>
</file>

<file path=ppt/tags/tag438.xml><?xml version="1.0" encoding="utf-8"?>
<p:tagLst xmlns:a="http://schemas.openxmlformats.org/drawingml/2006/main" xmlns:r="http://schemas.openxmlformats.org/officeDocument/2006/relationships" xmlns:p="http://schemas.openxmlformats.org/presentationml/2006/main">
  <p:tag name="NUM" val="10"/>
</p:tagLst>
</file>

<file path=ppt/tags/tag439.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40.xml><?xml version="1.0" encoding="utf-8"?>
<p:tagLst xmlns:a="http://schemas.openxmlformats.org/drawingml/2006/main" xmlns:r="http://schemas.openxmlformats.org/officeDocument/2006/relationships" xmlns:p="http://schemas.openxmlformats.org/presentationml/2006/main">
  <p:tag name="NUM" val="2"/>
</p:tagLst>
</file>

<file path=ppt/tags/tag441.xml><?xml version="1.0" encoding="utf-8"?>
<p:tagLst xmlns:a="http://schemas.openxmlformats.org/drawingml/2006/main" xmlns:r="http://schemas.openxmlformats.org/officeDocument/2006/relationships" xmlns:p="http://schemas.openxmlformats.org/presentationml/2006/main">
  <p:tag name="NUM" val="3"/>
</p:tagLst>
</file>

<file path=ppt/tags/tag442.xml><?xml version="1.0" encoding="utf-8"?>
<p:tagLst xmlns:a="http://schemas.openxmlformats.org/drawingml/2006/main" xmlns:r="http://schemas.openxmlformats.org/officeDocument/2006/relationships" xmlns:p="http://schemas.openxmlformats.org/presentationml/2006/main">
  <p:tag name="NUM" val="4"/>
</p:tagLst>
</file>

<file path=ppt/tags/tag443.xml><?xml version="1.0" encoding="utf-8"?>
<p:tagLst xmlns:a="http://schemas.openxmlformats.org/drawingml/2006/main" xmlns:r="http://schemas.openxmlformats.org/officeDocument/2006/relationships" xmlns:p="http://schemas.openxmlformats.org/presentationml/2006/main">
  <p:tag name="NUM" val="5"/>
</p:tagLst>
</file>

<file path=ppt/tags/tag444.xml><?xml version="1.0" encoding="utf-8"?>
<p:tagLst xmlns:a="http://schemas.openxmlformats.org/drawingml/2006/main" xmlns:r="http://schemas.openxmlformats.org/officeDocument/2006/relationships" xmlns:p="http://schemas.openxmlformats.org/presentationml/2006/main">
  <p:tag name="NUM" val="6"/>
</p:tagLst>
</file>

<file path=ppt/tags/tag445.xml><?xml version="1.0" encoding="utf-8"?>
<p:tagLst xmlns:a="http://schemas.openxmlformats.org/drawingml/2006/main" xmlns:r="http://schemas.openxmlformats.org/officeDocument/2006/relationships" xmlns:p="http://schemas.openxmlformats.org/presentationml/2006/main">
  <p:tag name="NUM" val="7"/>
</p:tagLst>
</file>

<file path=ppt/tags/tag446.xml><?xml version="1.0" encoding="utf-8"?>
<p:tagLst xmlns:a="http://schemas.openxmlformats.org/drawingml/2006/main" xmlns:r="http://schemas.openxmlformats.org/officeDocument/2006/relationships" xmlns:p="http://schemas.openxmlformats.org/presentationml/2006/main">
  <p:tag name="NUM" val="8"/>
</p:tagLst>
</file>

<file path=ppt/tags/tag447.xml><?xml version="1.0" encoding="utf-8"?>
<p:tagLst xmlns:a="http://schemas.openxmlformats.org/drawingml/2006/main" xmlns:r="http://schemas.openxmlformats.org/officeDocument/2006/relationships" xmlns:p="http://schemas.openxmlformats.org/presentationml/2006/main">
  <p:tag name="NUM" val="9"/>
</p:tagLst>
</file>

<file path=ppt/tags/tag448.xml><?xml version="1.0" encoding="utf-8"?>
<p:tagLst xmlns:a="http://schemas.openxmlformats.org/drawingml/2006/main" xmlns:r="http://schemas.openxmlformats.org/officeDocument/2006/relationships" xmlns:p="http://schemas.openxmlformats.org/presentationml/2006/main">
  <p:tag name="NUM" val="10"/>
</p:tagLst>
</file>

<file path=ppt/tags/tag449.xml><?xml version="1.0" encoding="utf-8"?>
<p:tagLst xmlns:a="http://schemas.openxmlformats.org/drawingml/2006/main" xmlns:r="http://schemas.openxmlformats.org/officeDocument/2006/relationships" xmlns:p="http://schemas.openxmlformats.org/presentationml/2006/main">
  <p:tag name="NUM" val="11"/>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50.xml><?xml version="1.0" encoding="utf-8"?>
<p:tagLst xmlns:a="http://schemas.openxmlformats.org/drawingml/2006/main" xmlns:r="http://schemas.openxmlformats.org/officeDocument/2006/relationships" xmlns:p="http://schemas.openxmlformats.org/presentationml/2006/main">
  <p:tag name="NUM" val="12"/>
</p:tagLst>
</file>

<file path=ppt/tags/tag451.xml><?xml version="1.0" encoding="utf-8"?>
<p:tagLst xmlns:a="http://schemas.openxmlformats.org/drawingml/2006/main" xmlns:r="http://schemas.openxmlformats.org/officeDocument/2006/relationships" xmlns:p="http://schemas.openxmlformats.org/presentationml/2006/main">
  <p:tag name="NUM" val="1"/>
</p:tagLst>
</file>

<file path=ppt/tags/tag452.xml><?xml version="1.0" encoding="utf-8"?>
<p:tagLst xmlns:a="http://schemas.openxmlformats.org/drawingml/2006/main" xmlns:r="http://schemas.openxmlformats.org/officeDocument/2006/relationships" xmlns:p="http://schemas.openxmlformats.org/presentationml/2006/main">
  <p:tag name="NUM" val="2"/>
</p:tagLst>
</file>

<file path=ppt/tags/tag453.xml><?xml version="1.0" encoding="utf-8"?>
<p:tagLst xmlns:a="http://schemas.openxmlformats.org/drawingml/2006/main" xmlns:r="http://schemas.openxmlformats.org/officeDocument/2006/relationships" xmlns:p="http://schemas.openxmlformats.org/presentationml/2006/main">
  <p:tag name="NUM" val="3"/>
</p:tagLst>
</file>

<file path=ppt/tags/tag454.xml><?xml version="1.0" encoding="utf-8"?>
<p:tagLst xmlns:a="http://schemas.openxmlformats.org/drawingml/2006/main" xmlns:r="http://schemas.openxmlformats.org/officeDocument/2006/relationships" xmlns:p="http://schemas.openxmlformats.org/presentationml/2006/main">
  <p:tag name="NUM" val="4"/>
</p:tagLst>
</file>

<file path=ppt/tags/tag455.xml><?xml version="1.0" encoding="utf-8"?>
<p:tagLst xmlns:a="http://schemas.openxmlformats.org/drawingml/2006/main" xmlns:r="http://schemas.openxmlformats.org/officeDocument/2006/relationships" xmlns:p="http://schemas.openxmlformats.org/presentationml/2006/main">
  <p:tag name="NUM" val="5"/>
</p:tagLst>
</file>

<file path=ppt/tags/tag456.xml><?xml version="1.0" encoding="utf-8"?>
<p:tagLst xmlns:a="http://schemas.openxmlformats.org/drawingml/2006/main" xmlns:r="http://schemas.openxmlformats.org/officeDocument/2006/relationships" xmlns:p="http://schemas.openxmlformats.org/presentationml/2006/main">
  <p:tag name="NUM" val="6"/>
</p:tagLst>
</file>

<file path=ppt/tags/tag457.xml><?xml version="1.0" encoding="utf-8"?>
<p:tagLst xmlns:a="http://schemas.openxmlformats.org/drawingml/2006/main" xmlns:r="http://schemas.openxmlformats.org/officeDocument/2006/relationships" xmlns:p="http://schemas.openxmlformats.org/presentationml/2006/main">
  <p:tag name="NUM" val="7"/>
</p:tagLst>
</file>

<file path=ppt/tags/tag458.xml><?xml version="1.0" encoding="utf-8"?>
<p:tagLst xmlns:a="http://schemas.openxmlformats.org/drawingml/2006/main" xmlns:r="http://schemas.openxmlformats.org/officeDocument/2006/relationships" xmlns:p="http://schemas.openxmlformats.org/presentationml/2006/main">
  <p:tag name="NUM" val="8"/>
</p:tagLst>
</file>

<file path=ppt/tags/tag459.xml><?xml version="1.0" encoding="utf-8"?>
<p:tagLst xmlns:a="http://schemas.openxmlformats.org/drawingml/2006/main" xmlns:r="http://schemas.openxmlformats.org/officeDocument/2006/relationships" xmlns:p="http://schemas.openxmlformats.org/presentationml/2006/main">
  <p:tag name="NUM" val="9"/>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60.xml><?xml version="1.0" encoding="utf-8"?>
<p:tagLst xmlns:a="http://schemas.openxmlformats.org/drawingml/2006/main" xmlns:r="http://schemas.openxmlformats.org/officeDocument/2006/relationships" xmlns:p="http://schemas.openxmlformats.org/presentationml/2006/main">
  <p:tag name="NUM" val="10"/>
</p:tagLst>
</file>

<file path=ppt/tags/tag461.xml><?xml version="1.0" encoding="utf-8"?>
<p:tagLst xmlns:a="http://schemas.openxmlformats.org/drawingml/2006/main" xmlns:r="http://schemas.openxmlformats.org/officeDocument/2006/relationships" xmlns:p="http://schemas.openxmlformats.org/presentationml/2006/main">
  <p:tag name="NUM" val="11"/>
</p:tagLst>
</file>

<file path=ppt/tags/tag462.xml><?xml version="1.0" encoding="utf-8"?>
<p:tagLst xmlns:a="http://schemas.openxmlformats.org/drawingml/2006/main" xmlns:r="http://schemas.openxmlformats.org/officeDocument/2006/relationships" xmlns:p="http://schemas.openxmlformats.org/presentationml/2006/main">
  <p:tag name="NUM" val="12"/>
</p:tagLst>
</file>

<file path=ppt/tags/tag463.xml><?xml version="1.0" encoding="utf-8"?>
<p:tagLst xmlns:a="http://schemas.openxmlformats.org/drawingml/2006/main" xmlns:r="http://schemas.openxmlformats.org/officeDocument/2006/relationships" xmlns:p="http://schemas.openxmlformats.org/presentationml/2006/main">
  <p:tag name="NUM" val="1"/>
</p:tagLst>
</file>

<file path=ppt/tags/tag464.xml><?xml version="1.0" encoding="utf-8"?>
<p:tagLst xmlns:a="http://schemas.openxmlformats.org/drawingml/2006/main" xmlns:r="http://schemas.openxmlformats.org/officeDocument/2006/relationships" xmlns:p="http://schemas.openxmlformats.org/presentationml/2006/main">
  <p:tag name="NUM" val="2"/>
</p:tagLst>
</file>

<file path=ppt/tags/tag465.xml><?xml version="1.0" encoding="utf-8"?>
<p:tagLst xmlns:a="http://schemas.openxmlformats.org/drawingml/2006/main" xmlns:r="http://schemas.openxmlformats.org/officeDocument/2006/relationships" xmlns:p="http://schemas.openxmlformats.org/presentationml/2006/main">
  <p:tag name="NUM" val="3"/>
</p:tagLst>
</file>

<file path=ppt/tags/tag466.xml><?xml version="1.0" encoding="utf-8"?>
<p:tagLst xmlns:a="http://schemas.openxmlformats.org/drawingml/2006/main" xmlns:r="http://schemas.openxmlformats.org/officeDocument/2006/relationships" xmlns:p="http://schemas.openxmlformats.org/presentationml/2006/main">
  <p:tag name="NUM" val="4"/>
</p:tagLst>
</file>

<file path=ppt/tags/tag467.xml><?xml version="1.0" encoding="utf-8"?>
<p:tagLst xmlns:a="http://schemas.openxmlformats.org/drawingml/2006/main" xmlns:r="http://schemas.openxmlformats.org/officeDocument/2006/relationships" xmlns:p="http://schemas.openxmlformats.org/presentationml/2006/main">
  <p:tag name="NUM" val="5"/>
</p:tagLst>
</file>

<file path=ppt/tags/tag468.xml><?xml version="1.0" encoding="utf-8"?>
<p:tagLst xmlns:a="http://schemas.openxmlformats.org/drawingml/2006/main" xmlns:r="http://schemas.openxmlformats.org/officeDocument/2006/relationships" xmlns:p="http://schemas.openxmlformats.org/presentationml/2006/main">
  <p:tag name="NUM" val="6"/>
</p:tagLst>
</file>

<file path=ppt/tags/tag469.xml><?xml version="1.0" encoding="utf-8"?>
<p:tagLst xmlns:a="http://schemas.openxmlformats.org/drawingml/2006/main" xmlns:r="http://schemas.openxmlformats.org/officeDocument/2006/relationships" xmlns:p="http://schemas.openxmlformats.org/presentationml/2006/main">
  <p:tag name="NUM" val="7"/>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70.xml><?xml version="1.0" encoding="utf-8"?>
<p:tagLst xmlns:a="http://schemas.openxmlformats.org/drawingml/2006/main" xmlns:r="http://schemas.openxmlformats.org/officeDocument/2006/relationships" xmlns:p="http://schemas.openxmlformats.org/presentationml/2006/main">
  <p:tag name="NUM" val="8"/>
</p:tagLst>
</file>

<file path=ppt/tags/tag471.xml><?xml version="1.0" encoding="utf-8"?>
<p:tagLst xmlns:a="http://schemas.openxmlformats.org/drawingml/2006/main" xmlns:r="http://schemas.openxmlformats.org/officeDocument/2006/relationships" xmlns:p="http://schemas.openxmlformats.org/presentationml/2006/main">
  <p:tag name="NUM" val="9"/>
</p:tagLst>
</file>

<file path=ppt/tags/tag472.xml><?xml version="1.0" encoding="utf-8"?>
<p:tagLst xmlns:a="http://schemas.openxmlformats.org/drawingml/2006/main" xmlns:r="http://schemas.openxmlformats.org/officeDocument/2006/relationships" xmlns:p="http://schemas.openxmlformats.org/presentationml/2006/main">
  <p:tag name="NUM" val="10"/>
</p:tagLst>
</file>

<file path=ppt/tags/tag473.xml><?xml version="1.0" encoding="utf-8"?>
<p:tagLst xmlns:a="http://schemas.openxmlformats.org/drawingml/2006/main" xmlns:r="http://schemas.openxmlformats.org/officeDocument/2006/relationships" xmlns:p="http://schemas.openxmlformats.org/presentationml/2006/main">
  <p:tag name="NUM" val="11"/>
</p:tagLst>
</file>

<file path=ppt/tags/tag474.xml><?xml version="1.0" encoding="utf-8"?>
<p:tagLst xmlns:a="http://schemas.openxmlformats.org/drawingml/2006/main" xmlns:r="http://schemas.openxmlformats.org/officeDocument/2006/relationships" xmlns:p="http://schemas.openxmlformats.org/presentationml/2006/main">
  <p:tag name="NUM" val="1"/>
</p:tagLst>
</file>

<file path=ppt/tags/tag475.xml><?xml version="1.0" encoding="utf-8"?>
<p:tagLst xmlns:a="http://schemas.openxmlformats.org/drawingml/2006/main" xmlns:r="http://schemas.openxmlformats.org/officeDocument/2006/relationships" xmlns:p="http://schemas.openxmlformats.org/presentationml/2006/main">
  <p:tag name="NUM" val="2"/>
</p:tagLst>
</file>

<file path=ppt/tags/tag476.xml><?xml version="1.0" encoding="utf-8"?>
<p:tagLst xmlns:a="http://schemas.openxmlformats.org/drawingml/2006/main" xmlns:r="http://schemas.openxmlformats.org/officeDocument/2006/relationships" xmlns:p="http://schemas.openxmlformats.org/presentationml/2006/main">
  <p:tag name="NUM" val="3"/>
</p:tagLst>
</file>

<file path=ppt/tags/tag477.xml><?xml version="1.0" encoding="utf-8"?>
<p:tagLst xmlns:a="http://schemas.openxmlformats.org/drawingml/2006/main" xmlns:r="http://schemas.openxmlformats.org/officeDocument/2006/relationships" xmlns:p="http://schemas.openxmlformats.org/presentationml/2006/main">
  <p:tag name="NUM" val="4"/>
</p:tagLst>
</file>

<file path=ppt/tags/tag478.xml><?xml version="1.0" encoding="utf-8"?>
<p:tagLst xmlns:a="http://schemas.openxmlformats.org/drawingml/2006/main" xmlns:r="http://schemas.openxmlformats.org/officeDocument/2006/relationships" xmlns:p="http://schemas.openxmlformats.org/presentationml/2006/main">
  <p:tag name="NUM" val="5"/>
</p:tagLst>
</file>

<file path=ppt/tags/tag479.xml><?xml version="1.0" encoding="utf-8"?>
<p:tagLst xmlns:a="http://schemas.openxmlformats.org/drawingml/2006/main" xmlns:r="http://schemas.openxmlformats.org/officeDocument/2006/relationships" xmlns:p="http://schemas.openxmlformats.org/presentationml/2006/main">
  <p:tag name="NUM" val="6"/>
</p:tagLst>
</file>

<file path=ppt/tags/tag48.xml><?xml version="1.0" encoding="utf-8"?>
<p:tagLst xmlns:a="http://schemas.openxmlformats.org/drawingml/2006/main" xmlns:r="http://schemas.openxmlformats.org/officeDocument/2006/relationships" xmlns:p="http://schemas.openxmlformats.org/presentationml/2006/main">
  <p:tag name="NUM" val="6"/>
</p:tagLst>
</file>

<file path=ppt/tags/tag480.xml><?xml version="1.0" encoding="utf-8"?>
<p:tagLst xmlns:a="http://schemas.openxmlformats.org/drawingml/2006/main" xmlns:r="http://schemas.openxmlformats.org/officeDocument/2006/relationships" xmlns:p="http://schemas.openxmlformats.org/presentationml/2006/main">
  <p:tag name="NUM" val="7"/>
</p:tagLst>
</file>

<file path=ppt/tags/tag481.xml><?xml version="1.0" encoding="utf-8"?>
<p:tagLst xmlns:a="http://schemas.openxmlformats.org/drawingml/2006/main" xmlns:r="http://schemas.openxmlformats.org/officeDocument/2006/relationships" xmlns:p="http://schemas.openxmlformats.org/presentationml/2006/main">
  <p:tag name="NUM" val="8"/>
</p:tagLst>
</file>

<file path=ppt/tags/tag482.xml><?xml version="1.0" encoding="utf-8"?>
<p:tagLst xmlns:a="http://schemas.openxmlformats.org/drawingml/2006/main" xmlns:r="http://schemas.openxmlformats.org/officeDocument/2006/relationships" xmlns:p="http://schemas.openxmlformats.org/presentationml/2006/main">
  <p:tag name="NUM" val="9"/>
</p:tagLst>
</file>

<file path=ppt/tags/tag483.xml><?xml version="1.0" encoding="utf-8"?>
<p:tagLst xmlns:a="http://schemas.openxmlformats.org/drawingml/2006/main" xmlns:r="http://schemas.openxmlformats.org/officeDocument/2006/relationships" xmlns:p="http://schemas.openxmlformats.org/presentationml/2006/main">
  <p:tag name="NUM" val="10"/>
</p:tagLst>
</file>

<file path=ppt/tags/tag484.xml><?xml version="1.0" encoding="utf-8"?>
<p:tagLst xmlns:a="http://schemas.openxmlformats.org/drawingml/2006/main" xmlns:r="http://schemas.openxmlformats.org/officeDocument/2006/relationships" xmlns:p="http://schemas.openxmlformats.org/presentationml/2006/main">
  <p:tag name="NUM" val="1"/>
</p:tagLst>
</file>

<file path=ppt/tags/tag485.xml><?xml version="1.0" encoding="utf-8"?>
<p:tagLst xmlns:a="http://schemas.openxmlformats.org/drawingml/2006/main" xmlns:r="http://schemas.openxmlformats.org/officeDocument/2006/relationships" xmlns:p="http://schemas.openxmlformats.org/presentationml/2006/main">
  <p:tag name="NUM" val="2"/>
</p:tagLst>
</file>

<file path=ppt/tags/tag486.xml><?xml version="1.0" encoding="utf-8"?>
<p:tagLst xmlns:a="http://schemas.openxmlformats.org/drawingml/2006/main" xmlns:r="http://schemas.openxmlformats.org/officeDocument/2006/relationships" xmlns:p="http://schemas.openxmlformats.org/presentationml/2006/main">
  <p:tag name="NUM" val="3"/>
</p:tagLst>
</file>

<file path=ppt/tags/tag487.xml><?xml version="1.0" encoding="utf-8"?>
<p:tagLst xmlns:a="http://schemas.openxmlformats.org/drawingml/2006/main" xmlns:r="http://schemas.openxmlformats.org/officeDocument/2006/relationships" xmlns:p="http://schemas.openxmlformats.org/presentationml/2006/main">
  <p:tag name="NUM" val="4"/>
</p:tagLst>
</file>

<file path=ppt/tags/tag488.xml><?xml version="1.0" encoding="utf-8"?>
<p:tagLst xmlns:a="http://schemas.openxmlformats.org/drawingml/2006/main" xmlns:r="http://schemas.openxmlformats.org/officeDocument/2006/relationships" xmlns:p="http://schemas.openxmlformats.org/presentationml/2006/main">
  <p:tag name="NUM" val="5"/>
</p:tagLst>
</file>

<file path=ppt/tags/tag489.xml><?xml version="1.0" encoding="utf-8"?>
<p:tagLst xmlns:a="http://schemas.openxmlformats.org/drawingml/2006/main" xmlns:r="http://schemas.openxmlformats.org/officeDocument/2006/relationships" xmlns:p="http://schemas.openxmlformats.org/presentationml/2006/main">
  <p:tag name="NUM" val="6"/>
</p:tagLst>
</file>

<file path=ppt/tags/tag49.xml><?xml version="1.0" encoding="utf-8"?>
<p:tagLst xmlns:a="http://schemas.openxmlformats.org/drawingml/2006/main" xmlns:r="http://schemas.openxmlformats.org/officeDocument/2006/relationships" xmlns:p="http://schemas.openxmlformats.org/presentationml/2006/main">
  <p:tag name="NUM" val="7"/>
</p:tagLst>
</file>

<file path=ppt/tags/tag490.xml><?xml version="1.0" encoding="utf-8"?>
<p:tagLst xmlns:a="http://schemas.openxmlformats.org/drawingml/2006/main" xmlns:r="http://schemas.openxmlformats.org/officeDocument/2006/relationships" xmlns:p="http://schemas.openxmlformats.org/presentationml/2006/main">
  <p:tag name="NUM" val="7"/>
</p:tagLst>
</file>

<file path=ppt/tags/tag491.xml><?xml version="1.0" encoding="utf-8"?>
<p:tagLst xmlns:a="http://schemas.openxmlformats.org/drawingml/2006/main" xmlns:r="http://schemas.openxmlformats.org/officeDocument/2006/relationships" xmlns:p="http://schemas.openxmlformats.org/presentationml/2006/main">
  <p:tag name="NUM" val="8"/>
</p:tagLst>
</file>

<file path=ppt/tags/tag492.xml><?xml version="1.0" encoding="utf-8"?>
<p:tagLst xmlns:a="http://schemas.openxmlformats.org/drawingml/2006/main" xmlns:r="http://schemas.openxmlformats.org/officeDocument/2006/relationships" xmlns:p="http://schemas.openxmlformats.org/presentationml/2006/main">
  <p:tag name="NUM" val="9"/>
</p:tagLst>
</file>

<file path=ppt/tags/tag493.xml><?xml version="1.0" encoding="utf-8"?>
<p:tagLst xmlns:a="http://schemas.openxmlformats.org/drawingml/2006/main" xmlns:r="http://schemas.openxmlformats.org/officeDocument/2006/relationships" xmlns:p="http://schemas.openxmlformats.org/presentationml/2006/main">
  <p:tag name="NUM" val="10"/>
</p:tagLst>
</file>

<file path=ppt/tags/tag494.xml><?xml version="1.0" encoding="utf-8"?>
<p:tagLst xmlns:a="http://schemas.openxmlformats.org/drawingml/2006/main" xmlns:r="http://schemas.openxmlformats.org/officeDocument/2006/relationships" xmlns:p="http://schemas.openxmlformats.org/presentationml/2006/main">
  <p:tag name="NUM" val="11"/>
</p:tagLst>
</file>

<file path=ppt/tags/tag495.xml><?xml version="1.0" encoding="utf-8"?>
<p:tagLst xmlns:a="http://schemas.openxmlformats.org/drawingml/2006/main" xmlns:r="http://schemas.openxmlformats.org/officeDocument/2006/relationships" xmlns:p="http://schemas.openxmlformats.org/presentationml/2006/main">
  <p:tag name="NUM" val="12"/>
</p:tagLst>
</file>

<file path=ppt/tags/tag496.xml><?xml version="1.0" encoding="utf-8"?>
<p:tagLst xmlns:a="http://schemas.openxmlformats.org/drawingml/2006/main" xmlns:r="http://schemas.openxmlformats.org/officeDocument/2006/relationships" xmlns:p="http://schemas.openxmlformats.org/presentationml/2006/main">
  <p:tag name="NUM" val="13"/>
</p:tagLst>
</file>

<file path=ppt/tags/tag497.xml><?xml version="1.0" encoding="utf-8"?>
<p:tagLst xmlns:a="http://schemas.openxmlformats.org/drawingml/2006/main" xmlns:r="http://schemas.openxmlformats.org/officeDocument/2006/relationships" xmlns:p="http://schemas.openxmlformats.org/presentationml/2006/main">
  <p:tag name="NUM" val="1"/>
</p:tagLst>
</file>

<file path=ppt/tags/tag498.xml><?xml version="1.0" encoding="utf-8"?>
<p:tagLst xmlns:a="http://schemas.openxmlformats.org/drawingml/2006/main" xmlns:r="http://schemas.openxmlformats.org/officeDocument/2006/relationships" xmlns:p="http://schemas.openxmlformats.org/presentationml/2006/main">
  <p:tag name="NUM" val="2"/>
</p:tagLst>
</file>

<file path=ppt/tags/tag49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8"/>
</p:tagLst>
</file>

<file path=ppt/tags/tag500.xml><?xml version="1.0" encoding="utf-8"?>
<p:tagLst xmlns:a="http://schemas.openxmlformats.org/drawingml/2006/main" xmlns:r="http://schemas.openxmlformats.org/officeDocument/2006/relationships" xmlns:p="http://schemas.openxmlformats.org/presentationml/2006/main">
  <p:tag name="NUM" val="4"/>
</p:tagLst>
</file>

<file path=ppt/tags/tag501.xml><?xml version="1.0" encoding="utf-8"?>
<p:tagLst xmlns:a="http://schemas.openxmlformats.org/drawingml/2006/main" xmlns:r="http://schemas.openxmlformats.org/officeDocument/2006/relationships" xmlns:p="http://schemas.openxmlformats.org/presentationml/2006/main">
  <p:tag name="NUM" val="5"/>
</p:tagLst>
</file>

<file path=ppt/tags/tag502.xml><?xml version="1.0" encoding="utf-8"?>
<p:tagLst xmlns:a="http://schemas.openxmlformats.org/drawingml/2006/main" xmlns:r="http://schemas.openxmlformats.org/officeDocument/2006/relationships" xmlns:p="http://schemas.openxmlformats.org/presentationml/2006/main">
  <p:tag name="NUM" val="6"/>
</p:tagLst>
</file>

<file path=ppt/tags/tag503.xml><?xml version="1.0" encoding="utf-8"?>
<p:tagLst xmlns:a="http://schemas.openxmlformats.org/drawingml/2006/main" xmlns:r="http://schemas.openxmlformats.org/officeDocument/2006/relationships" xmlns:p="http://schemas.openxmlformats.org/presentationml/2006/main">
  <p:tag name="NUM" val="7"/>
</p:tagLst>
</file>

<file path=ppt/tags/tag504.xml><?xml version="1.0" encoding="utf-8"?>
<p:tagLst xmlns:a="http://schemas.openxmlformats.org/drawingml/2006/main" xmlns:r="http://schemas.openxmlformats.org/officeDocument/2006/relationships" xmlns:p="http://schemas.openxmlformats.org/presentationml/2006/main">
  <p:tag name="NUM" val="8"/>
</p:tagLst>
</file>

<file path=ppt/tags/tag505.xml><?xml version="1.0" encoding="utf-8"?>
<p:tagLst xmlns:a="http://schemas.openxmlformats.org/drawingml/2006/main" xmlns:r="http://schemas.openxmlformats.org/officeDocument/2006/relationships" xmlns:p="http://schemas.openxmlformats.org/presentationml/2006/main">
  <p:tag name="NUM" val="1"/>
</p:tagLst>
</file>

<file path=ppt/tags/tag506.xml><?xml version="1.0" encoding="utf-8"?>
<p:tagLst xmlns:a="http://schemas.openxmlformats.org/drawingml/2006/main" xmlns:r="http://schemas.openxmlformats.org/officeDocument/2006/relationships" xmlns:p="http://schemas.openxmlformats.org/presentationml/2006/main">
  <p:tag name="NUM" val="2"/>
</p:tagLst>
</file>

<file path=ppt/tags/tag507.xml><?xml version="1.0" encoding="utf-8"?>
<p:tagLst xmlns:a="http://schemas.openxmlformats.org/drawingml/2006/main" xmlns:r="http://schemas.openxmlformats.org/officeDocument/2006/relationships" xmlns:p="http://schemas.openxmlformats.org/presentationml/2006/main">
  <p:tag name="NUM" val="3"/>
</p:tagLst>
</file>

<file path=ppt/tags/tag508.xml><?xml version="1.0" encoding="utf-8"?>
<p:tagLst xmlns:a="http://schemas.openxmlformats.org/drawingml/2006/main" xmlns:r="http://schemas.openxmlformats.org/officeDocument/2006/relationships" xmlns:p="http://schemas.openxmlformats.org/presentationml/2006/main">
  <p:tag name="NUM" val="4"/>
</p:tagLst>
</file>

<file path=ppt/tags/tag509.xml><?xml version="1.0" encoding="utf-8"?>
<p:tagLst xmlns:a="http://schemas.openxmlformats.org/drawingml/2006/main" xmlns:r="http://schemas.openxmlformats.org/officeDocument/2006/relationships" xmlns:p="http://schemas.openxmlformats.org/presentationml/2006/main">
  <p:tag name="NUM" val="5"/>
</p:tagLst>
</file>

<file path=ppt/tags/tag51.xml><?xml version="1.0" encoding="utf-8"?>
<p:tagLst xmlns:a="http://schemas.openxmlformats.org/drawingml/2006/main" xmlns:r="http://schemas.openxmlformats.org/officeDocument/2006/relationships" xmlns:p="http://schemas.openxmlformats.org/presentationml/2006/main">
  <p:tag name="NUM" val="9"/>
</p:tagLst>
</file>

<file path=ppt/tags/tag510.xml><?xml version="1.0" encoding="utf-8"?>
<p:tagLst xmlns:a="http://schemas.openxmlformats.org/drawingml/2006/main" xmlns:r="http://schemas.openxmlformats.org/officeDocument/2006/relationships" xmlns:p="http://schemas.openxmlformats.org/presentationml/2006/main">
  <p:tag name="NUM" val="6"/>
</p:tagLst>
</file>

<file path=ppt/tags/tag511.xml><?xml version="1.0" encoding="utf-8"?>
<p:tagLst xmlns:a="http://schemas.openxmlformats.org/drawingml/2006/main" xmlns:r="http://schemas.openxmlformats.org/officeDocument/2006/relationships" xmlns:p="http://schemas.openxmlformats.org/presentationml/2006/main">
  <p:tag name="NUM" val="7"/>
</p:tagLst>
</file>

<file path=ppt/tags/tag512.xml><?xml version="1.0" encoding="utf-8"?>
<p:tagLst xmlns:a="http://schemas.openxmlformats.org/drawingml/2006/main" xmlns:r="http://schemas.openxmlformats.org/officeDocument/2006/relationships" xmlns:p="http://schemas.openxmlformats.org/presentationml/2006/main">
  <p:tag name="NUM" val="8"/>
</p:tagLst>
</file>

<file path=ppt/tags/tag513.xml><?xml version="1.0" encoding="utf-8"?>
<p:tagLst xmlns:a="http://schemas.openxmlformats.org/drawingml/2006/main" xmlns:r="http://schemas.openxmlformats.org/officeDocument/2006/relationships" xmlns:p="http://schemas.openxmlformats.org/presentationml/2006/main">
  <p:tag name="NUM" val="9"/>
</p:tagLst>
</file>

<file path=ppt/tags/tag514.xml><?xml version="1.0" encoding="utf-8"?>
<p:tagLst xmlns:a="http://schemas.openxmlformats.org/drawingml/2006/main" xmlns:r="http://schemas.openxmlformats.org/officeDocument/2006/relationships" xmlns:p="http://schemas.openxmlformats.org/presentationml/2006/main">
  <p:tag name="NUM" val="10"/>
</p:tagLst>
</file>

<file path=ppt/tags/tag515.xml><?xml version="1.0" encoding="utf-8"?>
<p:tagLst xmlns:a="http://schemas.openxmlformats.org/drawingml/2006/main" xmlns:r="http://schemas.openxmlformats.org/officeDocument/2006/relationships" xmlns:p="http://schemas.openxmlformats.org/presentationml/2006/main">
  <p:tag name="NUM" val="1"/>
</p:tagLst>
</file>

<file path=ppt/tags/tag516.xml><?xml version="1.0" encoding="utf-8"?>
<p:tagLst xmlns:a="http://schemas.openxmlformats.org/drawingml/2006/main" xmlns:r="http://schemas.openxmlformats.org/officeDocument/2006/relationships" xmlns:p="http://schemas.openxmlformats.org/presentationml/2006/main">
  <p:tag name="NUM" val="2"/>
</p:tagLst>
</file>

<file path=ppt/tags/tag517.xml><?xml version="1.0" encoding="utf-8"?>
<p:tagLst xmlns:a="http://schemas.openxmlformats.org/drawingml/2006/main" xmlns:r="http://schemas.openxmlformats.org/officeDocument/2006/relationships" xmlns:p="http://schemas.openxmlformats.org/presentationml/2006/main">
  <p:tag name="NUM" val="3"/>
</p:tagLst>
</file>

<file path=ppt/tags/tag518.xml><?xml version="1.0" encoding="utf-8"?>
<p:tagLst xmlns:a="http://schemas.openxmlformats.org/drawingml/2006/main" xmlns:r="http://schemas.openxmlformats.org/officeDocument/2006/relationships" xmlns:p="http://schemas.openxmlformats.org/presentationml/2006/main">
  <p:tag name="NUM" val="4"/>
</p:tagLst>
</file>

<file path=ppt/tags/tag519.xml><?xml version="1.0" encoding="utf-8"?>
<p:tagLst xmlns:a="http://schemas.openxmlformats.org/drawingml/2006/main" xmlns:r="http://schemas.openxmlformats.org/officeDocument/2006/relationships" xmlns:p="http://schemas.openxmlformats.org/presentationml/2006/main">
  <p:tag name="NUM" val="5"/>
</p:tagLst>
</file>

<file path=ppt/tags/tag52.xml><?xml version="1.0" encoding="utf-8"?>
<p:tagLst xmlns:a="http://schemas.openxmlformats.org/drawingml/2006/main" xmlns:r="http://schemas.openxmlformats.org/officeDocument/2006/relationships" xmlns:p="http://schemas.openxmlformats.org/presentationml/2006/main">
  <p:tag name="NUM" val="10"/>
</p:tagLst>
</file>

<file path=ppt/tags/tag520.xml><?xml version="1.0" encoding="utf-8"?>
<p:tagLst xmlns:a="http://schemas.openxmlformats.org/drawingml/2006/main" xmlns:r="http://schemas.openxmlformats.org/officeDocument/2006/relationships" xmlns:p="http://schemas.openxmlformats.org/presentationml/2006/main">
  <p:tag name="NUM" val="1"/>
</p:tagLst>
</file>

<file path=ppt/tags/tag521.xml><?xml version="1.0" encoding="utf-8"?>
<p:tagLst xmlns:a="http://schemas.openxmlformats.org/drawingml/2006/main" xmlns:r="http://schemas.openxmlformats.org/officeDocument/2006/relationships" xmlns:p="http://schemas.openxmlformats.org/presentationml/2006/main">
  <p:tag name="NUM" val="2"/>
</p:tagLst>
</file>

<file path=ppt/tags/tag522.xml><?xml version="1.0" encoding="utf-8"?>
<p:tagLst xmlns:a="http://schemas.openxmlformats.org/drawingml/2006/main" xmlns:r="http://schemas.openxmlformats.org/officeDocument/2006/relationships" xmlns:p="http://schemas.openxmlformats.org/presentationml/2006/main">
  <p:tag name="NUM" val="3"/>
</p:tagLst>
</file>

<file path=ppt/tags/tag523.xml><?xml version="1.0" encoding="utf-8"?>
<p:tagLst xmlns:a="http://schemas.openxmlformats.org/drawingml/2006/main" xmlns:r="http://schemas.openxmlformats.org/officeDocument/2006/relationships" xmlns:p="http://schemas.openxmlformats.org/presentationml/2006/main">
  <p:tag name="NUM" val="4"/>
</p:tagLst>
</file>

<file path=ppt/tags/tag524.xml><?xml version="1.0" encoding="utf-8"?>
<p:tagLst xmlns:a="http://schemas.openxmlformats.org/drawingml/2006/main" xmlns:r="http://schemas.openxmlformats.org/officeDocument/2006/relationships" xmlns:p="http://schemas.openxmlformats.org/presentationml/2006/main">
  <p:tag name="NUM" val="5"/>
</p:tagLst>
</file>

<file path=ppt/tags/tag525.xml><?xml version="1.0" encoding="utf-8"?>
<p:tagLst xmlns:a="http://schemas.openxmlformats.org/drawingml/2006/main" xmlns:r="http://schemas.openxmlformats.org/officeDocument/2006/relationships" xmlns:p="http://schemas.openxmlformats.org/presentationml/2006/main">
  <p:tag name="NUM" val="6"/>
</p:tagLst>
</file>

<file path=ppt/tags/tag526.xml><?xml version="1.0" encoding="utf-8"?>
<p:tagLst xmlns:a="http://schemas.openxmlformats.org/drawingml/2006/main" xmlns:r="http://schemas.openxmlformats.org/officeDocument/2006/relationships" xmlns:p="http://schemas.openxmlformats.org/presentationml/2006/main">
  <p:tag name="NUM" val="7"/>
</p:tagLst>
</file>

<file path=ppt/tags/tag527.xml><?xml version="1.0" encoding="utf-8"?>
<p:tagLst xmlns:a="http://schemas.openxmlformats.org/drawingml/2006/main" xmlns:r="http://schemas.openxmlformats.org/officeDocument/2006/relationships" xmlns:p="http://schemas.openxmlformats.org/presentationml/2006/main">
  <p:tag name="NUM" val="8"/>
</p:tagLst>
</file>

<file path=ppt/tags/tag528.xml><?xml version="1.0" encoding="utf-8"?>
<p:tagLst xmlns:a="http://schemas.openxmlformats.org/drawingml/2006/main" xmlns:r="http://schemas.openxmlformats.org/officeDocument/2006/relationships" xmlns:p="http://schemas.openxmlformats.org/presentationml/2006/main">
  <p:tag name="NUM" val="1"/>
</p:tagLst>
</file>

<file path=ppt/tags/tag529.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11"/>
</p:tagLst>
</file>

<file path=ppt/tags/tag530.xml><?xml version="1.0" encoding="utf-8"?>
<p:tagLst xmlns:a="http://schemas.openxmlformats.org/drawingml/2006/main" xmlns:r="http://schemas.openxmlformats.org/officeDocument/2006/relationships" xmlns:p="http://schemas.openxmlformats.org/presentationml/2006/main">
  <p:tag name="NUM" val="3"/>
</p:tagLst>
</file>

<file path=ppt/tags/tag531.xml><?xml version="1.0" encoding="utf-8"?>
<p:tagLst xmlns:a="http://schemas.openxmlformats.org/drawingml/2006/main" xmlns:r="http://schemas.openxmlformats.org/officeDocument/2006/relationships" xmlns:p="http://schemas.openxmlformats.org/presentationml/2006/main">
  <p:tag name="NUM" val="4"/>
</p:tagLst>
</file>

<file path=ppt/tags/tag532.xml><?xml version="1.0" encoding="utf-8"?>
<p:tagLst xmlns:a="http://schemas.openxmlformats.org/drawingml/2006/main" xmlns:r="http://schemas.openxmlformats.org/officeDocument/2006/relationships" xmlns:p="http://schemas.openxmlformats.org/presentationml/2006/main">
  <p:tag name="NUM" val="5"/>
</p:tagLst>
</file>

<file path=ppt/tags/tag533.xml><?xml version="1.0" encoding="utf-8"?>
<p:tagLst xmlns:a="http://schemas.openxmlformats.org/drawingml/2006/main" xmlns:r="http://schemas.openxmlformats.org/officeDocument/2006/relationships" xmlns:p="http://schemas.openxmlformats.org/presentationml/2006/main">
  <p:tag name="NUM" val="6"/>
</p:tagLst>
</file>

<file path=ppt/tags/tag534.xml><?xml version="1.0" encoding="utf-8"?>
<p:tagLst xmlns:a="http://schemas.openxmlformats.org/drawingml/2006/main" xmlns:r="http://schemas.openxmlformats.org/officeDocument/2006/relationships" xmlns:p="http://schemas.openxmlformats.org/presentationml/2006/main">
  <p:tag name="NUM" val="7"/>
</p:tagLst>
</file>

<file path=ppt/tags/tag535.xml><?xml version="1.0" encoding="utf-8"?>
<p:tagLst xmlns:a="http://schemas.openxmlformats.org/drawingml/2006/main" xmlns:r="http://schemas.openxmlformats.org/officeDocument/2006/relationships" xmlns:p="http://schemas.openxmlformats.org/presentationml/2006/main">
  <p:tag name="NUM" val="8"/>
</p:tagLst>
</file>

<file path=ppt/tags/tag536.xml><?xml version="1.0" encoding="utf-8"?>
<p:tagLst xmlns:a="http://schemas.openxmlformats.org/drawingml/2006/main" xmlns:r="http://schemas.openxmlformats.org/officeDocument/2006/relationships" xmlns:p="http://schemas.openxmlformats.org/presentationml/2006/main">
  <p:tag name="NUM" val="9"/>
</p:tagLst>
</file>

<file path=ppt/tags/tag537.xml><?xml version="1.0" encoding="utf-8"?>
<p:tagLst xmlns:a="http://schemas.openxmlformats.org/drawingml/2006/main" xmlns:r="http://schemas.openxmlformats.org/officeDocument/2006/relationships" xmlns:p="http://schemas.openxmlformats.org/presentationml/2006/main">
  <p:tag name="NUM" val="1"/>
</p:tagLst>
</file>

<file path=ppt/tags/tag538.xml><?xml version="1.0" encoding="utf-8"?>
<p:tagLst xmlns:a="http://schemas.openxmlformats.org/drawingml/2006/main" xmlns:r="http://schemas.openxmlformats.org/officeDocument/2006/relationships" xmlns:p="http://schemas.openxmlformats.org/presentationml/2006/main">
  <p:tag name="NUM" val="2"/>
</p:tagLst>
</file>

<file path=ppt/tags/tag539.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12"/>
</p:tagLst>
</file>

<file path=ppt/tags/tag540.xml><?xml version="1.0" encoding="utf-8"?>
<p:tagLst xmlns:a="http://schemas.openxmlformats.org/drawingml/2006/main" xmlns:r="http://schemas.openxmlformats.org/officeDocument/2006/relationships" xmlns:p="http://schemas.openxmlformats.org/presentationml/2006/main">
  <p:tag name="NUM" val="4"/>
</p:tagLst>
</file>

<file path=ppt/tags/tag541.xml><?xml version="1.0" encoding="utf-8"?>
<p:tagLst xmlns:a="http://schemas.openxmlformats.org/drawingml/2006/main" xmlns:r="http://schemas.openxmlformats.org/officeDocument/2006/relationships" xmlns:p="http://schemas.openxmlformats.org/presentationml/2006/main">
  <p:tag name="NUM" val="5"/>
</p:tagLst>
</file>

<file path=ppt/tags/tag542.xml><?xml version="1.0" encoding="utf-8"?>
<p:tagLst xmlns:a="http://schemas.openxmlformats.org/drawingml/2006/main" xmlns:r="http://schemas.openxmlformats.org/officeDocument/2006/relationships" xmlns:p="http://schemas.openxmlformats.org/presentationml/2006/main">
  <p:tag name="NUM" val="1"/>
</p:tagLst>
</file>

<file path=ppt/tags/tag543.xml><?xml version="1.0" encoding="utf-8"?>
<p:tagLst xmlns:a="http://schemas.openxmlformats.org/drawingml/2006/main" xmlns:r="http://schemas.openxmlformats.org/officeDocument/2006/relationships" xmlns:p="http://schemas.openxmlformats.org/presentationml/2006/main">
  <p:tag name="NUM" val="2"/>
</p:tagLst>
</file>

<file path=ppt/tags/tag544.xml><?xml version="1.0" encoding="utf-8"?>
<p:tagLst xmlns:a="http://schemas.openxmlformats.org/drawingml/2006/main" xmlns:r="http://schemas.openxmlformats.org/officeDocument/2006/relationships" xmlns:p="http://schemas.openxmlformats.org/presentationml/2006/main">
  <p:tag name="NUM" val="3"/>
</p:tagLst>
</file>

<file path=ppt/tags/tag545.xml><?xml version="1.0" encoding="utf-8"?>
<p:tagLst xmlns:a="http://schemas.openxmlformats.org/drawingml/2006/main" xmlns:r="http://schemas.openxmlformats.org/officeDocument/2006/relationships" xmlns:p="http://schemas.openxmlformats.org/presentationml/2006/main">
  <p:tag name="NUM" val="4"/>
</p:tagLst>
</file>

<file path=ppt/tags/tag546.xml><?xml version="1.0" encoding="utf-8"?>
<p:tagLst xmlns:a="http://schemas.openxmlformats.org/drawingml/2006/main" xmlns:r="http://schemas.openxmlformats.org/officeDocument/2006/relationships" xmlns:p="http://schemas.openxmlformats.org/presentationml/2006/main">
  <p:tag name="NUM" val="5"/>
</p:tagLst>
</file>

<file path=ppt/tags/tag547.xml><?xml version="1.0" encoding="utf-8"?>
<p:tagLst xmlns:a="http://schemas.openxmlformats.org/drawingml/2006/main" xmlns:r="http://schemas.openxmlformats.org/officeDocument/2006/relationships" xmlns:p="http://schemas.openxmlformats.org/presentationml/2006/main">
  <p:tag name="NUM" val="6"/>
</p:tagLst>
</file>

<file path=ppt/tags/tag548.xml><?xml version="1.0" encoding="utf-8"?>
<p:tagLst xmlns:a="http://schemas.openxmlformats.org/drawingml/2006/main" xmlns:r="http://schemas.openxmlformats.org/officeDocument/2006/relationships" xmlns:p="http://schemas.openxmlformats.org/presentationml/2006/main">
  <p:tag name="NUM" val="7"/>
</p:tagLst>
</file>

<file path=ppt/tags/tag549.xml><?xml version="1.0" encoding="utf-8"?>
<p:tagLst xmlns:a="http://schemas.openxmlformats.org/drawingml/2006/main" xmlns:r="http://schemas.openxmlformats.org/officeDocument/2006/relationships" xmlns:p="http://schemas.openxmlformats.org/presentationml/2006/main">
  <p:tag name="NUM" val="8"/>
</p:tagLst>
</file>

<file path=ppt/tags/tag55.xml><?xml version="1.0" encoding="utf-8"?>
<p:tagLst xmlns:a="http://schemas.openxmlformats.org/drawingml/2006/main" xmlns:r="http://schemas.openxmlformats.org/officeDocument/2006/relationships" xmlns:p="http://schemas.openxmlformats.org/presentationml/2006/main">
  <p:tag name="NUM" val="13"/>
</p:tagLst>
</file>

<file path=ppt/tags/tag550.xml><?xml version="1.0" encoding="utf-8"?>
<p:tagLst xmlns:a="http://schemas.openxmlformats.org/drawingml/2006/main" xmlns:r="http://schemas.openxmlformats.org/officeDocument/2006/relationships" xmlns:p="http://schemas.openxmlformats.org/presentationml/2006/main">
  <p:tag name="NUM" val="1"/>
</p:tagLst>
</file>

<file path=ppt/tags/tag551.xml><?xml version="1.0" encoding="utf-8"?>
<p:tagLst xmlns:a="http://schemas.openxmlformats.org/drawingml/2006/main" xmlns:r="http://schemas.openxmlformats.org/officeDocument/2006/relationships" xmlns:p="http://schemas.openxmlformats.org/presentationml/2006/main">
  <p:tag name="NUM" val="2"/>
</p:tagLst>
</file>

<file path=ppt/tags/tag552.xml><?xml version="1.0" encoding="utf-8"?>
<p:tagLst xmlns:a="http://schemas.openxmlformats.org/drawingml/2006/main" xmlns:r="http://schemas.openxmlformats.org/officeDocument/2006/relationships" xmlns:p="http://schemas.openxmlformats.org/presentationml/2006/main">
  <p:tag name="NUM" val="3"/>
</p:tagLst>
</file>

<file path=ppt/tags/tag553.xml><?xml version="1.0" encoding="utf-8"?>
<p:tagLst xmlns:a="http://schemas.openxmlformats.org/drawingml/2006/main" xmlns:r="http://schemas.openxmlformats.org/officeDocument/2006/relationships" xmlns:p="http://schemas.openxmlformats.org/presentationml/2006/main">
  <p:tag name="NUM" val="4"/>
</p:tagLst>
</file>

<file path=ppt/tags/tag554.xml><?xml version="1.0" encoding="utf-8"?>
<p:tagLst xmlns:a="http://schemas.openxmlformats.org/drawingml/2006/main" xmlns:r="http://schemas.openxmlformats.org/officeDocument/2006/relationships" xmlns:p="http://schemas.openxmlformats.org/presentationml/2006/main">
  <p:tag name="NUM" val="5"/>
</p:tagLst>
</file>

<file path=ppt/tags/tag555.xml><?xml version="1.0" encoding="utf-8"?>
<p:tagLst xmlns:a="http://schemas.openxmlformats.org/drawingml/2006/main" xmlns:r="http://schemas.openxmlformats.org/officeDocument/2006/relationships" xmlns:p="http://schemas.openxmlformats.org/presentationml/2006/main">
  <p:tag name="NUM" val="6"/>
</p:tagLst>
</file>

<file path=ppt/tags/tag556.xml><?xml version="1.0" encoding="utf-8"?>
<p:tagLst xmlns:a="http://schemas.openxmlformats.org/drawingml/2006/main" xmlns:r="http://schemas.openxmlformats.org/officeDocument/2006/relationships" xmlns:p="http://schemas.openxmlformats.org/presentationml/2006/main">
  <p:tag name="NUM" val="7"/>
</p:tagLst>
</file>

<file path=ppt/tags/tag557.xml><?xml version="1.0" encoding="utf-8"?>
<p:tagLst xmlns:a="http://schemas.openxmlformats.org/drawingml/2006/main" xmlns:r="http://schemas.openxmlformats.org/officeDocument/2006/relationships" xmlns:p="http://schemas.openxmlformats.org/presentationml/2006/main">
  <p:tag name="NUM" val="8"/>
</p:tagLst>
</file>

<file path=ppt/tags/tag558.xml><?xml version="1.0" encoding="utf-8"?>
<p:tagLst xmlns:a="http://schemas.openxmlformats.org/drawingml/2006/main" xmlns:r="http://schemas.openxmlformats.org/officeDocument/2006/relationships" xmlns:p="http://schemas.openxmlformats.org/presentationml/2006/main">
  <p:tag name="NUM" val="9"/>
</p:tagLst>
</file>

<file path=ppt/tags/tag559.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14"/>
</p:tagLst>
</file>

<file path=ppt/tags/tag560.xml><?xml version="1.0" encoding="utf-8"?>
<p:tagLst xmlns:a="http://schemas.openxmlformats.org/drawingml/2006/main" xmlns:r="http://schemas.openxmlformats.org/officeDocument/2006/relationships" xmlns:p="http://schemas.openxmlformats.org/presentationml/2006/main">
  <p:tag name="NUM" val="2"/>
</p:tagLst>
</file>

<file path=ppt/tags/tag561.xml><?xml version="1.0" encoding="utf-8"?>
<p:tagLst xmlns:a="http://schemas.openxmlformats.org/drawingml/2006/main" xmlns:r="http://schemas.openxmlformats.org/officeDocument/2006/relationships" xmlns:p="http://schemas.openxmlformats.org/presentationml/2006/main">
  <p:tag name="NUM" val="3"/>
</p:tagLst>
</file>

<file path=ppt/tags/tag562.xml><?xml version="1.0" encoding="utf-8"?>
<p:tagLst xmlns:a="http://schemas.openxmlformats.org/drawingml/2006/main" xmlns:r="http://schemas.openxmlformats.org/officeDocument/2006/relationships" xmlns:p="http://schemas.openxmlformats.org/presentationml/2006/main">
  <p:tag name="NUM" val="4"/>
</p:tagLst>
</file>

<file path=ppt/tags/tag563.xml><?xml version="1.0" encoding="utf-8"?>
<p:tagLst xmlns:a="http://schemas.openxmlformats.org/drawingml/2006/main" xmlns:r="http://schemas.openxmlformats.org/officeDocument/2006/relationships" xmlns:p="http://schemas.openxmlformats.org/presentationml/2006/main">
  <p:tag name="NUM" val="5"/>
</p:tagLst>
</file>

<file path=ppt/tags/tag564.xml><?xml version="1.0" encoding="utf-8"?>
<p:tagLst xmlns:a="http://schemas.openxmlformats.org/drawingml/2006/main" xmlns:r="http://schemas.openxmlformats.org/officeDocument/2006/relationships" xmlns:p="http://schemas.openxmlformats.org/presentationml/2006/main">
  <p:tag name="NUM" val="1"/>
</p:tagLst>
</file>

<file path=ppt/tags/tag565.xml><?xml version="1.0" encoding="utf-8"?>
<p:tagLst xmlns:a="http://schemas.openxmlformats.org/drawingml/2006/main" xmlns:r="http://schemas.openxmlformats.org/officeDocument/2006/relationships" xmlns:p="http://schemas.openxmlformats.org/presentationml/2006/main">
  <p:tag name="NUM" val="2"/>
</p:tagLst>
</file>

<file path=ppt/tags/tag566.xml><?xml version="1.0" encoding="utf-8"?>
<p:tagLst xmlns:a="http://schemas.openxmlformats.org/drawingml/2006/main" xmlns:r="http://schemas.openxmlformats.org/officeDocument/2006/relationships" xmlns:p="http://schemas.openxmlformats.org/presentationml/2006/main">
  <p:tag name="NUM" val="3"/>
</p:tagLst>
</file>

<file path=ppt/tags/tag567.xml><?xml version="1.0" encoding="utf-8"?>
<p:tagLst xmlns:a="http://schemas.openxmlformats.org/drawingml/2006/main" xmlns:r="http://schemas.openxmlformats.org/officeDocument/2006/relationships" xmlns:p="http://schemas.openxmlformats.org/presentationml/2006/main">
  <p:tag name="NUM" val="4"/>
</p:tagLst>
</file>

<file path=ppt/tags/tag568.xml><?xml version="1.0" encoding="utf-8"?>
<p:tagLst xmlns:a="http://schemas.openxmlformats.org/drawingml/2006/main" xmlns:r="http://schemas.openxmlformats.org/officeDocument/2006/relationships" xmlns:p="http://schemas.openxmlformats.org/presentationml/2006/main">
  <p:tag name="NUM" val="5"/>
</p:tagLst>
</file>

<file path=ppt/tags/tag569.xml><?xml version="1.0" encoding="utf-8"?>
<p:tagLst xmlns:a="http://schemas.openxmlformats.org/drawingml/2006/main" xmlns:r="http://schemas.openxmlformats.org/officeDocument/2006/relationships" xmlns:p="http://schemas.openxmlformats.org/presentationml/2006/main">
  <p:tag name="NUM" val="6"/>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70.xml><?xml version="1.0" encoding="utf-8"?>
<p:tagLst xmlns:a="http://schemas.openxmlformats.org/drawingml/2006/main" xmlns:r="http://schemas.openxmlformats.org/officeDocument/2006/relationships" xmlns:p="http://schemas.openxmlformats.org/presentationml/2006/main">
  <p:tag name="NUM" val="7"/>
</p:tagLst>
</file>

<file path=ppt/tags/tag571.xml><?xml version="1.0" encoding="utf-8"?>
<p:tagLst xmlns:a="http://schemas.openxmlformats.org/drawingml/2006/main" xmlns:r="http://schemas.openxmlformats.org/officeDocument/2006/relationships" xmlns:p="http://schemas.openxmlformats.org/presentationml/2006/main">
  <p:tag name="NUM" val="8"/>
</p:tagLst>
</file>

<file path=ppt/tags/tag572.xml><?xml version="1.0" encoding="utf-8"?>
<p:tagLst xmlns:a="http://schemas.openxmlformats.org/drawingml/2006/main" xmlns:r="http://schemas.openxmlformats.org/officeDocument/2006/relationships" xmlns:p="http://schemas.openxmlformats.org/presentationml/2006/main">
  <p:tag name="NUM" val="1"/>
</p:tagLst>
</file>

<file path=ppt/tags/tag573.xml><?xml version="1.0" encoding="utf-8"?>
<p:tagLst xmlns:a="http://schemas.openxmlformats.org/drawingml/2006/main" xmlns:r="http://schemas.openxmlformats.org/officeDocument/2006/relationships" xmlns:p="http://schemas.openxmlformats.org/presentationml/2006/main">
  <p:tag name="NUM" val="2"/>
</p:tagLst>
</file>

<file path=ppt/tags/tag574.xml><?xml version="1.0" encoding="utf-8"?>
<p:tagLst xmlns:a="http://schemas.openxmlformats.org/drawingml/2006/main" xmlns:r="http://schemas.openxmlformats.org/officeDocument/2006/relationships" xmlns:p="http://schemas.openxmlformats.org/presentationml/2006/main">
  <p:tag name="NUM" val="3"/>
</p:tagLst>
</file>

<file path=ppt/tags/tag575.xml><?xml version="1.0" encoding="utf-8"?>
<p:tagLst xmlns:a="http://schemas.openxmlformats.org/drawingml/2006/main" xmlns:r="http://schemas.openxmlformats.org/officeDocument/2006/relationships" xmlns:p="http://schemas.openxmlformats.org/presentationml/2006/main">
  <p:tag name="NUM" val="4"/>
</p:tagLst>
</file>

<file path=ppt/tags/tag576.xml><?xml version="1.0" encoding="utf-8"?>
<p:tagLst xmlns:a="http://schemas.openxmlformats.org/drawingml/2006/main" xmlns:r="http://schemas.openxmlformats.org/officeDocument/2006/relationships" xmlns:p="http://schemas.openxmlformats.org/presentationml/2006/main">
  <p:tag name="NUM" val="5"/>
</p:tagLst>
</file>

<file path=ppt/tags/tag577.xml><?xml version="1.0" encoding="utf-8"?>
<p:tagLst xmlns:a="http://schemas.openxmlformats.org/drawingml/2006/main" xmlns:r="http://schemas.openxmlformats.org/officeDocument/2006/relationships" xmlns:p="http://schemas.openxmlformats.org/presentationml/2006/main">
  <p:tag name="NUM" val="6"/>
</p:tagLst>
</file>

<file path=ppt/tags/tag578.xml><?xml version="1.0" encoding="utf-8"?>
<p:tagLst xmlns:a="http://schemas.openxmlformats.org/drawingml/2006/main" xmlns:r="http://schemas.openxmlformats.org/officeDocument/2006/relationships" xmlns:p="http://schemas.openxmlformats.org/presentationml/2006/main">
  <p:tag name="NUM" val="7"/>
</p:tagLst>
</file>

<file path=ppt/tags/tag579.xml><?xml version="1.0" encoding="utf-8"?>
<p:tagLst xmlns:a="http://schemas.openxmlformats.org/drawingml/2006/main" xmlns:r="http://schemas.openxmlformats.org/officeDocument/2006/relationships" xmlns:p="http://schemas.openxmlformats.org/presentationml/2006/main">
  <p:tag name="NUM" val="8"/>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80.xml><?xml version="1.0" encoding="utf-8"?>
<p:tagLst xmlns:a="http://schemas.openxmlformats.org/drawingml/2006/main" xmlns:r="http://schemas.openxmlformats.org/officeDocument/2006/relationships" xmlns:p="http://schemas.openxmlformats.org/presentationml/2006/main">
  <p:tag name="NUM" val="9"/>
</p:tagLst>
</file>

<file path=ppt/tags/tag581.xml><?xml version="1.0" encoding="utf-8"?>
<p:tagLst xmlns:a="http://schemas.openxmlformats.org/drawingml/2006/main" xmlns:r="http://schemas.openxmlformats.org/officeDocument/2006/relationships" xmlns:p="http://schemas.openxmlformats.org/presentationml/2006/main">
  <p:tag name="NUM" val="1"/>
</p:tagLst>
</file>

<file path=ppt/tags/tag582.xml><?xml version="1.0" encoding="utf-8"?>
<p:tagLst xmlns:a="http://schemas.openxmlformats.org/drawingml/2006/main" xmlns:r="http://schemas.openxmlformats.org/officeDocument/2006/relationships" xmlns:p="http://schemas.openxmlformats.org/presentationml/2006/main">
  <p:tag name="NUM" val="2"/>
</p:tagLst>
</file>

<file path=ppt/tags/tag583.xml><?xml version="1.0" encoding="utf-8"?>
<p:tagLst xmlns:a="http://schemas.openxmlformats.org/drawingml/2006/main" xmlns:r="http://schemas.openxmlformats.org/officeDocument/2006/relationships" xmlns:p="http://schemas.openxmlformats.org/presentationml/2006/main">
  <p:tag name="NUM" val="3"/>
</p:tagLst>
</file>

<file path=ppt/tags/tag584.xml><?xml version="1.0" encoding="utf-8"?>
<p:tagLst xmlns:a="http://schemas.openxmlformats.org/drawingml/2006/main" xmlns:r="http://schemas.openxmlformats.org/officeDocument/2006/relationships" xmlns:p="http://schemas.openxmlformats.org/presentationml/2006/main">
  <p:tag name="NUM" val="4"/>
</p:tagLst>
</file>

<file path=ppt/tags/tag585.xml><?xml version="1.0" encoding="utf-8"?>
<p:tagLst xmlns:a="http://schemas.openxmlformats.org/drawingml/2006/main" xmlns:r="http://schemas.openxmlformats.org/officeDocument/2006/relationships" xmlns:p="http://schemas.openxmlformats.org/presentationml/2006/main">
  <p:tag name="NUM" val="5"/>
</p:tagLst>
</file>

<file path=ppt/tags/tag586.xml><?xml version="1.0" encoding="utf-8"?>
<p:tagLst xmlns:a="http://schemas.openxmlformats.org/drawingml/2006/main" xmlns:r="http://schemas.openxmlformats.org/officeDocument/2006/relationships" xmlns:p="http://schemas.openxmlformats.org/presentationml/2006/main">
  <p:tag name="NUM" val="6"/>
</p:tagLst>
</file>

<file path=ppt/tags/tag587.xml><?xml version="1.0" encoding="utf-8"?>
<p:tagLst xmlns:a="http://schemas.openxmlformats.org/drawingml/2006/main" xmlns:r="http://schemas.openxmlformats.org/officeDocument/2006/relationships" xmlns:p="http://schemas.openxmlformats.org/presentationml/2006/main">
  <p:tag name="NUM" val="7"/>
</p:tagLst>
</file>

<file path=ppt/tags/tag588.xml><?xml version="1.0" encoding="utf-8"?>
<p:tagLst xmlns:a="http://schemas.openxmlformats.org/drawingml/2006/main" xmlns:r="http://schemas.openxmlformats.org/officeDocument/2006/relationships" xmlns:p="http://schemas.openxmlformats.org/presentationml/2006/main">
  <p:tag name="NUM" val="8"/>
</p:tagLst>
</file>

<file path=ppt/tags/tag589.xml><?xml version="1.0" encoding="utf-8"?>
<p:tagLst xmlns:a="http://schemas.openxmlformats.org/drawingml/2006/main" xmlns:r="http://schemas.openxmlformats.org/officeDocument/2006/relationships" xmlns:p="http://schemas.openxmlformats.org/presentationml/2006/main">
  <p:tag name="NUM" val="9"/>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590.xml><?xml version="1.0" encoding="utf-8"?>
<p:tagLst xmlns:a="http://schemas.openxmlformats.org/drawingml/2006/main" xmlns:r="http://schemas.openxmlformats.org/officeDocument/2006/relationships" xmlns:p="http://schemas.openxmlformats.org/presentationml/2006/main">
  <p:tag name="NUM" val="10"/>
</p:tagLst>
</file>

<file path=ppt/tags/tag591.xml><?xml version="1.0" encoding="utf-8"?>
<p:tagLst xmlns:a="http://schemas.openxmlformats.org/drawingml/2006/main" xmlns:r="http://schemas.openxmlformats.org/officeDocument/2006/relationships" xmlns:p="http://schemas.openxmlformats.org/presentationml/2006/main">
  <p:tag name="NUM" val="11"/>
</p:tagLst>
</file>

<file path=ppt/tags/tag592.xml><?xml version="1.0" encoding="utf-8"?>
<p:tagLst xmlns:a="http://schemas.openxmlformats.org/drawingml/2006/main" xmlns:r="http://schemas.openxmlformats.org/officeDocument/2006/relationships" xmlns:p="http://schemas.openxmlformats.org/presentationml/2006/main">
  <p:tag name="NUM" val="1"/>
</p:tagLst>
</file>

<file path=ppt/tags/tag593.xml><?xml version="1.0" encoding="utf-8"?>
<p:tagLst xmlns:a="http://schemas.openxmlformats.org/drawingml/2006/main" xmlns:r="http://schemas.openxmlformats.org/officeDocument/2006/relationships" xmlns:p="http://schemas.openxmlformats.org/presentationml/2006/main">
  <p:tag name="NUM" val="2"/>
</p:tagLst>
</file>

<file path=ppt/tags/tag594.xml><?xml version="1.0" encoding="utf-8"?>
<p:tagLst xmlns:a="http://schemas.openxmlformats.org/drawingml/2006/main" xmlns:r="http://schemas.openxmlformats.org/officeDocument/2006/relationships" xmlns:p="http://schemas.openxmlformats.org/presentationml/2006/main">
  <p:tag name="NUM" val="3"/>
</p:tagLst>
</file>

<file path=ppt/tags/tag595.xml><?xml version="1.0" encoding="utf-8"?>
<p:tagLst xmlns:a="http://schemas.openxmlformats.org/drawingml/2006/main" xmlns:r="http://schemas.openxmlformats.org/officeDocument/2006/relationships" xmlns:p="http://schemas.openxmlformats.org/presentationml/2006/main">
  <p:tag name="NUM" val="4"/>
</p:tagLst>
</file>

<file path=ppt/tags/tag596.xml><?xml version="1.0" encoding="utf-8"?>
<p:tagLst xmlns:a="http://schemas.openxmlformats.org/drawingml/2006/main" xmlns:r="http://schemas.openxmlformats.org/officeDocument/2006/relationships" xmlns:p="http://schemas.openxmlformats.org/presentationml/2006/main">
  <p:tag name="NUM" val="5"/>
</p:tagLst>
</file>

<file path=ppt/tags/tag597.xml><?xml version="1.0" encoding="utf-8"?>
<p:tagLst xmlns:a="http://schemas.openxmlformats.org/drawingml/2006/main" xmlns:r="http://schemas.openxmlformats.org/officeDocument/2006/relationships" xmlns:p="http://schemas.openxmlformats.org/presentationml/2006/main">
  <p:tag name="NUM" val="6"/>
</p:tagLst>
</file>

<file path=ppt/tags/tag598.xml><?xml version="1.0" encoding="utf-8"?>
<p:tagLst xmlns:a="http://schemas.openxmlformats.org/drawingml/2006/main" xmlns:r="http://schemas.openxmlformats.org/officeDocument/2006/relationships" xmlns:p="http://schemas.openxmlformats.org/presentationml/2006/main">
  <p:tag name="NUM" val="7"/>
</p:tagLst>
</file>

<file path=ppt/tags/tag599.xml><?xml version="1.0" encoding="utf-8"?>
<p:tagLst xmlns:a="http://schemas.openxmlformats.org/drawingml/2006/main" xmlns:r="http://schemas.openxmlformats.org/officeDocument/2006/relationships" xmlns:p="http://schemas.openxmlformats.org/presentationml/2006/main">
  <p:tag name="NUM" val="8"/>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00.xml><?xml version="1.0" encoding="utf-8"?>
<p:tagLst xmlns:a="http://schemas.openxmlformats.org/drawingml/2006/main" xmlns:r="http://schemas.openxmlformats.org/officeDocument/2006/relationships" xmlns:p="http://schemas.openxmlformats.org/presentationml/2006/main">
  <p:tag name="NUM" val="9"/>
</p:tagLst>
</file>

<file path=ppt/tags/tag601.xml><?xml version="1.0" encoding="utf-8"?>
<p:tagLst xmlns:a="http://schemas.openxmlformats.org/drawingml/2006/main" xmlns:r="http://schemas.openxmlformats.org/officeDocument/2006/relationships" xmlns:p="http://schemas.openxmlformats.org/presentationml/2006/main">
  <p:tag name="NUM" val="10"/>
</p:tagLst>
</file>

<file path=ppt/tags/tag602.xml><?xml version="1.0" encoding="utf-8"?>
<p:tagLst xmlns:a="http://schemas.openxmlformats.org/drawingml/2006/main" xmlns:r="http://schemas.openxmlformats.org/officeDocument/2006/relationships" xmlns:p="http://schemas.openxmlformats.org/presentationml/2006/main">
  <p:tag name="NUM" val="11"/>
</p:tagLst>
</file>

<file path=ppt/tags/tag603.xml><?xml version="1.0" encoding="utf-8"?>
<p:tagLst xmlns:a="http://schemas.openxmlformats.org/drawingml/2006/main" xmlns:r="http://schemas.openxmlformats.org/officeDocument/2006/relationships" xmlns:p="http://schemas.openxmlformats.org/presentationml/2006/main">
  <p:tag name="NUM" val="1"/>
</p:tagLst>
</file>

<file path=ppt/tags/tag604.xml><?xml version="1.0" encoding="utf-8"?>
<p:tagLst xmlns:a="http://schemas.openxmlformats.org/drawingml/2006/main" xmlns:r="http://schemas.openxmlformats.org/officeDocument/2006/relationships" xmlns:p="http://schemas.openxmlformats.org/presentationml/2006/main">
  <p:tag name="NUM" val="2"/>
</p:tagLst>
</file>

<file path=ppt/tags/tag605.xml><?xml version="1.0" encoding="utf-8"?>
<p:tagLst xmlns:a="http://schemas.openxmlformats.org/drawingml/2006/main" xmlns:r="http://schemas.openxmlformats.org/officeDocument/2006/relationships" xmlns:p="http://schemas.openxmlformats.org/presentationml/2006/main">
  <p:tag name="NUM" val="3"/>
</p:tagLst>
</file>

<file path=ppt/tags/tag606.xml><?xml version="1.0" encoding="utf-8"?>
<p:tagLst xmlns:a="http://schemas.openxmlformats.org/drawingml/2006/main" xmlns:r="http://schemas.openxmlformats.org/officeDocument/2006/relationships" xmlns:p="http://schemas.openxmlformats.org/presentationml/2006/main">
  <p:tag name="NUM" val="4"/>
</p:tagLst>
</file>

<file path=ppt/tags/tag607.xml><?xml version="1.0" encoding="utf-8"?>
<p:tagLst xmlns:a="http://schemas.openxmlformats.org/drawingml/2006/main" xmlns:r="http://schemas.openxmlformats.org/officeDocument/2006/relationships" xmlns:p="http://schemas.openxmlformats.org/presentationml/2006/main">
  <p:tag name="NUM" val="5"/>
</p:tagLst>
</file>

<file path=ppt/tags/tag608.xml><?xml version="1.0" encoding="utf-8"?>
<p:tagLst xmlns:a="http://schemas.openxmlformats.org/drawingml/2006/main" xmlns:r="http://schemas.openxmlformats.org/officeDocument/2006/relationships" xmlns:p="http://schemas.openxmlformats.org/presentationml/2006/main">
  <p:tag name="NUM" val="6"/>
</p:tagLst>
</file>

<file path=ppt/tags/tag609.xml><?xml version="1.0" encoding="utf-8"?>
<p:tagLst xmlns:a="http://schemas.openxmlformats.org/drawingml/2006/main" xmlns:r="http://schemas.openxmlformats.org/officeDocument/2006/relationships" xmlns:p="http://schemas.openxmlformats.org/presentationml/2006/main">
  <p:tag name="NUM" val="7"/>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10.xml><?xml version="1.0" encoding="utf-8"?>
<p:tagLst xmlns:a="http://schemas.openxmlformats.org/drawingml/2006/main" xmlns:r="http://schemas.openxmlformats.org/officeDocument/2006/relationships" xmlns:p="http://schemas.openxmlformats.org/presentationml/2006/main">
  <p:tag name="NUM" val="8"/>
</p:tagLst>
</file>

<file path=ppt/tags/tag611.xml><?xml version="1.0" encoding="utf-8"?>
<p:tagLst xmlns:a="http://schemas.openxmlformats.org/drawingml/2006/main" xmlns:r="http://schemas.openxmlformats.org/officeDocument/2006/relationships" xmlns:p="http://schemas.openxmlformats.org/presentationml/2006/main">
  <p:tag name="NUM" val="9"/>
</p:tagLst>
</file>

<file path=ppt/tags/tag612.xml><?xml version="1.0" encoding="utf-8"?>
<p:tagLst xmlns:a="http://schemas.openxmlformats.org/drawingml/2006/main" xmlns:r="http://schemas.openxmlformats.org/officeDocument/2006/relationships" xmlns:p="http://schemas.openxmlformats.org/presentationml/2006/main">
  <p:tag name="NUM" val="1"/>
</p:tagLst>
</file>

<file path=ppt/tags/tag613.xml><?xml version="1.0" encoding="utf-8"?>
<p:tagLst xmlns:a="http://schemas.openxmlformats.org/drawingml/2006/main" xmlns:r="http://schemas.openxmlformats.org/officeDocument/2006/relationships" xmlns:p="http://schemas.openxmlformats.org/presentationml/2006/main">
  <p:tag name="NUM" val="2"/>
</p:tagLst>
</file>

<file path=ppt/tags/tag614.xml><?xml version="1.0" encoding="utf-8"?>
<p:tagLst xmlns:a="http://schemas.openxmlformats.org/drawingml/2006/main" xmlns:r="http://schemas.openxmlformats.org/officeDocument/2006/relationships" xmlns:p="http://schemas.openxmlformats.org/presentationml/2006/main">
  <p:tag name="NUM" val="3"/>
</p:tagLst>
</file>

<file path=ppt/tags/tag615.xml><?xml version="1.0" encoding="utf-8"?>
<p:tagLst xmlns:a="http://schemas.openxmlformats.org/drawingml/2006/main" xmlns:r="http://schemas.openxmlformats.org/officeDocument/2006/relationships" xmlns:p="http://schemas.openxmlformats.org/presentationml/2006/main">
  <p:tag name="NUM" val="4"/>
</p:tagLst>
</file>

<file path=ppt/tags/tag616.xml><?xml version="1.0" encoding="utf-8"?>
<p:tagLst xmlns:a="http://schemas.openxmlformats.org/drawingml/2006/main" xmlns:r="http://schemas.openxmlformats.org/officeDocument/2006/relationships" xmlns:p="http://schemas.openxmlformats.org/presentationml/2006/main">
  <p:tag name="NUM" val="5"/>
</p:tagLst>
</file>

<file path=ppt/tags/tag617.xml><?xml version="1.0" encoding="utf-8"?>
<p:tagLst xmlns:a="http://schemas.openxmlformats.org/drawingml/2006/main" xmlns:r="http://schemas.openxmlformats.org/officeDocument/2006/relationships" xmlns:p="http://schemas.openxmlformats.org/presentationml/2006/main">
  <p:tag name="NUM" val="6"/>
</p:tagLst>
</file>

<file path=ppt/tags/tag618.xml><?xml version="1.0" encoding="utf-8"?>
<p:tagLst xmlns:a="http://schemas.openxmlformats.org/drawingml/2006/main" xmlns:r="http://schemas.openxmlformats.org/officeDocument/2006/relationships" xmlns:p="http://schemas.openxmlformats.org/presentationml/2006/main">
  <p:tag name="NUM" val="7"/>
</p:tagLst>
</file>

<file path=ppt/tags/tag619.xml><?xml version="1.0" encoding="utf-8"?>
<p:tagLst xmlns:a="http://schemas.openxmlformats.org/drawingml/2006/main" xmlns:r="http://schemas.openxmlformats.org/officeDocument/2006/relationships" xmlns:p="http://schemas.openxmlformats.org/presentationml/2006/main">
  <p:tag name="NUM" val="8"/>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20.xml><?xml version="1.0" encoding="utf-8"?>
<p:tagLst xmlns:a="http://schemas.openxmlformats.org/drawingml/2006/main" xmlns:r="http://schemas.openxmlformats.org/officeDocument/2006/relationships" xmlns:p="http://schemas.openxmlformats.org/presentationml/2006/main">
  <p:tag name="NUM" val="1"/>
</p:tagLst>
</file>

<file path=ppt/tags/tag621.xml><?xml version="1.0" encoding="utf-8"?>
<p:tagLst xmlns:a="http://schemas.openxmlformats.org/drawingml/2006/main" xmlns:r="http://schemas.openxmlformats.org/officeDocument/2006/relationships" xmlns:p="http://schemas.openxmlformats.org/presentationml/2006/main">
  <p:tag name="NUM" val="2"/>
</p:tagLst>
</file>

<file path=ppt/tags/tag622.xml><?xml version="1.0" encoding="utf-8"?>
<p:tagLst xmlns:a="http://schemas.openxmlformats.org/drawingml/2006/main" xmlns:r="http://schemas.openxmlformats.org/officeDocument/2006/relationships" xmlns:p="http://schemas.openxmlformats.org/presentationml/2006/main">
  <p:tag name="NUM" val="3"/>
</p:tagLst>
</file>

<file path=ppt/tags/tag623.xml><?xml version="1.0" encoding="utf-8"?>
<p:tagLst xmlns:a="http://schemas.openxmlformats.org/drawingml/2006/main" xmlns:r="http://schemas.openxmlformats.org/officeDocument/2006/relationships" xmlns:p="http://schemas.openxmlformats.org/presentationml/2006/main">
  <p:tag name="NUM" val="4"/>
</p:tagLst>
</file>

<file path=ppt/tags/tag624.xml><?xml version="1.0" encoding="utf-8"?>
<p:tagLst xmlns:a="http://schemas.openxmlformats.org/drawingml/2006/main" xmlns:r="http://schemas.openxmlformats.org/officeDocument/2006/relationships" xmlns:p="http://schemas.openxmlformats.org/presentationml/2006/main">
  <p:tag name="NUM" val="5"/>
</p:tagLst>
</file>

<file path=ppt/tags/tag625.xml><?xml version="1.0" encoding="utf-8"?>
<p:tagLst xmlns:a="http://schemas.openxmlformats.org/drawingml/2006/main" xmlns:r="http://schemas.openxmlformats.org/officeDocument/2006/relationships" xmlns:p="http://schemas.openxmlformats.org/presentationml/2006/main">
  <p:tag name="NUM" val="6"/>
</p:tagLst>
</file>

<file path=ppt/tags/tag626.xml><?xml version="1.0" encoding="utf-8"?>
<p:tagLst xmlns:a="http://schemas.openxmlformats.org/drawingml/2006/main" xmlns:r="http://schemas.openxmlformats.org/officeDocument/2006/relationships" xmlns:p="http://schemas.openxmlformats.org/presentationml/2006/main">
  <p:tag name="NUM" val="7"/>
</p:tagLst>
</file>

<file path=ppt/tags/tag627.xml><?xml version="1.0" encoding="utf-8"?>
<p:tagLst xmlns:a="http://schemas.openxmlformats.org/drawingml/2006/main" xmlns:r="http://schemas.openxmlformats.org/officeDocument/2006/relationships" xmlns:p="http://schemas.openxmlformats.org/presentationml/2006/main">
  <p:tag name="NUM" val="8"/>
</p:tagLst>
</file>

<file path=ppt/tags/tag628.xml><?xml version="1.0" encoding="utf-8"?>
<p:tagLst xmlns:a="http://schemas.openxmlformats.org/drawingml/2006/main" xmlns:r="http://schemas.openxmlformats.org/officeDocument/2006/relationships" xmlns:p="http://schemas.openxmlformats.org/presentationml/2006/main">
  <p:tag name="NUM" val="9"/>
</p:tagLst>
</file>

<file path=ppt/tags/tag629.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30.xml><?xml version="1.0" encoding="utf-8"?>
<p:tagLst xmlns:a="http://schemas.openxmlformats.org/drawingml/2006/main" xmlns:r="http://schemas.openxmlformats.org/officeDocument/2006/relationships" xmlns:p="http://schemas.openxmlformats.org/presentationml/2006/main">
  <p:tag name="NUM" val="2"/>
</p:tagLst>
</file>

<file path=ppt/tags/tag631.xml><?xml version="1.0" encoding="utf-8"?>
<p:tagLst xmlns:a="http://schemas.openxmlformats.org/drawingml/2006/main" xmlns:r="http://schemas.openxmlformats.org/officeDocument/2006/relationships" xmlns:p="http://schemas.openxmlformats.org/presentationml/2006/main">
  <p:tag name="NUM" val="3"/>
</p:tagLst>
</file>

<file path=ppt/tags/tag632.xml><?xml version="1.0" encoding="utf-8"?>
<p:tagLst xmlns:a="http://schemas.openxmlformats.org/drawingml/2006/main" xmlns:r="http://schemas.openxmlformats.org/officeDocument/2006/relationships" xmlns:p="http://schemas.openxmlformats.org/presentationml/2006/main">
  <p:tag name="NUM" val="4"/>
</p:tagLst>
</file>

<file path=ppt/tags/tag633.xml><?xml version="1.0" encoding="utf-8"?>
<p:tagLst xmlns:a="http://schemas.openxmlformats.org/drawingml/2006/main" xmlns:r="http://schemas.openxmlformats.org/officeDocument/2006/relationships" xmlns:p="http://schemas.openxmlformats.org/presentationml/2006/main">
  <p:tag name="NUM" val="5"/>
</p:tagLst>
</file>

<file path=ppt/tags/tag634.xml><?xml version="1.0" encoding="utf-8"?>
<p:tagLst xmlns:a="http://schemas.openxmlformats.org/drawingml/2006/main" xmlns:r="http://schemas.openxmlformats.org/officeDocument/2006/relationships" xmlns:p="http://schemas.openxmlformats.org/presentationml/2006/main">
  <p:tag name="NUM" val="6"/>
</p:tagLst>
</file>

<file path=ppt/tags/tag635.xml><?xml version="1.0" encoding="utf-8"?>
<p:tagLst xmlns:a="http://schemas.openxmlformats.org/drawingml/2006/main" xmlns:r="http://schemas.openxmlformats.org/officeDocument/2006/relationships" xmlns:p="http://schemas.openxmlformats.org/presentationml/2006/main">
  <p:tag name="NUM" val="7"/>
</p:tagLst>
</file>

<file path=ppt/tags/tag636.xml><?xml version="1.0" encoding="utf-8"?>
<p:tagLst xmlns:a="http://schemas.openxmlformats.org/drawingml/2006/main" xmlns:r="http://schemas.openxmlformats.org/officeDocument/2006/relationships" xmlns:p="http://schemas.openxmlformats.org/presentationml/2006/main">
  <p:tag name="NUM" val="8"/>
</p:tagLst>
</file>

<file path=ppt/tags/tag637.xml><?xml version="1.0" encoding="utf-8"?>
<p:tagLst xmlns:a="http://schemas.openxmlformats.org/drawingml/2006/main" xmlns:r="http://schemas.openxmlformats.org/officeDocument/2006/relationships" xmlns:p="http://schemas.openxmlformats.org/presentationml/2006/main">
  <p:tag name="NUM" val="9"/>
</p:tagLst>
</file>

<file path=ppt/tags/tag638.xml><?xml version="1.0" encoding="utf-8"?>
<p:tagLst xmlns:a="http://schemas.openxmlformats.org/drawingml/2006/main" xmlns:r="http://schemas.openxmlformats.org/officeDocument/2006/relationships" xmlns:p="http://schemas.openxmlformats.org/presentationml/2006/main">
  <p:tag name="NUM" val="1"/>
</p:tagLst>
</file>

<file path=ppt/tags/tag639.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40.xml><?xml version="1.0" encoding="utf-8"?>
<p:tagLst xmlns:a="http://schemas.openxmlformats.org/drawingml/2006/main" xmlns:r="http://schemas.openxmlformats.org/officeDocument/2006/relationships" xmlns:p="http://schemas.openxmlformats.org/presentationml/2006/main">
  <p:tag name="NUM" val="3"/>
</p:tagLst>
</file>

<file path=ppt/tags/tag641.xml><?xml version="1.0" encoding="utf-8"?>
<p:tagLst xmlns:a="http://schemas.openxmlformats.org/drawingml/2006/main" xmlns:r="http://schemas.openxmlformats.org/officeDocument/2006/relationships" xmlns:p="http://schemas.openxmlformats.org/presentationml/2006/main">
  <p:tag name="NUM" val="4"/>
</p:tagLst>
</file>

<file path=ppt/tags/tag642.xml><?xml version="1.0" encoding="utf-8"?>
<p:tagLst xmlns:a="http://schemas.openxmlformats.org/drawingml/2006/main" xmlns:r="http://schemas.openxmlformats.org/officeDocument/2006/relationships" xmlns:p="http://schemas.openxmlformats.org/presentationml/2006/main">
  <p:tag name="NUM" val="5"/>
</p:tagLst>
</file>

<file path=ppt/tags/tag643.xml><?xml version="1.0" encoding="utf-8"?>
<p:tagLst xmlns:a="http://schemas.openxmlformats.org/drawingml/2006/main" xmlns:r="http://schemas.openxmlformats.org/officeDocument/2006/relationships" xmlns:p="http://schemas.openxmlformats.org/presentationml/2006/main">
  <p:tag name="NUM" val="6"/>
</p:tagLst>
</file>

<file path=ppt/tags/tag644.xml><?xml version="1.0" encoding="utf-8"?>
<p:tagLst xmlns:a="http://schemas.openxmlformats.org/drawingml/2006/main" xmlns:r="http://schemas.openxmlformats.org/officeDocument/2006/relationships" xmlns:p="http://schemas.openxmlformats.org/presentationml/2006/main">
  <p:tag name="NUM" val="7"/>
</p:tagLst>
</file>

<file path=ppt/tags/tag645.xml><?xml version="1.0" encoding="utf-8"?>
<p:tagLst xmlns:a="http://schemas.openxmlformats.org/drawingml/2006/main" xmlns:r="http://schemas.openxmlformats.org/officeDocument/2006/relationships" xmlns:p="http://schemas.openxmlformats.org/presentationml/2006/main">
  <p:tag name="NUM" val="8"/>
</p:tagLst>
</file>

<file path=ppt/tags/tag646.xml><?xml version="1.0" encoding="utf-8"?>
<p:tagLst xmlns:a="http://schemas.openxmlformats.org/drawingml/2006/main" xmlns:r="http://schemas.openxmlformats.org/officeDocument/2006/relationships" xmlns:p="http://schemas.openxmlformats.org/presentationml/2006/main">
  <p:tag name="NUM" val="9"/>
</p:tagLst>
</file>

<file path=ppt/tags/tag647.xml><?xml version="1.0" encoding="utf-8"?>
<p:tagLst xmlns:a="http://schemas.openxmlformats.org/drawingml/2006/main" xmlns:r="http://schemas.openxmlformats.org/officeDocument/2006/relationships" xmlns:p="http://schemas.openxmlformats.org/presentationml/2006/main">
  <p:tag name="NUM" val="10"/>
</p:tagLst>
</file>

<file path=ppt/tags/tag648.xml><?xml version="1.0" encoding="utf-8"?>
<p:tagLst xmlns:a="http://schemas.openxmlformats.org/drawingml/2006/main" xmlns:r="http://schemas.openxmlformats.org/officeDocument/2006/relationships" xmlns:p="http://schemas.openxmlformats.org/presentationml/2006/main">
  <p:tag name="NUM" val="11"/>
</p:tagLst>
</file>

<file path=ppt/tags/tag649.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50.xml><?xml version="1.0" encoding="utf-8"?>
<p:tagLst xmlns:a="http://schemas.openxmlformats.org/drawingml/2006/main" xmlns:r="http://schemas.openxmlformats.org/officeDocument/2006/relationships" xmlns:p="http://schemas.openxmlformats.org/presentationml/2006/main">
  <p:tag name="NUM" val="2"/>
</p:tagLst>
</file>

<file path=ppt/tags/tag651.xml><?xml version="1.0" encoding="utf-8"?>
<p:tagLst xmlns:a="http://schemas.openxmlformats.org/drawingml/2006/main" xmlns:r="http://schemas.openxmlformats.org/officeDocument/2006/relationships" xmlns:p="http://schemas.openxmlformats.org/presentationml/2006/main">
  <p:tag name="NUM" val="3"/>
</p:tagLst>
</file>

<file path=ppt/tags/tag652.xml><?xml version="1.0" encoding="utf-8"?>
<p:tagLst xmlns:a="http://schemas.openxmlformats.org/drawingml/2006/main" xmlns:r="http://schemas.openxmlformats.org/officeDocument/2006/relationships" xmlns:p="http://schemas.openxmlformats.org/presentationml/2006/main">
  <p:tag name="NUM" val="4"/>
</p:tagLst>
</file>

<file path=ppt/tags/tag653.xml><?xml version="1.0" encoding="utf-8"?>
<p:tagLst xmlns:a="http://schemas.openxmlformats.org/drawingml/2006/main" xmlns:r="http://schemas.openxmlformats.org/officeDocument/2006/relationships" xmlns:p="http://schemas.openxmlformats.org/presentationml/2006/main">
  <p:tag name="NUM" val="5"/>
</p:tagLst>
</file>

<file path=ppt/tags/tag654.xml><?xml version="1.0" encoding="utf-8"?>
<p:tagLst xmlns:a="http://schemas.openxmlformats.org/drawingml/2006/main" xmlns:r="http://schemas.openxmlformats.org/officeDocument/2006/relationships" xmlns:p="http://schemas.openxmlformats.org/presentationml/2006/main">
  <p:tag name="NUM" val="6"/>
</p:tagLst>
</file>

<file path=ppt/tags/tag655.xml><?xml version="1.0" encoding="utf-8"?>
<p:tagLst xmlns:a="http://schemas.openxmlformats.org/drawingml/2006/main" xmlns:r="http://schemas.openxmlformats.org/officeDocument/2006/relationships" xmlns:p="http://schemas.openxmlformats.org/presentationml/2006/main">
  <p:tag name="NUM" val="7"/>
</p:tagLst>
</file>

<file path=ppt/tags/tag656.xml><?xml version="1.0" encoding="utf-8"?>
<p:tagLst xmlns:a="http://schemas.openxmlformats.org/drawingml/2006/main" xmlns:r="http://schemas.openxmlformats.org/officeDocument/2006/relationships" xmlns:p="http://schemas.openxmlformats.org/presentationml/2006/main">
  <p:tag name="NUM" val="8"/>
</p:tagLst>
</file>

<file path=ppt/tags/tag657.xml><?xml version="1.0" encoding="utf-8"?>
<p:tagLst xmlns:a="http://schemas.openxmlformats.org/drawingml/2006/main" xmlns:r="http://schemas.openxmlformats.org/officeDocument/2006/relationships" xmlns:p="http://schemas.openxmlformats.org/presentationml/2006/main">
  <p:tag name="NUM" val="9"/>
</p:tagLst>
</file>

<file path=ppt/tags/tag658.xml><?xml version="1.0" encoding="utf-8"?>
<p:tagLst xmlns:a="http://schemas.openxmlformats.org/drawingml/2006/main" xmlns:r="http://schemas.openxmlformats.org/officeDocument/2006/relationships" xmlns:p="http://schemas.openxmlformats.org/presentationml/2006/main">
  <p:tag name="NUM" val="10"/>
</p:tagLst>
</file>

<file path=ppt/tags/tag659.xml><?xml version="1.0" encoding="utf-8"?>
<p:tagLst xmlns:a="http://schemas.openxmlformats.org/drawingml/2006/main" xmlns:r="http://schemas.openxmlformats.org/officeDocument/2006/relationships" xmlns:p="http://schemas.openxmlformats.org/presentationml/2006/main">
  <p:tag name="NUM" val="11"/>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60.xml><?xml version="1.0" encoding="utf-8"?>
<p:tagLst xmlns:a="http://schemas.openxmlformats.org/drawingml/2006/main" xmlns:r="http://schemas.openxmlformats.org/officeDocument/2006/relationships" xmlns:p="http://schemas.openxmlformats.org/presentationml/2006/main">
  <p:tag name="NUM" val="1"/>
</p:tagLst>
</file>

<file path=ppt/tags/tag661.xml><?xml version="1.0" encoding="utf-8"?>
<p:tagLst xmlns:a="http://schemas.openxmlformats.org/drawingml/2006/main" xmlns:r="http://schemas.openxmlformats.org/officeDocument/2006/relationships" xmlns:p="http://schemas.openxmlformats.org/presentationml/2006/main">
  <p:tag name="NUM" val="2"/>
</p:tagLst>
</file>

<file path=ppt/tags/tag662.xml><?xml version="1.0" encoding="utf-8"?>
<p:tagLst xmlns:a="http://schemas.openxmlformats.org/drawingml/2006/main" xmlns:r="http://schemas.openxmlformats.org/officeDocument/2006/relationships" xmlns:p="http://schemas.openxmlformats.org/presentationml/2006/main">
  <p:tag name="NUM" val="3"/>
</p:tagLst>
</file>

<file path=ppt/tags/tag663.xml><?xml version="1.0" encoding="utf-8"?>
<p:tagLst xmlns:a="http://schemas.openxmlformats.org/drawingml/2006/main" xmlns:r="http://schemas.openxmlformats.org/officeDocument/2006/relationships" xmlns:p="http://schemas.openxmlformats.org/presentationml/2006/main">
  <p:tag name="NUM" val="4"/>
</p:tagLst>
</file>

<file path=ppt/tags/tag664.xml><?xml version="1.0" encoding="utf-8"?>
<p:tagLst xmlns:a="http://schemas.openxmlformats.org/drawingml/2006/main" xmlns:r="http://schemas.openxmlformats.org/officeDocument/2006/relationships" xmlns:p="http://schemas.openxmlformats.org/presentationml/2006/main">
  <p:tag name="NUM" val="5"/>
</p:tagLst>
</file>

<file path=ppt/tags/tag665.xml><?xml version="1.0" encoding="utf-8"?>
<p:tagLst xmlns:a="http://schemas.openxmlformats.org/drawingml/2006/main" xmlns:r="http://schemas.openxmlformats.org/officeDocument/2006/relationships" xmlns:p="http://schemas.openxmlformats.org/presentationml/2006/main">
  <p:tag name="NUM" val="6"/>
</p:tagLst>
</file>

<file path=ppt/tags/tag666.xml><?xml version="1.0" encoding="utf-8"?>
<p:tagLst xmlns:a="http://schemas.openxmlformats.org/drawingml/2006/main" xmlns:r="http://schemas.openxmlformats.org/officeDocument/2006/relationships" xmlns:p="http://schemas.openxmlformats.org/presentationml/2006/main">
  <p:tag name="NUM" val="1"/>
</p:tagLst>
</file>

<file path=ppt/tags/tag667.xml><?xml version="1.0" encoding="utf-8"?>
<p:tagLst xmlns:a="http://schemas.openxmlformats.org/drawingml/2006/main" xmlns:r="http://schemas.openxmlformats.org/officeDocument/2006/relationships" xmlns:p="http://schemas.openxmlformats.org/presentationml/2006/main">
  <p:tag name="NUM" val="2"/>
</p:tagLst>
</file>

<file path=ppt/tags/tag668.xml><?xml version="1.0" encoding="utf-8"?>
<p:tagLst xmlns:a="http://schemas.openxmlformats.org/drawingml/2006/main" xmlns:r="http://schemas.openxmlformats.org/officeDocument/2006/relationships" xmlns:p="http://schemas.openxmlformats.org/presentationml/2006/main">
  <p:tag name="NUM" val="3"/>
</p:tagLst>
</file>

<file path=ppt/tags/tag669.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6"/>
</p:tagLst>
</file>

<file path=ppt/tags/tag670.xml><?xml version="1.0" encoding="utf-8"?>
<p:tagLst xmlns:a="http://schemas.openxmlformats.org/drawingml/2006/main" xmlns:r="http://schemas.openxmlformats.org/officeDocument/2006/relationships" xmlns:p="http://schemas.openxmlformats.org/presentationml/2006/main">
  <p:tag name="NUM" val="5"/>
</p:tagLst>
</file>

<file path=ppt/tags/tag671.xml><?xml version="1.0" encoding="utf-8"?>
<p:tagLst xmlns:a="http://schemas.openxmlformats.org/drawingml/2006/main" xmlns:r="http://schemas.openxmlformats.org/officeDocument/2006/relationships" xmlns:p="http://schemas.openxmlformats.org/presentationml/2006/main">
  <p:tag name="NUM" val="6"/>
</p:tagLst>
</file>

<file path=ppt/tags/tag672.xml><?xml version="1.0" encoding="utf-8"?>
<p:tagLst xmlns:a="http://schemas.openxmlformats.org/drawingml/2006/main" xmlns:r="http://schemas.openxmlformats.org/officeDocument/2006/relationships" xmlns:p="http://schemas.openxmlformats.org/presentationml/2006/main">
  <p:tag name="NUM" val="7"/>
</p:tagLst>
</file>

<file path=ppt/tags/tag673.xml><?xml version="1.0" encoding="utf-8"?>
<p:tagLst xmlns:a="http://schemas.openxmlformats.org/drawingml/2006/main" xmlns:r="http://schemas.openxmlformats.org/officeDocument/2006/relationships" xmlns:p="http://schemas.openxmlformats.org/presentationml/2006/main">
  <p:tag name="NUM" val="8"/>
</p:tagLst>
</file>

<file path=ppt/tags/tag674.xml><?xml version="1.0" encoding="utf-8"?>
<p:tagLst xmlns:a="http://schemas.openxmlformats.org/drawingml/2006/main" xmlns:r="http://schemas.openxmlformats.org/officeDocument/2006/relationships" xmlns:p="http://schemas.openxmlformats.org/presentationml/2006/main">
  <p:tag name="NUM" val="9"/>
</p:tagLst>
</file>

<file path=ppt/tags/tag675.xml><?xml version="1.0" encoding="utf-8"?>
<p:tagLst xmlns:a="http://schemas.openxmlformats.org/drawingml/2006/main" xmlns:r="http://schemas.openxmlformats.org/officeDocument/2006/relationships" xmlns:p="http://schemas.openxmlformats.org/presentationml/2006/main">
  <p:tag name="NUM" val="1"/>
</p:tagLst>
</file>

<file path=ppt/tags/tag676.xml><?xml version="1.0" encoding="utf-8"?>
<p:tagLst xmlns:a="http://schemas.openxmlformats.org/drawingml/2006/main" xmlns:r="http://schemas.openxmlformats.org/officeDocument/2006/relationships" xmlns:p="http://schemas.openxmlformats.org/presentationml/2006/main">
  <p:tag name="NUM" val="2"/>
</p:tagLst>
</file>

<file path=ppt/tags/tag677.xml><?xml version="1.0" encoding="utf-8"?>
<p:tagLst xmlns:a="http://schemas.openxmlformats.org/drawingml/2006/main" xmlns:r="http://schemas.openxmlformats.org/officeDocument/2006/relationships" xmlns:p="http://schemas.openxmlformats.org/presentationml/2006/main">
  <p:tag name="NUM" val="3"/>
</p:tagLst>
</file>

<file path=ppt/tags/tag678.xml><?xml version="1.0" encoding="utf-8"?>
<p:tagLst xmlns:a="http://schemas.openxmlformats.org/drawingml/2006/main" xmlns:r="http://schemas.openxmlformats.org/officeDocument/2006/relationships" xmlns:p="http://schemas.openxmlformats.org/presentationml/2006/main">
  <p:tag name="NUM" val="4"/>
</p:tagLst>
</file>

<file path=ppt/tags/tag679.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7"/>
</p:tagLst>
</file>

<file path=ppt/tags/tag680.xml><?xml version="1.0" encoding="utf-8"?>
<p:tagLst xmlns:a="http://schemas.openxmlformats.org/drawingml/2006/main" xmlns:r="http://schemas.openxmlformats.org/officeDocument/2006/relationships" xmlns:p="http://schemas.openxmlformats.org/presentationml/2006/main">
  <p:tag name="NUM" val="6"/>
</p:tagLst>
</file>

<file path=ppt/tags/tag681.xml><?xml version="1.0" encoding="utf-8"?>
<p:tagLst xmlns:a="http://schemas.openxmlformats.org/drawingml/2006/main" xmlns:r="http://schemas.openxmlformats.org/officeDocument/2006/relationships" xmlns:p="http://schemas.openxmlformats.org/presentationml/2006/main">
  <p:tag name="NUM" val="7"/>
</p:tagLst>
</file>

<file path=ppt/tags/tag682.xml><?xml version="1.0" encoding="utf-8"?>
<p:tagLst xmlns:a="http://schemas.openxmlformats.org/drawingml/2006/main" xmlns:r="http://schemas.openxmlformats.org/officeDocument/2006/relationships" xmlns:p="http://schemas.openxmlformats.org/presentationml/2006/main">
  <p:tag name="NUM" val="8"/>
</p:tagLst>
</file>

<file path=ppt/tags/tag683.xml><?xml version="1.0" encoding="utf-8"?>
<p:tagLst xmlns:a="http://schemas.openxmlformats.org/drawingml/2006/main" xmlns:r="http://schemas.openxmlformats.org/officeDocument/2006/relationships" xmlns:p="http://schemas.openxmlformats.org/presentationml/2006/main">
  <p:tag name="NUM" val="9"/>
</p:tagLst>
</file>

<file path=ppt/tags/tag684.xml><?xml version="1.0" encoding="utf-8"?>
<p:tagLst xmlns:a="http://schemas.openxmlformats.org/drawingml/2006/main" xmlns:r="http://schemas.openxmlformats.org/officeDocument/2006/relationships" xmlns:p="http://schemas.openxmlformats.org/presentationml/2006/main">
  <p:tag name="NUM" val="1"/>
</p:tagLst>
</file>

<file path=ppt/tags/tag685.xml><?xml version="1.0" encoding="utf-8"?>
<p:tagLst xmlns:a="http://schemas.openxmlformats.org/drawingml/2006/main" xmlns:r="http://schemas.openxmlformats.org/officeDocument/2006/relationships" xmlns:p="http://schemas.openxmlformats.org/presentationml/2006/main">
  <p:tag name="NUM" val="2"/>
</p:tagLst>
</file>

<file path=ppt/tags/tag686.xml><?xml version="1.0" encoding="utf-8"?>
<p:tagLst xmlns:a="http://schemas.openxmlformats.org/drawingml/2006/main" xmlns:r="http://schemas.openxmlformats.org/officeDocument/2006/relationships" xmlns:p="http://schemas.openxmlformats.org/presentationml/2006/main">
  <p:tag name="NUM" val="3"/>
</p:tagLst>
</file>

<file path=ppt/tags/tag687.xml><?xml version="1.0" encoding="utf-8"?>
<p:tagLst xmlns:a="http://schemas.openxmlformats.org/drawingml/2006/main" xmlns:r="http://schemas.openxmlformats.org/officeDocument/2006/relationships" xmlns:p="http://schemas.openxmlformats.org/presentationml/2006/main">
  <p:tag name="NUM" val="4"/>
</p:tagLst>
</file>

<file path=ppt/tags/tag688.xml><?xml version="1.0" encoding="utf-8"?>
<p:tagLst xmlns:a="http://schemas.openxmlformats.org/drawingml/2006/main" xmlns:r="http://schemas.openxmlformats.org/officeDocument/2006/relationships" xmlns:p="http://schemas.openxmlformats.org/presentationml/2006/main">
  <p:tag name="NUM" val="5"/>
</p:tagLst>
</file>

<file path=ppt/tags/tag689.xml><?xml version="1.0" encoding="utf-8"?>
<p:tagLst xmlns:a="http://schemas.openxmlformats.org/drawingml/2006/main" xmlns:r="http://schemas.openxmlformats.org/officeDocument/2006/relationships" xmlns:p="http://schemas.openxmlformats.org/presentationml/2006/main">
  <p:tag name="NUM" val="6"/>
</p:tagLst>
</file>

<file path=ppt/tags/tag69.xml><?xml version="1.0" encoding="utf-8"?>
<p:tagLst xmlns:a="http://schemas.openxmlformats.org/drawingml/2006/main" xmlns:r="http://schemas.openxmlformats.org/officeDocument/2006/relationships" xmlns:p="http://schemas.openxmlformats.org/presentationml/2006/main">
  <p:tag name="NUM" val="8"/>
</p:tagLst>
</file>

<file path=ppt/tags/tag690.xml><?xml version="1.0" encoding="utf-8"?>
<p:tagLst xmlns:a="http://schemas.openxmlformats.org/drawingml/2006/main" xmlns:r="http://schemas.openxmlformats.org/officeDocument/2006/relationships" xmlns:p="http://schemas.openxmlformats.org/presentationml/2006/main">
  <p:tag name="NUM" val="7"/>
</p:tagLst>
</file>

<file path=ppt/tags/tag691.xml><?xml version="1.0" encoding="utf-8"?>
<p:tagLst xmlns:a="http://schemas.openxmlformats.org/drawingml/2006/main" xmlns:r="http://schemas.openxmlformats.org/officeDocument/2006/relationships" xmlns:p="http://schemas.openxmlformats.org/presentationml/2006/main">
  <p:tag name="NUM" val="8"/>
</p:tagLst>
</file>

<file path=ppt/tags/tag692.xml><?xml version="1.0" encoding="utf-8"?>
<p:tagLst xmlns:a="http://schemas.openxmlformats.org/drawingml/2006/main" xmlns:r="http://schemas.openxmlformats.org/officeDocument/2006/relationships" xmlns:p="http://schemas.openxmlformats.org/presentationml/2006/main">
  <p:tag name="NUM" val="9"/>
</p:tagLst>
</file>

<file path=ppt/tags/tag693.xml><?xml version="1.0" encoding="utf-8"?>
<p:tagLst xmlns:a="http://schemas.openxmlformats.org/drawingml/2006/main" xmlns:r="http://schemas.openxmlformats.org/officeDocument/2006/relationships" xmlns:p="http://schemas.openxmlformats.org/presentationml/2006/main">
  <p:tag name="NUM" val="1"/>
</p:tagLst>
</file>

<file path=ppt/tags/tag694.xml><?xml version="1.0" encoding="utf-8"?>
<p:tagLst xmlns:a="http://schemas.openxmlformats.org/drawingml/2006/main" xmlns:r="http://schemas.openxmlformats.org/officeDocument/2006/relationships" xmlns:p="http://schemas.openxmlformats.org/presentationml/2006/main">
  <p:tag name="NUM" val="2"/>
</p:tagLst>
</file>

<file path=ppt/tags/tag695.xml><?xml version="1.0" encoding="utf-8"?>
<p:tagLst xmlns:a="http://schemas.openxmlformats.org/drawingml/2006/main" xmlns:r="http://schemas.openxmlformats.org/officeDocument/2006/relationships" xmlns:p="http://schemas.openxmlformats.org/presentationml/2006/main">
  <p:tag name="NUM" val="3"/>
</p:tagLst>
</file>

<file path=ppt/tags/tag696.xml><?xml version="1.0" encoding="utf-8"?>
<p:tagLst xmlns:a="http://schemas.openxmlformats.org/drawingml/2006/main" xmlns:r="http://schemas.openxmlformats.org/officeDocument/2006/relationships" xmlns:p="http://schemas.openxmlformats.org/presentationml/2006/main">
  <p:tag name="NUM" val="4"/>
</p:tagLst>
</file>

<file path=ppt/tags/tag697.xml><?xml version="1.0" encoding="utf-8"?>
<p:tagLst xmlns:a="http://schemas.openxmlformats.org/drawingml/2006/main" xmlns:r="http://schemas.openxmlformats.org/officeDocument/2006/relationships" xmlns:p="http://schemas.openxmlformats.org/presentationml/2006/main">
  <p:tag name="NUM" val="5"/>
</p:tagLst>
</file>

<file path=ppt/tags/tag698.xml><?xml version="1.0" encoding="utf-8"?>
<p:tagLst xmlns:a="http://schemas.openxmlformats.org/drawingml/2006/main" xmlns:r="http://schemas.openxmlformats.org/officeDocument/2006/relationships" xmlns:p="http://schemas.openxmlformats.org/presentationml/2006/main">
  <p:tag name="NUM" val="6"/>
</p:tagLst>
</file>

<file path=ppt/tags/tag699.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9"/>
</p:tagLst>
</file>

<file path=ppt/tags/tag700.xml><?xml version="1.0" encoding="utf-8"?>
<p:tagLst xmlns:a="http://schemas.openxmlformats.org/drawingml/2006/main" xmlns:r="http://schemas.openxmlformats.org/officeDocument/2006/relationships" xmlns:p="http://schemas.openxmlformats.org/presentationml/2006/main">
  <p:tag name="NUM" val="8"/>
</p:tagLst>
</file>

<file path=ppt/tags/tag701.xml><?xml version="1.0" encoding="utf-8"?>
<p:tagLst xmlns:a="http://schemas.openxmlformats.org/drawingml/2006/main" xmlns:r="http://schemas.openxmlformats.org/officeDocument/2006/relationships" xmlns:p="http://schemas.openxmlformats.org/presentationml/2006/main">
  <p:tag name="NUM" val="1"/>
</p:tagLst>
</file>

<file path=ppt/tags/tag702.xml><?xml version="1.0" encoding="utf-8"?>
<p:tagLst xmlns:a="http://schemas.openxmlformats.org/drawingml/2006/main" xmlns:r="http://schemas.openxmlformats.org/officeDocument/2006/relationships" xmlns:p="http://schemas.openxmlformats.org/presentationml/2006/main">
  <p:tag name="NUM" val="2"/>
</p:tagLst>
</file>

<file path=ppt/tags/tag703.xml><?xml version="1.0" encoding="utf-8"?>
<p:tagLst xmlns:a="http://schemas.openxmlformats.org/drawingml/2006/main" xmlns:r="http://schemas.openxmlformats.org/officeDocument/2006/relationships" xmlns:p="http://schemas.openxmlformats.org/presentationml/2006/main">
  <p:tag name="NUM" val="3"/>
</p:tagLst>
</file>

<file path=ppt/tags/tag704.xml><?xml version="1.0" encoding="utf-8"?>
<p:tagLst xmlns:a="http://schemas.openxmlformats.org/drawingml/2006/main" xmlns:r="http://schemas.openxmlformats.org/officeDocument/2006/relationships" xmlns:p="http://schemas.openxmlformats.org/presentationml/2006/main">
  <p:tag name="NUM" val="4"/>
</p:tagLst>
</file>

<file path=ppt/tags/tag705.xml><?xml version="1.0" encoding="utf-8"?>
<p:tagLst xmlns:a="http://schemas.openxmlformats.org/drawingml/2006/main" xmlns:r="http://schemas.openxmlformats.org/officeDocument/2006/relationships" xmlns:p="http://schemas.openxmlformats.org/presentationml/2006/main">
  <p:tag name="NUM" val="5"/>
</p:tagLst>
</file>

<file path=ppt/tags/tag706.xml><?xml version="1.0" encoding="utf-8"?>
<p:tagLst xmlns:a="http://schemas.openxmlformats.org/drawingml/2006/main" xmlns:r="http://schemas.openxmlformats.org/officeDocument/2006/relationships" xmlns:p="http://schemas.openxmlformats.org/presentationml/2006/main">
  <p:tag name="NUM" val="6"/>
</p:tagLst>
</file>

<file path=ppt/tags/tag707.xml><?xml version="1.0" encoding="utf-8"?>
<p:tagLst xmlns:a="http://schemas.openxmlformats.org/drawingml/2006/main" xmlns:r="http://schemas.openxmlformats.org/officeDocument/2006/relationships" xmlns:p="http://schemas.openxmlformats.org/presentationml/2006/main">
  <p:tag name="NUM" val="7"/>
</p:tagLst>
</file>

<file path=ppt/tags/tag708.xml><?xml version="1.0" encoding="utf-8"?>
<p:tagLst xmlns:a="http://schemas.openxmlformats.org/drawingml/2006/main" xmlns:r="http://schemas.openxmlformats.org/officeDocument/2006/relationships" xmlns:p="http://schemas.openxmlformats.org/presentationml/2006/main">
  <p:tag name="NUM" val="8"/>
</p:tagLst>
</file>

<file path=ppt/tags/tag709.xml><?xml version="1.0" encoding="utf-8"?>
<p:tagLst xmlns:a="http://schemas.openxmlformats.org/drawingml/2006/main" xmlns:r="http://schemas.openxmlformats.org/officeDocument/2006/relationships" xmlns:p="http://schemas.openxmlformats.org/presentationml/2006/main">
  <p:tag name="NUM" val="9"/>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10.xml><?xml version="1.0" encoding="utf-8"?>
<p:tagLst xmlns:a="http://schemas.openxmlformats.org/drawingml/2006/main" xmlns:r="http://schemas.openxmlformats.org/officeDocument/2006/relationships" xmlns:p="http://schemas.openxmlformats.org/presentationml/2006/main">
  <p:tag name="NUM" val="1"/>
</p:tagLst>
</file>

<file path=ppt/tags/tag711.xml><?xml version="1.0" encoding="utf-8"?>
<p:tagLst xmlns:a="http://schemas.openxmlformats.org/drawingml/2006/main" xmlns:r="http://schemas.openxmlformats.org/officeDocument/2006/relationships" xmlns:p="http://schemas.openxmlformats.org/presentationml/2006/main">
  <p:tag name="NUM" val="2"/>
</p:tagLst>
</file>

<file path=ppt/tags/tag712.xml><?xml version="1.0" encoding="utf-8"?>
<p:tagLst xmlns:a="http://schemas.openxmlformats.org/drawingml/2006/main" xmlns:r="http://schemas.openxmlformats.org/officeDocument/2006/relationships" xmlns:p="http://schemas.openxmlformats.org/presentationml/2006/main">
  <p:tag name="NUM" val="3"/>
</p:tagLst>
</file>

<file path=ppt/tags/tag713.xml><?xml version="1.0" encoding="utf-8"?>
<p:tagLst xmlns:a="http://schemas.openxmlformats.org/drawingml/2006/main" xmlns:r="http://schemas.openxmlformats.org/officeDocument/2006/relationships" xmlns:p="http://schemas.openxmlformats.org/presentationml/2006/main">
  <p:tag name="NUM" val="4"/>
</p:tagLst>
</file>

<file path=ppt/tags/tag714.xml><?xml version="1.0" encoding="utf-8"?>
<p:tagLst xmlns:a="http://schemas.openxmlformats.org/drawingml/2006/main" xmlns:r="http://schemas.openxmlformats.org/officeDocument/2006/relationships" xmlns:p="http://schemas.openxmlformats.org/presentationml/2006/main">
  <p:tag name="NUM" val="5"/>
</p:tagLst>
</file>

<file path=ppt/tags/tag715.xml><?xml version="1.0" encoding="utf-8"?>
<p:tagLst xmlns:a="http://schemas.openxmlformats.org/drawingml/2006/main" xmlns:r="http://schemas.openxmlformats.org/officeDocument/2006/relationships" xmlns:p="http://schemas.openxmlformats.org/presentationml/2006/main">
  <p:tag name="NUM" val="6"/>
</p:tagLst>
</file>

<file path=ppt/tags/tag716.xml><?xml version="1.0" encoding="utf-8"?>
<p:tagLst xmlns:a="http://schemas.openxmlformats.org/drawingml/2006/main" xmlns:r="http://schemas.openxmlformats.org/officeDocument/2006/relationships" xmlns:p="http://schemas.openxmlformats.org/presentationml/2006/main">
  <p:tag name="NUM" val="7"/>
</p:tagLst>
</file>

<file path=ppt/tags/tag717.xml><?xml version="1.0" encoding="utf-8"?>
<p:tagLst xmlns:a="http://schemas.openxmlformats.org/drawingml/2006/main" xmlns:r="http://schemas.openxmlformats.org/officeDocument/2006/relationships" xmlns:p="http://schemas.openxmlformats.org/presentationml/2006/main">
  <p:tag name="NUM" val="8"/>
</p:tagLst>
</file>

<file path=ppt/tags/tag718.xml><?xml version="1.0" encoding="utf-8"?>
<p:tagLst xmlns:a="http://schemas.openxmlformats.org/drawingml/2006/main" xmlns:r="http://schemas.openxmlformats.org/officeDocument/2006/relationships" xmlns:p="http://schemas.openxmlformats.org/presentationml/2006/main">
  <p:tag name="NUM" val="9"/>
</p:tagLst>
</file>

<file path=ppt/tags/tag719.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20.xml><?xml version="1.0" encoding="utf-8"?>
<p:tagLst xmlns:a="http://schemas.openxmlformats.org/drawingml/2006/main" xmlns:r="http://schemas.openxmlformats.org/officeDocument/2006/relationships" xmlns:p="http://schemas.openxmlformats.org/presentationml/2006/main">
  <p:tag name="NUM" val="2"/>
</p:tagLst>
</file>

<file path=ppt/tags/tag721.xml><?xml version="1.0" encoding="utf-8"?>
<p:tagLst xmlns:a="http://schemas.openxmlformats.org/drawingml/2006/main" xmlns:r="http://schemas.openxmlformats.org/officeDocument/2006/relationships" xmlns:p="http://schemas.openxmlformats.org/presentationml/2006/main">
  <p:tag name="NUM" val="3"/>
</p:tagLst>
</file>

<file path=ppt/tags/tag722.xml><?xml version="1.0" encoding="utf-8"?>
<p:tagLst xmlns:a="http://schemas.openxmlformats.org/drawingml/2006/main" xmlns:r="http://schemas.openxmlformats.org/officeDocument/2006/relationships" xmlns:p="http://schemas.openxmlformats.org/presentationml/2006/main">
  <p:tag name="NUM" val="4"/>
</p:tagLst>
</file>

<file path=ppt/tags/tag723.xml><?xml version="1.0" encoding="utf-8"?>
<p:tagLst xmlns:a="http://schemas.openxmlformats.org/drawingml/2006/main" xmlns:r="http://schemas.openxmlformats.org/officeDocument/2006/relationships" xmlns:p="http://schemas.openxmlformats.org/presentationml/2006/main">
  <p:tag name="NUM" val="5"/>
</p:tagLst>
</file>

<file path=ppt/tags/tag724.xml><?xml version="1.0" encoding="utf-8"?>
<p:tagLst xmlns:a="http://schemas.openxmlformats.org/drawingml/2006/main" xmlns:r="http://schemas.openxmlformats.org/officeDocument/2006/relationships" xmlns:p="http://schemas.openxmlformats.org/presentationml/2006/main">
  <p:tag name="NUM" val="6"/>
</p:tagLst>
</file>

<file path=ppt/tags/tag725.xml><?xml version="1.0" encoding="utf-8"?>
<p:tagLst xmlns:a="http://schemas.openxmlformats.org/drawingml/2006/main" xmlns:r="http://schemas.openxmlformats.org/officeDocument/2006/relationships" xmlns:p="http://schemas.openxmlformats.org/presentationml/2006/main">
  <p:tag name="NUM" val="7"/>
</p:tagLst>
</file>

<file path=ppt/tags/tag726.xml><?xml version="1.0" encoding="utf-8"?>
<p:tagLst xmlns:a="http://schemas.openxmlformats.org/drawingml/2006/main" xmlns:r="http://schemas.openxmlformats.org/officeDocument/2006/relationships" xmlns:p="http://schemas.openxmlformats.org/presentationml/2006/main">
  <p:tag name="NUM" val="8"/>
</p:tagLst>
</file>

<file path=ppt/tags/tag727.xml><?xml version="1.0" encoding="utf-8"?>
<p:tagLst xmlns:a="http://schemas.openxmlformats.org/drawingml/2006/main" xmlns:r="http://schemas.openxmlformats.org/officeDocument/2006/relationships" xmlns:p="http://schemas.openxmlformats.org/presentationml/2006/main">
  <p:tag name="NUM" val="1"/>
</p:tagLst>
</file>

<file path=ppt/tags/tag728.xml><?xml version="1.0" encoding="utf-8"?>
<p:tagLst xmlns:a="http://schemas.openxmlformats.org/drawingml/2006/main" xmlns:r="http://schemas.openxmlformats.org/officeDocument/2006/relationships" xmlns:p="http://schemas.openxmlformats.org/presentationml/2006/main">
  <p:tag name="NUM" val="2"/>
</p:tagLst>
</file>

<file path=ppt/tags/tag729.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30.xml><?xml version="1.0" encoding="utf-8"?>
<p:tagLst xmlns:a="http://schemas.openxmlformats.org/drawingml/2006/main" xmlns:r="http://schemas.openxmlformats.org/officeDocument/2006/relationships" xmlns:p="http://schemas.openxmlformats.org/presentationml/2006/main">
  <p:tag name="NUM" val="4"/>
</p:tagLst>
</file>

<file path=ppt/tags/tag731.xml><?xml version="1.0" encoding="utf-8"?>
<p:tagLst xmlns:a="http://schemas.openxmlformats.org/drawingml/2006/main" xmlns:r="http://schemas.openxmlformats.org/officeDocument/2006/relationships" xmlns:p="http://schemas.openxmlformats.org/presentationml/2006/main">
  <p:tag name="NUM" val="5"/>
</p:tagLst>
</file>

<file path=ppt/tags/tag732.xml><?xml version="1.0" encoding="utf-8"?>
<p:tagLst xmlns:a="http://schemas.openxmlformats.org/drawingml/2006/main" xmlns:r="http://schemas.openxmlformats.org/officeDocument/2006/relationships" xmlns:p="http://schemas.openxmlformats.org/presentationml/2006/main">
  <p:tag name="NUM" val="6"/>
</p:tagLst>
</file>

<file path=ppt/tags/tag733.xml><?xml version="1.0" encoding="utf-8"?>
<p:tagLst xmlns:a="http://schemas.openxmlformats.org/drawingml/2006/main" xmlns:r="http://schemas.openxmlformats.org/officeDocument/2006/relationships" xmlns:p="http://schemas.openxmlformats.org/presentationml/2006/main">
  <p:tag name="NUM" val="7"/>
</p:tagLst>
</file>

<file path=ppt/tags/tag734.xml><?xml version="1.0" encoding="utf-8"?>
<p:tagLst xmlns:a="http://schemas.openxmlformats.org/drawingml/2006/main" xmlns:r="http://schemas.openxmlformats.org/officeDocument/2006/relationships" xmlns:p="http://schemas.openxmlformats.org/presentationml/2006/main">
  <p:tag name="NUM" val="8"/>
</p:tagLst>
</file>

<file path=ppt/tags/tag735.xml><?xml version="1.0" encoding="utf-8"?>
<p:tagLst xmlns:a="http://schemas.openxmlformats.org/drawingml/2006/main" xmlns:r="http://schemas.openxmlformats.org/officeDocument/2006/relationships" xmlns:p="http://schemas.openxmlformats.org/presentationml/2006/main">
  <p:tag name="NUM" val="9"/>
</p:tagLst>
</file>

<file path=ppt/tags/tag736.xml><?xml version="1.0" encoding="utf-8"?>
<p:tagLst xmlns:a="http://schemas.openxmlformats.org/drawingml/2006/main" xmlns:r="http://schemas.openxmlformats.org/officeDocument/2006/relationships" xmlns:p="http://schemas.openxmlformats.org/presentationml/2006/main">
  <p:tag name="NUM" val="1"/>
</p:tagLst>
</file>

<file path=ppt/tags/tag737.xml><?xml version="1.0" encoding="utf-8"?>
<p:tagLst xmlns:a="http://schemas.openxmlformats.org/drawingml/2006/main" xmlns:r="http://schemas.openxmlformats.org/officeDocument/2006/relationships" xmlns:p="http://schemas.openxmlformats.org/presentationml/2006/main">
  <p:tag name="NUM" val="2"/>
</p:tagLst>
</file>

<file path=ppt/tags/tag738.xml><?xml version="1.0" encoding="utf-8"?>
<p:tagLst xmlns:a="http://schemas.openxmlformats.org/drawingml/2006/main" xmlns:r="http://schemas.openxmlformats.org/officeDocument/2006/relationships" xmlns:p="http://schemas.openxmlformats.org/presentationml/2006/main">
  <p:tag name="NUM" val="3"/>
</p:tagLst>
</file>

<file path=ppt/tags/tag739.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40.xml><?xml version="1.0" encoding="utf-8"?>
<p:tagLst xmlns:a="http://schemas.openxmlformats.org/drawingml/2006/main" xmlns:r="http://schemas.openxmlformats.org/officeDocument/2006/relationships" xmlns:p="http://schemas.openxmlformats.org/presentationml/2006/main">
  <p:tag name="NUM" val="5"/>
</p:tagLst>
</file>

<file path=ppt/tags/tag741.xml><?xml version="1.0" encoding="utf-8"?>
<p:tagLst xmlns:a="http://schemas.openxmlformats.org/drawingml/2006/main" xmlns:r="http://schemas.openxmlformats.org/officeDocument/2006/relationships" xmlns:p="http://schemas.openxmlformats.org/presentationml/2006/main">
  <p:tag name="NUM" val="6"/>
</p:tagLst>
</file>

<file path=ppt/tags/tag742.xml><?xml version="1.0" encoding="utf-8"?>
<p:tagLst xmlns:a="http://schemas.openxmlformats.org/drawingml/2006/main" xmlns:r="http://schemas.openxmlformats.org/officeDocument/2006/relationships" xmlns:p="http://schemas.openxmlformats.org/presentationml/2006/main">
  <p:tag name="NUM" val="7"/>
</p:tagLst>
</file>

<file path=ppt/tags/tag743.xml><?xml version="1.0" encoding="utf-8"?>
<p:tagLst xmlns:a="http://schemas.openxmlformats.org/drawingml/2006/main" xmlns:r="http://schemas.openxmlformats.org/officeDocument/2006/relationships" xmlns:p="http://schemas.openxmlformats.org/presentationml/2006/main">
  <p:tag name="NUM" val="8"/>
</p:tagLst>
</file>

<file path=ppt/tags/tag744.xml><?xml version="1.0" encoding="utf-8"?>
<p:tagLst xmlns:a="http://schemas.openxmlformats.org/drawingml/2006/main" xmlns:r="http://schemas.openxmlformats.org/officeDocument/2006/relationships" xmlns:p="http://schemas.openxmlformats.org/presentationml/2006/main">
  <p:tag name="NUM" val="9"/>
</p:tagLst>
</file>

<file path=ppt/tags/tag745.xml><?xml version="1.0" encoding="utf-8"?>
<p:tagLst xmlns:a="http://schemas.openxmlformats.org/drawingml/2006/main" xmlns:r="http://schemas.openxmlformats.org/officeDocument/2006/relationships" xmlns:p="http://schemas.openxmlformats.org/presentationml/2006/main">
  <p:tag name="NUM" val="1"/>
</p:tagLst>
</file>

<file path=ppt/tags/tag746.xml><?xml version="1.0" encoding="utf-8"?>
<p:tagLst xmlns:a="http://schemas.openxmlformats.org/drawingml/2006/main" xmlns:r="http://schemas.openxmlformats.org/officeDocument/2006/relationships" xmlns:p="http://schemas.openxmlformats.org/presentationml/2006/main">
  <p:tag name="NUM" val="2"/>
</p:tagLst>
</file>

<file path=ppt/tags/tag747.xml><?xml version="1.0" encoding="utf-8"?>
<p:tagLst xmlns:a="http://schemas.openxmlformats.org/drawingml/2006/main" xmlns:r="http://schemas.openxmlformats.org/officeDocument/2006/relationships" xmlns:p="http://schemas.openxmlformats.org/presentationml/2006/main">
  <p:tag name="NUM" val="3"/>
</p:tagLst>
</file>

<file path=ppt/tags/tag748.xml><?xml version="1.0" encoding="utf-8"?>
<p:tagLst xmlns:a="http://schemas.openxmlformats.org/drawingml/2006/main" xmlns:r="http://schemas.openxmlformats.org/officeDocument/2006/relationships" xmlns:p="http://schemas.openxmlformats.org/presentationml/2006/main">
  <p:tag name="NUM" val="4"/>
</p:tagLst>
</file>

<file path=ppt/tags/tag749.xml><?xml version="1.0" encoding="utf-8"?>
<p:tagLst xmlns:a="http://schemas.openxmlformats.org/drawingml/2006/main" xmlns:r="http://schemas.openxmlformats.org/officeDocument/2006/relationships" xmlns:p="http://schemas.openxmlformats.org/presentationml/2006/main">
  <p:tag name="NUM" val="5"/>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50.xml><?xml version="1.0" encoding="utf-8"?>
<p:tagLst xmlns:a="http://schemas.openxmlformats.org/drawingml/2006/main" xmlns:r="http://schemas.openxmlformats.org/officeDocument/2006/relationships" xmlns:p="http://schemas.openxmlformats.org/presentationml/2006/main">
  <p:tag name="NUM" val="6"/>
</p:tagLst>
</file>

<file path=ppt/tags/tag751.xml><?xml version="1.0" encoding="utf-8"?>
<p:tagLst xmlns:a="http://schemas.openxmlformats.org/drawingml/2006/main" xmlns:r="http://schemas.openxmlformats.org/officeDocument/2006/relationships" xmlns:p="http://schemas.openxmlformats.org/presentationml/2006/main">
  <p:tag name="NUM" val="7"/>
</p:tagLst>
</file>

<file path=ppt/tags/tag752.xml><?xml version="1.0" encoding="utf-8"?>
<p:tagLst xmlns:a="http://schemas.openxmlformats.org/drawingml/2006/main" xmlns:r="http://schemas.openxmlformats.org/officeDocument/2006/relationships" xmlns:p="http://schemas.openxmlformats.org/presentationml/2006/main">
  <p:tag name="NUM" val="8"/>
</p:tagLst>
</file>

<file path=ppt/tags/tag753.xml><?xml version="1.0" encoding="utf-8"?>
<p:tagLst xmlns:a="http://schemas.openxmlformats.org/drawingml/2006/main" xmlns:r="http://schemas.openxmlformats.org/officeDocument/2006/relationships" xmlns:p="http://schemas.openxmlformats.org/presentationml/2006/main">
  <p:tag name="NUM" val="1"/>
</p:tagLst>
</file>

<file path=ppt/tags/tag754.xml><?xml version="1.0" encoding="utf-8"?>
<p:tagLst xmlns:a="http://schemas.openxmlformats.org/drawingml/2006/main" xmlns:r="http://schemas.openxmlformats.org/officeDocument/2006/relationships" xmlns:p="http://schemas.openxmlformats.org/presentationml/2006/main">
  <p:tag name="NUM" val="2"/>
</p:tagLst>
</file>

<file path=ppt/tags/tag755.xml><?xml version="1.0" encoding="utf-8"?>
<p:tagLst xmlns:a="http://schemas.openxmlformats.org/drawingml/2006/main" xmlns:r="http://schemas.openxmlformats.org/officeDocument/2006/relationships" xmlns:p="http://schemas.openxmlformats.org/presentationml/2006/main">
  <p:tag name="NUM" val="3"/>
</p:tagLst>
</file>

<file path=ppt/tags/tag756.xml><?xml version="1.0" encoding="utf-8"?>
<p:tagLst xmlns:a="http://schemas.openxmlformats.org/drawingml/2006/main" xmlns:r="http://schemas.openxmlformats.org/officeDocument/2006/relationships" xmlns:p="http://schemas.openxmlformats.org/presentationml/2006/main">
  <p:tag name="NUM" val="4"/>
</p:tagLst>
</file>

<file path=ppt/tags/tag757.xml><?xml version="1.0" encoding="utf-8"?>
<p:tagLst xmlns:a="http://schemas.openxmlformats.org/drawingml/2006/main" xmlns:r="http://schemas.openxmlformats.org/officeDocument/2006/relationships" xmlns:p="http://schemas.openxmlformats.org/presentationml/2006/main">
  <p:tag name="NUM" val="5"/>
</p:tagLst>
</file>

<file path=ppt/tags/tag758.xml><?xml version="1.0" encoding="utf-8"?>
<p:tagLst xmlns:a="http://schemas.openxmlformats.org/drawingml/2006/main" xmlns:r="http://schemas.openxmlformats.org/officeDocument/2006/relationships" xmlns:p="http://schemas.openxmlformats.org/presentationml/2006/main">
  <p:tag name="NUM" val="6"/>
</p:tagLst>
</file>

<file path=ppt/tags/tag759.xml><?xml version="1.0" encoding="utf-8"?>
<p:tagLst xmlns:a="http://schemas.openxmlformats.org/drawingml/2006/main" xmlns:r="http://schemas.openxmlformats.org/officeDocument/2006/relationships" xmlns:p="http://schemas.openxmlformats.org/presentationml/2006/main">
  <p:tag name="NUM" val="7"/>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60.xml><?xml version="1.0" encoding="utf-8"?>
<p:tagLst xmlns:a="http://schemas.openxmlformats.org/drawingml/2006/main" xmlns:r="http://schemas.openxmlformats.org/officeDocument/2006/relationships" xmlns:p="http://schemas.openxmlformats.org/presentationml/2006/main">
  <p:tag name="NUM" val="8"/>
</p:tagLst>
</file>

<file path=ppt/tags/tag761.xml><?xml version="1.0" encoding="utf-8"?>
<p:tagLst xmlns:a="http://schemas.openxmlformats.org/drawingml/2006/main" xmlns:r="http://schemas.openxmlformats.org/officeDocument/2006/relationships" xmlns:p="http://schemas.openxmlformats.org/presentationml/2006/main">
  <p:tag name="NUM" val="9"/>
</p:tagLst>
</file>

<file path=ppt/tags/tag762.xml><?xml version="1.0" encoding="utf-8"?>
<p:tagLst xmlns:a="http://schemas.openxmlformats.org/drawingml/2006/main" xmlns:r="http://schemas.openxmlformats.org/officeDocument/2006/relationships" xmlns:p="http://schemas.openxmlformats.org/presentationml/2006/main">
  <p:tag name="NUM" val="1"/>
</p:tagLst>
</file>

<file path=ppt/tags/tag763.xml><?xml version="1.0" encoding="utf-8"?>
<p:tagLst xmlns:a="http://schemas.openxmlformats.org/drawingml/2006/main" xmlns:r="http://schemas.openxmlformats.org/officeDocument/2006/relationships" xmlns:p="http://schemas.openxmlformats.org/presentationml/2006/main">
  <p:tag name="NUM" val="2"/>
</p:tagLst>
</file>

<file path=ppt/tags/tag764.xml><?xml version="1.0" encoding="utf-8"?>
<p:tagLst xmlns:a="http://schemas.openxmlformats.org/drawingml/2006/main" xmlns:r="http://schemas.openxmlformats.org/officeDocument/2006/relationships" xmlns:p="http://schemas.openxmlformats.org/presentationml/2006/main">
  <p:tag name="NUM" val="3"/>
</p:tagLst>
</file>

<file path=ppt/tags/tag765.xml><?xml version="1.0" encoding="utf-8"?>
<p:tagLst xmlns:a="http://schemas.openxmlformats.org/drawingml/2006/main" xmlns:r="http://schemas.openxmlformats.org/officeDocument/2006/relationships" xmlns:p="http://schemas.openxmlformats.org/presentationml/2006/main">
  <p:tag name="NUM" val="4"/>
</p:tagLst>
</file>

<file path=ppt/tags/tag766.xml><?xml version="1.0" encoding="utf-8"?>
<p:tagLst xmlns:a="http://schemas.openxmlformats.org/drawingml/2006/main" xmlns:r="http://schemas.openxmlformats.org/officeDocument/2006/relationships" xmlns:p="http://schemas.openxmlformats.org/presentationml/2006/main">
  <p:tag name="NUM" val="5"/>
</p:tagLst>
</file>

<file path=ppt/tags/tag767.xml><?xml version="1.0" encoding="utf-8"?>
<p:tagLst xmlns:a="http://schemas.openxmlformats.org/drawingml/2006/main" xmlns:r="http://schemas.openxmlformats.org/officeDocument/2006/relationships" xmlns:p="http://schemas.openxmlformats.org/presentationml/2006/main">
  <p:tag name="NUM" val="6"/>
</p:tagLst>
</file>

<file path=ppt/tags/tag768.xml><?xml version="1.0" encoding="utf-8"?>
<p:tagLst xmlns:a="http://schemas.openxmlformats.org/drawingml/2006/main" xmlns:r="http://schemas.openxmlformats.org/officeDocument/2006/relationships" xmlns:p="http://schemas.openxmlformats.org/presentationml/2006/main">
  <p:tag name="NUM" val="7"/>
</p:tagLst>
</file>

<file path=ppt/tags/tag769.xml><?xml version="1.0" encoding="utf-8"?>
<p:tagLst xmlns:a="http://schemas.openxmlformats.org/drawingml/2006/main" xmlns:r="http://schemas.openxmlformats.org/officeDocument/2006/relationships" xmlns:p="http://schemas.openxmlformats.org/presentationml/2006/main">
  <p:tag name="NUM" val="8"/>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70.xml><?xml version="1.0" encoding="utf-8"?>
<p:tagLst xmlns:a="http://schemas.openxmlformats.org/drawingml/2006/main" xmlns:r="http://schemas.openxmlformats.org/officeDocument/2006/relationships" xmlns:p="http://schemas.openxmlformats.org/presentationml/2006/main">
  <p:tag name="NUM" val="9"/>
</p:tagLst>
</file>

<file path=ppt/tags/tag771.xml><?xml version="1.0" encoding="utf-8"?>
<p:tagLst xmlns:a="http://schemas.openxmlformats.org/drawingml/2006/main" xmlns:r="http://schemas.openxmlformats.org/officeDocument/2006/relationships" xmlns:p="http://schemas.openxmlformats.org/presentationml/2006/main">
  <p:tag name="NUM" val="1"/>
</p:tagLst>
</file>

<file path=ppt/tags/tag772.xml><?xml version="1.0" encoding="utf-8"?>
<p:tagLst xmlns:a="http://schemas.openxmlformats.org/drawingml/2006/main" xmlns:r="http://schemas.openxmlformats.org/officeDocument/2006/relationships" xmlns:p="http://schemas.openxmlformats.org/presentationml/2006/main">
  <p:tag name="NUM" val="2"/>
</p:tagLst>
</file>

<file path=ppt/tags/tag773.xml><?xml version="1.0" encoding="utf-8"?>
<p:tagLst xmlns:a="http://schemas.openxmlformats.org/drawingml/2006/main" xmlns:r="http://schemas.openxmlformats.org/officeDocument/2006/relationships" xmlns:p="http://schemas.openxmlformats.org/presentationml/2006/main">
  <p:tag name="NUM" val="3"/>
</p:tagLst>
</file>

<file path=ppt/tags/tag774.xml><?xml version="1.0" encoding="utf-8"?>
<p:tagLst xmlns:a="http://schemas.openxmlformats.org/drawingml/2006/main" xmlns:r="http://schemas.openxmlformats.org/officeDocument/2006/relationships" xmlns:p="http://schemas.openxmlformats.org/presentationml/2006/main">
  <p:tag name="NUM" val="4"/>
</p:tagLst>
</file>

<file path=ppt/tags/tag775.xml><?xml version="1.0" encoding="utf-8"?>
<p:tagLst xmlns:a="http://schemas.openxmlformats.org/drawingml/2006/main" xmlns:r="http://schemas.openxmlformats.org/officeDocument/2006/relationships" xmlns:p="http://schemas.openxmlformats.org/presentationml/2006/main">
  <p:tag name="NUM" val="5"/>
</p:tagLst>
</file>

<file path=ppt/tags/tag776.xml><?xml version="1.0" encoding="utf-8"?>
<p:tagLst xmlns:a="http://schemas.openxmlformats.org/drawingml/2006/main" xmlns:r="http://schemas.openxmlformats.org/officeDocument/2006/relationships" xmlns:p="http://schemas.openxmlformats.org/presentationml/2006/main">
  <p:tag name="NUM" val="6"/>
</p:tagLst>
</file>

<file path=ppt/tags/tag777.xml><?xml version="1.0" encoding="utf-8"?>
<p:tagLst xmlns:a="http://schemas.openxmlformats.org/drawingml/2006/main" xmlns:r="http://schemas.openxmlformats.org/officeDocument/2006/relationships" xmlns:p="http://schemas.openxmlformats.org/presentationml/2006/main">
  <p:tag name="NUM" val="7"/>
</p:tagLst>
</file>

<file path=ppt/tags/tag778.xml><?xml version="1.0" encoding="utf-8"?>
<p:tagLst xmlns:a="http://schemas.openxmlformats.org/drawingml/2006/main" xmlns:r="http://schemas.openxmlformats.org/officeDocument/2006/relationships" xmlns:p="http://schemas.openxmlformats.org/presentationml/2006/main">
  <p:tag name="NUM" val="8"/>
</p:tagLst>
</file>

<file path=ppt/tags/tag779.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80.xml><?xml version="1.0" encoding="utf-8"?>
<p:tagLst xmlns:a="http://schemas.openxmlformats.org/drawingml/2006/main" xmlns:r="http://schemas.openxmlformats.org/officeDocument/2006/relationships" xmlns:p="http://schemas.openxmlformats.org/presentationml/2006/main">
  <p:tag name="NUM" val="2"/>
</p:tagLst>
</file>

<file path=ppt/tags/tag781.xml><?xml version="1.0" encoding="utf-8"?>
<p:tagLst xmlns:a="http://schemas.openxmlformats.org/drawingml/2006/main" xmlns:r="http://schemas.openxmlformats.org/officeDocument/2006/relationships" xmlns:p="http://schemas.openxmlformats.org/presentationml/2006/main">
  <p:tag name="NUM" val="3"/>
</p:tagLst>
</file>

<file path=ppt/tags/tag782.xml><?xml version="1.0" encoding="utf-8"?>
<p:tagLst xmlns:a="http://schemas.openxmlformats.org/drawingml/2006/main" xmlns:r="http://schemas.openxmlformats.org/officeDocument/2006/relationships" xmlns:p="http://schemas.openxmlformats.org/presentationml/2006/main">
  <p:tag name="NUM" val="4"/>
</p:tagLst>
</file>

<file path=ppt/tags/tag783.xml><?xml version="1.0" encoding="utf-8"?>
<p:tagLst xmlns:a="http://schemas.openxmlformats.org/drawingml/2006/main" xmlns:r="http://schemas.openxmlformats.org/officeDocument/2006/relationships" xmlns:p="http://schemas.openxmlformats.org/presentationml/2006/main">
  <p:tag name="NUM" val="5"/>
</p:tagLst>
</file>

<file path=ppt/tags/tag784.xml><?xml version="1.0" encoding="utf-8"?>
<p:tagLst xmlns:a="http://schemas.openxmlformats.org/drawingml/2006/main" xmlns:r="http://schemas.openxmlformats.org/officeDocument/2006/relationships" xmlns:p="http://schemas.openxmlformats.org/presentationml/2006/main">
  <p:tag name="NUM" val="6"/>
</p:tagLst>
</file>

<file path=ppt/tags/tag785.xml><?xml version="1.0" encoding="utf-8"?>
<p:tagLst xmlns:a="http://schemas.openxmlformats.org/drawingml/2006/main" xmlns:r="http://schemas.openxmlformats.org/officeDocument/2006/relationships" xmlns:p="http://schemas.openxmlformats.org/presentationml/2006/main">
  <p:tag name="NUM" val="7"/>
</p:tagLst>
</file>

<file path=ppt/tags/tag786.xml><?xml version="1.0" encoding="utf-8"?>
<p:tagLst xmlns:a="http://schemas.openxmlformats.org/drawingml/2006/main" xmlns:r="http://schemas.openxmlformats.org/officeDocument/2006/relationships" xmlns:p="http://schemas.openxmlformats.org/presentationml/2006/main">
  <p:tag name="NUM" val="8"/>
</p:tagLst>
</file>

<file path=ppt/tags/tag787.xml><?xml version="1.0" encoding="utf-8"?>
<p:tagLst xmlns:a="http://schemas.openxmlformats.org/drawingml/2006/main" xmlns:r="http://schemas.openxmlformats.org/officeDocument/2006/relationships" xmlns:p="http://schemas.openxmlformats.org/presentationml/2006/main">
  <p:tag name="NUM" val="9"/>
</p:tagLst>
</file>

<file path=ppt/tags/tag788.xml><?xml version="1.0" encoding="utf-8"?>
<p:tagLst xmlns:a="http://schemas.openxmlformats.org/drawingml/2006/main" xmlns:r="http://schemas.openxmlformats.org/officeDocument/2006/relationships" xmlns:p="http://schemas.openxmlformats.org/presentationml/2006/main">
  <p:tag name="NUM" val="1"/>
</p:tagLst>
</file>

<file path=ppt/tags/tag789.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790.xml><?xml version="1.0" encoding="utf-8"?>
<p:tagLst xmlns:a="http://schemas.openxmlformats.org/drawingml/2006/main" xmlns:r="http://schemas.openxmlformats.org/officeDocument/2006/relationships" xmlns:p="http://schemas.openxmlformats.org/presentationml/2006/main">
  <p:tag name="NUM" val="3"/>
</p:tagLst>
</file>

<file path=ppt/tags/tag791.xml><?xml version="1.0" encoding="utf-8"?>
<p:tagLst xmlns:a="http://schemas.openxmlformats.org/drawingml/2006/main" xmlns:r="http://schemas.openxmlformats.org/officeDocument/2006/relationships" xmlns:p="http://schemas.openxmlformats.org/presentationml/2006/main">
  <p:tag name="NUM" val="4"/>
</p:tagLst>
</file>

<file path=ppt/tags/tag792.xml><?xml version="1.0" encoding="utf-8"?>
<p:tagLst xmlns:a="http://schemas.openxmlformats.org/drawingml/2006/main" xmlns:r="http://schemas.openxmlformats.org/officeDocument/2006/relationships" xmlns:p="http://schemas.openxmlformats.org/presentationml/2006/main">
  <p:tag name="NUM" val="5"/>
</p:tagLst>
</file>

<file path=ppt/tags/tag793.xml><?xml version="1.0" encoding="utf-8"?>
<p:tagLst xmlns:a="http://schemas.openxmlformats.org/drawingml/2006/main" xmlns:r="http://schemas.openxmlformats.org/officeDocument/2006/relationships" xmlns:p="http://schemas.openxmlformats.org/presentationml/2006/main">
  <p:tag name="NUM" val="6"/>
</p:tagLst>
</file>

<file path=ppt/tags/tag794.xml><?xml version="1.0" encoding="utf-8"?>
<p:tagLst xmlns:a="http://schemas.openxmlformats.org/drawingml/2006/main" xmlns:r="http://schemas.openxmlformats.org/officeDocument/2006/relationships" xmlns:p="http://schemas.openxmlformats.org/presentationml/2006/main">
  <p:tag name="NUM" val="7"/>
</p:tagLst>
</file>

<file path=ppt/tags/tag795.xml><?xml version="1.0" encoding="utf-8"?>
<p:tagLst xmlns:a="http://schemas.openxmlformats.org/drawingml/2006/main" xmlns:r="http://schemas.openxmlformats.org/officeDocument/2006/relationships" xmlns:p="http://schemas.openxmlformats.org/presentationml/2006/main">
  <p:tag name="NUM" val="8"/>
</p:tagLst>
</file>

<file path=ppt/tags/tag796.xml><?xml version="1.0" encoding="utf-8"?>
<p:tagLst xmlns:a="http://schemas.openxmlformats.org/drawingml/2006/main" xmlns:r="http://schemas.openxmlformats.org/officeDocument/2006/relationships" xmlns:p="http://schemas.openxmlformats.org/presentationml/2006/main">
  <p:tag name="NUM" val="9"/>
</p:tagLst>
</file>

<file path=ppt/tags/tag797.xml><?xml version="1.0" encoding="utf-8"?>
<p:tagLst xmlns:a="http://schemas.openxmlformats.org/drawingml/2006/main" xmlns:r="http://schemas.openxmlformats.org/officeDocument/2006/relationships" xmlns:p="http://schemas.openxmlformats.org/presentationml/2006/main">
  <p:tag name="NUM" val="1"/>
</p:tagLst>
</file>

<file path=ppt/tags/tag798.xml><?xml version="1.0" encoding="utf-8"?>
<p:tagLst xmlns:a="http://schemas.openxmlformats.org/drawingml/2006/main" xmlns:r="http://schemas.openxmlformats.org/officeDocument/2006/relationships" xmlns:p="http://schemas.openxmlformats.org/presentationml/2006/main">
  <p:tag name="NUM" val="2"/>
</p:tagLst>
</file>

<file path=ppt/tags/tag79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5"/>
</p:tagLst>
</file>

<file path=ppt/tags/tag800.xml><?xml version="1.0" encoding="utf-8"?>
<p:tagLst xmlns:a="http://schemas.openxmlformats.org/drawingml/2006/main" xmlns:r="http://schemas.openxmlformats.org/officeDocument/2006/relationships" xmlns:p="http://schemas.openxmlformats.org/presentationml/2006/main">
  <p:tag name="NUM" val="4"/>
</p:tagLst>
</file>

<file path=ppt/tags/tag801.xml><?xml version="1.0" encoding="utf-8"?>
<p:tagLst xmlns:a="http://schemas.openxmlformats.org/drawingml/2006/main" xmlns:r="http://schemas.openxmlformats.org/officeDocument/2006/relationships" xmlns:p="http://schemas.openxmlformats.org/presentationml/2006/main">
  <p:tag name="NUM" val="5"/>
</p:tagLst>
</file>

<file path=ppt/tags/tag802.xml><?xml version="1.0" encoding="utf-8"?>
<p:tagLst xmlns:a="http://schemas.openxmlformats.org/drawingml/2006/main" xmlns:r="http://schemas.openxmlformats.org/officeDocument/2006/relationships" xmlns:p="http://schemas.openxmlformats.org/presentationml/2006/main">
  <p:tag name="NUM" val="6"/>
</p:tagLst>
</file>

<file path=ppt/tags/tag803.xml><?xml version="1.0" encoding="utf-8"?>
<p:tagLst xmlns:a="http://schemas.openxmlformats.org/drawingml/2006/main" xmlns:r="http://schemas.openxmlformats.org/officeDocument/2006/relationships" xmlns:p="http://schemas.openxmlformats.org/presentationml/2006/main">
  <p:tag name="NUM" val="7"/>
</p:tagLst>
</file>

<file path=ppt/tags/tag804.xml><?xml version="1.0" encoding="utf-8"?>
<p:tagLst xmlns:a="http://schemas.openxmlformats.org/drawingml/2006/main" xmlns:r="http://schemas.openxmlformats.org/officeDocument/2006/relationships" xmlns:p="http://schemas.openxmlformats.org/presentationml/2006/main">
  <p:tag name="NUM" val="8"/>
</p:tagLst>
</file>

<file path=ppt/tags/tag805.xml><?xml version="1.0" encoding="utf-8"?>
<p:tagLst xmlns:a="http://schemas.openxmlformats.org/drawingml/2006/main" xmlns:r="http://schemas.openxmlformats.org/officeDocument/2006/relationships" xmlns:p="http://schemas.openxmlformats.org/presentationml/2006/main">
  <p:tag name="NUM" val="1"/>
</p:tagLst>
</file>

<file path=ppt/tags/tag806.xml><?xml version="1.0" encoding="utf-8"?>
<p:tagLst xmlns:a="http://schemas.openxmlformats.org/drawingml/2006/main" xmlns:r="http://schemas.openxmlformats.org/officeDocument/2006/relationships" xmlns:p="http://schemas.openxmlformats.org/presentationml/2006/main">
  <p:tag name="NUM" val="2"/>
</p:tagLst>
</file>

<file path=ppt/tags/tag807.xml><?xml version="1.0" encoding="utf-8"?>
<p:tagLst xmlns:a="http://schemas.openxmlformats.org/drawingml/2006/main" xmlns:r="http://schemas.openxmlformats.org/officeDocument/2006/relationships" xmlns:p="http://schemas.openxmlformats.org/presentationml/2006/main">
  <p:tag name="NUM" val="3"/>
</p:tagLst>
</file>

<file path=ppt/tags/tag808.xml><?xml version="1.0" encoding="utf-8"?>
<p:tagLst xmlns:a="http://schemas.openxmlformats.org/drawingml/2006/main" xmlns:r="http://schemas.openxmlformats.org/officeDocument/2006/relationships" xmlns:p="http://schemas.openxmlformats.org/presentationml/2006/main">
  <p:tag name="NUM" val="4"/>
</p:tagLst>
</file>

<file path=ppt/tags/tag809.xml><?xml version="1.0" encoding="utf-8"?>
<p:tagLst xmlns:a="http://schemas.openxmlformats.org/drawingml/2006/main" xmlns:r="http://schemas.openxmlformats.org/officeDocument/2006/relationships" xmlns:p="http://schemas.openxmlformats.org/presentationml/2006/main">
  <p:tag name="NUM" val="5"/>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10.xml><?xml version="1.0" encoding="utf-8"?>
<p:tagLst xmlns:a="http://schemas.openxmlformats.org/drawingml/2006/main" xmlns:r="http://schemas.openxmlformats.org/officeDocument/2006/relationships" xmlns:p="http://schemas.openxmlformats.org/presentationml/2006/main">
  <p:tag name="NUM" val="6"/>
</p:tagLst>
</file>

<file path=ppt/tags/tag811.xml><?xml version="1.0" encoding="utf-8"?>
<p:tagLst xmlns:a="http://schemas.openxmlformats.org/drawingml/2006/main" xmlns:r="http://schemas.openxmlformats.org/officeDocument/2006/relationships" xmlns:p="http://schemas.openxmlformats.org/presentationml/2006/main">
  <p:tag name="NUM" val="7"/>
</p:tagLst>
</file>

<file path=ppt/tags/tag812.xml><?xml version="1.0" encoding="utf-8"?>
<p:tagLst xmlns:a="http://schemas.openxmlformats.org/drawingml/2006/main" xmlns:r="http://schemas.openxmlformats.org/officeDocument/2006/relationships" xmlns:p="http://schemas.openxmlformats.org/presentationml/2006/main">
  <p:tag name="NUM" val="8"/>
</p:tagLst>
</file>

<file path=ppt/tags/tag813.xml><?xml version="1.0" encoding="utf-8"?>
<p:tagLst xmlns:a="http://schemas.openxmlformats.org/drawingml/2006/main" xmlns:r="http://schemas.openxmlformats.org/officeDocument/2006/relationships" xmlns:p="http://schemas.openxmlformats.org/presentationml/2006/main">
  <p:tag name="NUM" val="9"/>
</p:tagLst>
</file>

<file path=ppt/tags/tag814.xml><?xml version="1.0" encoding="utf-8"?>
<p:tagLst xmlns:a="http://schemas.openxmlformats.org/drawingml/2006/main" xmlns:r="http://schemas.openxmlformats.org/officeDocument/2006/relationships" xmlns:p="http://schemas.openxmlformats.org/presentationml/2006/main">
  <p:tag name="NUM" val="1"/>
</p:tagLst>
</file>

<file path=ppt/tags/tag815.xml><?xml version="1.0" encoding="utf-8"?>
<p:tagLst xmlns:a="http://schemas.openxmlformats.org/drawingml/2006/main" xmlns:r="http://schemas.openxmlformats.org/officeDocument/2006/relationships" xmlns:p="http://schemas.openxmlformats.org/presentationml/2006/main">
  <p:tag name="NUM" val="2"/>
</p:tagLst>
</file>

<file path=ppt/tags/tag816.xml><?xml version="1.0" encoding="utf-8"?>
<p:tagLst xmlns:a="http://schemas.openxmlformats.org/drawingml/2006/main" xmlns:r="http://schemas.openxmlformats.org/officeDocument/2006/relationships" xmlns:p="http://schemas.openxmlformats.org/presentationml/2006/main">
  <p:tag name="NUM" val="3"/>
</p:tagLst>
</file>

<file path=ppt/tags/tag817.xml><?xml version="1.0" encoding="utf-8"?>
<p:tagLst xmlns:a="http://schemas.openxmlformats.org/drawingml/2006/main" xmlns:r="http://schemas.openxmlformats.org/officeDocument/2006/relationships" xmlns:p="http://schemas.openxmlformats.org/presentationml/2006/main">
  <p:tag name="NUM" val="4"/>
</p:tagLst>
</file>

<file path=ppt/tags/tag818.xml><?xml version="1.0" encoding="utf-8"?>
<p:tagLst xmlns:a="http://schemas.openxmlformats.org/drawingml/2006/main" xmlns:r="http://schemas.openxmlformats.org/officeDocument/2006/relationships" xmlns:p="http://schemas.openxmlformats.org/presentationml/2006/main">
  <p:tag name="NUM" val="5"/>
</p:tagLst>
</file>

<file path=ppt/tags/tag819.xml><?xml version="1.0" encoding="utf-8"?>
<p:tagLst xmlns:a="http://schemas.openxmlformats.org/drawingml/2006/main" xmlns:r="http://schemas.openxmlformats.org/officeDocument/2006/relationships" xmlns:p="http://schemas.openxmlformats.org/presentationml/2006/main">
  <p:tag name="NUM" val="6"/>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20.xml><?xml version="1.0" encoding="utf-8"?>
<p:tagLst xmlns:a="http://schemas.openxmlformats.org/drawingml/2006/main" xmlns:r="http://schemas.openxmlformats.org/officeDocument/2006/relationships" xmlns:p="http://schemas.openxmlformats.org/presentationml/2006/main">
  <p:tag name="NUM" val="7"/>
</p:tagLst>
</file>

<file path=ppt/tags/tag821.xml><?xml version="1.0" encoding="utf-8"?>
<p:tagLst xmlns:a="http://schemas.openxmlformats.org/drawingml/2006/main" xmlns:r="http://schemas.openxmlformats.org/officeDocument/2006/relationships" xmlns:p="http://schemas.openxmlformats.org/presentationml/2006/main">
  <p:tag name="NUM" val="8"/>
</p:tagLst>
</file>

<file path=ppt/tags/tag822.xml><?xml version="1.0" encoding="utf-8"?>
<p:tagLst xmlns:a="http://schemas.openxmlformats.org/drawingml/2006/main" xmlns:r="http://schemas.openxmlformats.org/officeDocument/2006/relationships" xmlns:p="http://schemas.openxmlformats.org/presentationml/2006/main">
  <p:tag name="NUM" val="9"/>
</p:tagLst>
</file>

<file path=ppt/tags/tag823.xml><?xml version="1.0" encoding="utf-8"?>
<p:tagLst xmlns:a="http://schemas.openxmlformats.org/drawingml/2006/main" xmlns:r="http://schemas.openxmlformats.org/officeDocument/2006/relationships" xmlns:p="http://schemas.openxmlformats.org/presentationml/2006/main">
  <p:tag name="NUM" val="1"/>
</p:tagLst>
</file>

<file path=ppt/tags/tag824.xml><?xml version="1.0" encoding="utf-8"?>
<p:tagLst xmlns:a="http://schemas.openxmlformats.org/drawingml/2006/main" xmlns:r="http://schemas.openxmlformats.org/officeDocument/2006/relationships" xmlns:p="http://schemas.openxmlformats.org/presentationml/2006/main">
  <p:tag name="NUM" val="2"/>
</p:tagLst>
</file>

<file path=ppt/tags/tag825.xml><?xml version="1.0" encoding="utf-8"?>
<p:tagLst xmlns:a="http://schemas.openxmlformats.org/drawingml/2006/main" xmlns:r="http://schemas.openxmlformats.org/officeDocument/2006/relationships" xmlns:p="http://schemas.openxmlformats.org/presentationml/2006/main">
  <p:tag name="NUM" val="3"/>
</p:tagLst>
</file>

<file path=ppt/tags/tag826.xml><?xml version="1.0" encoding="utf-8"?>
<p:tagLst xmlns:a="http://schemas.openxmlformats.org/drawingml/2006/main" xmlns:r="http://schemas.openxmlformats.org/officeDocument/2006/relationships" xmlns:p="http://schemas.openxmlformats.org/presentationml/2006/main">
  <p:tag name="NUM" val="4"/>
</p:tagLst>
</file>

<file path=ppt/tags/tag827.xml><?xml version="1.0" encoding="utf-8"?>
<p:tagLst xmlns:a="http://schemas.openxmlformats.org/drawingml/2006/main" xmlns:r="http://schemas.openxmlformats.org/officeDocument/2006/relationships" xmlns:p="http://schemas.openxmlformats.org/presentationml/2006/main">
  <p:tag name="NUM" val="5"/>
</p:tagLst>
</file>

<file path=ppt/tags/tag828.xml><?xml version="1.0" encoding="utf-8"?>
<p:tagLst xmlns:a="http://schemas.openxmlformats.org/drawingml/2006/main" xmlns:r="http://schemas.openxmlformats.org/officeDocument/2006/relationships" xmlns:p="http://schemas.openxmlformats.org/presentationml/2006/main">
  <p:tag name="NUM" val="6"/>
</p:tagLst>
</file>

<file path=ppt/tags/tag829.xml><?xml version="1.0" encoding="utf-8"?>
<p:tagLst xmlns:a="http://schemas.openxmlformats.org/drawingml/2006/main" xmlns:r="http://schemas.openxmlformats.org/officeDocument/2006/relationships" xmlns:p="http://schemas.openxmlformats.org/presentationml/2006/main">
  <p:tag name="NUM" val="7"/>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30.xml><?xml version="1.0" encoding="utf-8"?>
<p:tagLst xmlns:a="http://schemas.openxmlformats.org/drawingml/2006/main" xmlns:r="http://schemas.openxmlformats.org/officeDocument/2006/relationships" xmlns:p="http://schemas.openxmlformats.org/presentationml/2006/main">
  <p:tag name="NUM" val="8"/>
</p:tagLst>
</file>

<file path=ppt/tags/tag831.xml><?xml version="1.0" encoding="utf-8"?>
<p:tagLst xmlns:a="http://schemas.openxmlformats.org/drawingml/2006/main" xmlns:r="http://schemas.openxmlformats.org/officeDocument/2006/relationships" xmlns:p="http://schemas.openxmlformats.org/presentationml/2006/main">
  <p:tag name="NUM" val="1"/>
</p:tagLst>
</file>

<file path=ppt/tags/tag832.xml><?xml version="1.0" encoding="utf-8"?>
<p:tagLst xmlns:a="http://schemas.openxmlformats.org/drawingml/2006/main" xmlns:r="http://schemas.openxmlformats.org/officeDocument/2006/relationships" xmlns:p="http://schemas.openxmlformats.org/presentationml/2006/main">
  <p:tag name="NUM" val="2"/>
</p:tagLst>
</file>

<file path=ppt/tags/tag833.xml><?xml version="1.0" encoding="utf-8"?>
<p:tagLst xmlns:a="http://schemas.openxmlformats.org/drawingml/2006/main" xmlns:r="http://schemas.openxmlformats.org/officeDocument/2006/relationships" xmlns:p="http://schemas.openxmlformats.org/presentationml/2006/main">
  <p:tag name="NUM" val="3"/>
</p:tagLst>
</file>

<file path=ppt/tags/tag834.xml><?xml version="1.0" encoding="utf-8"?>
<p:tagLst xmlns:a="http://schemas.openxmlformats.org/drawingml/2006/main" xmlns:r="http://schemas.openxmlformats.org/officeDocument/2006/relationships" xmlns:p="http://schemas.openxmlformats.org/presentationml/2006/main">
  <p:tag name="NUM" val="4"/>
</p:tagLst>
</file>

<file path=ppt/tags/tag835.xml><?xml version="1.0" encoding="utf-8"?>
<p:tagLst xmlns:a="http://schemas.openxmlformats.org/drawingml/2006/main" xmlns:r="http://schemas.openxmlformats.org/officeDocument/2006/relationships" xmlns:p="http://schemas.openxmlformats.org/presentationml/2006/main">
  <p:tag name="NUM" val="5"/>
</p:tagLst>
</file>

<file path=ppt/tags/tag836.xml><?xml version="1.0" encoding="utf-8"?>
<p:tagLst xmlns:a="http://schemas.openxmlformats.org/drawingml/2006/main" xmlns:r="http://schemas.openxmlformats.org/officeDocument/2006/relationships" xmlns:p="http://schemas.openxmlformats.org/presentationml/2006/main">
  <p:tag name="NUM" val="6"/>
</p:tagLst>
</file>

<file path=ppt/tags/tag837.xml><?xml version="1.0" encoding="utf-8"?>
<p:tagLst xmlns:a="http://schemas.openxmlformats.org/drawingml/2006/main" xmlns:r="http://schemas.openxmlformats.org/officeDocument/2006/relationships" xmlns:p="http://schemas.openxmlformats.org/presentationml/2006/main">
  <p:tag name="NUM" val="7"/>
</p:tagLst>
</file>

<file path=ppt/tags/tag838.xml><?xml version="1.0" encoding="utf-8"?>
<p:tagLst xmlns:a="http://schemas.openxmlformats.org/drawingml/2006/main" xmlns:r="http://schemas.openxmlformats.org/officeDocument/2006/relationships" xmlns:p="http://schemas.openxmlformats.org/presentationml/2006/main">
  <p:tag name="NUM" val="8"/>
</p:tagLst>
</file>

<file path=ppt/tags/tag839.xml><?xml version="1.0" encoding="utf-8"?>
<p:tagLst xmlns:a="http://schemas.openxmlformats.org/drawingml/2006/main" xmlns:r="http://schemas.openxmlformats.org/officeDocument/2006/relationships" xmlns:p="http://schemas.openxmlformats.org/presentationml/2006/main">
  <p:tag name="NUM" val="9"/>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40.xml><?xml version="1.0" encoding="utf-8"?>
<p:tagLst xmlns:a="http://schemas.openxmlformats.org/drawingml/2006/main" xmlns:r="http://schemas.openxmlformats.org/officeDocument/2006/relationships" xmlns:p="http://schemas.openxmlformats.org/presentationml/2006/main">
  <p:tag name="NUM" val="1"/>
</p:tagLst>
</file>

<file path=ppt/tags/tag841.xml><?xml version="1.0" encoding="utf-8"?>
<p:tagLst xmlns:a="http://schemas.openxmlformats.org/drawingml/2006/main" xmlns:r="http://schemas.openxmlformats.org/officeDocument/2006/relationships" xmlns:p="http://schemas.openxmlformats.org/presentationml/2006/main">
  <p:tag name="NUM" val="2"/>
</p:tagLst>
</file>

<file path=ppt/tags/tag842.xml><?xml version="1.0" encoding="utf-8"?>
<p:tagLst xmlns:a="http://schemas.openxmlformats.org/drawingml/2006/main" xmlns:r="http://schemas.openxmlformats.org/officeDocument/2006/relationships" xmlns:p="http://schemas.openxmlformats.org/presentationml/2006/main">
  <p:tag name="NUM" val="3"/>
</p:tagLst>
</file>

<file path=ppt/tags/tag843.xml><?xml version="1.0" encoding="utf-8"?>
<p:tagLst xmlns:a="http://schemas.openxmlformats.org/drawingml/2006/main" xmlns:r="http://schemas.openxmlformats.org/officeDocument/2006/relationships" xmlns:p="http://schemas.openxmlformats.org/presentationml/2006/main">
  <p:tag name="NUM" val="4"/>
</p:tagLst>
</file>

<file path=ppt/tags/tag844.xml><?xml version="1.0" encoding="utf-8"?>
<p:tagLst xmlns:a="http://schemas.openxmlformats.org/drawingml/2006/main" xmlns:r="http://schemas.openxmlformats.org/officeDocument/2006/relationships" xmlns:p="http://schemas.openxmlformats.org/presentationml/2006/main">
  <p:tag name="NUM" val="5"/>
</p:tagLst>
</file>

<file path=ppt/tags/tag845.xml><?xml version="1.0" encoding="utf-8"?>
<p:tagLst xmlns:a="http://schemas.openxmlformats.org/drawingml/2006/main" xmlns:r="http://schemas.openxmlformats.org/officeDocument/2006/relationships" xmlns:p="http://schemas.openxmlformats.org/presentationml/2006/main">
  <p:tag name="NUM" val="6"/>
</p:tagLst>
</file>

<file path=ppt/tags/tag846.xml><?xml version="1.0" encoding="utf-8"?>
<p:tagLst xmlns:a="http://schemas.openxmlformats.org/drawingml/2006/main" xmlns:r="http://schemas.openxmlformats.org/officeDocument/2006/relationships" xmlns:p="http://schemas.openxmlformats.org/presentationml/2006/main">
  <p:tag name="NUM" val="7"/>
</p:tagLst>
</file>

<file path=ppt/tags/tag847.xml><?xml version="1.0" encoding="utf-8"?>
<p:tagLst xmlns:a="http://schemas.openxmlformats.org/drawingml/2006/main" xmlns:r="http://schemas.openxmlformats.org/officeDocument/2006/relationships" xmlns:p="http://schemas.openxmlformats.org/presentationml/2006/main">
  <p:tag name="NUM" val="8"/>
</p:tagLst>
</file>

<file path=ppt/tags/tag848.xml><?xml version="1.0" encoding="utf-8"?>
<p:tagLst xmlns:a="http://schemas.openxmlformats.org/drawingml/2006/main" xmlns:r="http://schemas.openxmlformats.org/officeDocument/2006/relationships" xmlns:p="http://schemas.openxmlformats.org/presentationml/2006/main">
  <p:tag name="NUM" val="9"/>
</p:tagLst>
</file>

<file path=ppt/tags/tag849.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5"/>
</p:tagLst>
</file>

<file path=ppt/tags/tag850.xml><?xml version="1.0" encoding="utf-8"?>
<p:tagLst xmlns:a="http://schemas.openxmlformats.org/drawingml/2006/main" xmlns:r="http://schemas.openxmlformats.org/officeDocument/2006/relationships" xmlns:p="http://schemas.openxmlformats.org/presentationml/2006/main">
  <p:tag name="NUM" val="2"/>
</p:tagLst>
</file>

<file path=ppt/tags/tag851.xml><?xml version="1.0" encoding="utf-8"?>
<p:tagLst xmlns:a="http://schemas.openxmlformats.org/drawingml/2006/main" xmlns:r="http://schemas.openxmlformats.org/officeDocument/2006/relationships" xmlns:p="http://schemas.openxmlformats.org/presentationml/2006/main">
  <p:tag name="NUM" val="3"/>
</p:tagLst>
</file>

<file path=ppt/tags/tag852.xml><?xml version="1.0" encoding="utf-8"?>
<p:tagLst xmlns:a="http://schemas.openxmlformats.org/drawingml/2006/main" xmlns:r="http://schemas.openxmlformats.org/officeDocument/2006/relationships" xmlns:p="http://schemas.openxmlformats.org/presentationml/2006/main">
  <p:tag name="NUM" val="4"/>
</p:tagLst>
</file>

<file path=ppt/tags/tag853.xml><?xml version="1.0" encoding="utf-8"?>
<p:tagLst xmlns:a="http://schemas.openxmlformats.org/drawingml/2006/main" xmlns:r="http://schemas.openxmlformats.org/officeDocument/2006/relationships" xmlns:p="http://schemas.openxmlformats.org/presentationml/2006/main">
  <p:tag name="NUM" val="5"/>
</p:tagLst>
</file>

<file path=ppt/tags/tag854.xml><?xml version="1.0" encoding="utf-8"?>
<p:tagLst xmlns:a="http://schemas.openxmlformats.org/drawingml/2006/main" xmlns:r="http://schemas.openxmlformats.org/officeDocument/2006/relationships" xmlns:p="http://schemas.openxmlformats.org/presentationml/2006/main">
  <p:tag name="NUM" val="6"/>
</p:tagLst>
</file>

<file path=ppt/tags/tag855.xml><?xml version="1.0" encoding="utf-8"?>
<p:tagLst xmlns:a="http://schemas.openxmlformats.org/drawingml/2006/main" xmlns:r="http://schemas.openxmlformats.org/officeDocument/2006/relationships" xmlns:p="http://schemas.openxmlformats.org/presentationml/2006/main">
  <p:tag name="NUM" val="7"/>
</p:tagLst>
</file>

<file path=ppt/tags/tag856.xml><?xml version="1.0" encoding="utf-8"?>
<p:tagLst xmlns:a="http://schemas.openxmlformats.org/drawingml/2006/main" xmlns:r="http://schemas.openxmlformats.org/officeDocument/2006/relationships" xmlns:p="http://schemas.openxmlformats.org/presentationml/2006/main">
  <p:tag name="NUM" val="8"/>
</p:tagLst>
</file>

<file path=ppt/tags/tag857.xml><?xml version="1.0" encoding="utf-8"?>
<p:tagLst xmlns:a="http://schemas.openxmlformats.org/drawingml/2006/main" xmlns:r="http://schemas.openxmlformats.org/officeDocument/2006/relationships" xmlns:p="http://schemas.openxmlformats.org/presentationml/2006/main">
  <p:tag name="NUM" val="1"/>
</p:tagLst>
</file>

<file path=ppt/tags/tag858.xml><?xml version="1.0" encoding="utf-8"?>
<p:tagLst xmlns:a="http://schemas.openxmlformats.org/drawingml/2006/main" xmlns:r="http://schemas.openxmlformats.org/officeDocument/2006/relationships" xmlns:p="http://schemas.openxmlformats.org/presentationml/2006/main">
  <p:tag name="NUM" val="2"/>
</p:tagLst>
</file>

<file path=ppt/tags/tag859.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60.xml><?xml version="1.0" encoding="utf-8"?>
<p:tagLst xmlns:a="http://schemas.openxmlformats.org/drawingml/2006/main" xmlns:r="http://schemas.openxmlformats.org/officeDocument/2006/relationships" xmlns:p="http://schemas.openxmlformats.org/presentationml/2006/main">
  <p:tag name="NUM" val="4"/>
</p:tagLst>
</file>

<file path=ppt/tags/tag861.xml><?xml version="1.0" encoding="utf-8"?>
<p:tagLst xmlns:a="http://schemas.openxmlformats.org/drawingml/2006/main" xmlns:r="http://schemas.openxmlformats.org/officeDocument/2006/relationships" xmlns:p="http://schemas.openxmlformats.org/presentationml/2006/main">
  <p:tag name="NUM" val="5"/>
</p:tagLst>
</file>

<file path=ppt/tags/tag862.xml><?xml version="1.0" encoding="utf-8"?>
<p:tagLst xmlns:a="http://schemas.openxmlformats.org/drawingml/2006/main" xmlns:r="http://schemas.openxmlformats.org/officeDocument/2006/relationships" xmlns:p="http://schemas.openxmlformats.org/presentationml/2006/main">
  <p:tag name="NUM" val="6"/>
</p:tagLst>
</file>

<file path=ppt/tags/tag863.xml><?xml version="1.0" encoding="utf-8"?>
<p:tagLst xmlns:a="http://schemas.openxmlformats.org/drawingml/2006/main" xmlns:r="http://schemas.openxmlformats.org/officeDocument/2006/relationships" xmlns:p="http://schemas.openxmlformats.org/presentationml/2006/main">
  <p:tag name="NUM" val="7"/>
</p:tagLst>
</file>

<file path=ppt/tags/tag864.xml><?xml version="1.0" encoding="utf-8"?>
<p:tagLst xmlns:a="http://schemas.openxmlformats.org/drawingml/2006/main" xmlns:r="http://schemas.openxmlformats.org/officeDocument/2006/relationships" xmlns:p="http://schemas.openxmlformats.org/presentationml/2006/main">
  <p:tag name="NUM" val="8"/>
</p:tagLst>
</file>

<file path=ppt/tags/tag865.xml><?xml version="1.0" encoding="utf-8"?>
<p:tagLst xmlns:a="http://schemas.openxmlformats.org/drawingml/2006/main" xmlns:r="http://schemas.openxmlformats.org/officeDocument/2006/relationships" xmlns:p="http://schemas.openxmlformats.org/presentationml/2006/main">
  <p:tag name="NUM" val="9"/>
</p:tagLst>
</file>

<file path=ppt/tags/tag866.xml><?xml version="1.0" encoding="utf-8"?>
<p:tagLst xmlns:a="http://schemas.openxmlformats.org/drawingml/2006/main" xmlns:r="http://schemas.openxmlformats.org/officeDocument/2006/relationships" xmlns:p="http://schemas.openxmlformats.org/presentationml/2006/main">
  <p:tag name="NUM" val="1"/>
</p:tagLst>
</file>

<file path=ppt/tags/tag867.xml><?xml version="1.0" encoding="utf-8"?>
<p:tagLst xmlns:a="http://schemas.openxmlformats.org/drawingml/2006/main" xmlns:r="http://schemas.openxmlformats.org/officeDocument/2006/relationships" xmlns:p="http://schemas.openxmlformats.org/presentationml/2006/main">
  <p:tag name="NUM" val="2"/>
</p:tagLst>
</file>

<file path=ppt/tags/tag868.xml><?xml version="1.0" encoding="utf-8"?>
<p:tagLst xmlns:a="http://schemas.openxmlformats.org/drawingml/2006/main" xmlns:r="http://schemas.openxmlformats.org/officeDocument/2006/relationships" xmlns:p="http://schemas.openxmlformats.org/presentationml/2006/main">
  <p:tag name="NUM" val="3"/>
</p:tagLst>
</file>

<file path=ppt/tags/tag869.xml><?xml version="1.0" encoding="utf-8"?>
<p:tagLst xmlns:a="http://schemas.openxmlformats.org/drawingml/2006/main" xmlns:r="http://schemas.openxmlformats.org/officeDocument/2006/relationships" xmlns:p="http://schemas.openxmlformats.org/presentationml/2006/main">
  <p:tag name="NUM" val="4"/>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70.xml><?xml version="1.0" encoding="utf-8"?>
<p:tagLst xmlns:a="http://schemas.openxmlformats.org/drawingml/2006/main" xmlns:r="http://schemas.openxmlformats.org/officeDocument/2006/relationships" xmlns:p="http://schemas.openxmlformats.org/presentationml/2006/main">
  <p:tag name="NUM" val="5"/>
</p:tagLst>
</file>

<file path=ppt/tags/tag871.xml><?xml version="1.0" encoding="utf-8"?>
<p:tagLst xmlns:a="http://schemas.openxmlformats.org/drawingml/2006/main" xmlns:r="http://schemas.openxmlformats.org/officeDocument/2006/relationships" xmlns:p="http://schemas.openxmlformats.org/presentationml/2006/main">
  <p:tag name="NUM" val="6"/>
</p:tagLst>
</file>

<file path=ppt/tags/tag872.xml><?xml version="1.0" encoding="utf-8"?>
<p:tagLst xmlns:a="http://schemas.openxmlformats.org/drawingml/2006/main" xmlns:r="http://schemas.openxmlformats.org/officeDocument/2006/relationships" xmlns:p="http://schemas.openxmlformats.org/presentationml/2006/main">
  <p:tag name="NUM" val="7"/>
</p:tagLst>
</file>

<file path=ppt/tags/tag873.xml><?xml version="1.0" encoding="utf-8"?>
<p:tagLst xmlns:a="http://schemas.openxmlformats.org/drawingml/2006/main" xmlns:r="http://schemas.openxmlformats.org/officeDocument/2006/relationships" xmlns:p="http://schemas.openxmlformats.org/presentationml/2006/main">
  <p:tag name="NUM" val="8"/>
</p:tagLst>
</file>

<file path=ppt/tags/tag874.xml><?xml version="1.0" encoding="utf-8"?>
<p:tagLst xmlns:a="http://schemas.openxmlformats.org/drawingml/2006/main" xmlns:r="http://schemas.openxmlformats.org/officeDocument/2006/relationships" xmlns:p="http://schemas.openxmlformats.org/presentationml/2006/main">
  <p:tag name="NUM" val="9"/>
</p:tagLst>
</file>

<file path=ppt/tags/tag875.xml><?xml version="1.0" encoding="utf-8"?>
<p:tagLst xmlns:a="http://schemas.openxmlformats.org/drawingml/2006/main" xmlns:r="http://schemas.openxmlformats.org/officeDocument/2006/relationships" xmlns:p="http://schemas.openxmlformats.org/presentationml/2006/main">
  <p:tag name="NUM" val="1"/>
</p:tagLst>
</file>

<file path=ppt/tags/tag876.xml><?xml version="1.0" encoding="utf-8"?>
<p:tagLst xmlns:a="http://schemas.openxmlformats.org/drawingml/2006/main" xmlns:r="http://schemas.openxmlformats.org/officeDocument/2006/relationships" xmlns:p="http://schemas.openxmlformats.org/presentationml/2006/main">
  <p:tag name="NUM" val="2"/>
</p:tagLst>
</file>

<file path=ppt/tags/tag877.xml><?xml version="1.0" encoding="utf-8"?>
<p:tagLst xmlns:a="http://schemas.openxmlformats.org/drawingml/2006/main" xmlns:r="http://schemas.openxmlformats.org/officeDocument/2006/relationships" xmlns:p="http://schemas.openxmlformats.org/presentationml/2006/main">
  <p:tag name="NUM" val="3"/>
</p:tagLst>
</file>

<file path=ppt/tags/tag878.xml><?xml version="1.0" encoding="utf-8"?>
<p:tagLst xmlns:a="http://schemas.openxmlformats.org/drawingml/2006/main" xmlns:r="http://schemas.openxmlformats.org/officeDocument/2006/relationships" xmlns:p="http://schemas.openxmlformats.org/presentationml/2006/main">
  <p:tag name="NUM" val="4"/>
</p:tagLst>
</file>

<file path=ppt/tags/tag879.xml><?xml version="1.0" encoding="utf-8"?>
<p:tagLst xmlns:a="http://schemas.openxmlformats.org/drawingml/2006/main" xmlns:r="http://schemas.openxmlformats.org/officeDocument/2006/relationships" xmlns:p="http://schemas.openxmlformats.org/presentationml/2006/main">
  <p:tag name="NUM" val="5"/>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80.xml><?xml version="1.0" encoding="utf-8"?>
<p:tagLst xmlns:a="http://schemas.openxmlformats.org/drawingml/2006/main" xmlns:r="http://schemas.openxmlformats.org/officeDocument/2006/relationships" xmlns:p="http://schemas.openxmlformats.org/presentationml/2006/main">
  <p:tag name="NUM" val="6"/>
</p:tagLst>
</file>

<file path=ppt/tags/tag881.xml><?xml version="1.0" encoding="utf-8"?>
<p:tagLst xmlns:a="http://schemas.openxmlformats.org/drawingml/2006/main" xmlns:r="http://schemas.openxmlformats.org/officeDocument/2006/relationships" xmlns:p="http://schemas.openxmlformats.org/presentationml/2006/main">
  <p:tag name="NUM" val="7"/>
</p:tagLst>
</file>

<file path=ppt/tags/tag882.xml><?xml version="1.0" encoding="utf-8"?>
<p:tagLst xmlns:a="http://schemas.openxmlformats.org/drawingml/2006/main" xmlns:r="http://schemas.openxmlformats.org/officeDocument/2006/relationships" xmlns:p="http://schemas.openxmlformats.org/presentationml/2006/main">
  <p:tag name="NUM" val="8"/>
</p:tagLst>
</file>

<file path=ppt/tags/tag883.xml><?xml version="1.0" encoding="utf-8"?>
<p:tagLst xmlns:a="http://schemas.openxmlformats.org/drawingml/2006/main" xmlns:r="http://schemas.openxmlformats.org/officeDocument/2006/relationships" xmlns:p="http://schemas.openxmlformats.org/presentationml/2006/main">
  <p:tag name="NUM" val="1"/>
</p:tagLst>
</file>

<file path=ppt/tags/tag884.xml><?xml version="1.0" encoding="utf-8"?>
<p:tagLst xmlns:a="http://schemas.openxmlformats.org/drawingml/2006/main" xmlns:r="http://schemas.openxmlformats.org/officeDocument/2006/relationships" xmlns:p="http://schemas.openxmlformats.org/presentationml/2006/main">
  <p:tag name="NUM" val="2"/>
</p:tagLst>
</file>

<file path=ppt/tags/tag885.xml><?xml version="1.0" encoding="utf-8"?>
<p:tagLst xmlns:a="http://schemas.openxmlformats.org/drawingml/2006/main" xmlns:r="http://schemas.openxmlformats.org/officeDocument/2006/relationships" xmlns:p="http://schemas.openxmlformats.org/presentationml/2006/main">
  <p:tag name="NUM" val="3"/>
</p:tagLst>
</file>

<file path=ppt/tags/tag886.xml><?xml version="1.0" encoding="utf-8"?>
<p:tagLst xmlns:a="http://schemas.openxmlformats.org/drawingml/2006/main" xmlns:r="http://schemas.openxmlformats.org/officeDocument/2006/relationships" xmlns:p="http://schemas.openxmlformats.org/presentationml/2006/main">
  <p:tag name="NUM" val="4"/>
</p:tagLst>
</file>

<file path=ppt/tags/tag887.xml><?xml version="1.0" encoding="utf-8"?>
<p:tagLst xmlns:a="http://schemas.openxmlformats.org/drawingml/2006/main" xmlns:r="http://schemas.openxmlformats.org/officeDocument/2006/relationships" xmlns:p="http://schemas.openxmlformats.org/presentationml/2006/main">
  <p:tag name="NUM" val="5"/>
</p:tagLst>
</file>

<file path=ppt/tags/tag888.xml><?xml version="1.0" encoding="utf-8"?>
<p:tagLst xmlns:a="http://schemas.openxmlformats.org/drawingml/2006/main" xmlns:r="http://schemas.openxmlformats.org/officeDocument/2006/relationships" xmlns:p="http://schemas.openxmlformats.org/presentationml/2006/main">
  <p:tag name="NUM" val="6"/>
</p:tagLst>
</file>

<file path=ppt/tags/tag889.xml><?xml version="1.0" encoding="utf-8"?>
<p:tagLst xmlns:a="http://schemas.openxmlformats.org/drawingml/2006/main" xmlns:r="http://schemas.openxmlformats.org/officeDocument/2006/relationships" xmlns:p="http://schemas.openxmlformats.org/presentationml/2006/main">
  <p:tag name="NUM" val="7"/>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890.xml><?xml version="1.0" encoding="utf-8"?>
<p:tagLst xmlns:a="http://schemas.openxmlformats.org/drawingml/2006/main" xmlns:r="http://schemas.openxmlformats.org/officeDocument/2006/relationships" xmlns:p="http://schemas.openxmlformats.org/presentationml/2006/main">
  <p:tag name="NUM" val="8"/>
</p:tagLst>
</file>

<file path=ppt/tags/tag891.xml><?xml version="1.0" encoding="utf-8"?>
<p:tagLst xmlns:a="http://schemas.openxmlformats.org/drawingml/2006/main" xmlns:r="http://schemas.openxmlformats.org/officeDocument/2006/relationships" xmlns:p="http://schemas.openxmlformats.org/presentationml/2006/main">
  <p:tag name="NUM" val="9"/>
</p:tagLst>
</file>

<file path=ppt/tags/tag892.xml><?xml version="1.0" encoding="utf-8"?>
<p:tagLst xmlns:a="http://schemas.openxmlformats.org/drawingml/2006/main" xmlns:r="http://schemas.openxmlformats.org/officeDocument/2006/relationships" xmlns:p="http://schemas.openxmlformats.org/presentationml/2006/main">
  <p:tag name="NUM" val="10"/>
</p:tagLst>
</file>

<file path=ppt/tags/tag893.xml><?xml version="1.0" encoding="utf-8"?>
<p:tagLst xmlns:a="http://schemas.openxmlformats.org/drawingml/2006/main" xmlns:r="http://schemas.openxmlformats.org/officeDocument/2006/relationships" xmlns:p="http://schemas.openxmlformats.org/presentationml/2006/main">
  <p:tag name="NUM" val="11"/>
</p:tagLst>
</file>

<file path=ppt/tags/tag894.xml><?xml version="1.0" encoding="utf-8"?>
<p:tagLst xmlns:a="http://schemas.openxmlformats.org/drawingml/2006/main" xmlns:r="http://schemas.openxmlformats.org/officeDocument/2006/relationships" xmlns:p="http://schemas.openxmlformats.org/presentationml/2006/main">
  <p:tag name="NUM" val="1"/>
</p:tagLst>
</file>

<file path=ppt/tags/tag895.xml><?xml version="1.0" encoding="utf-8"?>
<p:tagLst xmlns:a="http://schemas.openxmlformats.org/drawingml/2006/main" xmlns:r="http://schemas.openxmlformats.org/officeDocument/2006/relationships" xmlns:p="http://schemas.openxmlformats.org/presentationml/2006/main">
  <p:tag name="NUM" val="2"/>
</p:tagLst>
</file>

<file path=ppt/tags/tag896.xml><?xml version="1.0" encoding="utf-8"?>
<p:tagLst xmlns:a="http://schemas.openxmlformats.org/drawingml/2006/main" xmlns:r="http://schemas.openxmlformats.org/officeDocument/2006/relationships" xmlns:p="http://schemas.openxmlformats.org/presentationml/2006/main">
  <p:tag name="NUM" val="3"/>
</p:tagLst>
</file>

<file path=ppt/tags/tag897.xml><?xml version="1.0" encoding="utf-8"?>
<p:tagLst xmlns:a="http://schemas.openxmlformats.org/drawingml/2006/main" xmlns:r="http://schemas.openxmlformats.org/officeDocument/2006/relationships" xmlns:p="http://schemas.openxmlformats.org/presentationml/2006/main">
  <p:tag name="NUM" val="4"/>
</p:tagLst>
</file>

<file path=ppt/tags/tag898.xml><?xml version="1.0" encoding="utf-8"?>
<p:tagLst xmlns:a="http://schemas.openxmlformats.org/drawingml/2006/main" xmlns:r="http://schemas.openxmlformats.org/officeDocument/2006/relationships" xmlns:p="http://schemas.openxmlformats.org/presentationml/2006/main">
  <p:tag name="NUM" val="5"/>
</p:tagLst>
</file>

<file path=ppt/tags/tag899.xml><?xml version="1.0" encoding="utf-8"?>
<p:tagLst xmlns:a="http://schemas.openxmlformats.org/drawingml/2006/main" xmlns:r="http://schemas.openxmlformats.org/officeDocument/2006/relationships" xmlns:p="http://schemas.openxmlformats.org/presentationml/2006/main">
  <p:tag name="NUM" val="6"/>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00.xml><?xml version="1.0" encoding="utf-8"?>
<p:tagLst xmlns:a="http://schemas.openxmlformats.org/drawingml/2006/main" xmlns:r="http://schemas.openxmlformats.org/officeDocument/2006/relationships" xmlns:p="http://schemas.openxmlformats.org/presentationml/2006/main">
  <p:tag name="NUM" val="7"/>
</p:tagLst>
</file>

<file path=ppt/tags/tag901.xml><?xml version="1.0" encoding="utf-8"?>
<p:tagLst xmlns:a="http://schemas.openxmlformats.org/drawingml/2006/main" xmlns:r="http://schemas.openxmlformats.org/officeDocument/2006/relationships" xmlns:p="http://schemas.openxmlformats.org/presentationml/2006/main">
  <p:tag name="NUM" val="8"/>
</p:tagLst>
</file>

<file path=ppt/tags/tag902.xml><?xml version="1.0" encoding="utf-8"?>
<p:tagLst xmlns:a="http://schemas.openxmlformats.org/drawingml/2006/main" xmlns:r="http://schemas.openxmlformats.org/officeDocument/2006/relationships" xmlns:p="http://schemas.openxmlformats.org/presentationml/2006/main">
  <p:tag name="NUM" val="9"/>
</p:tagLst>
</file>

<file path=ppt/tags/tag903.xml><?xml version="1.0" encoding="utf-8"?>
<p:tagLst xmlns:a="http://schemas.openxmlformats.org/drawingml/2006/main" xmlns:r="http://schemas.openxmlformats.org/officeDocument/2006/relationships" xmlns:p="http://schemas.openxmlformats.org/presentationml/2006/main">
  <p:tag name="NUM" val="10"/>
</p:tagLst>
</file>

<file path=ppt/tags/tag904.xml><?xml version="1.0" encoding="utf-8"?>
<p:tagLst xmlns:a="http://schemas.openxmlformats.org/drawingml/2006/main" xmlns:r="http://schemas.openxmlformats.org/officeDocument/2006/relationships" xmlns:p="http://schemas.openxmlformats.org/presentationml/2006/main">
  <p:tag name="NUM" val="1"/>
</p:tagLst>
</file>

<file path=ppt/tags/tag905.xml><?xml version="1.0" encoding="utf-8"?>
<p:tagLst xmlns:a="http://schemas.openxmlformats.org/drawingml/2006/main" xmlns:r="http://schemas.openxmlformats.org/officeDocument/2006/relationships" xmlns:p="http://schemas.openxmlformats.org/presentationml/2006/main">
  <p:tag name="NUM" val="2"/>
</p:tagLst>
</file>

<file path=ppt/tags/tag906.xml><?xml version="1.0" encoding="utf-8"?>
<p:tagLst xmlns:a="http://schemas.openxmlformats.org/drawingml/2006/main" xmlns:r="http://schemas.openxmlformats.org/officeDocument/2006/relationships" xmlns:p="http://schemas.openxmlformats.org/presentationml/2006/main">
  <p:tag name="NUM" val="3"/>
</p:tagLst>
</file>

<file path=ppt/tags/tag907.xml><?xml version="1.0" encoding="utf-8"?>
<p:tagLst xmlns:a="http://schemas.openxmlformats.org/drawingml/2006/main" xmlns:r="http://schemas.openxmlformats.org/officeDocument/2006/relationships" xmlns:p="http://schemas.openxmlformats.org/presentationml/2006/main">
  <p:tag name="NUM" val="4"/>
</p:tagLst>
</file>

<file path=ppt/tags/tag908.xml><?xml version="1.0" encoding="utf-8"?>
<p:tagLst xmlns:a="http://schemas.openxmlformats.org/drawingml/2006/main" xmlns:r="http://schemas.openxmlformats.org/officeDocument/2006/relationships" xmlns:p="http://schemas.openxmlformats.org/presentationml/2006/main">
  <p:tag name="NUM" val="5"/>
</p:tagLst>
</file>

<file path=ppt/tags/tag909.xml><?xml version="1.0" encoding="utf-8"?>
<p:tagLst xmlns:a="http://schemas.openxmlformats.org/drawingml/2006/main" xmlns:r="http://schemas.openxmlformats.org/officeDocument/2006/relationships" xmlns:p="http://schemas.openxmlformats.org/presentationml/2006/main">
  <p:tag name="NUM" val="6"/>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10.xml><?xml version="1.0" encoding="utf-8"?>
<p:tagLst xmlns:a="http://schemas.openxmlformats.org/drawingml/2006/main" xmlns:r="http://schemas.openxmlformats.org/officeDocument/2006/relationships" xmlns:p="http://schemas.openxmlformats.org/presentationml/2006/main">
  <p:tag name="NUM" val="1"/>
</p:tagLst>
</file>

<file path=ppt/tags/tag911.xml><?xml version="1.0" encoding="utf-8"?>
<p:tagLst xmlns:a="http://schemas.openxmlformats.org/drawingml/2006/main" xmlns:r="http://schemas.openxmlformats.org/officeDocument/2006/relationships" xmlns:p="http://schemas.openxmlformats.org/presentationml/2006/main">
  <p:tag name="NUM" val="2"/>
</p:tagLst>
</file>

<file path=ppt/tags/tag912.xml><?xml version="1.0" encoding="utf-8"?>
<p:tagLst xmlns:a="http://schemas.openxmlformats.org/drawingml/2006/main" xmlns:r="http://schemas.openxmlformats.org/officeDocument/2006/relationships" xmlns:p="http://schemas.openxmlformats.org/presentationml/2006/main">
  <p:tag name="NUM" val="3"/>
</p:tagLst>
</file>

<file path=ppt/tags/tag913.xml><?xml version="1.0" encoding="utf-8"?>
<p:tagLst xmlns:a="http://schemas.openxmlformats.org/drawingml/2006/main" xmlns:r="http://schemas.openxmlformats.org/officeDocument/2006/relationships" xmlns:p="http://schemas.openxmlformats.org/presentationml/2006/main">
  <p:tag name="NUM" val="4"/>
</p:tagLst>
</file>

<file path=ppt/tags/tag914.xml><?xml version="1.0" encoding="utf-8"?>
<p:tagLst xmlns:a="http://schemas.openxmlformats.org/drawingml/2006/main" xmlns:r="http://schemas.openxmlformats.org/officeDocument/2006/relationships" xmlns:p="http://schemas.openxmlformats.org/presentationml/2006/main">
  <p:tag name="NUM" val="5"/>
</p:tagLst>
</file>

<file path=ppt/tags/tag915.xml><?xml version="1.0" encoding="utf-8"?>
<p:tagLst xmlns:a="http://schemas.openxmlformats.org/drawingml/2006/main" xmlns:r="http://schemas.openxmlformats.org/officeDocument/2006/relationships" xmlns:p="http://schemas.openxmlformats.org/presentationml/2006/main">
  <p:tag name="NUM" val="6"/>
</p:tagLst>
</file>

<file path=ppt/tags/tag916.xml><?xml version="1.0" encoding="utf-8"?>
<p:tagLst xmlns:a="http://schemas.openxmlformats.org/drawingml/2006/main" xmlns:r="http://schemas.openxmlformats.org/officeDocument/2006/relationships" xmlns:p="http://schemas.openxmlformats.org/presentationml/2006/main">
  <p:tag name="NUM" val="7"/>
</p:tagLst>
</file>

<file path=ppt/tags/tag917.xml><?xml version="1.0" encoding="utf-8"?>
<p:tagLst xmlns:a="http://schemas.openxmlformats.org/drawingml/2006/main" xmlns:r="http://schemas.openxmlformats.org/officeDocument/2006/relationships" xmlns:p="http://schemas.openxmlformats.org/presentationml/2006/main">
  <p:tag name="NUM" val="8"/>
</p:tagLst>
</file>

<file path=ppt/tags/tag918.xml><?xml version="1.0" encoding="utf-8"?>
<p:tagLst xmlns:a="http://schemas.openxmlformats.org/drawingml/2006/main" xmlns:r="http://schemas.openxmlformats.org/officeDocument/2006/relationships" xmlns:p="http://schemas.openxmlformats.org/presentationml/2006/main">
  <p:tag name="NUM" val="9"/>
</p:tagLst>
</file>

<file path=ppt/tags/tag919.xml><?xml version="1.0" encoding="utf-8"?>
<p:tagLst xmlns:a="http://schemas.openxmlformats.org/drawingml/2006/main" xmlns:r="http://schemas.openxmlformats.org/officeDocument/2006/relationships" xmlns:p="http://schemas.openxmlformats.org/presentationml/2006/main">
  <p:tag name="NUM" val="10"/>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20.xml><?xml version="1.0" encoding="utf-8"?>
<p:tagLst xmlns:a="http://schemas.openxmlformats.org/drawingml/2006/main" xmlns:r="http://schemas.openxmlformats.org/officeDocument/2006/relationships" xmlns:p="http://schemas.openxmlformats.org/presentationml/2006/main">
  <p:tag name="NUM" val="11"/>
</p:tagLst>
</file>

<file path=ppt/tags/tag921.xml><?xml version="1.0" encoding="utf-8"?>
<p:tagLst xmlns:a="http://schemas.openxmlformats.org/drawingml/2006/main" xmlns:r="http://schemas.openxmlformats.org/officeDocument/2006/relationships" xmlns:p="http://schemas.openxmlformats.org/presentationml/2006/main">
  <p:tag name="NUM" val="12"/>
</p:tagLst>
</file>

<file path=ppt/tags/tag922.xml><?xml version="1.0" encoding="utf-8"?>
<p:tagLst xmlns:a="http://schemas.openxmlformats.org/drawingml/2006/main" xmlns:r="http://schemas.openxmlformats.org/officeDocument/2006/relationships" xmlns:p="http://schemas.openxmlformats.org/presentationml/2006/main">
  <p:tag name="NUM" val="13"/>
</p:tagLst>
</file>

<file path=ppt/tags/tag923.xml><?xml version="1.0" encoding="utf-8"?>
<p:tagLst xmlns:a="http://schemas.openxmlformats.org/drawingml/2006/main" xmlns:r="http://schemas.openxmlformats.org/officeDocument/2006/relationships" xmlns:p="http://schemas.openxmlformats.org/presentationml/2006/main">
  <p:tag name="NUM" val="14"/>
</p:tagLst>
</file>

<file path=ppt/tags/tag924.xml><?xml version="1.0" encoding="utf-8"?>
<p:tagLst xmlns:a="http://schemas.openxmlformats.org/drawingml/2006/main" xmlns:r="http://schemas.openxmlformats.org/officeDocument/2006/relationships" xmlns:p="http://schemas.openxmlformats.org/presentationml/2006/main">
  <p:tag name="NUM" val="15"/>
</p:tagLst>
</file>

<file path=ppt/tags/tag925.xml><?xml version="1.0" encoding="utf-8"?>
<p:tagLst xmlns:a="http://schemas.openxmlformats.org/drawingml/2006/main" xmlns:r="http://schemas.openxmlformats.org/officeDocument/2006/relationships" xmlns:p="http://schemas.openxmlformats.org/presentationml/2006/main">
  <p:tag name="NUM" val="1"/>
</p:tagLst>
</file>

<file path=ppt/tags/tag926.xml><?xml version="1.0" encoding="utf-8"?>
<p:tagLst xmlns:a="http://schemas.openxmlformats.org/drawingml/2006/main" xmlns:r="http://schemas.openxmlformats.org/officeDocument/2006/relationships" xmlns:p="http://schemas.openxmlformats.org/presentationml/2006/main">
  <p:tag name="NUM" val="2"/>
</p:tagLst>
</file>

<file path=ppt/tags/tag927.xml><?xml version="1.0" encoding="utf-8"?>
<p:tagLst xmlns:a="http://schemas.openxmlformats.org/drawingml/2006/main" xmlns:r="http://schemas.openxmlformats.org/officeDocument/2006/relationships" xmlns:p="http://schemas.openxmlformats.org/presentationml/2006/main">
  <p:tag name="NUM" val="3"/>
</p:tagLst>
</file>

<file path=ppt/tags/tag928.xml><?xml version="1.0" encoding="utf-8"?>
<p:tagLst xmlns:a="http://schemas.openxmlformats.org/drawingml/2006/main" xmlns:r="http://schemas.openxmlformats.org/officeDocument/2006/relationships" xmlns:p="http://schemas.openxmlformats.org/presentationml/2006/main">
  <p:tag name="NUM" val="4"/>
</p:tagLst>
</file>

<file path=ppt/tags/tag929.xml><?xml version="1.0" encoding="utf-8"?>
<p:tagLst xmlns:a="http://schemas.openxmlformats.org/drawingml/2006/main" xmlns:r="http://schemas.openxmlformats.org/officeDocument/2006/relationships" xmlns:p="http://schemas.openxmlformats.org/presentationml/2006/main">
  <p:tag name="NUM" val="5"/>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30.xml><?xml version="1.0" encoding="utf-8"?>
<p:tagLst xmlns:a="http://schemas.openxmlformats.org/drawingml/2006/main" xmlns:r="http://schemas.openxmlformats.org/officeDocument/2006/relationships" xmlns:p="http://schemas.openxmlformats.org/presentationml/2006/main">
  <p:tag name="NUM" val="6"/>
</p:tagLst>
</file>

<file path=ppt/tags/tag931.xml><?xml version="1.0" encoding="utf-8"?>
<p:tagLst xmlns:a="http://schemas.openxmlformats.org/drawingml/2006/main" xmlns:r="http://schemas.openxmlformats.org/officeDocument/2006/relationships" xmlns:p="http://schemas.openxmlformats.org/presentationml/2006/main">
  <p:tag name="NUM" val="7"/>
</p:tagLst>
</file>

<file path=ppt/tags/tag932.xml><?xml version="1.0" encoding="utf-8"?>
<p:tagLst xmlns:a="http://schemas.openxmlformats.org/drawingml/2006/main" xmlns:r="http://schemas.openxmlformats.org/officeDocument/2006/relationships" xmlns:p="http://schemas.openxmlformats.org/presentationml/2006/main">
  <p:tag name="NUM" val="8"/>
</p:tagLst>
</file>

<file path=ppt/tags/tag933.xml><?xml version="1.0" encoding="utf-8"?>
<p:tagLst xmlns:a="http://schemas.openxmlformats.org/drawingml/2006/main" xmlns:r="http://schemas.openxmlformats.org/officeDocument/2006/relationships" xmlns:p="http://schemas.openxmlformats.org/presentationml/2006/main">
  <p:tag name="NUM" val="9"/>
</p:tagLst>
</file>

<file path=ppt/tags/tag934.xml><?xml version="1.0" encoding="utf-8"?>
<p:tagLst xmlns:a="http://schemas.openxmlformats.org/drawingml/2006/main" xmlns:r="http://schemas.openxmlformats.org/officeDocument/2006/relationships" xmlns:p="http://schemas.openxmlformats.org/presentationml/2006/main">
  <p:tag name="NUM" val="10"/>
</p:tagLst>
</file>

<file path=ppt/tags/tag935.xml><?xml version="1.0" encoding="utf-8"?>
<p:tagLst xmlns:a="http://schemas.openxmlformats.org/drawingml/2006/main" xmlns:r="http://schemas.openxmlformats.org/officeDocument/2006/relationships" xmlns:p="http://schemas.openxmlformats.org/presentationml/2006/main">
  <p:tag name="NUM" val="1"/>
</p:tagLst>
</file>

<file path=ppt/tags/tag936.xml><?xml version="1.0" encoding="utf-8"?>
<p:tagLst xmlns:a="http://schemas.openxmlformats.org/drawingml/2006/main" xmlns:r="http://schemas.openxmlformats.org/officeDocument/2006/relationships" xmlns:p="http://schemas.openxmlformats.org/presentationml/2006/main">
  <p:tag name="NUM" val="2"/>
</p:tagLst>
</file>

<file path=ppt/tags/tag937.xml><?xml version="1.0" encoding="utf-8"?>
<p:tagLst xmlns:a="http://schemas.openxmlformats.org/drawingml/2006/main" xmlns:r="http://schemas.openxmlformats.org/officeDocument/2006/relationships" xmlns:p="http://schemas.openxmlformats.org/presentationml/2006/main">
  <p:tag name="NUM" val="3"/>
</p:tagLst>
</file>

<file path=ppt/tags/tag938.xml><?xml version="1.0" encoding="utf-8"?>
<p:tagLst xmlns:a="http://schemas.openxmlformats.org/drawingml/2006/main" xmlns:r="http://schemas.openxmlformats.org/officeDocument/2006/relationships" xmlns:p="http://schemas.openxmlformats.org/presentationml/2006/main">
  <p:tag name="NUM" val="4"/>
</p:tagLst>
</file>

<file path=ppt/tags/tag939.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40.xml><?xml version="1.0" encoding="utf-8"?>
<p:tagLst xmlns:a="http://schemas.openxmlformats.org/drawingml/2006/main" xmlns:r="http://schemas.openxmlformats.org/officeDocument/2006/relationships" xmlns:p="http://schemas.openxmlformats.org/presentationml/2006/main">
  <p:tag name="NUM" val="6"/>
</p:tagLst>
</file>

<file path=ppt/tags/tag941.xml><?xml version="1.0" encoding="utf-8"?>
<p:tagLst xmlns:a="http://schemas.openxmlformats.org/drawingml/2006/main" xmlns:r="http://schemas.openxmlformats.org/officeDocument/2006/relationships" xmlns:p="http://schemas.openxmlformats.org/presentationml/2006/main">
  <p:tag name="NUM" val="7"/>
</p:tagLst>
</file>

<file path=ppt/tags/tag942.xml><?xml version="1.0" encoding="utf-8"?>
<p:tagLst xmlns:a="http://schemas.openxmlformats.org/drawingml/2006/main" xmlns:r="http://schemas.openxmlformats.org/officeDocument/2006/relationships" xmlns:p="http://schemas.openxmlformats.org/presentationml/2006/main">
  <p:tag name="NUM" val="8"/>
</p:tagLst>
</file>

<file path=ppt/tags/tag943.xml><?xml version="1.0" encoding="utf-8"?>
<p:tagLst xmlns:a="http://schemas.openxmlformats.org/drawingml/2006/main" xmlns:r="http://schemas.openxmlformats.org/officeDocument/2006/relationships" xmlns:p="http://schemas.openxmlformats.org/presentationml/2006/main">
  <p:tag name="NUM" val="1"/>
</p:tagLst>
</file>

<file path=ppt/tags/tag944.xml><?xml version="1.0" encoding="utf-8"?>
<p:tagLst xmlns:a="http://schemas.openxmlformats.org/drawingml/2006/main" xmlns:r="http://schemas.openxmlformats.org/officeDocument/2006/relationships" xmlns:p="http://schemas.openxmlformats.org/presentationml/2006/main">
  <p:tag name="NUM" val="2"/>
</p:tagLst>
</file>

<file path=ppt/tags/tag945.xml><?xml version="1.0" encoding="utf-8"?>
<p:tagLst xmlns:a="http://schemas.openxmlformats.org/drawingml/2006/main" xmlns:r="http://schemas.openxmlformats.org/officeDocument/2006/relationships" xmlns:p="http://schemas.openxmlformats.org/presentationml/2006/main">
  <p:tag name="NUM" val="3"/>
</p:tagLst>
</file>

<file path=ppt/tags/tag946.xml><?xml version="1.0" encoding="utf-8"?>
<p:tagLst xmlns:a="http://schemas.openxmlformats.org/drawingml/2006/main" xmlns:r="http://schemas.openxmlformats.org/officeDocument/2006/relationships" xmlns:p="http://schemas.openxmlformats.org/presentationml/2006/main">
  <p:tag name="NUM" val="4"/>
</p:tagLst>
</file>

<file path=ppt/tags/tag947.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NUM" val="5"/>
</p:tagLst>
</file>

<file path=ppt/tags/tag96.xml><?xml version="1.0" encoding="utf-8"?>
<p:tagLst xmlns:a="http://schemas.openxmlformats.org/drawingml/2006/main" xmlns:r="http://schemas.openxmlformats.org/officeDocument/2006/relationships" xmlns:p="http://schemas.openxmlformats.org/presentationml/2006/main">
  <p:tag name="NUM" val="6"/>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2">
      <a:majorFont>
        <a:latin typeface="Dosis"/>
        <a:ea typeface=""/>
        <a:cs typeface=""/>
      </a:majorFont>
      <a:minorFont>
        <a:latin typeface="Dos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3693</TotalTime>
  <Words>2802</Words>
  <PresentationFormat>Affichage à l'écran (4:3)</PresentationFormat>
  <Paragraphs>280</Paragraphs>
  <Slides>114</Slides>
  <Notes>1</Notes>
  <HiddenSlides>0</HiddenSlides>
  <MMClips>2</MMClips>
  <ScaleCrop>false</ScaleCrop>
  <HeadingPairs>
    <vt:vector size="6" baseType="variant">
      <vt:variant>
        <vt:lpstr>Polices utilisées</vt:lpstr>
      </vt:variant>
      <vt:variant>
        <vt:i4>8</vt:i4>
      </vt:variant>
      <vt:variant>
        <vt:lpstr>Thème</vt:lpstr>
      </vt:variant>
      <vt:variant>
        <vt:i4>3</vt:i4>
      </vt:variant>
      <vt:variant>
        <vt:lpstr>Titres des diapositives</vt:lpstr>
      </vt:variant>
      <vt:variant>
        <vt:i4>114</vt:i4>
      </vt:variant>
    </vt:vector>
  </HeadingPairs>
  <TitlesOfParts>
    <vt:vector size="125" baseType="lpstr">
      <vt:lpstr>Cambria</vt:lpstr>
      <vt:lpstr>Arial</vt:lpstr>
      <vt:lpstr>Dosis Bold</vt:lpstr>
      <vt:lpstr>Carelia</vt:lpstr>
      <vt:lpstr>Tahoma</vt:lpstr>
      <vt:lpstr>Aptos</vt:lpstr>
      <vt:lpstr>Dosis</vt:lpstr>
      <vt:lpstr>Calibri</vt:lpstr>
      <vt:lpstr>Office Theme</vt:lpstr>
      <vt:lpstr>7_Office Theme</vt:lpstr>
      <vt:lpstr>3_Office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2024-04-14T16:28:03Z</dcterms:created>
  <dcterms:modified xsi:type="dcterms:W3CDTF">2025-08-09T21:38:39Z</dcterms:modified>
</cp:coreProperties>
</file>