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18"/>
  </p:notesMasterIdLst>
  <p:sldIdLst>
    <p:sldId id="257" r:id="rId4"/>
    <p:sldId id="2134804810" r:id="rId5"/>
    <p:sldId id="2134805474" r:id="rId6"/>
    <p:sldId id="2134804730" r:id="rId7"/>
    <p:sldId id="2134807525" r:id="rId8"/>
    <p:sldId id="2134806077" r:id="rId9"/>
    <p:sldId id="2134806261" r:id="rId10"/>
    <p:sldId id="2134807509" r:id="rId11"/>
    <p:sldId id="2134807098" r:id="rId12"/>
    <p:sldId id="2134807299" r:id="rId13"/>
    <p:sldId id="2134807380" r:id="rId14"/>
    <p:sldId id="2134807357" r:id="rId15"/>
    <p:sldId id="2134806092" r:id="rId16"/>
    <p:sldId id="2134807396" r:id="rId17"/>
    <p:sldId id="2134807247" r:id="rId18"/>
    <p:sldId id="2134807510" r:id="rId19"/>
    <p:sldId id="2134807511" r:id="rId20"/>
    <p:sldId id="2134806920" r:id="rId21"/>
    <p:sldId id="2134806921" r:id="rId22"/>
    <p:sldId id="2134807512" r:id="rId23"/>
    <p:sldId id="2134807513" r:id="rId24"/>
    <p:sldId id="2134807397" r:id="rId25"/>
    <p:sldId id="2134807398" r:id="rId26"/>
    <p:sldId id="2134807399" r:id="rId27"/>
    <p:sldId id="2134807400" r:id="rId28"/>
    <p:sldId id="2134807401" r:id="rId29"/>
    <p:sldId id="2134807402" r:id="rId30"/>
    <p:sldId id="2134807381" r:id="rId31"/>
    <p:sldId id="2134804919" r:id="rId32"/>
    <p:sldId id="2134807372" r:id="rId33"/>
    <p:sldId id="2134807373" r:id="rId34"/>
    <p:sldId id="2134807382" r:id="rId35"/>
    <p:sldId id="2134807383" r:id="rId36"/>
    <p:sldId id="2134807384" r:id="rId37"/>
    <p:sldId id="2134807385" r:id="rId38"/>
    <p:sldId id="2134807386" r:id="rId39"/>
    <p:sldId id="2134805383" r:id="rId40"/>
    <p:sldId id="2134807375" r:id="rId41"/>
    <p:sldId id="2134805384" r:id="rId42"/>
    <p:sldId id="2134807376" r:id="rId43"/>
    <p:sldId id="2134807377" r:id="rId44"/>
    <p:sldId id="2134807358" r:id="rId45"/>
    <p:sldId id="2134807309" r:id="rId46"/>
    <p:sldId id="2134807522" r:id="rId47"/>
    <p:sldId id="2134807243" r:id="rId48"/>
    <p:sldId id="2134807514" r:id="rId49"/>
    <p:sldId id="2134807515" r:id="rId50"/>
    <p:sldId id="2134807516" r:id="rId51"/>
    <p:sldId id="2134807517" r:id="rId52"/>
    <p:sldId id="2134807404" r:id="rId53"/>
    <p:sldId id="2134807405" r:id="rId54"/>
    <p:sldId id="2134807406" r:id="rId55"/>
    <p:sldId id="2134807407" r:id="rId56"/>
    <p:sldId id="2134807433" r:id="rId57"/>
    <p:sldId id="2134807434" r:id="rId58"/>
    <p:sldId id="2134807435" r:id="rId59"/>
    <p:sldId id="2134807436" r:id="rId60"/>
    <p:sldId id="2134807518" r:id="rId61"/>
    <p:sldId id="2134807519" r:id="rId62"/>
    <p:sldId id="2134807520" r:id="rId63"/>
    <p:sldId id="2134807521" r:id="rId64"/>
    <p:sldId id="2134807482" r:id="rId65"/>
    <p:sldId id="2134807481" r:id="rId66"/>
    <p:sldId id="2134807483" r:id="rId67"/>
    <p:sldId id="2134807395" r:id="rId68"/>
    <p:sldId id="2134807314" r:id="rId69"/>
    <p:sldId id="2134807316" r:id="rId70"/>
    <p:sldId id="2134807496" r:id="rId71"/>
    <p:sldId id="2134807497" r:id="rId72"/>
    <p:sldId id="2134807498" r:id="rId73"/>
    <p:sldId id="2134807499" r:id="rId74"/>
    <p:sldId id="2134807500" r:id="rId75"/>
    <p:sldId id="2134807501" r:id="rId76"/>
    <p:sldId id="2134807322" r:id="rId77"/>
    <p:sldId id="2134807323" r:id="rId78"/>
    <p:sldId id="2134807324" r:id="rId79"/>
    <p:sldId id="2134807391" r:id="rId80"/>
    <p:sldId id="2134807325" r:id="rId81"/>
    <p:sldId id="2134807392" r:id="rId82"/>
    <p:sldId id="2134807523" r:id="rId83"/>
    <p:sldId id="2134807327" r:id="rId84"/>
    <p:sldId id="2134807361" r:id="rId85"/>
    <p:sldId id="2134807329" r:id="rId86"/>
    <p:sldId id="2134807456" r:id="rId87"/>
    <p:sldId id="2134807335" r:id="rId88"/>
    <p:sldId id="2134807458" r:id="rId89"/>
    <p:sldId id="2134807459" r:id="rId90"/>
    <p:sldId id="2134807502" r:id="rId91"/>
    <p:sldId id="2134807461" r:id="rId92"/>
    <p:sldId id="2134807462" r:id="rId93"/>
    <p:sldId id="2134807503" r:id="rId94"/>
    <p:sldId id="2134807464" r:id="rId95"/>
    <p:sldId id="2134807465" r:id="rId96"/>
    <p:sldId id="2134807504" r:id="rId97"/>
    <p:sldId id="2134807467" r:id="rId98"/>
    <p:sldId id="2134806502" r:id="rId99"/>
    <p:sldId id="2134807505" r:id="rId100"/>
    <p:sldId id="2134806503" r:id="rId101"/>
    <p:sldId id="2134807334" r:id="rId102"/>
    <p:sldId id="2134807506" r:id="rId103"/>
    <p:sldId id="2134807379" r:id="rId104"/>
    <p:sldId id="2134807331" r:id="rId105"/>
    <p:sldId id="2134807507" r:id="rId106"/>
    <p:sldId id="2134807333" r:id="rId107"/>
    <p:sldId id="2134807494" r:id="rId108"/>
    <p:sldId id="2134807508" r:id="rId109"/>
    <p:sldId id="2134807339" r:id="rId110"/>
    <p:sldId id="2134807524" r:id="rId111"/>
    <p:sldId id="2134807341" r:id="rId112"/>
    <p:sldId id="2134807362" r:id="rId113"/>
    <p:sldId id="2134807355" r:id="rId114"/>
    <p:sldId id="2134807526" r:id="rId115"/>
    <p:sldId id="2134807347" r:id="rId116"/>
    <p:sldId id="2134805888" r:id="rId117"/>
  </p:sldIdLst>
  <p:sldSz cx="9144000" cy="6858000" type="screen4x3"/>
  <p:notesSz cx="6858000" cy="9144000"/>
  <p:embeddedFontLst>
    <p:embeddedFont>
      <p:font typeface="Cambria" panose="02040503050406030204" pitchFamily="18" charset="0"/>
      <p:regular r:id="rId119"/>
      <p:bold r:id="rId120"/>
      <p:italic r:id="rId121"/>
      <p:boldItalic r:id="rId122"/>
    </p:embeddedFont>
    <p:embeddedFont>
      <p:font typeface="Carelia" panose="020B0604020202020204" charset="0"/>
      <p:regular r:id="rId123"/>
    </p:embeddedFont>
    <p:embeddedFont>
      <p:font typeface="Dosis" pitchFamily="2" charset="0"/>
      <p:regular r:id="rId124"/>
      <p:bold r:id="rId125"/>
    </p:embeddedFont>
    <p:embeddedFont>
      <p:font typeface="Dosis Bold" pitchFamily="2" charset="0"/>
      <p:regular r:id="rId126"/>
      <p:bold r:id="rId127"/>
    </p:embeddedFont>
    <p:embeddedFont>
      <p:font typeface="Tahoma" panose="020B0604030504040204" pitchFamily="34" charset="0"/>
      <p:regular r:id="rId128"/>
      <p:bold r:id="rId1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2" d="100"/>
          <a:sy n="82" d="100"/>
        </p:scale>
        <p:origin x="15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font" Target="fonts/font5.fntdata"/><Relationship Id="rId128" Type="http://schemas.openxmlformats.org/officeDocument/2006/relationships/font" Target="fonts/font10.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notesMaster" Target="notesMasters/notesMaster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font" Target="fonts/font6.fntdata"/><Relationship Id="rId129" Type="http://schemas.openxmlformats.org/officeDocument/2006/relationships/font" Target="fonts/font11.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font" Target="fonts/font1.fntdata"/><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presProps" Target="pres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font" Target="fonts/font2.fntdata"/><Relationship Id="rId125" Type="http://schemas.openxmlformats.org/officeDocument/2006/relationships/font" Target="fonts/font7.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font" Target="fonts/font8.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font" Target="fonts/font3.fntdata"/><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theme" Target="theme/theme1.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font" Target="fonts/font9.fntdata"/><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font" Target="fonts/font4.fntdata"/><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09/08/2025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8/9/2025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8/9/2025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8/9/2025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3.png"/><Relationship Id="rId18" Type="http://schemas.openxmlformats.org/officeDocument/2006/relationships/image" Target="../media/image8.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1.xml"/><Relationship Id="rId17" Type="http://schemas.openxmlformats.org/officeDocument/2006/relationships/image" Target="../media/image7.png"/><Relationship Id="rId2" Type="http://schemas.openxmlformats.org/officeDocument/2006/relationships/tags" Target="../tags/tag2.xml"/><Relationship Id="rId16" Type="http://schemas.openxmlformats.org/officeDocument/2006/relationships/image" Target="../media/image6.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7.xml"/><Relationship Id="rId5" Type="http://schemas.openxmlformats.org/officeDocument/2006/relationships/tags" Target="../tags/tag5.xml"/><Relationship Id="rId15" Type="http://schemas.openxmlformats.org/officeDocument/2006/relationships/image" Target="../media/image5.png"/><Relationship Id="rId10" Type="http://schemas.openxmlformats.org/officeDocument/2006/relationships/tags" Target="../tags/tag10.xml"/><Relationship Id="rId19" Type="http://schemas.openxmlformats.org/officeDocument/2006/relationships/image" Target="../media/image9.sv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4.sv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33.png"/><Relationship Id="rId3" Type="http://schemas.openxmlformats.org/officeDocument/2006/relationships/tags" Target="../tags/tag83.xml"/><Relationship Id="rId7" Type="http://schemas.openxmlformats.org/officeDocument/2006/relationships/tags" Target="../tags/tag85.xml"/><Relationship Id="rId12" Type="http://schemas.openxmlformats.org/officeDocument/2006/relationships/image" Target="../media/image32.jp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audio" Target="../media/media1.mp3"/><Relationship Id="rId11" Type="http://schemas.openxmlformats.org/officeDocument/2006/relationships/image" Target="../media/image31.jpg"/><Relationship Id="rId5" Type="http://schemas.microsoft.com/office/2007/relationships/media" Target="../media/media1.mp3"/><Relationship Id="rId10" Type="http://schemas.openxmlformats.org/officeDocument/2006/relationships/image" Target="../media/image30.jpeg"/><Relationship Id="rId4" Type="http://schemas.openxmlformats.org/officeDocument/2006/relationships/tags" Target="../tags/tag84.xml"/><Relationship Id="rId9" Type="http://schemas.openxmlformats.org/officeDocument/2006/relationships/image" Target="../media/image29.png"/></Relationships>
</file>

<file path=ppt/slides/_rels/slide100.xml.rels><?xml version="1.0" encoding="UTF-8" standalone="yes"?>
<Relationships xmlns="http://schemas.openxmlformats.org/package/2006/relationships"><Relationship Id="rId8" Type="http://schemas.openxmlformats.org/officeDocument/2006/relationships/tags" Target="../tags/tag821.xml"/><Relationship Id="rId13" Type="http://schemas.openxmlformats.org/officeDocument/2006/relationships/image" Target="../media/image67.png"/><Relationship Id="rId3" Type="http://schemas.openxmlformats.org/officeDocument/2006/relationships/tags" Target="../tags/tag816.xml"/><Relationship Id="rId7" Type="http://schemas.openxmlformats.org/officeDocument/2006/relationships/tags" Target="../tags/tag820.xml"/><Relationship Id="rId12" Type="http://schemas.openxmlformats.org/officeDocument/2006/relationships/image" Target="../media/image26.svg"/><Relationship Id="rId2" Type="http://schemas.openxmlformats.org/officeDocument/2006/relationships/tags" Target="../tags/tag815.xml"/><Relationship Id="rId1" Type="http://schemas.openxmlformats.org/officeDocument/2006/relationships/tags" Target="../tags/tag814.xml"/><Relationship Id="rId6" Type="http://schemas.openxmlformats.org/officeDocument/2006/relationships/tags" Target="../tags/tag819.xml"/><Relationship Id="rId11" Type="http://schemas.openxmlformats.org/officeDocument/2006/relationships/image" Target="../media/image25.png"/><Relationship Id="rId5" Type="http://schemas.openxmlformats.org/officeDocument/2006/relationships/tags" Target="../tags/tag818.xml"/><Relationship Id="rId10" Type="http://schemas.openxmlformats.org/officeDocument/2006/relationships/slideLayout" Target="../slideLayouts/slideLayout7.xml"/><Relationship Id="rId4" Type="http://schemas.openxmlformats.org/officeDocument/2006/relationships/tags" Target="../tags/tag817.xml"/><Relationship Id="rId9" Type="http://schemas.openxmlformats.org/officeDocument/2006/relationships/tags" Target="../tags/tag822.xml"/></Relationships>
</file>

<file path=ppt/slides/_rels/slide101.xml.rels><?xml version="1.0" encoding="UTF-8" standalone="yes"?>
<Relationships xmlns="http://schemas.openxmlformats.org/package/2006/relationships"><Relationship Id="rId8" Type="http://schemas.openxmlformats.org/officeDocument/2006/relationships/tags" Target="../tags/tag830.xml"/><Relationship Id="rId3" Type="http://schemas.openxmlformats.org/officeDocument/2006/relationships/tags" Target="../tags/tag825.xml"/><Relationship Id="rId7" Type="http://schemas.openxmlformats.org/officeDocument/2006/relationships/tags" Target="../tags/tag829.xml"/><Relationship Id="rId12" Type="http://schemas.openxmlformats.org/officeDocument/2006/relationships/image" Target="../media/image48.png"/><Relationship Id="rId2" Type="http://schemas.openxmlformats.org/officeDocument/2006/relationships/tags" Target="../tags/tag824.xml"/><Relationship Id="rId1" Type="http://schemas.openxmlformats.org/officeDocument/2006/relationships/tags" Target="../tags/tag823.xml"/><Relationship Id="rId6" Type="http://schemas.openxmlformats.org/officeDocument/2006/relationships/tags" Target="../tags/tag828.xml"/><Relationship Id="rId11" Type="http://schemas.openxmlformats.org/officeDocument/2006/relationships/image" Target="../media/image26.svg"/><Relationship Id="rId5" Type="http://schemas.openxmlformats.org/officeDocument/2006/relationships/tags" Target="../tags/tag827.xml"/><Relationship Id="rId10" Type="http://schemas.openxmlformats.org/officeDocument/2006/relationships/image" Target="../media/image25.png"/><Relationship Id="rId4" Type="http://schemas.openxmlformats.org/officeDocument/2006/relationships/tags" Target="../tags/tag826.xml"/><Relationship Id="rId9"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tags" Target="../tags/tag838.xml"/><Relationship Id="rId13" Type="http://schemas.openxmlformats.org/officeDocument/2006/relationships/image" Target="../media/image73.png"/><Relationship Id="rId3" Type="http://schemas.openxmlformats.org/officeDocument/2006/relationships/tags" Target="../tags/tag833.xml"/><Relationship Id="rId7" Type="http://schemas.openxmlformats.org/officeDocument/2006/relationships/tags" Target="../tags/tag837.xml"/><Relationship Id="rId12" Type="http://schemas.openxmlformats.org/officeDocument/2006/relationships/image" Target="../media/image26.svg"/><Relationship Id="rId2" Type="http://schemas.openxmlformats.org/officeDocument/2006/relationships/tags" Target="../tags/tag832.xml"/><Relationship Id="rId1" Type="http://schemas.openxmlformats.org/officeDocument/2006/relationships/tags" Target="../tags/tag831.xml"/><Relationship Id="rId6" Type="http://schemas.openxmlformats.org/officeDocument/2006/relationships/tags" Target="../tags/tag836.xml"/><Relationship Id="rId11" Type="http://schemas.openxmlformats.org/officeDocument/2006/relationships/image" Target="../media/image25.png"/><Relationship Id="rId5" Type="http://schemas.openxmlformats.org/officeDocument/2006/relationships/tags" Target="../tags/tag835.xml"/><Relationship Id="rId10" Type="http://schemas.openxmlformats.org/officeDocument/2006/relationships/slideLayout" Target="../slideLayouts/slideLayout7.xml"/><Relationship Id="rId4" Type="http://schemas.openxmlformats.org/officeDocument/2006/relationships/tags" Target="../tags/tag834.xml"/><Relationship Id="rId9" Type="http://schemas.openxmlformats.org/officeDocument/2006/relationships/tags" Target="../tags/tag839.xml"/></Relationships>
</file>

<file path=ppt/slides/_rels/slide103.xml.rels><?xml version="1.0" encoding="UTF-8" standalone="yes"?>
<Relationships xmlns="http://schemas.openxmlformats.org/package/2006/relationships"><Relationship Id="rId8" Type="http://schemas.openxmlformats.org/officeDocument/2006/relationships/tags" Target="../tags/tag847.xml"/><Relationship Id="rId13" Type="http://schemas.openxmlformats.org/officeDocument/2006/relationships/image" Target="../media/image67.png"/><Relationship Id="rId3" Type="http://schemas.openxmlformats.org/officeDocument/2006/relationships/tags" Target="../tags/tag842.xml"/><Relationship Id="rId7" Type="http://schemas.openxmlformats.org/officeDocument/2006/relationships/tags" Target="../tags/tag846.xml"/><Relationship Id="rId12" Type="http://schemas.openxmlformats.org/officeDocument/2006/relationships/image" Target="../media/image26.svg"/><Relationship Id="rId2" Type="http://schemas.openxmlformats.org/officeDocument/2006/relationships/tags" Target="../tags/tag841.xml"/><Relationship Id="rId1" Type="http://schemas.openxmlformats.org/officeDocument/2006/relationships/tags" Target="../tags/tag840.xml"/><Relationship Id="rId6" Type="http://schemas.openxmlformats.org/officeDocument/2006/relationships/tags" Target="../tags/tag845.xml"/><Relationship Id="rId11" Type="http://schemas.openxmlformats.org/officeDocument/2006/relationships/image" Target="../media/image25.png"/><Relationship Id="rId5" Type="http://schemas.openxmlformats.org/officeDocument/2006/relationships/tags" Target="../tags/tag844.xml"/><Relationship Id="rId10" Type="http://schemas.openxmlformats.org/officeDocument/2006/relationships/slideLayout" Target="../slideLayouts/slideLayout7.xml"/><Relationship Id="rId4" Type="http://schemas.openxmlformats.org/officeDocument/2006/relationships/tags" Target="../tags/tag843.xml"/><Relationship Id="rId9" Type="http://schemas.openxmlformats.org/officeDocument/2006/relationships/tags" Target="../tags/tag848.xml"/></Relationships>
</file>

<file path=ppt/slides/_rels/slide104.xml.rels><?xml version="1.0" encoding="UTF-8" standalone="yes"?>
<Relationships xmlns="http://schemas.openxmlformats.org/package/2006/relationships"><Relationship Id="rId8" Type="http://schemas.openxmlformats.org/officeDocument/2006/relationships/tags" Target="../tags/tag856.xml"/><Relationship Id="rId3" Type="http://schemas.openxmlformats.org/officeDocument/2006/relationships/tags" Target="../tags/tag851.xml"/><Relationship Id="rId7" Type="http://schemas.openxmlformats.org/officeDocument/2006/relationships/tags" Target="../tags/tag855.xml"/><Relationship Id="rId12" Type="http://schemas.openxmlformats.org/officeDocument/2006/relationships/image" Target="../media/image48.png"/><Relationship Id="rId2" Type="http://schemas.openxmlformats.org/officeDocument/2006/relationships/tags" Target="../tags/tag850.xml"/><Relationship Id="rId1" Type="http://schemas.openxmlformats.org/officeDocument/2006/relationships/tags" Target="../tags/tag849.xml"/><Relationship Id="rId6" Type="http://schemas.openxmlformats.org/officeDocument/2006/relationships/tags" Target="../tags/tag854.xml"/><Relationship Id="rId11" Type="http://schemas.openxmlformats.org/officeDocument/2006/relationships/image" Target="../media/image26.svg"/><Relationship Id="rId5" Type="http://schemas.openxmlformats.org/officeDocument/2006/relationships/tags" Target="../tags/tag853.xml"/><Relationship Id="rId10" Type="http://schemas.openxmlformats.org/officeDocument/2006/relationships/image" Target="../media/image25.png"/><Relationship Id="rId4" Type="http://schemas.openxmlformats.org/officeDocument/2006/relationships/tags" Target="../tags/tag852.xml"/><Relationship Id="rId9"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tags" Target="../tags/tag864.xml"/><Relationship Id="rId13" Type="http://schemas.openxmlformats.org/officeDocument/2006/relationships/image" Target="../media/image74.png"/><Relationship Id="rId3" Type="http://schemas.openxmlformats.org/officeDocument/2006/relationships/tags" Target="../tags/tag859.xml"/><Relationship Id="rId7" Type="http://schemas.openxmlformats.org/officeDocument/2006/relationships/tags" Target="../tags/tag863.xml"/><Relationship Id="rId12" Type="http://schemas.openxmlformats.org/officeDocument/2006/relationships/image" Target="../media/image26.svg"/><Relationship Id="rId2" Type="http://schemas.openxmlformats.org/officeDocument/2006/relationships/tags" Target="../tags/tag858.xml"/><Relationship Id="rId1" Type="http://schemas.openxmlformats.org/officeDocument/2006/relationships/tags" Target="../tags/tag857.xml"/><Relationship Id="rId6" Type="http://schemas.openxmlformats.org/officeDocument/2006/relationships/tags" Target="../tags/tag862.xml"/><Relationship Id="rId11" Type="http://schemas.openxmlformats.org/officeDocument/2006/relationships/image" Target="../media/image25.png"/><Relationship Id="rId5" Type="http://schemas.openxmlformats.org/officeDocument/2006/relationships/tags" Target="../tags/tag861.xml"/><Relationship Id="rId10" Type="http://schemas.openxmlformats.org/officeDocument/2006/relationships/slideLayout" Target="../slideLayouts/slideLayout7.xml"/><Relationship Id="rId4" Type="http://schemas.openxmlformats.org/officeDocument/2006/relationships/tags" Target="../tags/tag860.xml"/><Relationship Id="rId9" Type="http://schemas.openxmlformats.org/officeDocument/2006/relationships/tags" Target="../tags/tag865.xml"/></Relationships>
</file>

<file path=ppt/slides/_rels/slide106.xml.rels><?xml version="1.0" encoding="UTF-8" standalone="yes"?>
<Relationships xmlns="http://schemas.openxmlformats.org/package/2006/relationships"><Relationship Id="rId8" Type="http://schemas.openxmlformats.org/officeDocument/2006/relationships/tags" Target="../tags/tag873.xml"/><Relationship Id="rId13" Type="http://schemas.openxmlformats.org/officeDocument/2006/relationships/image" Target="../media/image67.png"/><Relationship Id="rId3" Type="http://schemas.openxmlformats.org/officeDocument/2006/relationships/tags" Target="../tags/tag868.xml"/><Relationship Id="rId7" Type="http://schemas.openxmlformats.org/officeDocument/2006/relationships/tags" Target="../tags/tag872.xml"/><Relationship Id="rId12" Type="http://schemas.openxmlformats.org/officeDocument/2006/relationships/image" Target="../media/image26.svg"/><Relationship Id="rId2" Type="http://schemas.openxmlformats.org/officeDocument/2006/relationships/tags" Target="../tags/tag867.xml"/><Relationship Id="rId1" Type="http://schemas.openxmlformats.org/officeDocument/2006/relationships/tags" Target="../tags/tag866.xml"/><Relationship Id="rId6" Type="http://schemas.openxmlformats.org/officeDocument/2006/relationships/tags" Target="../tags/tag871.xml"/><Relationship Id="rId11" Type="http://schemas.openxmlformats.org/officeDocument/2006/relationships/image" Target="../media/image25.png"/><Relationship Id="rId5" Type="http://schemas.openxmlformats.org/officeDocument/2006/relationships/tags" Target="../tags/tag870.xml"/><Relationship Id="rId10" Type="http://schemas.openxmlformats.org/officeDocument/2006/relationships/slideLayout" Target="../slideLayouts/slideLayout7.xml"/><Relationship Id="rId4" Type="http://schemas.openxmlformats.org/officeDocument/2006/relationships/tags" Target="../tags/tag869.xml"/><Relationship Id="rId9" Type="http://schemas.openxmlformats.org/officeDocument/2006/relationships/tags" Target="../tags/tag874.xml"/></Relationships>
</file>

<file path=ppt/slides/_rels/slide107.xml.rels><?xml version="1.0" encoding="UTF-8" standalone="yes"?>
<Relationships xmlns="http://schemas.openxmlformats.org/package/2006/relationships"><Relationship Id="rId8" Type="http://schemas.openxmlformats.org/officeDocument/2006/relationships/tags" Target="../tags/tag882.xml"/><Relationship Id="rId3" Type="http://schemas.openxmlformats.org/officeDocument/2006/relationships/tags" Target="../tags/tag877.xml"/><Relationship Id="rId7" Type="http://schemas.openxmlformats.org/officeDocument/2006/relationships/tags" Target="../tags/tag881.xml"/><Relationship Id="rId12" Type="http://schemas.openxmlformats.org/officeDocument/2006/relationships/image" Target="../media/image48.png"/><Relationship Id="rId2" Type="http://schemas.openxmlformats.org/officeDocument/2006/relationships/tags" Target="../tags/tag876.xml"/><Relationship Id="rId1" Type="http://schemas.openxmlformats.org/officeDocument/2006/relationships/tags" Target="../tags/tag875.xml"/><Relationship Id="rId6" Type="http://schemas.openxmlformats.org/officeDocument/2006/relationships/tags" Target="../tags/tag880.xml"/><Relationship Id="rId11" Type="http://schemas.openxmlformats.org/officeDocument/2006/relationships/image" Target="../media/image26.svg"/><Relationship Id="rId5" Type="http://schemas.openxmlformats.org/officeDocument/2006/relationships/tags" Target="../tags/tag879.xml"/><Relationship Id="rId10" Type="http://schemas.openxmlformats.org/officeDocument/2006/relationships/image" Target="../media/image25.png"/><Relationship Id="rId4" Type="http://schemas.openxmlformats.org/officeDocument/2006/relationships/tags" Target="../tags/tag878.xml"/><Relationship Id="rId9"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8" Type="http://schemas.openxmlformats.org/officeDocument/2006/relationships/tags" Target="../tags/tag890.xml"/><Relationship Id="rId13" Type="http://schemas.openxmlformats.org/officeDocument/2006/relationships/image" Target="../media/image25.png"/><Relationship Id="rId3" Type="http://schemas.openxmlformats.org/officeDocument/2006/relationships/tags" Target="../tags/tag885.xml"/><Relationship Id="rId7" Type="http://schemas.openxmlformats.org/officeDocument/2006/relationships/tags" Target="../tags/tag889.xml"/><Relationship Id="rId12" Type="http://schemas.openxmlformats.org/officeDocument/2006/relationships/slideLayout" Target="../slideLayouts/slideLayout7.xml"/><Relationship Id="rId2" Type="http://schemas.openxmlformats.org/officeDocument/2006/relationships/tags" Target="../tags/tag884.xml"/><Relationship Id="rId16" Type="http://schemas.openxmlformats.org/officeDocument/2006/relationships/image" Target="../media/image55.png"/><Relationship Id="rId1" Type="http://schemas.openxmlformats.org/officeDocument/2006/relationships/tags" Target="../tags/tag883.xml"/><Relationship Id="rId6" Type="http://schemas.openxmlformats.org/officeDocument/2006/relationships/tags" Target="../tags/tag888.xml"/><Relationship Id="rId11" Type="http://schemas.openxmlformats.org/officeDocument/2006/relationships/tags" Target="../tags/tag893.xml"/><Relationship Id="rId5" Type="http://schemas.openxmlformats.org/officeDocument/2006/relationships/tags" Target="../tags/tag887.xml"/><Relationship Id="rId15" Type="http://schemas.openxmlformats.org/officeDocument/2006/relationships/image" Target="../media/image54.png"/><Relationship Id="rId10" Type="http://schemas.openxmlformats.org/officeDocument/2006/relationships/tags" Target="../tags/tag892.xml"/><Relationship Id="rId4" Type="http://schemas.openxmlformats.org/officeDocument/2006/relationships/tags" Target="../tags/tag886.xml"/><Relationship Id="rId9" Type="http://schemas.openxmlformats.org/officeDocument/2006/relationships/tags" Target="../tags/tag891.xml"/><Relationship Id="rId14" Type="http://schemas.openxmlformats.org/officeDocument/2006/relationships/image" Target="../media/image26.svg"/></Relationships>
</file>

<file path=ppt/slides/_rels/slide109.xml.rels><?xml version="1.0" encoding="UTF-8" standalone="yes"?>
<Relationships xmlns="http://schemas.openxmlformats.org/package/2006/relationships"><Relationship Id="rId8" Type="http://schemas.openxmlformats.org/officeDocument/2006/relationships/tags" Target="../tags/tag901.xml"/><Relationship Id="rId13" Type="http://schemas.openxmlformats.org/officeDocument/2006/relationships/image" Target="../media/image26.svg"/><Relationship Id="rId3" Type="http://schemas.openxmlformats.org/officeDocument/2006/relationships/tags" Target="../tags/tag896.xml"/><Relationship Id="rId7" Type="http://schemas.openxmlformats.org/officeDocument/2006/relationships/tags" Target="../tags/tag900.xml"/><Relationship Id="rId12" Type="http://schemas.openxmlformats.org/officeDocument/2006/relationships/image" Target="../media/image25.png"/><Relationship Id="rId2" Type="http://schemas.openxmlformats.org/officeDocument/2006/relationships/tags" Target="../tags/tag895.xml"/><Relationship Id="rId1" Type="http://schemas.openxmlformats.org/officeDocument/2006/relationships/tags" Target="../tags/tag894.xml"/><Relationship Id="rId6" Type="http://schemas.openxmlformats.org/officeDocument/2006/relationships/tags" Target="../tags/tag899.xml"/><Relationship Id="rId11" Type="http://schemas.openxmlformats.org/officeDocument/2006/relationships/slideLayout" Target="../slideLayouts/slideLayout7.xml"/><Relationship Id="rId5" Type="http://schemas.openxmlformats.org/officeDocument/2006/relationships/tags" Target="../tags/tag898.xml"/><Relationship Id="rId15" Type="http://schemas.openxmlformats.org/officeDocument/2006/relationships/image" Target="../media/image76.png"/><Relationship Id="rId10" Type="http://schemas.openxmlformats.org/officeDocument/2006/relationships/tags" Target="../tags/tag903.xml"/><Relationship Id="rId4" Type="http://schemas.openxmlformats.org/officeDocument/2006/relationships/tags" Target="../tags/tag897.xml"/><Relationship Id="rId9" Type="http://schemas.openxmlformats.org/officeDocument/2006/relationships/tags" Target="../tags/tag902.xml"/><Relationship Id="rId14" Type="http://schemas.openxmlformats.org/officeDocument/2006/relationships/image" Target="../media/image75.png"/></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33.png"/><Relationship Id="rId3" Type="http://schemas.openxmlformats.org/officeDocument/2006/relationships/tags" Target="../tags/tag88.xml"/><Relationship Id="rId7" Type="http://schemas.openxmlformats.org/officeDocument/2006/relationships/tags" Target="../tags/tag90.xml"/><Relationship Id="rId12" Type="http://schemas.openxmlformats.org/officeDocument/2006/relationships/image" Target="../media/image32.jp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audio" Target="../media/media1.mp3"/><Relationship Id="rId11" Type="http://schemas.openxmlformats.org/officeDocument/2006/relationships/image" Target="../media/image31.jpg"/><Relationship Id="rId5" Type="http://schemas.microsoft.com/office/2007/relationships/media" Target="../media/media1.mp3"/><Relationship Id="rId10" Type="http://schemas.openxmlformats.org/officeDocument/2006/relationships/image" Target="../media/image30.jpeg"/><Relationship Id="rId4" Type="http://schemas.openxmlformats.org/officeDocument/2006/relationships/tags" Target="../tags/tag89.xml"/><Relationship Id="rId9" Type="http://schemas.openxmlformats.org/officeDocument/2006/relationships/image" Target="../media/image29.png"/></Relationships>
</file>

<file path=ppt/slides/_rels/slide11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906.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905.xml"/><Relationship Id="rId1" Type="http://schemas.openxmlformats.org/officeDocument/2006/relationships/tags" Target="../tags/tag904.xml"/><Relationship Id="rId6" Type="http://schemas.openxmlformats.org/officeDocument/2006/relationships/tags" Target="../tags/tag909.xml"/><Relationship Id="rId11" Type="http://schemas.openxmlformats.org/officeDocument/2006/relationships/image" Target="../media/image5.png"/><Relationship Id="rId5" Type="http://schemas.openxmlformats.org/officeDocument/2006/relationships/tags" Target="../tags/tag908.xml"/><Relationship Id="rId10" Type="http://schemas.openxmlformats.org/officeDocument/2006/relationships/image" Target="../media/image22.svg"/><Relationship Id="rId4" Type="http://schemas.openxmlformats.org/officeDocument/2006/relationships/tags" Target="../tags/tag907.xml"/><Relationship Id="rId9" Type="http://schemas.openxmlformats.org/officeDocument/2006/relationships/image" Target="../media/image3.png"/></Relationships>
</file>

<file path=ppt/slides/_rels/slide111.xml.rels><?xml version="1.0" encoding="UTF-8" standalone="yes"?>
<Relationships xmlns="http://schemas.openxmlformats.org/package/2006/relationships"><Relationship Id="rId8" Type="http://schemas.openxmlformats.org/officeDocument/2006/relationships/tags" Target="../tags/tag917.xml"/><Relationship Id="rId13" Type="http://schemas.openxmlformats.org/officeDocument/2006/relationships/tags" Target="../tags/tag922.xml"/><Relationship Id="rId18" Type="http://schemas.openxmlformats.org/officeDocument/2006/relationships/image" Target="../media/image11.png"/><Relationship Id="rId3" Type="http://schemas.openxmlformats.org/officeDocument/2006/relationships/tags" Target="../tags/tag912.xml"/><Relationship Id="rId21" Type="http://schemas.openxmlformats.org/officeDocument/2006/relationships/image" Target="../media/image15.svg"/><Relationship Id="rId7" Type="http://schemas.openxmlformats.org/officeDocument/2006/relationships/tags" Target="../tags/tag916.xml"/><Relationship Id="rId12" Type="http://schemas.openxmlformats.org/officeDocument/2006/relationships/tags" Target="../tags/tag921.xml"/><Relationship Id="rId17" Type="http://schemas.openxmlformats.org/officeDocument/2006/relationships/image" Target="../media/image10.jpeg"/><Relationship Id="rId2" Type="http://schemas.openxmlformats.org/officeDocument/2006/relationships/tags" Target="../tags/tag911.xml"/><Relationship Id="rId16" Type="http://schemas.openxmlformats.org/officeDocument/2006/relationships/slideLayout" Target="../slideLayouts/slideLayout7.xml"/><Relationship Id="rId20" Type="http://schemas.openxmlformats.org/officeDocument/2006/relationships/image" Target="../media/image14.png"/><Relationship Id="rId1" Type="http://schemas.openxmlformats.org/officeDocument/2006/relationships/tags" Target="../tags/tag910.xml"/><Relationship Id="rId6" Type="http://schemas.openxmlformats.org/officeDocument/2006/relationships/tags" Target="../tags/tag915.xml"/><Relationship Id="rId11" Type="http://schemas.openxmlformats.org/officeDocument/2006/relationships/tags" Target="../tags/tag920.xml"/><Relationship Id="rId5" Type="http://schemas.openxmlformats.org/officeDocument/2006/relationships/tags" Target="../tags/tag914.xml"/><Relationship Id="rId15" Type="http://schemas.openxmlformats.org/officeDocument/2006/relationships/tags" Target="../tags/tag924.xml"/><Relationship Id="rId23" Type="http://schemas.openxmlformats.org/officeDocument/2006/relationships/image" Target="../media/image77.png"/><Relationship Id="rId10" Type="http://schemas.openxmlformats.org/officeDocument/2006/relationships/tags" Target="../tags/tag919.xml"/><Relationship Id="rId19" Type="http://schemas.openxmlformats.org/officeDocument/2006/relationships/image" Target="../media/image13.svg"/><Relationship Id="rId4" Type="http://schemas.openxmlformats.org/officeDocument/2006/relationships/tags" Target="../tags/tag913.xml"/><Relationship Id="rId9" Type="http://schemas.openxmlformats.org/officeDocument/2006/relationships/tags" Target="../tags/tag918.xml"/><Relationship Id="rId14" Type="http://schemas.openxmlformats.org/officeDocument/2006/relationships/tags" Target="../tags/tag923.xml"/><Relationship Id="rId22" Type="http://schemas.openxmlformats.org/officeDocument/2006/relationships/image" Target="../media/image16.png"/></Relationships>
</file>

<file path=ppt/slides/_rels/slide112.xml.rels><?xml version="1.0" encoding="UTF-8" standalone="yes"?>
<Relationships xmlns="http://schemas.openxmlformats.org/package/2006/relationships"><Relationship Id="rId8" Type="http://schemas.openxmlformats.org/officeDocument/2006/relationships/tags" Target="../tags/tag932.xml"/><Relationship Id="rId13" Type="http://schemas.openxmlformats.org/officeDocument/2006/relationships/image" Target="../media/image26.svg"/><Relationship Id="rId3" Type="http://schemas.openxmlformats.org/officeDocument/2006/relationships/tags" Target="../tags/tag927.xml"/><Relationship Id="rId7" Type="http://schemas.openxmlformats.org/officeDocument/2006/relationships/tags" Target="../tags/tag931.xml"/><Relationship Id="rId12" Type="http://schemas.openxmlformats.org/officeDocument/2006/relationships/image" Target="../media/image25.png"/><Relationship Id="rId2" Type="http://schemas.openxmlformats.org/officeDocument/2006/relationships/tags" Target="../tags/tag926.xml"/><Relationship Id="rId1" Type="http://schemas.openxmlformats.org/officeDocument/2006/relationships/tags" Target="../tags/tag925.xml"/><Relationship Id="rId6" Type="http://schemas.openxmlformats.org/officeDocument/2006/relationships/tags" Target="../tags/tag930.xml"/><Relationship Id="rId11" Type="http://schemas.openxmlformats.org/officeDocument/2006/relationships/slideLayout" Target="../slideLayouts/slideLayout7.xml"/><Relationship Id="rId5" Type="http://schemas.openxmlformats.org/officeDocument/2006/relationships/tags" Target="../tags/tag929.xml"/><Relationship Id="rId15" Type="http://schemas.openxmlformats.org/officeDocument/2006/relationships/image" Target="../media/image79.png"/><Relationship Id="rId10" Type="http://schemas.openxmlformats.org/officeDocument/2006/relationships/tags" Target="../tags/tag934.xml"/><Relationship Id="rId4" Type="http://schemas.openxmlformats.org/officeDocument/2006/relationships/tags" Target="../tags/tag928.xml"/><Relationship Id="rId9" Type="http://schemas.openxmlformats.org/officeDocument/2006/relationships/tags" Target="../tags/tag933.xml"/><Relationship Id="rId14" Type="http://schemas.openxmlformats.org/officeDocument/2006/relationships/image" Target="../media/image78.png"/></Relationships>
</file>

<file path=ppt/slides/_rels/slide113.xml.rels><?xml version="1.0" encoding="UTF-8" standalone="yes"?>
<Relationships xmlns="http://schemas.openxmlformats.org/package/2006/relationships"><Relationship Id="rId8" Type="http://schemas.openxmlformats.org/officeDocument/2006/relationships/tags" Target="../tags/tag942.xml"/><Relationship Id="rId3" Type="http://schemas.openxmlformats.org/officeDocument/2006/relationships/tags" Target="../tags/tag937.xml"/><Relationship Id="rId7" Type="http://schemas.openxmlformats.org/officeDocument/2006/relationships/tags" Target="../tags/tag941.xml"/><Relationship Id="rId12" Type="http://schemas.openxmlformats.org/officeDocument/2006/relationships/image" Target="../media/image80.png"/><Relationship Id="rId2" Type="http://schemas.openxmlformats.org/officeDocument/2006/relationships/tags" Target="../tags/tag936.xml"/><Relationship Id="rId1" Type="http://schemas.openxmlformats.org/officeDocument/2006/relationships/tags" Target="../tags/tag935.xml"/><Relationship Id="rId6" Type="http://schemas.openxmlformats.org/officeDocument/2006/relationships/tags" Target="../tags/tag940.xml"/><Relationship Id="rId11" Type="http://schemas.openxmlformats.org/officeDocument/2006/relationships/image" Target="../media/image26.svg"/><Relationship Id="rId5" Type="http://schemas.openxmlformats.org/officeDocument/2006/relationships/tags" Target="../tags/tag939.xml"/><Relationship Id="rId10" Type="http://schemas.openxmlformats.org/officeDocument/2006/relationships/image" Target="../media/image25.png"/><Relationship Id="rId4" Type="http://schemas.openxmlformats.org/officeDocument/2006/relationships/tags" Target="../tags/tag938.xml"/><Relationship Id="rId9"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945.xml"/><Relationship Id="rId7" Type="http://schemas.openxmlformats.org/officeDocument/2006/relationships/image" Target="../media/image25.png"/><Relationship Id="rId2" Type="http://schemas.openxmlformats.org/officeDocument/2006/relationships/tags" Target="../tags/tag944.xml"/><Relationship Id="rId1" Type="http://schemas.openxmlformats.org/officeDocument/2006/relationships/tags" Target="../tags/tag943.xml"/><Relationship Id="rId6" Type="http://schemas.openxmlformats.org/officeDocument/2006/relationships/slideLayout" Target="../slideLayouts/slideLayout18.xml"/><Relationship Id="rId5" Type="http://schemas.openxmlformats.org/officeDocument/2006/relationships/tags" Target="../tags/tag947.xml"/><Relationship Id="rId4" Type="http://schemas.openxmlformats.org/officeDocument/2006/relationships/tags" Target="../tags/tag946.xml"/><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93.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tags" Target="../tags/tag96.xml"/><Relationship Id="rId11" Type="http://schemas.openxmlformats.org/officeDocument/2006/relationships/image" Target="../media/image5.png"/><Relationship Id="rId5" Type="http://schemas.openxmlformats.org/officeDocument/2006/relationships/tags" Target="../tags/tag95.xml"/><Relationship Id="rId10" Type="http://schemas.openxmlformats.org/officeDocument/2006/relationships/image" Target="../media/image22.svg"/><Relationship Id="rId4" Type="http://schemas.openxmlformats.org/officeDocument/2006/relationships/tags" Target="../tags/tag94.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image" Target="../media/image13.svg"/><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98.xml"/><Relationship Id="rId16" Type="http://schemas.openxmlformats.org/officeDocument/2006/relationships/image" Target="../media/image15.svg"/><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image" Target="../media/image10.jpeg"/><Relationship Id="rId5" Type="http://schemas.openxmlformats.org/officeDocument/2006/relationships/tags" Target="../tags/tag101.xml"/><Relationship Id="rId15" Type="http://schemas.openxmlformats.org/officeDocument/2006/relationships/image" Target="../media/image34.svg"/><Relationship Id="rId10" Type="http://schemas.openxmlformats.org/officeDocument/2006/relationships/slideLayout" Target="../slideLayouts/slideLayout29.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image" Target="../media/image26.svg"/><Relationship Id="rId18" Type="http://schemas.openxmlformats.org/officeDocument/2006/relationships/image" Target="../media/image40.png"/><Relationship Id="rId3" Type="http://schemas.openxmlformats.org/officeDocument/2006/relationships/tags" Target="../tags/tag108.xml"/><Relationship Id="rId7" Type="http://schemas.openxmlformats.org/officeDocument/2006/relationships/tags" Target="../tags/tag112.xml"/><Relationship Id="rId12" Type="http://schemas.openxmlformats.org/officeDocument/2006/relationships/image" Target="../media/image25.png"/><Relationship Id="rId17" Type="http://schemas.openxmlformats.org/officeDocument/2006/relationships/image" Target="../media/image39.png"/><Relationship Id="rId2" Type="http://schemas.openxmlformats.org/officeDocument/2006/relationships/tags" Target="../tags/tag107.xml"/><Relationship Id="rId16" Type="http://schemas.openxmlformats.org/officeDocument/2006/relationships/image" Target="../media/image38.png"/><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image" Target="../media/image35.jpg"/><Relationship Id="rId5" Type="http://schemas.openxmlformats.org/officeDocument/2006/relationships/tags" Target="../tags/tag110.xml"/><Relationship Id="rId15" Type="http://schemas.openxmlformats.org/officeDocument/2006/relationships/image" Target="../media/image37.png"/><Relationship Id="rId10" Type="http://schemas.openxmlformats.org/officeDocument/2006/relationships/slideLayout" Target="../slideLayouts/slideLayout7.xml"/><Relationship Id="rId19" Type="http://schemas.openxmlformats.org/officeDocument/2006/relationships/image" Target="../media/image41.png"/><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tags" Target="../tags/tag122.xml"/><Relationship Id="rId13" Type="http://schemas.openxmlformats.org/officeDocument/2006/relationships/image" Target="../media/image26.svg"/><Relationship Id="rId18" Type="http://schemas.openxmlformats.org/officeDocument/2006/relationships/image" Target="../media/image46.png"/><Relationship Id="rId3" Type="http://schemas.openxmlformats.org/officeDocument/2006/relationships/tags" Target="../tags/tag117.xml"/><Relationship Id="rId7" Type="http://schemas.openxmlformats.org/officeDocument/2006/relationships/tags" Target="../tags/tag121.xml"/><Relationship Id="rId12" Type="http://schemas.openxmlformats.org/officeDocument/2006/relationships/image" Target="../media/image25.png"/><Relationship Id="rId17" Type="http://schemas.openxmlformats.org/officeDocument/2006/relationships/image" Target="../media/image45.png"/><Relationship Id="rId2" Type="http://schemas.openxmlformats.org/officeDocument/2006/relationships/tags" Target="../tags/tag116.xml"/><Relationship Id="rId16" Type="http://schemas.openxmlformats.org/officeDocument/2006/relationships/image" Target="../media/image44.png"/><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image" Target="../media/image35.jpg"/><Relationship Id="rId5" Type="http://schemas.openxmlformats.org/officeDocument/2006/relationships/tags" Target="../tags/tag119.xml"/><Relationship Id="rId15" Type="http://schemas.openxmlformats.org/officeDocument/2006/relationships/image" Target="../media/image43.png"/><Relationship Id="rId10" Type="http://schemas.openxmlformats.org/officeDocument/2006/relationships/slideLayout" Target="../slideLayouts/slideLayout7.xml"/><Relationship Id="rId19" Type="http://schemas.openxmlformats.org/officeDocument/2006/relationships/image" Target="../media/image47.png"/><Relationship Id="rId4" Type="http://schemas.openxmlformats.org/officeDocument/2006/relationships/tags" Target="../tags/tag118.xml"/><Relationship Id="rId9" Type="http://schemas.openxmlformats.org/officeDocument/2006/relationships/tags" Target="../tags/tag123.xml"/><Relationship Id="rId1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26.xml"/><Relationship Id="rId7" Type="http://schemas.openxmlformats.org/officeDocument/2006/relationships/image" Target="../media/image26.sv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25.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29.xml"/><Relationship Id="rId7" Type="http://schemas.openxmlformats.org/officeDocument/2006/relationships/image" Target="../media/image25.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35.jpg"/><Relationship Id="rId5" Type="http://schemas.openxmlformats.org/officeDocument/2006/relationships/slideLayout" Target="../slideLayouts/slideLayout7.xml"/><Relationship Id="rId4" Type="http://schemas.openxmlformats.org/officeDocument/2006/relationships/tags" Target="../tags/tag130.xml"/><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33.xml"/><Relationship Id="rId7" Type="http://schemas.openxmlformats.org/officeDocument/2006/relationships/image" Target="../media/image26.svg"/><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image" Target="../media/image25.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36.xml"/><Relationship Id="rId7" Type="http://schemas.openxmlformats.org/officeDocument/2006/relationships/image" Target="../media/image25.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35.jpg"/><Relationship Id="rId5" Type="http://schemas.openxmlformats.org/officeDocument/2006/relationships/slideLayout" Target="../slideLayouts/slideLayout7.xml"/><Relationship Id="rId4" Type="http://schemas.openxmlformats.org/officeDocument/2006/relationships/tags" Target="../tags/tag137.xml"/><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11.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10.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7.xml"/><Relationship Id="rId5" Type="http://schemas.openxmlformats.org/officeDocument/2006/relationships/tags" Target="../tags/tag15.xml"/><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40.xml"/><Relationship Id="rId7" Type="http://schemas.openxmlformats.org/officeDocument/2006/relationships/image" Target="../media/image25.pn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35.jpg"/><Relationship Id="rId5" Type="http://schemas.openxmlformats.org/officeDocument/2006/relationships/slideLayout" Target="../slideLayouts/slideLayout7.xml"/><Relationship Id="rId4" Type="http://schemas.openxmlformats.org/officeDocument/2006/relationships/tags" Target="../tags/tag141.xml"/><Relationship Id="rId9"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44.xml"/><Relationship Id="rId7" Type="http://schemas.openxmlformats.org/officeDocument/2006/relationships/image" Target="../media/image2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5.jpg"/><Relationship Id="rId5" Type="http://schemas.openxmlformats.org/officeDocument/2006/relationships/slideLayout" Target="../slideLayouts/slideLayout7.xml"/><Relationship Id="rId4" Type="http://schemas.openxmlformats.org/officeDocument/2006/relationships/tags" Target="../tags/tag145.xml"/><Relationship Id="rId9"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48.xml"/><Relationship Id="rId7" Type="http://schemas.openxmlformats.org/officeDocument/2006/relationships/image" Target="../media/image26.sv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25.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51.xml"/><Relationship Id="rId7" Type="http://schemas.openxmlformats.org/officeDocument/2006/relationships/image" Target="../media/image25.pn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35.jpg"/><Relationship Id="rId5" Type="http://schemas.openxmlformats.org/officeDocument/2006/relationships/slideLayout" Target="../slideLayouts/slideLayout7.xml"/><Relationship Id="rId4" Type="http://schemas.openxmlformats.org/officeDocument/2006/relationships/tags" Target="../tags/tag152.xml"/><Relationship Id="rId9" Type="http://schemas.openxmlformats.org/officeDocument/2006/relationships/image" Target="../media/image45.png"/></Relationships>
</file>

<file path=ppt/slides/_rels/slide24.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55.xml"/><Relationship Id="rId7" Type="http://schemas.openxmlformats.org/officeDocument/2006/relationships/image" Target="../media/image26.sv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image" Target="../media/image25.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58.xml"/><Relationship Id="rId7" Type="http://schemas.openxmlformats.org/officeDocument/2006/relationships/image" Target="../media/image25.png"/><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35.jpg"/><Relationship Id="rId5" Type="http://schemas.openxmlformats.org/officeDocument/2006/relationships/slideLayout" Target="../slideLayouts/slideLayout7.xml"/><Relationship Id="rId4" Type="http://schemas.openxmlformats.org/officeDocument/2006/relationships/tags" Target="../tags/tag159.xml"/><Relationship Id="rId9" Type="http://schemas.openxmlformats.org/officeDocument/2006/relationships/image" Target="../media/image46.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62.xml"/><Relationship Id="rId7" Type="http://schemas.openxmlformats.org/officeDocument/2006/relationships/image" Target="../media/image26.sv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25.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165.xml"/><Relationship Id="rId7" Type="http://schemas.openxmlformats.org/officeDocument/2006/relationships/image" Target="../media/image25.png"/><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image" Target="../media/image35.jpg"/><Relationship Id="rId5" Type="http://schemas.openxmlformats.org/officeDocument/2006/relationships/slideLayout" Target="../slideLayouts/slideLayout7.xml"/><Relationship Id="rId4" Type="http://schemas.openxmlformats.org/officeDocument/2006/relationships/tags" Target="../tags/tag166.xml"/><Relationship Id="rId9" Type="http://schemas.openxmlformats.org/officeDocument/2006/relationships/image" Target="../media/image47.png"/></Relationships>
</file>

<file path=ppt/slides/_rels/slide28.xml.rels><?xml version="1.0" encoding="UTF-8" standalone="yes"?>
<Relationships xmlns="http://schemas.openxmlformats.org/package/2006/relationships"><Relationship Id="rId8" Type="http://schemas.openxmlformats.org/officeDocument/2006/relationships/tags" Target="../tags/tag174.xml"/><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tags" Target="../tags/tag169.xml"/><Relationship Id="rId7" Type="http://schemas.openxmlformats.org/officeDocument/2006/relationships/tags" Target="../tags/tag173.xml"/><Relationship Id="rId12" Type="http://schemas.openxmlformats.org/officeDocument/2006/relationships/image" Target="../media/image26.svg"/><Relationship Id="rId17" Type="http://schemas.openxmlformats.org/officeDocument/2006/relationships/image" Target="../media/image46.png"/><Relationship Id="rId2" Type="http://schemas.openxmlformats.org/officeDocument/2006/relationships/tags" Target="../tags/tag168.xml"/><Relationship Id="rId16" Type="http://schemas.openxmlformats.org/officeDocument/2006/relationships/image" Target="../media/image45.png"/><Relationship Id="rId1" Type="http://schemas.openxmlformats.org/officeDocument/2006/relationships/tags" Target="../tags/tag167.xml"/><Relationship Id="rId6" Type="http://schemas.openxmlformats.org/officeDocument/2006/relationships/tags" Target="../tags/tag172.xml"/><Relationship Id="rId11" Type="http://schemas.openxmlformats.org/officeDocument/2006/relationships/image" Target="../media/image25.png"/><Relationship Id="rId5" Type="http://schemas.openxmlformats.org/officeDocument/2006/relationships/tags" Target="../tags/tag171.xml"/><Relationship Id="rId15" Type="http://schemas.openxmlformats.org/officeDocument/2006/relationships/image" Target="../media/image44.png"/><Relationship Id="rId10" Type="http://schemas.openxmlformats.org/officeDocument/2006/relationships/image" Target="../media/image35.jpg"/><Relationship Id="rId4" Type="http://schemas.openxmlformats.org/officeDocument/2006/relationships/tags" Target="../tags/tag170.xml"/><Relationship Id="rId9" Type="http://schemas.openxmlformats.org/officeDocument/2006/relationships/slideLayout" Target="../slideLayouts/slideLayout7.xml"/><Relationship Id="rId14" Type="http://schemas.openxmlformats.org/officeDocument/2006/relationships/image" Target="../media/image43.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77.xml"/><Relationship Id="rId7" Type="http://schemas.openxmlformats.org/officeDocument/2006/relationships/image" Target="../media/image10.jpe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79.xml"/><Relationship Id="rId10" Type="http://schemas.openxmlformats.org/officeDocument/2006/relationships/image" Target="../media/image5.png"/><Relationship Id="rId4" Type="http://schemas.openxmlformats.org/officeDocument/2006/relationships/tags" Target="../tags/tag178.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5.svg"/><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14.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image" Target="../media/image13.svg"/><Relationship Id="rId5" Type="http://schemas.openxmlformats.org/officeDocument/2006/relationships/tags" Target="../tags/tag25.xml"/><Relationship Id="rId10" Type="http://schemas.openxmlformats.org/officeDocument/2006/relationships/image" Target="../media/image11.png"/><Relationship Id="rId4" Type="http://schemas.openxmlformats.org/officeDocument/2006/relationships/tags" Target="../tags/tag24.xml"/><Relationship Id="rId9" Type="http://schemas.openxmlformats.org/officeDocument/2006/relationships/image" Target="../media/image10.jpe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182.xml"/><Relationship Id="rId7" Type="http://schemas.openxmlformats.org/officeDocument/2006/relationships/image" Target="../media/image26.sv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25.png"/><Relationship Id="rId5" Type="http://schemas.openxmlformats.org/officeDocument/2006/relationships/image" Target="../media/image35.jpg"/><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tags" Target="../tags/tag190.xml"/><Relationship Id="rId13" Type="http://schemas.openxmlformats.org/officeDocument/2006/relationships/image" Target="../media/image26.svg"/><Relationship Id="rId3" Type="http://schemas.openxmlformats.org/officeDocument/2006/relationships/tags" Target="../tags/tag185.xml"/><Relationship Id="rId7" Type="http://schemas.openxmlformats.org/officeDocument/2006/relationships/tags" Target="../tags/tag189.xml"/><Relationship Id="rId12" Type="http://schemas.openxmlformats.org/officeDocument/2006/relationships/image" Target="../media/image25.png"/><Relationship Id="rId17" Type="http://schemas.openxmlformats.org/officeDocument/2006/relationships/image" Target="../media/image44.png"/><Relationship Id="rId2" Type="http://schemas.openxmlformats.org/officeDocument/2006/relationships/tags" Target="../tags/tag184.xml"/><Relationship Id="rId16" Type="http://schemas.openxmlformats.org/officeDocument/2006/relationships/image" Target="../media/image43.png"/><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image" Target="../media/image35.jpg"/><Relationship Id="rId5" Type="http://schemas.openxmlformats.org/officeDocument/2006/relationships/tags" Target="../tags/tag187.xml"/><Relationship Id="rId15" Type="http://schemas.openxmlformats.org/officeDocument/2006/relationships/image" Target="../media/image42.png"/><Relationship Id="rId10" Type="http://schemas.openxmlformats.org/officeDocument/2006/relationships/slideLayout" Target="../slideLayouts/slideLayout7.xml"/><Relationship Id="rId4" Type="http://schemas.openxmlformats.org/officeDocument/2006/relationships/tags" Target="../tags/tag186.xml"/><Relationship Id="rId9" Type="http://schemas.openxmlformats.org/officeDocument/2006/relationships/tags" Target="../tags/tag191.xml"/><Relationship Id="rId14" Type="http://schemas.openxmlformats.org/officeDocument/2006/relationships/image" Target="../media/image49.jpeg"/></Relationships>
</file>

<file path=ppt/slides/_rels/slide32.xml.rels><?xml version="1.0" encoding="UTF-8" standalone="yes"?>
<Relationships xmlns="http://schemas.openxmlformats.org/package/2006/relationships"><Relationship Id="rId8" Type="http://schemas.openxmlformats.org/officeDocument/2006/relationships/tags" Target="../tags/tag199.xml"/><Relationship Id="rId13" Type="http://schemas.openxmlformats.org/officeDocument/2006/relationships/image" Target="../media/image26.svg"/><Relationship Id="rId3" Type="http://schemas.openxmlformats.org/officeDocument/2006/relationships/tags" Target="../tags/tag194.xml"/><Relationship Id="rId7" Type="http://schemas.openxmlformats.org/officeDocument/2006/relationships/tags" Target="../tags/tag198.xml"/><Relationship Id="rId12" Type="http://schemas.openxmlformats.org/officeDocument/2006/relationships/image" Target="../media/image25.png"/><Relationship Id="rId17" Type="http://schemas.openxmlformats.org/officeDocument/2006/relationships/image" Target="../media/image45.png"/><Relationship Id="rId2" Type="http://schemas.openxmlformats.org/officeDocument/2006/relationships/tags" Target="../tags/tag193.xml"/><Relationship Id="rId16" Type="http://schemas.openxmlformats.org/officeDocument/2006/relationships/image" Target="../media/image43.png"/><Relationship Id="rId1" Type="http://schemas.openxmlformats.org/officeDocument/2006/relationships/tags" Target="../tags/tag192.xml"/><Relationship Id="rId6" Type="http://schemas.openxmlformats.org/officeDocument/2006/relationships/tags" Target="../tags/tag197.xml"/><Relationship Id="rId11" Type="http://schemas.openxmlformats.org/officeDocument/2006/relationships/image" Target="../media/image35.jpg"/><Relationship Id="rId5" Type="http://schemas.openxmlformats.org/officeDocument/2006/relationships/tags" Target="../tags/tag196.xml"/><Relationship Id="rId15" Type="http://schemas.openxmlformats.org/officeDocument/2006/relationships/image" Target="../media/image42.png"/><Relationship Id="rId10" Type="http://schemas.openxmlformats.org/officeDocument/2006/relationships/slideLayout" Target="../slideLayouts/slideLayout7.xml"/><Relationship Id="rId4" Type="http://schemas.openxmlformats.org/officeDocument/2006/relationships/tags" Target="../tags/tag195.xml"/><Relationship Id="rId9" Type="http://schemas.openxmlformats.org/officeDocument/2006/relationships/tags" Target="../tags/tag200.xml"/><Relationship Id="rId14" Type="http://schemas.openxmlformats.org/officeDocument/2006/relationships/image" Target="../media/image49.jpeg"/></Relationships>
</file>

<file path=ppt/slides/_rels/slide33.xml.rels><?xml version="1.0" encoding="UTF-8" standalone="yes"?>
<Relationships xmlns="http://schemas.openxmlformats.org/package/2006/relationships"><Relationship Id="rId8" Type="http://schemas.openxmlformats.org/officeDocument/2006/relationships/tags" Target="../tags/tag208.xml"/><Relationship Id="rId13" Type="http://schemas.openxmlformats.org/officeDocument/2006/relationships/image" Target="../media/image25.png"/><Relationship Id="rId3" Type="http://schemas.openxmlformats.org/officeDocument/2006/relationships/tags" Target="../tags/tag203.xml"/><Relationship Id="rId7" Type="http://schemas.openxmlformats.org/officeDocument/2006/relationships/tags" Target="../tags/tag207.xml"/><Relationship Id="rId12" Type="http://schemas.openxmlformats.org/officeDocument/2006/relationships/image" Target="../media/image49.jpeg"/><Relationship Id="rId17" Type="http://schemas.openxmlformats.org/officeDocument/2006/relationships/image" Target="../media/image47.png"/><Relationship Id="rId2" Type="http://schemas.openxmlformats.org/officeDocument/2006/relationships/tags" Target="../tags/tag202.xml"/><Relationship Id="rId16" Type="http://schemas.openxmlformats.org/officeDocument/2006/relationships/image" Target="../media/image45.png"/><Relationship Id="rId1" Type="http://schemas.openxmlformats.org/officeDocument/2006/relationships/tags" Target="../tags/tag201.xml"/><Relationship Id="rId6" Type="http://schemas.openxmlformats.org/officeDocument/2006/relationships/tags" Target="../tags/tag206.xml"/><Relationship Id="rId11" Type="http://schemas.openxmlformats.org/officeDocument/2006/relationships/image" Target="../media/image35.jpg"/><Relationship Id="rId5" Type="http://schemas.openxmlformats.org/officeDocument/2006/relationships/tags" Target="../tags/tag205.xml"/><Relationship Id="rId15" Type="http://schemas.openxmlformats.org/officeDocument/2006/relationships/image" Target="../media/image42.png"/><Relationship Id="rId10" Type="http://schemas.openxmlformats.org/officeDocument/2006/relationships/slideLayout" Target="../slideLayouts/slideLayout7.xml"/><Relationship Id="rId4" Type="http://schemas.openxmlformats.org/officeDocument/2006/relationships/tags" Target="../tags/tag204.xml"/><Relationship Id="rId9" Type="http://schemas.openxmlformats.org/officeDocument/2006/relationships/tags" Target="../tags/tag209.xml"/><Relationship Id="rId14" Type="http://schemas.openxmlformats.org/officeDocument/2006/relationships/image" Target="../media/image26.svg"/></Relationships>
</file>

<file path=ppt/slides/_rels/slide34.xml.rels><?xml version="1.0" encoding="UTF-8" standalone="yes"?>
<Relationships xmlns="http://schemas.openxmlformats.org/package/2006/relationships"><Relationship Id="rId8" Type="http://schemas.openxmlformats.org/officeDocument/2006/relationships/tags" Target="../tags/tag217.xml"/><Relationship Id="rId13" Type="http://schemas.openxmlformats.org/officeDocument/2006/relationships/image" Target="../media/image25.png"/><Relationship Id="rId3" Type="http://schemas.openxmlformats.org/officeDocument/2006/relationships/tags" Target="../tags/tag212.xml"/><Relationship Id="rId7" Type="http://schemas.openxmlformats.org/officeDocument/2006/relationships/tags" Target="../tags/tag216.xml"/><Relationship Id="rId12" Type="http://schemas.openxmlformats.org/officeDocument/2006/relationships/image" Target="../media/image49.jpeg"/><Relationship Id="rId17" Type="http://schemas.openxmlformats.org/officeDocument/2006/relationships/image" Target="../media/image46.png"/><Relationship Id="rId2" Type="http://schemas.openxmlformats.org/officeDocument/2006/relationships/tags" Target="../tags/tag211.xml"/><Relationship Id="rId16" Type="http://schemas.openxmlformats.org/officeDocument/2006/relationships/image" Target="../media/image47.png"/><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image" Target="../media/image35.jpg"/><Relationship Id="rId5" Type="http://schemas.openxmlformats.org/officeDocument/2006/relationships/tags" Target="../tags/tag214.xml"/><Relationship Id="rId15" Type="http://schemas.openxmlformats.org/officeDocument/2006/relationships/image" Target="../media/image45.png"/><Relationship Id="rId10" Type="http://schemas.openxmlformats.org/officeDocument/2006/relationships/slideLayout" Target="../slideLayouts/slideLayout7.xml"/><Relationship Id="rId4" Type="http://schemas.openxmlformats.org/officeDocument/2006/relationships/tags" Target="../tags/tag213.xml"/><Relationship Id="rId9" Type="http://schemas.openxmlformats.org/officeDocument/2006/relationships/tags" Target="../tags/tag218.xml"/><Relationship Id="rId14" Type="http://schemas.openxmlformats.org/officeDocument/2006/relationships/image" Target="../media/image26.svg"/></Relationships>
</file>

<file path=ppt/slides/_rels/slide35.xml.rels><?xml version="1.0" encoding="UTF-8" standalone="yes"?>
<Relationships xmlns="http://schemas.openxmlformats.org/package/2006/relationships"><Relationship Id="rId8" Type="http://schemas.openxmlformats.org/officeDocument/2006/relationships/tags" Target="../tags/tag226.xml"/><Relationship Id="rId13" Type="http://schemas.openxmlformats.org/officeDocument/2006/relationships/image" Target="../media/image25.png"/><Relationship Id="rId3" Type="http://schemas.openxmlformats.org/officeDocument/2006/relationships/tags" Target="../tags/tag221.xml"/><Relationship Id="rId7" Type="http://schemas.openxmlformats.org/officeDocument/2006/relationships/tags" Target="../tags/tag225.xml"/><Relationship Id="rId12" Type="http://schemas.openxmlformats.org/officeDocument/2006/relationships/image" Target="../media/image49.jpeg"/><Relationship Id="rId17" Type="http://schemas.openxmlformats.org/officeDocument/2006/relationships/image" Target="../media/image50.jpg"/><Relationship Id="rId2" Type="http://schemas.openxmlformats.org/officeDocument/2006/relationships/tags" Target="../tags/tag220.xml"/><Relationship Id="rId16" Type="http://schemas.openxmlformats.org/officeDocument/2006/relationships/image" Target="../media/image46.png"/><Relationship Id="rId1" Type="http://schemas.openxmlformats.org/officeDocument/2006/relationships/tags" Target="../tags/tag219.xml"/><Relationship Id="rId6" Type="http://schemas.openxmlformats.org/officeDocument/2006/relationships/tags" Target="../tags/tag224.xml"/><Relationship Id="rId11" Type="http://schemas.openxmlformats.org/officeDocument/2006/relationships/image" Target="../media/image35.jpg"/><Relationship Id="rId5" Type="http://schemas.openxmlformats.org/officeDocument/2006/relationships/tags" Target="../tags/tag223.xml"/><Relationship Id="rId15" Type="http://schemas.openxmlformats.org/officeDocument/2006/relationships/image" Target="../media/image47.png"/><Relationship Id="rId10" Type="http://schemas.openxmlformats.org/officeDocument/2006/relationships/slideLayout" Target="../slideLayouts/slideLayout7.xml"/><Relationship Id="rId4" Type="http://schemas.openxmlformats.org/officeDocument/2006/relationships/tags" Target="../tags/tag222.xml"/><Relationship Id="rId9" Type="http://schemas.openxmlformats.org/officeDocument/2006/relationships/tags" Target="../tags/tag227.xml"/><Relationship Id="rId14" Type="http://schemas.openxmlformats.org/officeDocument/2006/relationships/image" Target="../media/image26.svg"/></Relationships>
</file>

<file path=ppt/slides/_rels/slide36.xml.rels><?xml version="1.0" encoding="UTF-8" standalone="yes"?>
<Relationships xmlns="http://schemas.openxmlformats.org/package/2006/relationships"><Relationship Id="rId8" Type="http://schemas.openxmlformats.org/officeDocument/2006/relationships/tags" Target="../tags/tag235.xml"/><Relationship Id="rId13" Type="http://schemas.openxmlformats.org/officeDocument/2006/relationships/image" Target="../media/image25.png"/><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image" Target="../media/image49.jpeg"/><Relationship Id="rId17" Type="http://schemas.openxmlformats.org/officeDocument/2006/relationships/image" Target="../media/image51.png"/><Relationship Id="rId2" Type="http://schemas.openxmlformats.org/officeDocument/2006/relationships/tags" Target="../tags/tag229.xml"/><Relationship Id="rId16" Type="http://schemas.openxmlformats.org/officeDocument/2006/relationships/image" Target="../media/image50.jpg"/><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image" Target="../media/image35.jpg"/><Relationship Id="rId5" Type="http://schemas.openxmlformats.org/officeDocument/2006/relationships/tags" Target="../tags/tag232.xml"/><Relationship Id="rId15" Type="http://schemas.openxmlformats.org/officeDocument/2006/relationships/image" Target="../media/image46.png"/><Relationship Id="rId10" Type="http://schemas.openxmlformats.org/officeDocument/2006/relationships/slideLayout" Target="../slideLayouts/slideLayout7.xml"/><Relationship Id="rId4" Type="http://schemas.openxmlformats.org/officeDocument/2006/relationships/tags" Target="../tags/tag231.xml"/><Relationship Id="rId9" Type="http://schemas.openxmlformats.org/officeDocument/2006/relationships/tags" Target="../tags/tag236.xml"/><Relationship Id="rId14" Type="http://schemas.openxmlformats.org/officeDocument/2006/relationships/image" Target="../media/image26.sv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39.xml"/><Relationship Id="rId7" Type="http://schemas.openxmlformats.org/officeDocument/2006/relationships/image" Target="../media/image10.jpeg"/><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slideLayout" Target="../slideLayouts/slideLayout7.xml"/><Relationship Id="rId11" Type="http://schemas.openxmlformats.org/officeDocument/2006/relationships/image" Target="../media/image23.svg"/><Relationship Id="rId5" Type="http://schemas.openxmlformats.org/officeDocument/2006/relationships/tags" Target="../tags/tag241.xml"/><Relationship Id="rId10" Type="http://schemas.openxmlformats.org/officeDocument/2006/relationships/image" Target="../media/image5.png"/><Relationship Id="rId4" Type="http://schemas.openxmlformats.org/officeDocument/2006/relationships/tags" Target="../tags/tag240.xml"/><Relationship Id="rId9" Type="http://schemas.openxmlformats.org/officeDocument/2006/relationships/image" Target="../media/image22.svg"/></Relationships>
</file>

<file path=ppt/slides/_rels/slide38.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image" Target="../media/image26.svg"/><Relationship Id="rId18" Type="http://schemas.openxmlformats.org/officeDocument/2006/relationships/image" Target="../media/image46.png"/><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image" Target="../media/image25.png"/><Relationship Id="rId17" Type="http://schemas.openxmlformats.org/officeDocument/2006/relationships/image" Target="../media/image45.png"/><Relationship Id="rId2" Type="http://schemas.openxmlformats.org/officeDocument/2006/relationships/tags" Target="../tags/tag243.xml"/><Relationship Id="rId16" Type="http://schemas.openxmlformats.org/officeDocument/2006/relationships/image" Target="../media/image44.png"/><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image" Target="../media/image35.jpg"/><Relationship Id="rId5" Type="http://schemas.openxmlformats.org/officeDocument/2006/relationships/tags" Target="../tags/tag246.xml"/><Relationship Id="rId15" Type="http://schemas.openxmlformats.org/officeDocument/2006/relationships/image" Target="../media/image43.png"/><Relationship Id="rId10" Type="http://schemas.openxmlformats.org/officeDocument/2006/relationships/slideLayout" Target="../slideLayouts/slideLayout7.xml"/><Relationship Id="rId19" Type="http://schemas.openxmlformats.org/officeDocument/2006/relationships/image" Target="../media/image47.png"/><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image" Target="../media/image42.pn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53.xml"/><Relationship Id="rId7" Type="http://schemas.openxmlformats.org/officeDocument/2006/relationships/image" Target="../media/image10.jpeg"/><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55.xml"/><Relationship Id="rId10" Type="http://schemas.openxmlformats.org/officeDocument/2006/relationships/image" Target="../media/image5.png"/><Relationship Id="rId4" Type="http://schemas.openxmlformats.org/officeDocument/2006/relationships/tags" Target="../tags/tag254.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tags" Target="../tags/tag40.xml"/><Relationship Id="rId18" Type="http://schemas.openxmlformats.org/officeDocument/2006/relationships/image" Target="../media/image11.png"/><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tags" Target="../tags/tag39.xml"/><Relationship Id="rId17" Type="http://schemas.openxmlformats.org/officeDocument/2006/relationships/image" Target="../media/image10.jpeg"/><Relationship Id="rId2" Type="http://schemas.openxmlformats.org/officeDocument/2006/relationships/tags" Target="../tags/tag29.xml"/><Relationship Id="rId16"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tags" Target="../tags/tag38.xml"/><Relationship Id="rId5" Type="http://schemas.openxmlformats.org/officeDocument/2006/relationships/tags" Target="../tags/tag32.xml"/><Relationship Id="rId15" Type="http://schemas.openxmlformats.org/officeDocument/2006/relationships/tags" Target="../tags/tag42.xml"/><Relationship Id="rId10" Type="http://schemas.openxmlformats.org/officeDocument/2006/relationships/tags" Target="../tags/tag37.xml"/><Relationship Id="rId19" Type="http://schemas.openxmlformats.org/officeDocument/2006/relationships/image" Target="../media/image12.svg"/><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tags" Target="../tags/tag41.xml"/></Relationships>
</file>

<file path=ppt/slides/_rels/slide40.xml.rels><?xml version="1.0" encoding="UTF-8" standalone="yes"?>
<Relationships xmlns="http://schemas.openxmlformats.org/package/2006/relationships"><Relationship Id="rId8" Type="http://schemas.openxmlformats.org/officeDocument/2006/relationships/tags" Target="../tags/tag263.xml"/><Relationship Id="rId13" Type="http://schemas.openxmlformats.org/officeDocument/2006/relationships/image" Target="../media/image42.png"/><Relationship Id="rId3" Type="http://schemas.openxmlformats.org/officeDocument/2006/relationships/tags" Target="../tags/tag258.xml"/><Relationship Id="rId7" Type="http://schemas.openxmlformats.org/officeDocument/2006/relationships/tags" Target="../tags/tag262.xml"/><Relationship Id="rId12" Type="http://schemas.openxmlformats.org/officeDocument/2006/relationships/image" Target="../media/image26.svg"/><Relationship Id="rId2" Type="http://schemas.openxmlformats.org/officeDocument/2006/relationships/tags" Target="../tags/tag257.xml"/><Relationship Id="rId16" Type="http://schemas.openxmlformats.org/officeDocument/2006/relationships/image" Target="../media/image47.png"/><Relationship Id="rId1" Type="http://schemas.openxmlformats.org/officeDocument/2006/relationships/tags" Target="../tags/tag256.xml"/><Relationship Id="rId6" Type="http://schemas.openxmlformats.org/officeDocument/2006/relationships/tags" Target="../tags/tag261.xml"/><Relationship Id="rId11" Type="http://schemas.openxmlformats.org/officeDocument/2006/relationships/image" Target="../media/image25.png"/><Relationship Id="rId5" Type="http://schemas.openxmlformats.org/officeDocument/2006/relationships/tags" Target="../tags/tag260.xml"/><Relationship Id="rId15" Type="http://schemas.openxmlformats.org/officeDocument/2006/relationships/image" Target="../media/image46.png"/><Relationship Id="rId10" Type="http://schemas.openxmlformats.org/officeDocument/2006/relationships/image" Target="../media/image35.jpg"/><Relationship Id="rId4" Type="http://schemas.openxmlformats.org/officeDocument/2006/relationships/tags" Target="../tags/tag259.xml"/><Relationship Id="rId9" Type="http://schemas.openxmlformats.org/officeDocument/2006/relationships/slideLayout" Target="../slideLayouts/slideLayout7.xml"/><Relationship Id="rId14" Type="http://schemas.openxmlformats.org/officeDocument/2006/relationships/image" Target="../media/image43.png"/></Relationships>
</file>

<file path=ppt/slides/_rels/slide41.xml.rels><?xml version="1.0" encoding="UTF-8" standalone="yes"?>
<Relationships xmlns="http://schemas.openxmlformats.org/package/2006/relationships"><Relationship Id="rId8" Type="http://schemas.openxmlformats.org/officeDocument/2006/relationships/tags" Target="../tags/tag271.xml"/><Relationship Id="rId13" Type="http://schemas.openxmlformats.org/officeDocument/2006/relationships/slideLayout" Target="../slideLayouts/slideLayout7.xml"/><Relationship Id="rId18" Type="http://schemas.openxmlformats.org/officeDocument/2006/relationships/image" Target="../media/image43.png"/><Relationship Id="rId3" Type="http://schemas.openxmlformats.org/officeDocument/2006/relationships/tags" Target="../tags/tag266.xml"/><Relationship Id="rId21" Type="http://schemas.openxmlformats.org/officeDocument/2006/relationships/image" Target="../media/image46.png"/><Relationship Id="rId7" Type="http://schemas.openxmlformats.org/officeDocument/2006/relationships/tags" Target="../tags/tag270.xml"/><Relationship Id="rId12" Type="http://schemas.openxmlformats.org/officeDocument/2006/relationships/tags" Target="../tags/tag275.xml"/><Relationship Id="rId17" Type="http://schemas.openxmlformats.org/officeDocument/2006/relationships/image" Target="../media/image42.png"/><Relationship Id="rId2" Type="http://schemas.openxmlformats.org/officeDocument/2006/relationships/tags" Target="../tags/tag265.xml"/><Relationship Id="rId16" Type="http://schemas.openxmlformats.org/officeDocument/2006/relationships/image" Target="../media/image26.svg"/><Relationship Id="rId20" Type="http://schemas.openxmlformats.org/officeDocument/2006/relationships/image" Target="../media/image45.png"/><Relationship Id="rId1" Type="http://schemas.openxmlformats.org/officeDocument/2006/relationships/tags" Target="../tags/tag264.xml"/><Relationship Id="rId6" Type="http://schemas.openxmlformats.org/officeDocument/2006/relationships/tags" Target="../tags/tag269.xml"/><Relationship Id="rId11" Type="http://schemas.openxmlformats.org/officeDocument/2006/relationships/tags" Target="../tags/tag274.xml"/><Relationship Id="rId5" Type="http://schemas.openxmlformats.org/officeDocument/2006/relationships/tags" Target="../tags/tag268.xml"/><Relationship Id="rId15" Type="http://schemas.openxmlformats.org/officeDocument/2006/relationships/image" Target="../media/image25.png"/><Relationship Id="rId10" Type="http://schemas.openxmlformats.org/officeDocument/2006/relationships/tags" Target="../tags/tag273.xml"/><Relationship Id="rId19" Type="http://schemas.openxmlformats.org/officeDocument/2006/relationships/image" Target="../media/image44.png"/><Relationship Id="rId4" Type="http://schemas.openxmlformats.org/officeDocument/2006/relationships/tags" Target="../tags/tag267.xml"/><Relationship Id="rId9" Type="http://schemas.openxmlformats.org/officeDocument/2006/relationships/tags" Target="../tags/tag272.xml"/><Relationship Id="rId14" Type="http://schemas.openxmlformats.org/officeDocument/2006/relationships/image" Target="../media/image35.jpg"/><Relationship Id="rId22" Type="http://schemas.openxmlformats.org/officeDocument/2006/relationships/image" Target="../media/image47.png"/></Relationships>
</file>

<file path=ppt/slides/_rels/slide4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278.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277.xml"/><Relationship Id="rId1" Type="http://schemas.openxmlformats.org/officeDocument/2006/relationships/tags" Target="../tags/tag276.xml"/><Relationship Id="rId6" Type="http://schemas.openxmlformats.org/officeDocument/2006/relationships/tags" Target="../tags/tag281.xml"/><Relationship Id="rId11" Type="http://schemas.openxmlformats.org/officeDocument/2006/relationships/image" Target="../media/image5.png"/><Relationship Id="rId5" Type="http://schemas.openxmlformats.org/officeDocument/2006/relationships/tags" Target="../tags/tag280.xml"/><Relationship Id="rId10" Type="http://schemas.openxmlformats.org/officeDocument/2006/relationships/image" Target="../media/image22.svg"/><Relationship Id="rId4" Type="http://schemas.openxmlformats.org/officeDocument/2006/relationships/tags" Target="../tags/tag279.xml"/><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tags" Target="../tags/tag289.xml"/><Relationship Id="rId13" Type="http://schemas.openxmlformats.org/officeDocument/2006/relationships/slideLayout" Target="../slideLayouts/slideLayout7.xml"/><Relationship Id="rId18" Type="http://schemas.openxmlformats.org/officeDocument/2006/relationships/image" Target="../media/image15.svg"/><Relationship Id="rId3" Type="http://schemas.openxmlformats.org/officeDocument/2006/relationships/tags" Target="../tags/tag284.xml"/><Relationship Id="rId21" Type="http://schemas.openxmlformats.org/officeDocument/2006/relationships/image" Target="../media/image53.svg"/><Relationship Id="rId7" Type="http://schemas.openxmlformats.org/officeDocument/2006/relationships/tags" Target="../tags/tag288.xml"/><Relationship Id="rId12" Type="http://schemas.openxmlformats.org/officeDocument/2006/relationships/tags" Target="../tags/tag293.xml"/><Relationship Id="rId17" Type="http://schemas.openxmlformats.org/officeDocument/2006/relationships/image" Target="../media/image14.png"/><Relationship Id="rId2" Type="http://schemas.openxmlformats.org/officeDocument/2006/relationships/tags" Target="../tags/tag283.xml"/><Relationship Id="rId16" Type="http://schemas.openxmlformats.org/officeDocument/2006/relationships/image" Target="../media/image13.svg"/><Relationship Id="rId20" Type="http://schemas.openxmlformats.org/officeDocument/2006/relationships/image" Target="../media/image52.png"/><Relationship Id="rId1" Type="http://schemas.openxmlformats.org/officeDocument/2006/relationships/tags" Target="../tags/tag282.xml"/><Relationship Id="rId6" Type="http://schemas.openxmlformats.org/officeDocument/2006/relationships/tags" Target="../tags/tag287.xml"/><Relationship Id="rId11" Type="http://schemas.openxmlformats.org/officeDocument/2006/relationships/tags" Target="../tags/tag292.xml"/><Relationship Id="rId5" Type="http://schemas.openxmlformats.org/officeDocument/2006/relationships/tags" Target="../tags/tag286.xml"/><Relationship Id="rId15" Type="http://schemas.openxmlformats.org/officeDocument/2006/relationships/image" Target="../media/image11.png"/><Relationship Id="rId10" Type="http://schemas.openxmlformats.org/officeDocument/2006/relationships/tags" Target="../tags/tag291.xml"/><Relationship Id="rId19" Type="http://schemas.openxmlformats.org/officeDocument/2006/relationships/image" Target="../media/image16.png"/><Relationship Id="rId4" Type="http://schemas.openxmlformats.org/officeDocument/2006/relationships/tags" Target="../tags/tag285.xml"/><Relationship Id="rId9" Type="http://schemas.openxmlformats.org/officeDocument/2006/relationships/tags" Target="../tags/tag290.xml"/><Relationship Id="rId14" Type="http://schemas.openxmlformats.org/officeDocument/2006/relationships/image" Target="../media/image10.jpeg"/></Relationships>
</file>

<file path=ppt/slides/_rels/slide4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296.xml"/><Relationship Id="rId7" Type="http://schemas.openxmlformats.org/officeDocument/2006/relationships/image" Target="../media/image25.png"/><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slideLayout" Target="../slideLayouts/slideLayout7.xml"/><Relationship Id="rId5" Type="http://schemas.openxmlformats.org/officeDocument/2006/relationships/tags" Target="../tags/tag298.xml"/><Relationship Id="rId4" Type="http://schemas.openxmlformats.org/officeDocument/2006/relationships/tags" Target="../tags/tag297.xml"/></Relationships>
</file>

<file path=ppt/slides/_rels/slide4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301.xml"/><Relationship Id="rId7" Type="http://schemas.openxmlformats.org/officeDocument/2006/relationships/image" Target="../media/image25.png"/><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slideLayout" Target="../slideLayouts/slideLayout7.xml"/><Relationship Id="rId5" Type="http://schemas.openxmlformats.org/officeDocument/2006/relationships/tags" Target="../tags/tag303.xml"/><Relationship Id="rId4" Type="http://schemas.openxmlformats.org/officeDocument/2006/relationships/tags" Target="../tags/tag302.xml"/></Relationships>
</file>

<file path=ppt/slides/_rels/slide46.xml.rels><?xml version="1.0" encoding="UTF-8" standalone="yes"?>
<Relationships xmlns="http://schemas.openxmlformats.org/package/2006/relationships"><Relationship Id="rId8" Type="http://schemas.openxmlformats.org/officeDocument/2006/relationships/tags" Target="../tags/tag311.xml"/><Relationship Id="rId13" Type="http://schemas.openxmlformats.org/officeDocument/2006/relationships/slideLayout" Target="../slideLayouts/slideLayout7.xml"/><Relationship Id="rId3" Type="http://schemas.openxmlformats.org/officeDocument/2006/relationships/tags" Target="../tags/tag306.xml"/><Relationship Id="rId7" Type="http://schemas.openxmlformats.org/officeDocument/2006/relationships/tags" Target="../tags/tag310.xml"/><Relationship Id="rId12" Type="http://schemas.openxmlformats.org/officeDocument/2006/relationships/tags" Target="../tags/tag315.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11" Type="http://schemas.openxmlformats.org/officeDocument/2006/relationships/tags" Target="../tags/tag314.xml"/><Relationship Id="rId5" Type="http://schemas.openxmlformats.org/officeDocument/2006/relationships/tags" Target="../tags/tag308.xml"/><Relationship Id="rId15" Type="http://schemas.openxmlformats.org/officeDocument/2006/relationships/image" Target="../media/image26.svg"/><Relationship Id="rId10" Type="http://schemas.openxmlformats.org/officeDocument/2006/relationships/tags" Target="../tags/tag313.xml"/><Relationship Id="rId4" Type="http://schemas.openxmlformats.org/officeDocument/2006/relationships/tags" Target="../tags/tag307.xml"/><Relationship Id="rId9" Type="http://schemas.openxmlformats.org/officeDocument/2006/relationships/tags" Target="../tags/tag312.xml"/><Relationship Id="rId14" Type="http://schemas.openxmlformats.org/officeDocument/2006/relationships/image" Target="../media/image25.png"/></Relationships>
</file>

<file path=ppt/slides/_rels/slide47.xml.rels><?xml version="1.0" encoding="UTF-8" standalone="yes"?>
<Relationships xmlns="http://schemas.openxmlformats.org/package/2006/relationships"><Relationship Id="rId8" Type="http://schemas.openxmlformats.org/officeDocument/2006/relationships/tags" Target="../tags/tag323.xml"/><Relationship Id="rId13" Type="http://schemas.openxmlformats.org/officeDocument/2006/relationships/slideLayout" Target="../slideLayouts/slideLayout7.xml"/><Relationship Id="rId3" Type="http://schemas.openxmlformats.org/officeDocument/2006/relationships/tags" Target="../tags/tag318.xml"/><Relationship Id="rId7" Type="http://schemas.openxmlformats.org/officeDocument/2006/relationships/tags" Target="../tags/tag322.xml"/><Relationship Id="rId12" Type="http://schemas.openxmlformats.org/officeDocument/2006/relationships/tags" Target="../tags/tag327.xml"/><Relationship Id="rId2" Type="http://schemas.openxmlformats.org/officeDocument/2006/relationships/tags" Target="../tags/tag317.xml"/><Relationship Id="rId1" Type="http://schemas.openxmlformats.org/officeDocument/2006/relationships/tags" Target="../tags/tag316.xml"/><Relationship Id="rId6" Type="http://schemas.openxmlformats.org/officeDocument/2006/relationships/tags" Target="../tags/tag321.xml"/><Relationship Id="rId11" Type="http://schemas.openxmlformats.org/officeDocument/2006/relationships/tags" Target="../tags/tag326.xml"/><Relationship Id="rId5" Type="http://schemas.openxmlformats.org/officeDocument/2006/relationships/tags" Target="../tags/tag320.xml"/><Relationship Id="rId15" Type="http://schemas.openxmlformats.org/officeDocument/2006/relationships/image" Target="../media/image26.svg"/><Relationship Id="rId10" Type="http://schemas.openxmlformats.org/officeDocument/2006/relationships/tags" Target="../tags/tag325.xml"/><Relationship Id="rId4" Type="http://schemas.openxmlformats.org/officeDocument/2006/relationships/tags" Target="../tags/tag319.xml"/><Relationship Id="rId9" Type="http://schemas.openxmlformats.org/officeDocument/2006/relationships/tags" Target="../tags/tag324.xml"/><Relationship Id="rId14" Type="http://schemas.openxmlformats.org/officeDocument/2006/relationships/image" Target="../media/image25.png"/></Relationships>
</file>

<file path=ppt/slides/_rels/slide48.xml.rels><?xml version="1.0" encoding="UTF-8" standalone="yes"?>
<Relationships xmlns="http://schemas.openxmlformats.org/package/2006/relationships"><Relationship Id="rId8" Type="http://schemas.openxmlformats.org/officeDocument/2006/relationships/tags" Target="../tags/tag335.xml"/><Relationship Id="rId13" Type="http://schemas.openxmlformats.org/officeDocument/2006/relationships/image" Target="../media/image25.png"/><Relationship Id="rId3" Type="http://schemas.openxmlformats.org/officeDocument/2006/relationships/tags" Target="../tags/tag330.xml"/><Relationship Id="rId7" Type="http://schemas.openxmlformats.org/officeDocument/2006/relationships/tags" Target="../tags/tag334.xml"/><Relationship Id="rId12" Type="http://schemas.openxmlformats.org/officeDocument/2006/relationships/slideLayout" Target="../slideLayouts/slideLayout7.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tags" Target="../tags/tag333.xml"/><Relationship Id="rId11" Type="http://schemas.openxmlformats.org/officeDocument/2006/relationships/tags" Target="../tags/tag338.xml"/><Relationship Id="rId5" Type="http://schemas.openxmlformats.org/officeDocument/2006/relationships/tags" Target="../tags/tag332.xml"/><Relationship Id="rId10" Type="http://schemas.openxmlformats.org/officeDocument/2006/relationships/tags" Target="../tags/tag337.xml"/><Relationship Id="rId4" Type="http://schemas.openxmlformats.org/officeDocument/2006/relationships/tags" Target="../tags/tag331.xml"/><Relationship Id="rId9" Type="http://schemas.openxmlformats.org/officeDocument/2006/relationships/tags" Target="../tags/tag336.xml"/><Relationship Id="rId14" Type="http://schemas.openxmlformats.org/officeDocument/2006/relationships/image" Target="../media/image26.svg"/></Relationships>
</file>

<file path=ppt/slides/_rels/slide49.xml.rels><?xml version="1.0" encoding="UTF-8" standalone="yes"?>
<Relationships xmlns="http://schemas.openxmlformats.org/package/2006/relationships"><Relationship Id="rId8" Type="http://schemas.openxmlformats.org/officeDocument/2006/relationships/tags" Target="../tags/tag346.xml"/><Relationship Id="rId13" Type="http://schemas.openxmlformats.org/officeDocument/2006/relationships/image" Target="../media/image26.svg"/><Relationship Id="rId3" Type="http://schemas.openxmlformats.org/officeDocument/2006/relationships/tags" Target="../tags/tag341.xml"/><Relationship Id="rId7" Type="http://schemas.openxmlformats.org/officeDocument/2006/relationships/tags" Target="../tags/tag345.xml"/><Relationship Id="rId12" Type="http://schemas.openxmlformats.org/officeDocument/2006/relationships/image" Target="../media/image25.png"/><Relationship Id="rId2" Type="http://schemas.openxmlformats.org/officeDocument/2006/relationships/tags" Target="../tags/tag340.xml"/><Relationship Id="rId1" Type="http://schemas.openxmlformats.org/officeDocument/2006/relationships/tags" Target="../tags/tag339.xml"/><Relationship Id="rId6" Type="http://schemas.openxmlformats.org/officeDocument/2006/relationships/tags" Target="../tags/tag344.xml"/><Relationship Id="rId11" Type="http://schemas.openxmlformats.org/officeDocument/2006/relationships/slideLayout" Target="../slideLayouts/slideLayout7.xml"/><Relationship Id="rId5" Type="http://schemas.openxmlformats.org/officeDocument/2006/relationships/tags" Target="../tags/tag343.xml"/><Relationship Id="rId10" Type="http://schemas.openxmlformats.org/officeDocument/2006/relationships/tags" Target="../tags/tag348.xml"/><Relationship Id="rId4" Type="http://schemas.openxmlformats.org/officeDocument/2006/relationships/tags" Target="../tags/tag342.xml"/><Relationship Id="rId9" Type="http://schemas.openxmlformats.org/officeDocument/2006/relationships/tags" Target="../tags/tag347.xml"/><Relationship Id="rId14" Type="http://schemas.openxmlformats.org/officeDocument/2006/relationships/image" Target="../media/image43.png"/></Relationships>
</file>

<file path=ppt/slides/_rels/slide5.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tags" Target="../tags/tag55.xml"/><Relationship Id="rId18" Type="http://schemas.openxmlformats.org/officeDocument/2006/relationships/image" Target="../media/image13.svg"/><Relationship Id="rId3" Type="http://schemas.openxmlformats.org/officeDocument/2006/relationships/tags" Target="../tags/tag45.xml"/><Relationship Id="rId21" Type="http://schemas.openxmlformats.org/officeDocument/2006/relationships/image" Target="../media/image19.png"/><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image" Target="../media/image11.png"/><Relationship Id="rId2" Type="http://schemas.openxmlformats.org/officeDocument/2006/relationships/tags" Target="../tags/tag44.xml"/><Relationship Id="rId16" Type="http://schemas.openxmlformats.org/officeDocument/2006/relationships/image" Target="../media/image10.jpeg"/><Relationship Id="rId20" Type="http://schemas.openxmlformats.org/officeDocument/2006/relationships/image" Target="../media/image18.png"/><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5" Type="http://schemas.openxmlformats.org/officeDocument/2006/relationships/slideLayout" Target="../slideLayouts/slideLayout7.xml"/><Relationship Id="rId23" Type="http://schemas.openxmlformats.org/officeDocument/2006/relationships/image" Target="../media/image21.png"/><Relationship Id="rId10" Type="http://schemas.openxmlformats.org/officeDocument/2006/relationships/tags" Target="../tags/tag52.xml"/><Relationship Id="rId19" Type="http://schemas.openxmlformats.org/officeDocument/2006/relationships/image" Target="../media/image17.png"/><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tags" Target="../tags/tag56.xml"/><Relationship Id="rId22" Type="http://schemas.openxmlformats.org/officeDocument/2006/relationships/image" Target="../media/image20.png"/></Relationships>
</file>

<file path=ppt/slides/_rels/slide50.xml.rels><?xml version="1.0" encoding="UTF-8" standalone="yes"?>
<Relationships xmlns="http://schemas.openxmlformats.org/package/2006/relationships"><Relationship Id="rId8" Type="http://schemas.openxmlformats.org/officeDocument/2006/relationships/tags" Target="../tags/tag356.xml"/><Relationship Id="rId13" Type="http://schemas.openxmlformats.org/officeDocument/2006/relationships/slideLayout" Target="../slideLayouts/slideLayout7.xml"/><Relationship Id="rId3" Type="http://schemas.openxmlformats.org/officeDocument/2006/relationships/tags" Target="../tags/tag351.xml"/><Relationship Id="rId7" Type="http://schemas.openxmlformats.org/officeDocument/2006/relationships/tags" Target="../tags/tag355.xml"/><Relationship Id="rId12" Type="http://schemas.openxmlformats.org/officeDocument/2006/relationships/tags" Target="../tags/tag360.xml"/><Relationship Id="rId2" Type="http://schemas.openxmlformats.org/officeDocument/2006/relationships/tags" Target="../tags/tag350.xml"/><Relationship Id="rId1" Type="http://schemas.openxmlformats.org/officeDocument/2006/relationships/tags" Target="../tags/tag349.xml"/><Relationship Id="rId6" Type="http://schemas.openxmlformats.org/officeDocument/2006/relationships/tags" Target="../tags/tag354.xml"/><Relationship Id="rId11" Type="http://schemas.openxmlformats.org/officeDocument/2006/relationships/tags" Target="../tags/tag359.xml"/><Relationship Id="rId5" Type="http://schemas.openxmlformats.org/officeDocument/2006/relationships/tags" Target="../tags/tag353.xml"/><Relationship Id="rId15" Type="http://schemas.openxmlformats.org/officeDocument/2006/relationships/image" Target="../media/image26.svg"/><Relationship Id="rId10" Type="http://schemas.openxmlformats.org/officeDocument/2006/relationships/tags" Target="../tags/tag358.xml"/><Relationship Id="rId4" Type="http://schemas.openxmlformats.org/officeDocument/2006/relationships/tags" Target="../tags/tag352.xml"/><Relationship Id="rId9" Type="http://schemas.openxmlformats.org/officeDocument/2006/relationships/tags" Target="../tags/tag357.xml"/><Relationship Id="rId14" Type="http://schemas.openxmlformats.org/officeDocument/2006/relationships/image" Target="../media/image25.png"/></Relationships>
</file>

<file path=ppt/slides/_rels/slide51.xml.rels><?xml version="1.0" encoding="UTF-8" standalone="yes"?>
<Relationships xmlns="http://schemas.openxmlformats.org/package/2006/relationships"><Relationship Id="rId8" Type="http://schemas.openxmlformats.org/officeDocument/2006/relationships/tags" Target="../tags/tag368.xml"/><Relationship Id="rId13" Type="http://schemas.openxmlformats.org/officeDocument/2006/relationships/slideLayout" Target="../slideLayouts/slideLayout7.xml"/><Relationship Id="rId3" Type="http://schemas.openxmlformats.org/officeDocument/2006/relationships/tags" Target="../tags/tag363.xml"/><Relationship Id="rId7" Type="http://schemas.openxmlformats.org/officeDocument/2006/relationships/tags" Target="../tags/tag367.xml"/><Relationship Id="rId12" Type="http://schemas.openxmlformats.org/officeDocument/2006/relationships/tags" Target="../tags/tag372.xml"/><Relationship Id="rId2" Type="http://schemas.openxmlformats.org/officeDocument/2006/relationships/tags" Target="../tags/tag362.xml"/><Relationship Id="rId1" Type="http://schemas.openxmlformats.org/officeDocument/2006/relationships/tags" Target="../tags/tag361.xml"/><Relationship Id="rId6" Type="http://schemas.openxmlformats.org/officeDocument/2006/relationships/tags" Target="../tags/tag366.xml"/><Relationship Id="rId11" Type="http://schemas.openxmlformats.org/officeDocument/2006/relationships/tags" Target="../tags/tag371.xml"/><Relationship Id="rId5" Type="http://schemas.openxmlformats.org/officeDocument/2006/relationships/tags" Target="../tags/tag365.xml"/><Relationship Id="rId15" Type="http://schemas.openxmlformats.org/officeDocument/2006/relationships/image" Target="../media/image26.svg"/><Relationship Id="rId10" Type="http://schemas.openxmlformats.org/officeDocument/2006/relationships/tags" Target="../tags/tag370.xml"/><Relationship Id="rId4" Type="http://schemas.openxmlformats.org/officeDocument/2006/relationships/tags" Target="../tags/tag364.xml"/><Relationship Id="rId9" Type="http://schemas.openxmlformats.org/officeDocument/2006/relationships/tags" Target="../tags/tag369.xml"/><Relationship Id="rId14" Type="http://schemas.openxmlformats.org/officeDocument/2006/relationships/image" Target="../media/image25.png"/></Relationships>
</file>

<file path=ppt/slides/_rels/slide52.xml.rels><?xml version="1.0" encoding="UTF-8" standalone="yes"?>
<Relationships xmlns="http://schemas.openxmlformats.org/package/2006/relationships"><Relationship Id="rId8" Type="http://schemas.openxmlformats.org/officeDocument/2006/relationships/tags" Target="../tags/tag380.xml"/><Relationship Id="rId13" Type="http://schemas.openxmlformats.org/officeDocument/2006/relationships/image" Target="../media/image25.png"/><Relationship Id="rId3" Type="http://schemas.openxmlformats.org/officeDocument/2006/relationships/tags" Target="../tags/tag375.xml"/><Relationship Id="rId7" Type="http://schemas.openxmlformats.org/officeDocument/2006/relationships/tags" Target="../tags/tag379.xml"/><Relationship Id="rId12" Type="http://schemas.openxmlformats.org/officeDocument/2006/relationships/slideLayout" Target="../slideLayouts/slideLayout7.xml"/><Relationship Id="rId2" Type="http://schemas.openxmlformats.org/officeDocument/2006/relationships/tags" Target="../tags/tag374.xml"/><Relationship Id="rId1" Type="http://schemas.openxmlformats.org/officeDocument/2006/relationships/tags" Target="../tags/tag373.xml"/><Relationship Id="rId6" Type="http://schemas.openxmlformats.org/officeDocument/2006/relationships/tags" Target="../tags/tag378.xml"/><Relationship Id="rId11" Type="http://schemas.openxmlformats.org/officeDocument/2006/relationships/tags" Target="../tags/tag383.xml"/><Relationship Id="rId5" Type="http://schemas.openxmlformats.org/officeDocument/2006/relationships/tags" Target="../tags/tag377.xml"/><Relationship Id="rId10" Type="http://schemas.openxmlformats.org/officeDocument/2006/relationships/tags" Target="../tags/tag382.xml"/><Relationship Id="rId4" Type="http://schemas.openxmlformats.org/officeDocument/2006/relationships/tags" Target="../tags/tag376.xml"/><Relationship Id="rId9" Type="http://schemas.openxmlformats.org/officeDocument/2006/relationships/tags" Target="../tags/tag381.xml"/><Relationship Id="rId14" Type="http://schemas.openxmlformats.org/officeDocument/2006/relationships/image" Target="../media/image26.svg"/></Relationships>
</file>

<file path=ppt/slides/_rels/slide53.xml.rels><?xml version="1.0" encoding="UTF-8" standalone="yes"?>
<Relationships xmlns="http://schemas.openxmlformats.org/package/2006/relationships"><Relationship Id="rId8" Type="http://schemas.openxmlformats.org/officeDocument/2006/relationships/tags" Target="../tags/tag391.xml"/><Relationship Id="rId13" Type="http://schemas.openxmlformats.org/officeDocument/2006/relationships/image" Target="../media/image26.svg"/><Relationship Id="rId3" Type="http://schemas.openxmlformats.org/officeDocument/2006/relationships/tags" Target="../tags/tag386.xml"/><Relationship Id="rId7" Type="http://schemas.openxmlformats.org/officeDocument/2006/relationships/tags" Target="../tags/tag390.xml"/><Relationship Id="rId12" Type="http://schemas.openxmlformats.org/officeDocument/2006/relationships/image" Target="../media/image25.png"/><Relationship Id="rId2" Type="http://schemas.openxmlformats.org/officeDocument/2006/relationships/tags" Target="../tags/tag385.xml"/><Relationship Id="rId1" Type="http://schemas.openxmlformats.org/officeDocument/2006/relationships/tags" Target="../tags/tag384.xml"/><Relationship Id="rId6" Type="http://schemas.openxmlformats.org/officeDocument/2006/relationships/tags" Target="../tags/tag389.xml"/><Relationship Id="rId11" Type="http://schemas.openxmlformats.org/officeDocument/2006/relationships/slideLayout" Target="../slideLayouts/slideLayout7.xml"/><Relationship Id="rId5" Type="http://schemas.openxmlformats.org/officeDocument/2006/relationships/tags" Target="../tags/tag388.xml"/><Relationship Id="rId10" Type="http://schemas.openxmlformats.org/officeDocument/2006/relationships/tags" Target="../tags/tag393.xml"/><Relationship Id="rId4" Type="http://schemas.openxmlformats.org/officeDocument/2006/relationships/tags" Target="../tags/tag387.xml"/><Relationship Id="rId9" Type="http://schemas.openxmlformats.org/officeDocument/2006/relationships/tags" Target="../tags/tag392.xml"/><Relationship Id="rId14" Type="http://schemas.openxmlformats.org/officeDocument/2006/relationships/image" Target="../media/image42.png"/></Relationships>
</file>

<file path=ppt/slides/_rels/slide54.xml.rels><?xml version="1.0" encoding="UTF-8" standalone="yes"?>
<Relationships xmlns="http://schemas.openxmlformats.org/package/2006/relationships"><Relationship Id="rId8" Type="http://schemas.openxmlformats.org/officeDocument/2006/relationships/tags" Target="../tags/tag401.xml"/><Relationship Id="rId13" Type="http://schemas.openxmlformats.org/officeDocument/2006/relationships/slideLayout" Target="../slideLayouts/slideLayout7.xml"/><Relationship Id="rId3" Type="http://schemas.openxmlformats.org/officeDocument/2006/relationships/tags" Target="../tags/tag396.xml"/><Relationship Id="rId7" Type="http://schemas.openxmlformats.org/officeDocument/2006/relationships/tags" Target="../tags/tag400.xml"/><Relationship Id="rId12" Type="http://schemas.openxmlformats.org/officeDocument/2006/relationships/tags" Target="../tags/tag405.xml"/><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11" Type="http://schemas.openxmlformats.org/officeDocument/2006/relationships/tags" Target="../tags/tag404.xml"/><Relationship Id="rId5" Type="http://schemas.openxmlformats.org/officeDocument/2006/relationships/tags" Target="../tags/tag398.xml"/><Relationship Id="rId15" Type="http://schemas.openxmlformats.org/officeDocument/2006/relationships/image" Target="../media/image26.svg"/><Relationship Id="rId10" Type="http://schemas.openxmlformats.org/officeDocument/2006/relationships/tags" Target="../tags/tag403.xml"/><Relationship Id="rId4" Type="http://schemas.openxmlformats.org/officeDocument/2006/relationships/tags" Target="../tags/tag397.xml"/><Relationship Id="rId9" Type="http://schemas.openxmlformats.org/officeDocument/2006/relationships/tags" Target="../tags/tag402.xml"/><Relationship Id="rId14" Type="http://schemas.openxmlformats.org/officeDocument/2006/relationships/image" Target="../media/image25.png"/></Relationships>
</file>

<file path=ppt/slides/_rels/slide55.xml.rels><?xml version="1.0" encoding="UTF-8" standalone="yes"?>
<Relationships xmlns="http://schemas.openxmlformats.org/package/2006/relationships"><Relationship Id="rId8" Type="http://schemas.openxmlformats.org/officeDocument/2006/relationships/tags" Target="../tags/tag413.xml"/><Relationship Id="rId13" Type="http://schemas.openxmlformats.org/officeDocument/2006/relationships/slideLayout" Target="../slideLayouts/slideLayout7.xml"/><Relationship Id="rId3" Type="http://schemas.openxmlformats.org/officeDocument/2006/relationships/tags" Target="../tags/tag408.xml"/><Relationship Id="rId7" Type="http://schemas.openxmlformats.org/officeDocument/2006/relationships/tags" Target="../tags/tag412.xml"/><Relationship Id="rId12" Type="http://schemas.openxmlformats.org/officeDocument/2006/relationships/tags" Target="../tags/tag417.xml"/><Relationship Id="rId2" Type="http://schemas.openxmlformats.org/officeDocument/2006/relationships/tags" Target="../tags/tag407.xml"/><Relationship Id="rId1" Type="http://schemas.openxmlformats.org/officeDocument/2006/relationships/tags" Target="../tags/tag406.xml"/><Relationship Id="rId6" Type="http://schemas.openxmlformats.org/officeDocument/2006/relationships/tags" Target="../tags/tag411.xml"/><Relationship Id="rId11" Type="http://schemas.openxmlformats.org/officeDocument/2006/relationships/tags" Target="../tags/tag416.xml"/><Relationship Id="rId5" Type="http://schemas.openxmlformats.org/officeDocument/2006/relationships/tags" Target="../tags/tag410.xml"/><Relationship Id="rId15" Type="http://schemas.openxmlformats.org/officeDocument/2006/relationships/image" Target="../media/image26.svg"/><Relationship Id="rId10" Type="http://schemas.openxmlformats.org/officeDocument/2006/relationships/tags" Target="../tags/tag415.xml"/><Relationship Id="rId4" Type="http://schemas.openxmlformats.org/officeDocument/2006/relationships/tags" Target="../tags/tag409.xml"/><Relationship Id="rId9" Type="http://schemas.openxmlformats.org/officeDocument/2006/relationships/tags" Target="../tags/tag414.xml"/><Relationship Id="rId14" Type="http://schemas.openxmlformats.org/officeDocument/2006/relationships/image" Target="../media/image25.png"/></Relationships>
</file>

<file path=ppt/slides/_rels/slide56.xml.rels><?xml version="1.0" encoding="UTF-8" standalone="yes"?>
<Relationships xmlns="http://schemas.openxmlformats.org/package/2006/relationships"><Relationship Id="rId8" Type="http://schemas.openxmlformats.org/officeDocument/2006/relationships/tags" Target="../tags/tag425.xml"/><Relationship Id="rId13" Type="http://schemas.openxmlformats.org/officeDocument/2006/relationships/image" Target="../media/image25.png"/><Relationship Id="rId3" Type="http://schemas.openxmlformats.org/officeDocument/2006/relationships/tags" Target="../tags/tag420.xml"/><Relationship Id="rId7" Type="http://schemas.openxmlformats.org/officeDocument/2006/relationships/tags" Target="../tags/tag424.xml"/><Relationship Id="rId12" Type="http://schemas.openxmlformats.org/officeDocument/2006/relationships/slideLayout" Target="../slideLayouts/slideLayout7.xml"/><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tags" Target="../tags/tag423.xml"/><Relationship Id="rId11" Type="http://schemas.openxmlformats.org/officeDocument/2006/relationships/tags" Target="../tags/tag428.xml"/><Relationship Id="rId5" Type="http://schemas.openxmlformats.org/officeDocument/2006/relationships/tags" Target="../tags/tag422.xml"/><Relationship Id="rId10" Type="http://schemas.openxmlformats.org/officeDocument/2006/relationships/tags" Target="../tags/tag427.xml"/><Relationship Id="rId4" Type="http://schemas.openxmlformats.org/officeDocument/2006/relationships/tags" Target="../tags/tag421.xml"/><Relationship Id="rId9" Type="http://schemas.openxmlformats.org/officeDocument/2006/relationships/tags" Target="../tags/tag426.xml"/><Relationship Id="rId14" Type="http://schemas.openxmlformats.org/officeDocument/2006/relationships/image" Target="../media/image26.svg"/></Relationships>
</file>

<file path=ppt/slides/_rels/slide57.xml.rels><?xml version="1.0" encoding="UTF-8" standalone="yes"?>
<Relationships xmlns="http://schemas.openxmlformats.org/package/2006/relationships"><Relationship Id="rId8" Type="http://schemas.openxmlformats.org/officeDocument/2006/relationships/tags" Target="../tags/tag436.xml"/><Relationship Id="rId13" Type="http://schemas.openxmlformats.org/officeDocument/2006/relationships/image" Target="../media/image26.svg"/><Relationship Id="rId3" Type="http://schemas.openxmlformats.org/officeDocument/2006/relationships/tags" Target="../tags/tag431.xml"/><Relationship Id="rId7" Type="http://schemas.openxmlformats.org/officeDocument/2006/relationships/tags" Target="../tags/tag435.xml"/><Relationship Id="rId12" Type="http://schemas.openxmlformats.org/officeDocument/2006/relationships/image" Target="../media/image25.png"/><Relationship Id="rId2" Type="http://schemas.openxmlformats.org/officeDocument/2006/relationships/tags" Target="../tags/tag430.xml"/><Relationship Id="rId1" Type="http://schemas.openxmlformats.org/officeDocument/2006/relationships/tags" Target="../tags/tag429.xml"/><Relationship Id="rId6" Type="http://schemas.openxmlformats.org/officeDocument/2006/relationships/tags" Target="../tags/tag434.xml"/><Relationship Id="rId11" Type="http://schemas.openxmlformats.org/officeDocument/2006/relationships/slideLayout" Target="../slideLayouts/slideLayout7.xml"/><Relationship Id="rId5" Type="http://schemas.openxmlformats.org/officeDocument/2006/relationships/tags" Target="../tags/tag433.xml"/><Relationship Id="rId10" Type="http://schemas.openxmlformats.org/officeDocument/2006/relationships/tags" Target="../tags/tag438.xml"/><Relationship Id="rId4" Type="http://schemas.openxmlformats.org/officeDocument/2006/relationships/tags" Target="../tags/tag432.xml"/><Relationship Id="rId9" Type="http://schemas.openxmlformats.org/officeDocument/2006/relationships/tags" Target="../tags/tag437.xml"/><Relationship Id="rId14" Type="http://schemas.openxmlformats.org/officeDocument/2006/relationships/image" Target="../media/image45.png"/></Relationships>
</file>

<file path=ppt/slides/_rels/slide58.xml.rels><?xml version="1.0" encoding="UTF-8" standalone="yes"?>
<Relationships xmlns="http://schemas.openxmlformats.org/package/2006/relationships"><Relationship Id="rId8" Type="http://schemas.openxmlformats.org/officeDocument/2006/relationships/tags" Target="../tags/tag446.xml"/><Relationship Id="rId13" Type="http://schemas.openxmlformats.org/officeDocument/2006/relationships/slideLayout" Target="../slideLayouts/slideLayout7.xml"/><Relationship Id="rId3" Type="http://schemas.openxmlformats.org/officeDocument/2006/relationships/tags" Target="../tags/tag441.xml"/><Relationship Id="rId7" Type="http://schemas.openxmlformats.org/officeDocument/2006/relationships/tags" Target="../tags/tag445.xml"/><Relationship Id="rId12" Type="http://schemas.openxmlformats.org/officeDocument/2006/relationships/tags" Target="../tags/tag450.xml"/><Relationship Id="rId2" Type="http://schemas.openxmlformats.org/officeDocument/2006/relationships/tags" Target="../tags/tag440.xml"/><Relationship Id="rId1" Type="http://schemas.openxmlformats.org/officeDocument/2006/relationships/tags" Target="../tags/tag439.xml"/><Relationship Id="rId6" Type="http://schemas.openxmlformats.org/officeDocument/2006/relationships/tags" Target="../tags/tag444.xml"/><Relationship Id="rId11" Type="http://schemas.openxmlformats.org/officeDocument/2006/relationships/tags" Target="../tags/tag449.xml"/><Relationship Id="rId5" Type="http://schemas.openxmlformats.org/officeDocument/2006/relationships/tags" Target="../tags/tag443.xml"/><Relationship Id="rId15" Type="http://schemas.openxmlformats.org/officeDocument/2006/relationships/image" Target="../media/image26.svg"/><Relationship Id="rId10" Type="http://schemas.openxmlformats.org/officeDocument/2006/relationships/tags" Target="../tags/tag448.xml"/><Relationship Id="rId4" Type="http://schemas.openxmlformats.org/officeDocument/2006/relationships/tags" Target="../tags/tag442.xml"/><Relationship Id="rId9" Type="http://schemas.openxmlformats.org/officeDocument/2006/relationships/tags" Target="../tags/tag447.xml"/><Relationship Id="rId14" Type="http://schemas.openxmlformats.org/officeDocument/2006/relationships/image" Target="../media/image25.png"/></Relationships>
</file>

<file path=ppt/slides/_rels/slide59.xml.rels><?xml version="1.0" encoding="UTF-8" standalone="yes"?>
<Relationships xmlns="http://schemas.openxmlformats.org/package/2006/relationships"><Relationship Id="rId8" Type="http://schemas.openxmlformats.org/officeDocument/2006/relationships/tags" Target="../tags/tag458.xml"/><Relationship Id="rId13" Type="http://schemas.openxmlformats.org/officeDocument/2006/relationships/slideLayout" Target="../slideLayouts/slideLayout7.xml"/><Relationship Id="rId3" Type="http://schemas.openxmlformats.org/officeDocument/2006/relationships/tags" Target="../tags/tag453.xml"/><Relationship Id="rId7" Type="http://schemas.openxmlformats.org/officeDocument/2006/relationships/tags" Target="../tags/tag457.xml"/><Relationship Id="rId12" Type="http://schemas.openxmlformats.org/officeDocument/2006/relationships/tags" Target="../tags/tag462.xml"/><Relationship Id="rId2" Type="http://schemas.openxmlformats.org/officeDocument/2006/relationships/tags" Target="../tags/tag452.xml"/><Relationship Id="rId1" Type="http://schemas.openxmlformats.org/officeDocument/2006/relationships/tags" Target="../tags/tag451.xml"/><Relationship Id="rId6" Type="http://schemas.openxmlformats.org/officeDocument/2006/relationships/tags" Target="../tags/tag456.xml"/><Relationship Id="rId11" Type="http://schemas.openxmlformats.org/officeDocument/2006/relationships/tags" Target="../tags/tag461.xml"/><Relationship Id="rId5" Type="http://schemas.openxmlformats.org/officeDocument/2006/relationships/tags" Target="../tags/tag455.xml"/><Relationship Id="rId15" Type="http://schemas.openxmlformats.org/officeDocument/2006/relationships/image" Target="../media/image26.svg"/><Relationship Id="rId10" Type="http://schemas.openxmlformats.org/officeDocument/2006/relationships/tags" Target="../tags/tag460.xml"/><Relationship Id="rId4" Type="http://schemas.openxmlformats.org/officeDocument/2006/relationships/tags" Target="../tags/tag454.xml"/><Relationship Id="rId9" Type="http://schemas.openxmlformats.org/officeDocument/2006/relationships/tags" Target="../tags/tag459.xml"/><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59.xml"/><Relationship Id="rId7" Type="http://schemas.openxmlformats.org/officeDocument/2006/relationships/image" Target="../media/image10.jpeg"/><Relationship Id="rId12" Type="http://schemas.openxmlformats.org/officeDocument/2006/relationships/image" Target="../media/image24.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7.xml"/><Relationship Id="rId11" Type="http://schemas.openxmlformats.org/officeDocument/2006/relationships/image" Target="../media/image23.svg"/><Relationship Id="rId5" Type="http://schemas.openxmlformats.org/officeDocument/2006/relationships/tags" Target="../tags/tag61.xml"/><Relationship Id="rId10" Type="http://schemas.openxmlformats.org/officeDocument/2006/relationships/image" Target="../media/image5.png"/><Relationship Id="rId4" Type="http://schemas.openxmlformats.org/officeDocument/2006/relationships/tags" Target="../tags/tag60.xml"/><Relationship Id="rId9" Type="http://schemas.openxmlformats.org/officeDocument/2006/relationships/image" Target="../media/image22.svg"/></Relationships>
</file>

<file path=ppt/slides/_rels/slide60.xml.rels><?xml version="1.0" encoding="UTF-8" standalone="yes"?>
<Relationships xmlns="http://schemas.openxmlformats.org/package/2006/relationships"><Relationship Id="rId8" Type="http://schemas.openxmlformats.org/officeDocument/2006/relationships/tags" Target="../tags/tag470.xml"/><Relationship Id="rId13" Type="http://schemas.openxmlformats.org/officeDocument/2006/relationships/image" Target="../media/image25.png"/><Relationship Id="rId3" Type="http://schemas.openxmlformats.org/officeDocument/2006/relationships/tags" Target="../tags/tag465.xml"/><Relationship Id="rId7" Type="http://schemas.openxmlformats.org/officeDocument/2006/relationships/tags" Target="../tags/tag469.xml"/><Relationship Id="rId12" Type="http://schemas.openxmlformats.org/officeDocument/2006/relationships/slideLayout" Target="../slideLayouts/slideLayout7.xml"/><Relationship Id="rId2" Type="http://schemas.openxmlformats.org/officeDocument/2006/relationships/tags" Target="../tags/tag464.xml"/><Relationship Id="rId1" Type="http://schemas.openxmlformats.org/officeDocument/2006/relationships/tags" Target="../tags/tag463.xml"/><Relationship Id="rId6" Type="http://schemas.openxmlformats.org/officeDocument/2006/relationships/tags" Target="../tags/tag468.xml"/><Relationship Id="rId11" Type="http://schemas.openxmlformats.org/officeDocument/2006/relationships/tags" Target="../tags/tag473.xml"/><Relationship Id="rId5" Type="http://schemas.openxmlformats.org/officeDocument/2006/relationships/tags" Target="../tags/tag467.xml"/><Relationship Id="rId10" Type="http://schemas.openxmlformats.org/officeDocument/2006/relationships/tags" Target="../tags/tag472.xml"/><Relationship Id="rId4" Type="http://schemas.openxmlformats.org/officeDocument/2006/relationships/tags" Target="../tags/tag466.xml"/><Relationship Id="rId9" Type="http://schemas.openxmlformats.org/officeDocument/2006/relationships/tags" Target="../tags/tag471.xml"/><Relationship Id="rId14" Type="http://schemas.openxmlformats.org/officeDocument/2006/relationships/image" Target="../media/image26.svg"/></Relationships>
</file>

<file path=ppt/slides/_rels/slide61.xml.rels><?xml version="1.0" encoding="UTF-8" standalone="yes"?>
<Relationships xmlns="http://schemas.openxmlformats.org/package/2006/relationships"><Relationship Id="rId8" Type="http://schemas.openxmlformats.org/officeDocument/2006/relationships/tags" Target="../tags/tag481.xml"/><Relationship Id="rId13" Type="http://schemas.openxmlformats.org/officeDocument/2006/relationships/image" Target="../media/image26.svg"/><Relationship Id="rId3" Type="http://schemas.openxmlformats.org/officeDocument/2006/relationships/tags" Target="../tags/tag476.xml"/><Relationship Id="rId7" Type="http://schemas.openxmlformats.org/officeDocument/2006/relationships/tags" Target="../tags/tag480.xml"/><Relationship Id="rId12" Type="http://schemas.openxmlformats.org/officeDocument/2006/relationships/image" Target="../media/image25.png"/><Relationship Id="rId2" Type="http://schemas.openxmlformats.org/officeDocument/2006/relationships/tags" Target="../tags/tag475.xml"/><Relationship Id="rId1" Type="http://schemas.openxmlformats.org/officeDocument/2006/relationships/tags" Target="../tags/tag474.xml"/><Relationship Id="rId6" Type="http://schemas.openxmlformats.org/officeDocument/2006/relationships/tags" Target="../tags/tag479.xml"/><Relationship Id="rId11" Type="http://schemas.openxmlformats.org/officeDocument/2006/relationships/slideLayout" Target="../slideLayouts/slideLayout7.xml"/><Relationship Id="rId5" Type="http://schemas.openxmlformats.org/officeDocument/2006/relationships/tags" Target="../tags/tag478.xml"/><Relationship Id="rId10" Type="http://schemas.openxmlformats.org/officeDocument/2006/relationships/tags" Target="../tags/tag483.xml"/><Relationship Id="rId4" Type="http://schemas.openxmlformats.org/officeDocument/2006/relationships/tags" Target="../tags/tag477.xml"/><Relationship Id="rId9" Type="http://schemas.openxmlformats.org/officeDocument/2006/relationships/tags" Target="../tags/tag482.xml"/><Relationship Id="rId14" Type="http://schemas.openxmlformats.org/officeDocument/2006/relationships/image" Target="../media/image44.png"/></Relationships>
</file>

<file path=ppt/slides/_rels/slide62.xml.rels><?xml version="1.0" encoding="UTF-8" standalone="yes"?>
<Relationships xmlns="http://schemas.openxmlformats.org/package/2006/relationships"><Relationship Id="rId8" Type="http://schemas.openxmlformats.org/officeDocument/2006/relationships/tags" Target="../tags/tag491.xml"/><Relationship Id="rId13" Type="http://schemas.openxmlformats.org/officeDocument/2006/relationships/tags" Target="../tags/tag496.xml"/><Relationship Id="rId3" Type="http://schemas.openxmlformats.org/officeDocument/2006/relationships/tags" Target="../tags/tag486.xml"/><Relationship Id="rId7" Type="http://schemas.openxmlformats.org/officeDocument/2006/relationships/tags" Target="../tags/tag490.xml"/><Relationship Id="rId12" Type="http://schemas.openxmlformats.org/officeDocument/2006/relationships/tags" Target="../tags/tag495.xml"/><Relationship Id="rId2" Type="http://schemas.openxmlformats.org/officeDocument/2006/relationships/tags" Target="../tags/tag485.xml"/><Relationship Id="rId16" Type="http://schemas.openxmlformats.org/officeDocument/2006/relationships/image" Target="../media/image26.svg"/><Relationship Id="rId1" Type="http://schemas.openxmlformats.org/officeDocument/2006/relationships/tags" Target="../tags/tag484.xml"/><Relationship Id="rId6" Type="http://schemas.openxmlformats.org/officeDocument/2006/relationships/tags" Target="../tags/tag489.xml"/><Relationship Id="rId11" Type="http://schemas.openxmlformats.org/officeDocument/2006/relationships/tags" Target="../tags/tag494.xml"/><Relationship Id="rId5" Type="http://schemas.openxmlformats.org/officeDocument/2006/relationships/tags" Target="../tags/tag488.xml"/><Relationship Id="rId15" Type="http://schemas.openxmlformats.org/officeDocument/2006/relationships/image" Target="../media/image25.png"/><Relationship Id="rId10" Type="http://schemas.openxmlformats.org/officeDocument/2006/relationships/tags" Target="../tags/tag493.xml"/><Relationship Id="rId4" Type="http://schemas.openxmlformats.org/officeDocument/2006/relationships/tags" Target="../tags/tag487.xml"/><Relationship Id="rId9" Type="http://schemas.openxmlformats.org/officeDocument/2006/relationships/tags" Target="../tags/tag492.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504.xml"/><Relationship Id="rId3" Type="http://schemas.openxmlformats.org/officeDocument/2006/relationships/tags" Target="../tags/tag499.xml"/><Relationship Id="rId7" Type="http://schemas.openxmlformats.org/officeDocument/2006/relationships/tags" Target="../tags/tag503.xml"/><Relationship Id="rId2" Type="http://schemas.openxmlformats.org/officeDocument/2006/relationships/tags" Target="../tags/tag498.xml"/><Relationship Id="rId1" Type="http://schemas.openxmlformats.org/officeDocument/2006/relationships/tags" Target="../tags/tag497.xml"/><Relationship Id="rId6" Type="http://schemas.openxmlformats.org/officeDocument/2006/relationships/tags" Target="../tags/tag502.xml"/><Relationship Id="rId11" Type="http://schemas.openxmlformats.org/officeDocument/2006/relationships/image" Target="../media/image26.svg"/><Relationship Id="rId5" Type="http://schemas.openxmlformats.org/officeDocument/2006/relationships/tags" Target="../tags/tag501.xml"/><Relationship Id="rId10" Type="http://schemas.openxmlformats.org/officeDocument/2006/relationships/image" Target="../media/image25.png"/><Relationship Id="rId4" Type="http://schemas.openxmlformats.org/officeDocument/2006/relationships/tags" Target="../tags/tag500.xml"/><Relationship Id="rId9"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512.xml"/><Relationship Id="rId13" Type="http://schemas.openxmlformats.org/officeDocument/2006/relationships/image" Target="../media/image26.svg"/><Relationship Id="rId3" Type="http://schemas.openxmlformats.org/officeDocument/2006/relationships/tags" Target="../tags/tag507.xml"/><Relationship Id="rId7" Type="http://schemas.openxmlformats.org/officeDocument/2006/relationships/tags" Target="../tags/tag511.xml"/><Relationship Id="rId12" Type="http://schemas.openxmlformats.org/officeDocument/2006/relationships/image" Target="../media/image25.png"/><Relationship Id="rId2" Type="http://schemas.openxmlformats.org/officeDocument/2006/relationships/tags" Target="../tags/tag506.xml"/><Relationship Id="rId1" Type="http://schemas.openxmlformats.org/officeDocument/2006/relationships/tags" Target="../tags/tag505.xml"/><Relationship Id="rId6" Type="http://schemas.openxmlformats.org/officeDocument/2006/relationships/tags" Target="../tags/tag510.xml"/><Relationship Id="rId11" Type="http://schemas.openxmlformats.org/officeDocument/2006/relationships/slideLayout" Target="../slideLayouts/slideLayout7.xml"/><Relationship Id="rId5" Type="http://schemas.openxmlformats.org/officeDocument/2006/relationships/tags" Target="../tags/tag509.xml"/><Relationship Id="rId10" Type="http://schemas.openxmlformats.org/officeDocument/2006/relationships/tags" Target="../tags/tag514.xml"/><Relationship Id="rId4" Type="http://schemas.openxmlformats.org/officeDocument/2006/relationships/tags" Target="../tags/tag508.xml"/><Relationship Id="rId9" Type="http://schemas.openxmlformats.org/officeDocument/2006/relationships/tags" Target="../tags/tag513.xml"/></Relationships>
</file>

<file path=ppt/slides/_rels/slide6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517.xml"/><Relationship Id="rId7" Type="http://schemas.openxmlformats.org/officeDocument/2006/relationships/image" Target="../media/image25.png"/><Relationship Id="rId2" Type="http://schemas.openxmlformats.org/officeDocument/2006/relationships/tags" Target="../tags/tag516.xml"/><Relationship Id="rId1" Type="http://schemas.openxmlformats.org/officeDocument/2006/relationships/tags" Target="../tags/tag515.xml"/><Relationship Id="rId6" Type="http://schemas.openxmlformats.org/officeDocument/2006/relationships/slideLayout" Target="../slideLayouts/slideLayout7.xml"/><Relationship Id="rId5" Type="http://schemas.openxmlformats.org/officeDocument/2006/relationships/tags" Target="../tags/tag519.xml"/><Relationship Id="rId4" Type="http://schemas.openxmlformats.org/officeDocument/2006/relationships/tags" Target="../tags/tag518.xml"/></Relationships>
</file>

<file path=ppt/slides/_rels/slide66.xml.rels><?xml version="1.0" encoding="UTF-8" standalone="yes"?>
<Relationships xmlns="http://schemas.openxmlformats.org/package/2006/relationships"><Relationship Id="rId8" Type="http://schemas.openxmlformats.org/officeDocument/2006/relationships/tags" Target="../tags/tag527.xml"/><Relationship Id="rId3" Type="http://schemas.openxmlformats.org/officeDocument/2006/relationships/tags" Target="../tags/tag522.xml"/><Relationship Id="rId7" Type="http://schemas.openxmlformats.org/officeDocument/2006/relationships/tags" Target="../tags/tag526.xml"/><Relationship Id="rId2" Type="http://schemas.openxmlformats.org/officeDocument/2006/relationships/tags" Target="../tags/tag521.xml"/><Relationship Id="rId1" Type="http://schemas.openxmlformats.org/officeDocument/2006/relationships/tags" Target="../tags/tag520.xml"/><Relationship Id="rId6" Type="http://schemas.openxmlformats.org/officeDocument/2006/relationships/tags" Target="../tags/tag525.xml"/><Relationship Id="rId11" Type="http://schemas.openxmlformats.org/officeDocument/2006/relationships/image" Target="../media/image26.svg"/><Relationship Id="rId5" Type="http://schemas.openxmlformats.org/officeDocument/2006/relationships/tags" Target="../tags/tag524.xml"/><Relationship Id="rId10" Type="http://schemas.openxmlformats.org/officeDocument/2006/relationships/image" Target="../media/image25.png"/><Relationship Id="rId4" Type="http://schemas.openxmlformats.org/officeDocument/2006/relationships/tags" Target="../tags/tag523.xml"/><Relationship Id="rId9"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535.xml"/><Relationship Id="rId3" Type="http://schemas.openxmlformats.org/officeDocument/2006/relationships/tags" Target="../tags/tag530.xml"/><Relationship Id="rId7" Type="http://schemas.openxmlformats.org/officeDocument/2006/relationships/tags" Target="../tags/tag534.xml"/><Relationship Id="rId12" Type="http://schemas.openxmlformats.org/officeDocument/2006/relationships/image" Target="../media/image26.svg"/><Relationship Id="rId2" Type="http://schemas.openxmlformats.org/officeDocument/2006/relationships/tags" Target="../tags/tag529.xml"/><Relationship Id="rId1" Type="http://schemas.openxmlformats.org/officeDocument/2006/relationships/tags" Target="../tags/tag528.xml"/><Relationship Id="rId6" Type="http://schemas.openxmlformats.org/officeDocument/2006/relationships/tags" Target="../tags/tag533.xml"/><Relationship Id="rId11" Type="http://schemas.openxmlformats.org/officeDocument/2006/relationships/image" Target="../media/image25.png"/><Relationship Id="rId5" Type="http://schemas.openxmlformats.org/officeDocument/2006/relationships/tags" Target="../tags/tag532.xml"/><Relationship Id="rId10" Type="http://schemas.openxmlformats.org/officeDocument/2006/relationships/slideLayout" Target="../slideLayouts/slideLayout7.xml"/><Relationship Id="rId4" Type="http://schemas.openxmlformats.org/officeDocument/2006/relationships/tags" Target="../tags/tag531.xml"/><Relationship Id="rId9" Type="http://schemas.openxmlformats.org/officeDocument/2006/relationships/tags" Target="../tags/tag536.xml"/></Relationships>
</file>

<file path=ppt/slides/_rels/slide6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539.xml"/><Relationship Id="rId7" Type="http://schemas.openxmlformats.org/officeDocument/2006/relationships/image" Target="../media/image25.png"/><Relationship Id="rId2" Type="http://schemas.openxmlformats.org/officeDocument/2006/relationships/tags" Target="../tags/tag538.xml"/><Relationship Id="rId1" Type="http://schemas.openxmlformats.org/officeDocument/2006/relationships/tags" Target="../tags/tag537.xml"/><Relationship Id="rId6" Type="http://schemas.openxmlformats.org/officeDocument/2006/relationships/slideLayout" Target="../slideLayouts/slideLayout7.xml"/><Relationship Id="rId5" Type="http://schemas.openxmlformats.org/officeDocument/2006/relationships/tags" Target="../tags/tag541.xml"/><Relationship Id="rId4" Type="http://schemas.openxmlformats.org/officeDocument/2006/relationships/tags" Target="../tags/tag540.xml"/></Relationships>
</file>

<file path=ppt/slides/_rels/slide69.xml.rels><?xml version="1.0" encoding="UTF-8" standalone="yes"?>
<Relationships xmlns="http://schemas.openxmlformats.org/package/2006/relationships"><Relationship Id="rId8" Type="http://schemas.openxmlformats.org/officeDocument/2006/relationships/tags" Target="../tags/tag549.xml"/><Relationship Id="rId3" Type="http://schemas.openxmlformats.org/officeDocument/2006/relationships/tags" Target="../tags/tag544.xml"/><Relationship Id="rId7" Type="http://schemas.openxmlformats.org/officeDocument/2006/relationships/tags" Target="../tags/tag548.xml"/><Relationship Id="rId2" Type="http://schemas.openxmlformats.org/officeDocument/2006/relationships/tags" Target="../tags/tag543.xml"/><Relationship Id="rId1" Type="http://schemas.openxmlformats.org/officeDocument/2006/relationships/tags" Target="../tags/tag542.xml"/><Relationship Id="rId6" Type="http://schemas.openxmlformats.org/officeDocument/2006/relationships/tags" Target="../tags/tag547.xml"/><Relationship Id="rId11" Type="http://schemas.openxmlformats.org/officeDocument/2006/relationships/image" Target="../media/image26.svg"/><Relationship Id="rId5" Type="http://schemas.openxmlformats.org/officeDocument/2006/relationships/tags" Target="../tags/tag546.xml"/><Relationship Id="rId10" Type="http://schemas.openxmlformats.org/officeDocument/2006/relationships/image" Target="../media/image25.png"/><Relationship Id="rId4" Type="http://schemas.openxmlformats.org/officeDocument/2006/relationships/tags" Target="../tags/tag545.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69.xml"/><Relationship Id="rId13" Type="http://schemas.openxmlformats.org/officeDocument/2006/relationships/image" Target="../media/image13.svg"/><Relationship Id="rId3" Type="http://schemas.openxmlformats.org/officeDocument/2006/relationships/tags" Target="../tags/tag64.xml"/><Relationship Id="rId7" Type="http://schemas.openxmlformats.org/officeDocument/2006/relationships/tags" Target="../tags/tag68.xml"/><Relationship Id="rId12" Type="http://schemas.openxmlformats.org/officeDocument/2006/relationships/image" Target="../media/image11.png"/><Relationship Id="rId2" Type="http://schemas.openxmlformats.org/officeDocument/2006/relationships/tags" Target="../tags/tag63.xml"/><Relationship Id="rId16" Type="http://schemas.openxmlformats.org/officeDocument/2006/relationships/image" Target="../media/image16.png"/><Relationship Id="rId1" Type="http://schemas.openxmlformats.org/officeDocument/2006/relationships/tags" Target="../tags/tag62.xml"/><Relationship Id="rId6" Type="http://schemas.openxmlformats.org/officeDocument/2006/relationships/tags" Target="../tags/tag67.xml"/><Relationship Id="rId11" Type="http://schemas.openxmlformats.org/officeDocument/2006/relationships/image" Target="../media/image10.jpeg"/><Relationship Id="rId5" Type="http://schemas.openxmlformats.org/officeDocument/2006/relationships/tags" Target="../tags/tag66.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5.xml"/><Relationship Id="rId9" Type="http://schemas.openxmlformats.org/officeDocument/2006/relationships/tags" Target="../tags/tag70.xml"/><Relationship Id="rId14" Type="http://schemas.openxmlformats.org/officeDocument/2006/relationships/image" Target="../media/image14.png"/></Relationships>
</file>

<file path=ppt/slides/_rels/slide70.xml.rels><?xml version="1.0" encoding="UTF-8" standalone="yes"?>
<Relationships xmlns="http://schemas.openxmlformats.org/package/2006/relationships"><Relationship Id="rId8" Type="http://schemas.openxmlformats.org/officeDocument/2006/relationships/tags" Target="../tags/tag557.xml"/><Relationship Id="rId3" Type="http://schemas.openxmlformats.org/officeDocument/2006/relationships/tags" Target="../tags/tag552.xml"/><Relationship Id="rId7" Type="http://schemas.openxmlformats.org/officeDocument/2006/relationships/tags" Target="../tags/tag556.xml"/><Relationship Id="rId12" Type="http://schemas.openxmlformats.org/officeDocument/2006/relationships/image" Target="../media/image26.svg"/><Relationship Id="rId2" Type="http://schemas.openxmlformats.org/officeDocument/2006/relationships/tags" Target="../tags/tag551.xml"/><Relationship Id="rId1" Type="http://schemas.openxmlformats.org/officeDocument/2006/relationships/tags" Target="../tags/tag550.xml"/><Relationship Id="rId6" Type="http://schemas.openxmlformats.org/officeDocument/2006/relationships/tags" Target="../tags/tag555.xml"/><Relationship Id="rId11" Type="http://schemas.openxmlformats.org/officeDocument/2006/relationships/image" Target="../media/image25.png"/><Relationship Id="rId5" Type="http://schemas.openxmlformats.org/officeDocument/2006/relationships/tags" Target="../tags/tag554.xml"/><Relationship Id="rId10" Type="http://schemas.openxmlformats.org/officeDocument/2006/relationships/slideLayout" Target="../slideLayouts/slideLayout7.xml"/><Relationship Id="rId4" Type="http://schemas.openxmlformats.org/officeDocument/2006/relationships/tags" Target="../tags/tag553.xml"/><Relationship Id="rId9" Type="http://schemas.openxmlformats.org/officeDocument/2006/relationships/tags" Target="../tags/tag558.xml"/></Relationships>
</file>

<file path=ppt/slides/_rels/slide7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561.xml"/><Relationship Id="rId7" Type="http://schemas.openxmlformats.org/officeDocument/2006/relationships/image" Target="../media/image25.png"/><Relationship Id="rId2" Type="http://schemas.openxmlformats.org/officeDocument/2006/relationships/tags" Target="../tags/tag560.xml"/><Relationship Id="rId1" Type="http://schemas.openxmlformats.org/officeDocument/2006/relationships/tags" Target="../tags/tag559.xml"/><Relationship Id="rId6" Type="http://schemas.openxmlformats.org/officeDocument/2006/relationships/slideLayout" Target="../slideLayouts/slideLayout7.xml"/><Relationship Id="rId5" Type="http://schemas.openxmlformats.org/officeDocument/2006/relationships/tags" Target="../tags/tag563.xml"/><Relationship Id="rId4" Type="http://schemas.openxmlformats.org/officeDocument/2006/relationships/tags" Target="../tags/tag562.xml"/></Relationships>
</file>

<file path=ppt/slides/_rels/slide72.xml.rels><?xml version="1.0" encoding="UTF-8" standalone="yes"?>
<Relationships xmlns="http://schemas.openxmlformats.org/package/2006/relationships"><Relationship Id="rId8" Type="http://schemas.openxmlformats.org/officeDocument/2006/relationships/tags" Target="../tags/tag571.xml"/><Relationship Id="rId3" Type="http://schemas.openxmlformats.org/officeDocument/2006/relationships/tags" Target="../tags/tag566.xml"/><Relationship Id="rId7" Type="http://schemas.openxmlformats.org/officeDocument/2006/relationships/tags" Target="../tags/tag570.xml"/><Relationship Id="rId2" Type="http://schemas.openxmlformats.org/officeDocument/2006/relationships/tags" Target="../tags/tag565.xml"/><Relationship Id="rId1" Type="http://schemas.openxmlformats.org/officeDocument/2006/relationships/tags" Target="../tags/tag564.xml"/><Relationship Id="rId6" Type="http://schemas.openxmlformats.org/officeDocument/2006/relationships/tags" Target="../tags/tag569.xml"/><Relationship Id="rId11" Type="http://schemas.openxmlformats.org/officeDocument/2006/relationships/image" Target="../media/image26.svg"/><Relationship Id="rId5" Type="http://schemas.openxmlformats.org/officeDocument/2006/relationships/tags" Target="../tags/tag568.xml"/><Relationship Id="rId10" Type="http://schemas.openxmlformats.org/officeDocument/2006/relationships/image" Target="../media/image25.png"/><Relationship Id="rId4" Type="http://schemas.openxmlformats.org/officeDocument/2006/relationships/tags" Target="../tags/tag567.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579.xml"/><Relationship Id="rId3" Type="http://schemas.openxmlformats.org/officeDocument/2006/relationships/tags" Target="../tags/tag574.xml"/><Relationship Id="rId7" Type="http://schemas.openxmlformats.org/officeDocument/2006/relationships/tags" Target="../tags/tag578.xml"/><Relationship Id="rId12" Type="http://schemas.openxmlformats.org/officeDocument/2006/relationships/image" Target="../media/image26.svg"/><Relationship Id="rId2" Type="http://schemas.openxmlformats.org/officeDocument/2006/relationships/tags" Target="../tags/tag573.xml"/><Relationship Id="rId1" Type="http://schemas.openxmlformats.org/officeDocument/2006/relationships/tags" Target="../tags/tag572.xml"/><Relationship Id="rId6" Type="http://schemas.openxmlformats.org/officeDocument/2006/relationships/tags" Target="../tags/tag577.xml"/><Relationship Id="rId11" Type="http://schemas.openxmlformats.org/officeDocument/2006/relationships/image" Target="../media/image25.png"/><Relationship Id="rId5" Type="http://schemas.openxmlformats.org/officeDocument/2006/relationships/tags" Target="../tags/tag576.xml"/><Relationship Id="rId10" Type="http://schemas.openxmlformats.org/officeDocument/2006/relationships/slideLayout" Target="../slideLayouts/slideLayout7.xml"/><Relationship Id="rId4" Type="http://schemas.openxmlformats.org/officeDocument/2006/relationships/tags" Target="../tags/tag575.xml"/><Relationship Id="rId9" Type="http://schemas.openxmlformats.org/officeDocument/2006/relationships/tags" Target="../tags/tag580.xml"/></Relationships>
</file>

<file path=ppt/slides/_rels/slide74.xml.rels><?xml version="1.0" encoding="UTF-8" standalone="yes"?>
<Relationships xmlns="http://schemas.openxmlformats.org/package/2006/relationships"><Relationship Id="rId8" Type="http://schemas.openxmlformats.org/officeDocument/2006/relationships/tags" Target="../tags/tag588.xml"/><Relationship Id="rId13" Type="http://schemas.openxmlformats.org/officeDocument/2006/relationships/image" Target="../media/image25.png"/><Relationship Id="rId3" Type="http://schemas.openxmlformats.org/officeDocument/2006/relationships/tags" Target="../tags/tag583.xml"/><Relationship Id="rId7" Type="http://schemas.openxmlformats.org/officeDocument/2006/relationships/tags" Target="../tags/tag587.xml"/><Relationship Id="rId12" Type="http://schemas.openxmlformats.org/officeDocument/2006/relationships/slideLayout" Target="../slideLayouts/slideLayout7.xml"/><Relationship Id="rId2" Type="http://schemas.openxmlformats.org/officeDocument/2006/relationships/tags" Target="../tags/tag582.xml"/><Relationship Id="rId16" Type="http://schemas.openxmlformats.org/officeDocument/2006/relationships/image" Target="../media/image55.png"/><Relationship Id="rId1" Type="http://schemas.openxmlformats.org/officeDocument/2006/relationships/tags" Target="../tags/tag581.xml"/><Relationship Id="rId6" Type="http://schemas.openxmlformats.org/officeDocument/2006/relationships/tags" Target="../tags/tag586.xml"/><Relationship Id="rId11" Type="http://schemas.openxmlformats.org/officeDocument/2006/relationships/tags" Target="../tags/tag591.xml"/><Relationship Id="rId5" Type="http://schemas.openxmlformats.org/officeDocument/2006/relationships/tags" Target="../tags/tag585.xml"/><Relationship Id="rId15" Type="http://schemas.openxmlformats.org/officeDocument/2006/relationships/image" Target="../media/image54.png"/><Relationship Id="rId10" Type="http://schemas.openxmlformats.org/officeDocument/2006/relationships/tags" Target="../tags/tag590.xml"/><Relationship Id="rId4" Type="http://schemas.openxmlformats.org/officeDocument/2006/relationships/tags" Target="../tags/tag584.xml"/><Relationship Id="rId9" Type="http://schemas.openxmlformats.org/officeDocument/2006/relationships/tags" Target="../tags/tag589.xml"/><Relationship Id="rId14" Type="http://schemas.openxmlformats.org/officeDocument/2006/relationships/image" Target="../media/image26.svg"/></Relationships>
</file>

<file path=ppt/slides/_rels/slide75.xml.rels><?xml version="1.0" encoding="UTF-8" standalone="yes"?>
<Relationships xmlns="http://schemas.openxmlformats.org/package/2006/relationships"><Relationship Id="rId8" Type="http://schemas.openxmlformats.org/officeDocument/2006/relationships/tags" Target="../tags/tag599.xml"/><Relationship Id="rId13" Type="http://schemas.openxmlformats.org/officeDocument/2006/relationships/image" Target="../media/image25.png"/><Relationship Id="rId18" Type="http://schemas.openxmlformats.org/officeDocument/2006/relationships/image" Target="../media/image59.png"/><Relationship Id="rId3" Type="http://schemas.openxmlformats.org/officeDocument/2006/relationships/tags" Target="../tags/tag594.xml"/><Relationship Id="rId7" Type="http://schemas.openxmlformats.org/officeDocument/2006/relationships/tags" Target="../tags/tag598.xml"/><Relationship Id="rId12" Type="http://schemas.openxmlformats.org/officeDocument/2006/relationships/slideLayout" Target="../slideLayouts/slideLayout7.xml"/><Relationship Id="rId17" Type="http://schemas.openxmlformats.org/officeDocument/2006/relationships/image" Target="../media/image58.png"/><Relationship Id="rId2" Type="http://schemas.openxmlformats.org/officeDocument/2006/relationships/tags" Target="../tags/tag593.xml"/><Relationship Id="rId16" Type="http://schemas.openxmlformats.org/officeDocument/2006/relationships/image" Target="../media/image57.png"/><Relationship Id="rId1" Type="http://schemas.openxmlformats.org/officeDocument/2006/relationships/tags" Target="../tags/tag592.xml"/><Relationship Id="rId6" Type="http://schemas.openxmlformats.org/officeDocument/2006/relationships/tags" Target="../tags/tag597.xml"/><Relationship Id="rId11" Type="http://schemas.openxmlformats.org/officeDocument/2006/relationships/tags" Target="../tags/tag602.xml"/><Relationship Id="rId5" Type="http://schemas.openxmlformats.org/officeDocument/2006/relationships/tags" Target="../tags/tag596.xml"/><Relationship Id="rId15" Type="http://schemas.openxmlformats.org/officeDocument/2006/relationships/image" Target="../media/image56.png"/><Relationship Id="rId10" Type="http://schemas.openxmlformats.org/officeDocument/2006/relationships/tags" Target="../tags/tag601.xml"/><Relationship Id="rId4" Type="http://schemas.openxmlformats.org/officeDocument/2006/relationships/tags" Target="../tags/tag595.xml"/><Relationship Id="rId9" Type="http://schemas.openxmlformats.org/officeDocument/2006/relationships/tags" Target="../tags/tag600.xml"/><Relationship Id="rId14" Type="http://schemas.openxmlformats.org/officeDocument/2006/relationships/image" Target="../media/image26.svg"/></Relationships>
</file>

<file path=ppt/slides/_rels/slide76.xml.rels><?xml version="1.0" encoding="UTF-8" standalone="yes"?>
<Relationships xmlns="http://schemas.openxmlformats.org/package/2006/relationships"><Relationship Id="rId8" Type="http://schemas.openxmlformats.org/officeDocument/2006/relationships/tags" Target="../tags/tag610.xml"/><Relationship Id="rId13" Type="http://schemas.openxmlformats.org/officeDocument/2006/relationships/image" Target="../media/image60.png"/><Relationship Id="rId3" Type="http://schemas.openxmlformats.org/officeDocument/2006/relationships/tags" Target="../tags/tag605.xml"/><Relationship Id="rId7" Type="http://schemas.openxmlformats.org/officeDocument/2006/relationships/tags" Target="../tags/tag609.xml"/><Relationship Id="rId12" Type="http://schemas.openxmlformats.org/officeDocument/2006/relationships/image" Target="../media/image26.svg"/><Relationship Id="rId2" Type="http://schemas.openxmlformats.org/officeDocument/2006/relationships/tags" Target="../tags/tag604.xml"/><Relationship Id="rId1" Type="http://schemas.openxmlformats.org/officeDocument/2006/relationships/tags" Target="../tags/tag603.xml"/><Relationship Id="rId6" Type="http://schemas.openxmlformats.org/officeDocument/2006/relationships/tags" Target="../tags/tag608.xml"/><Relationship Id="rId11" Type="http://schemas.openxmlformats.org/officeDocument/2006/relationships/image" Target="../media/image25.png"/><Relationship Id="rId5" Type="http://schemas.openxmlformats.org/officeDocument/2006/relationships/tags" Target="../tags/tag607.xml"/><Relationship Id="rId10" Type="http://schemas.openxmlformats.org/officeDocument/2006/relationships/slideLayout" Target="../slideLayouts/slideLayout7.xml"/><Relationship Id="rId4" Type="http://schemas.openxmlformats.org/officeDocument/2006/relationships/tags" Target="../tags/tag606.xml"/><Relationship Id="rId9" Type="http://schemas.openxmlformats.org/officeDocument/2006/relationships/tags" Target="../tags/tag611.xml"/></Relationships>
</file>

<file path=ppt/slides/_rels/slide77.xml.rels><?xml version="1.0" encoding="UTF-8" standalone="yes"?>
<Relationships xmlns="http://schemas.openxmlformats.org/package/2006/relationships"><Relationship Id="rId8" Type="http://schemas.openxmlformats.org/officeDocument/2006/relationships/tags" Target="../tags/tag619.xml"/><Relationship Id="rId3" Type="http://schemas.openxmlformats.org/officeDocument/2006/relationships/tags" Target="../tags/tag614.xml"/><Relationship Id="rId7" Type="http://schemas.openxmlformats.org/officeDocument/2006/relationships/tags" Target="../tags/tag618.xml"/><Relationship Id="rId12" Type="http://schemas.openxmlformats.org/officeDocument/2006/relationships/image" Target="../media/image60.png"/><Relationship Id="rId2" Type="http://schemas.openxmlformats.org/officeDocument/2006/relationships/tags" Target="../tags/tag613.xml"/><Relationship Id="rId1" Type="http://schemas.openxmlformats.org/officeDocument/2006/relationships/tags" Target="../tags/tag612.xml"/><Relationship Id="rId6" Type="http://schemas.openxmlformats.org/officeDocument/2006/relationships/tags" Target="../tags/tag617.xml"/><Relationship Id="rId11" Type="http://schemas.openxmlformats.org/officeDocument/2006/relationships/image" Target="../media/image26.svg"/><Relationship Id="rId5" Type="http://schemas.openxmlformats.org/officeDocument/2006/relationships/tags" Target="../tags/tag616.xml"/><Relationship Id="rId10" Type="http://schemas.openxmlformats.org/officeDocument/2006/relationships/image" Target="../media/image25.png"/><Relationship Id="rId4" Type="http://schemas.openxmlformats.org/officeDocument/2006/relationships/tags" Target="../tags/tag615.xml"/><Relationship Id="rId9"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627.xml"/><Relationship Id="rId13" Type="http://schemas.openxmlformats.org/officeDocument/2006/relationships/image" Target="../media/image61.png"/><Relationship Id="rId3" Type="http://schemas.openxmlformats.org/officeDocument/2006/relationships/tags" Target="../tags/tag622.xml"/><Relationship Id="rId7" Type="http://schemas.openxmlformats.org/officeDocument/2006/relationships/tags" Target="../tags/tag626.xml"/><Relationship Id="rId12" Type="http://schemas.openxmlformats.org/officeDocument/2006/relationships/image" Target="../media/image26.svg"/><Relationship Id="rId2" Type="http://schemas.openxmlformats.org/officeDocument/2006/relationships/tags" Target="../tags/tag621.xml"/><Relationship Id="rId1" Type="http://schemas.openxmlformats.org/officeDocument/2006/relationships/tags" Target="../tags/tag620.xml"/><Relationship Id="rId6" Type="http://schemas.openxmlformats.org/officeDocument/2006/relationships/tags" Target="../tags/tag625.xml"/><Relationship Id="rId11" Type="http://schemas.openxmlformats.org/officeDocument/2006/relationships/image" Target="../media/image25.png"/><Relationship Id="rId5" Type="http://schemas.openxmlformats.org/officeDocument/2006/relationships/tags" Target="../tags/tag624.xml"/><Relationship Id="rId10" Type="http://schemas.openxmlformats.org/officeDocument/2006/relationships/slideLayout" Target="../slideLayouts/slideLayout7.xml"/><Relationship Id="rId4" Type="http://schemas.openxmlformats.org/officeDocument/2006/relationships/tags" Target="../tags/tag623.xml"/><Relationship Id="rId9" Type="http://schemas.openxmlformats.org/officeDocument/2006/relationships/tags" Target="../tags/tag628.xml"/></Relationships>
</file>

<file path=ppt/slides/_rels/slide79.xml.rels><?xml version="1.0" encoding="UTF-8" standalone="yes"?>
<Relationships xmlns="http://schemas.openxmlformats.org/package/2006/relationships"><Relationship Id="rId8" Type="http://schemas.openxmlformats.org/officeDocument/2006/relationships/tags" Target="../tags/tag636.xml"/><Relationship Id="rId13" Type="http://schemas.openxmlformats.org/officeDocument/2006/relationships/image" Target="../media/image62.png"/><Relationship Id="rId3" Type="http://schemas.openxmlformats.org/officeDocument/2006/relationships/tags" Target="../tags/tag631.xml"/><Relationship Id="rId7" Type="http://schemas.openxmlformats.org/officeDocument/2006/relationships/tags" Target="../tags/tag635.xml"/><Relationship Id="rId12" Type="http://schemas.openxmlformats.org/officeDocument/2006/relationships/image" Target="../media/image26.svg"/><Relationship Id="rId2" Type="http://schemas.openxmlformats.org/officeDocument/2006/relationships/tags" Target="../tags/tag630.xml"/><Relationship Id="rId1" Type="http://schemas.openxmlformats.org/officeDocument/2006/relationships/tags" Target="../tags/tag629.xml"/><Relationship Id="rId6" Type="http://schemas.openxmlformats.org/officeDocument/2006/relationships/tags" Target="../tags/tag634.xml"/><Relationship Id="rId11" Type="http://schemas.openxmlformats.org/officeDocument/2006/relationships/image" Target="../media/image25.png"/><Relationship Id="rId5" Type="http://schemas.openxmlformats.org/officeDocument/2006/relationships/tags" Target="../tags/tag633.xml"/><Relationship Id="rId10" Type="http://schemas.openxmlformats.org/officeDocument/2006/relationships/slideLayout" Target="../slideLayouts/slideLayout7.xml"/><Relationship Id="rId4" Type="http://schemas.openxmlformats.org/officeDocument/2006/relationships/tags" Target="../tags/tag632.xml"/><Relationship Id="rId9" Type="http://schemas.openxmlformats.org/officeDocument/2006/relationships/tags" Target="../tags/tag637.xml"/></Relationships>
</file>

<file path=ppt/slides/_rels/slide8.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73.xml"/><Relationship Id="rId7" Type="http://schemas.openxmlformats.org/officeDocument/2006/relationships/image" Target="../media/image25.pn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slideLayout" Target="../slideLayouts/slideLayout7.xml"/><Relationship Id="rId5" Type="http://schemas.openxmlformats.org/officeDocument/2006/relationships/tags" Target="../tags/tag75.xml"/><Relationship Id="rId4" Type="http://schemas.openxmlformats.org/officeDocument/2006/relationships/tags" Target="../tags/tag74.xml"/><Relationship Id="rId9" Type="http://schemas.openxmlformats.org/officeDocument/2006/relationships/image" Target="../media/image27.png"/></Relationships>
</file>

<file path=ppt/slides/_rels/slide80.xml.rels><?xml version="1.0" encoding="UTF-8" standalone="yes"?>
<Relationships xmlns="http://schemas.openxmlformats.org/package/2006/relationships"><Relationship Id="rId8" Type="http://schemas.openxmlformats.org/officeDocument/2006/relationships/tags" Target="../tags/tag645.xml"/><Relationship Id="rId13" Type="http://schemas.openxmlformats.org/officeDocument/2006/relationships/image" Target="../media/image25.png"/><Relationship Id="rId3" Type="http://schemas.openxmlformats.org/officeDocument/2006/relationships/tags" Target="../tags/tag640.xml"/><Relationship Id="rId7" Type="http://schemas.openxmlformats.org/officeDocument/2006/relationships/tags" Target="../tags/tag644.xml"/><Relationship Id="rId12" Type="http://schemas.openxmlformats.org/officeDocument/2006/relationships/slideLayout" Target="../slideLayouts/slideLayout7.xml"/><Relationship Id="rId2" Type="http://schemas.openxmlformats.org/officeDocument/2006/relationships/tags" Target="../tags/tag639.xml"/><Relationship Id="rId16" Type="http://schemas.openxmlformats.org/officeDocument/2006/relationships/image" Target="../media/image55.png"/><Relationship Id="rId1" Type="http://schemas.openxmlformats.org/officeDocument/2006/relationships/tags" Target="../tags/tag638.xml"/><Relationship Id="rId6" Type="http://schemas.openxmlformats.org/officeDocument/2006/relationships/tags" Target="../tags/tag643.xml"/><Relationship Id="rId11" Type="http://schemas.openxmlformats.org/officeDocument/2006/relationships/tags" Target="../tags/tag648.xml"/><Relationship Id="rId5" Type="http://schemas.openxmlformats.org/officeDocument/2006/relationships/tags" Target="../tags/tag642.xml"/><Relationship Id="rId15" Type="http://schemas.openxmlformats.org/officeDocument/2006/relationships/image" Target="../media/image54.png"/><Relationship Id="rId10" Type="http://schemas.openxmlformats.org/officeDocument/2006/relationships/tags" Target="../tags/tag647.xml"/><Relationship Id="rId4" Type="http://schemas.openxmlformats.org/officeDocument/2006/relationships/tags" Target="../tags/tag641.xml"/><Relationship Id="rId9" Type="http://schemas.openxmlformats.org/officeDocument/2006/relationships/tags" Target="../tags/tag646.xml"/><Relationship Id="rId14" Type="http://schemas.openxmlformats.org/officeDocument/2006/relationships/image" Target="../media/image26.svg"/></Relationships>
</file>

<file path=ppt/slides/_rels/slide81.xml.rels><?xml version="1.0" encoding="UTF-8" standalone="yes"?>
<Relationships xmlns="http://schemas.openxmlformats.org/package/2006/relationships"><Relationship Id="rId8" Type="http://schemas.openxmlformats.org/officeDocument/2006/relationships/tags" Target="../tags/tag656.xml"/><Relationship Id="rId13" Type="http://schemas.openxmlformats.org/officeDocument/2006/relationships/image" Target="../media/image25.png"/><Relationship Id="rId3" Type="http://schemas.openxmlformats.org/officeDocument/2006/relationships/tags" Target="../tags/tag651.xml"/><Relationship Id="rId7" Type="http://schemas.openxmlformats.org/officeDocument/2006/relationships/tags" Target="../tags/tag655.xml"/><Relationship Id="rId12" Type="http://schemas.openxmlformats.org/officeDocument/2006/relationships/slideLayout" Target="../slideLayouts/slideLayout7.xml"/><Relationship Id="rId17" Type="http://schemas.openxmlformats.org/officeDocument/2006/relationships/image" Target="../media/image65.png"/><Relationship Id="rId2" Type="http://schemas.openxmlformats.org/officeDocument/2006/relationships/tags" Target="../tags/tag650.xml"/><Relationship Id="rId16" Type="http://schemas.openxmlformats.org/officeDocument/2006/relationships/image" Target="../media/image64.png"/><Relationship Id="rId1" Type="http://schemas.openxmlformats.org/officeDocument/2006/relationships/tags" Target="../tags/tag649.xml"/><Relationship Id="rId6" Type="http://schemas.openxmlformats.org/officeDocument/2006/relationships/tags" Target="../tags/tag654.xml"/><Relationship Id="rId11" Type="http://schemas.openxmlformats.org/officeDocument/2006/relationships/tags" Target="../tags/tag659.xml"/><Relationship Id="rId5" Type="http://schemas.openxmlformats.org/officeDocument/2006/relationships/tags" Target="../tags/tag653.xml"/><Relationship Id="rId15" Type="http://schemas.openxmlformats.org/officeDocument/2006/relationships/image" Target="../media/image63.jpg"/><Relationship Id="rId10" Type="http://schemas.openxmlformats.org/officeDocument/2006/relationships/tags" Target="../tags/tag658.xml"/><Relationship Id="rId4" Type="http://schemas.openxmlformats.org/officeDocument/2006/relationships/tags" Target="../tags/tag652.xml"/><Relationship Id="rId9" Type="http://schemas.openxmlformats.org/officeDocument/2006/relationships/tags" Target="../tags/tag657.xml"/><Relationship Id="rId14" Type="http://schemas.openxmlformats.org/officeDocument/2006/relationships/image" Target="../media/image26.svg"/></Relationships>
</file>

<file path=ppt/slides/_rels/slide8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4.png"/><Relationship Id="rId3" Type="http://schemas.openxmlformats.org/officeDocument/2006/relationships/tags" Target="../tags/tag662.xml"/><Relationship Id="rId7" Type="http://schemas.openxmlformats.org/officeDocument/2006/relationships/slideLayout" Target="../slideLayouts/slideLayout7.xml"/><Relationship Id="rId12" Type="http://schemas.openxmlformats.org/officeDocument/2006/relationships/image" Target="../media/image23.svg"/><Relationship Id="rId2" Type="http://schemas.openxmlformats.org/officeDocument/2006/relationships/tags" Target="../tags/tag661.xml"/><Relationship Id="rId1" Type="http://schemas.openxmlformats.org/officeDocument/2006/relationships/tags" Target="../tags/tag660.xml"/><Relationship Id="rId6" Type="http://schemas.openxmlformats.org/officeDocument/2006/relationships/tags" Target="../tags/tag665.xml"/><Relationship Id="rId11" Type="http://schemas.openxmlformats.org/officeDocument/2006/relationships/image" Target="../media/image5.png"/><Relationship Id="rId5" Type="http://schemas.openxmlformats.org/officeDocument/2006/relationships/tags" Target="../tags/tag664.xml"/><Relationship Id="rId10" Type="http://schemas.openxmlformats.org/officeDocument/2006/relationships/image" Target="../media/image22.svg"/><Relationship Id="rId4" Type="http://schemas.openxmlformats.org/officeDocument/2006/relationships/tags" Target="../tags/tag663.xml"/><Relationship Id="rId9" Type="http://schemas.openxmlformats.org/officeDocument/2006/relationships/image" Target="../media/image3.png"/></Relationships>
</file>

<file path=ppt/slides/_rels/slide83.xml.rels><?xml version="1.0" encoding="UTF-8" standalone="yes"?>
<Relationships xmlns="http://schemas.openxmlformats.org/package/2006/relationships"><Relationship Id="rId8" Type="http://schemas.openxmlformats.org/officeDocument/2006/relationships/tags" Target="../tags/tag673.xml"/><Relationship Id="rId13" Type="http://schemas.openxmlformats.org/officeDocument/2006/relationships/image" Target="../media/image13.svg"/><Relationship Id="rId3" Type="http://schemas.openxmlformats.org/officeDocument/2006/relationships/tags" Target="../tags/tag668.xml"/><Relationship Id="rId7" Type="http://schemas.openxmlformats.org/officeDocument/2006/relationships/tags" Target="../tags/tag672.xml"/><Relationship Id="rId12" Type="http://schemas.openxmlformats.org/officeDocument/2006/relationships/image" Target="../media/image11.png"/><Relationship Id="rId2" Type="http://schemas.openxmlformats.org/officeDocument/2006/relationships/tags" Target="../tags/tag667.xml"/><Relationship Id="rId16" Type="http://schemas.openxmlformats.org/officeDocument/2006/relationships/image" Target="../media/image16.png"/><Relationship Id="rId1" Type="http://schemas.openxmlformats.org/officeDocument/2006/relationships/tags" Target="../tags/tag666.xml"/><Relationship Id="rId6" Type="http://schemas.openxmlformats.org/officeDocument/2006/relationships/tags" Target="../tags/tag671.xml"/><Relationship Id="rId11" Type="http://schemas.openxmlformats.org/officeDocument/2006/relationships/image" Target="../media/image10.jpeg"/><Relationship Id="rId5" Type="http://schemas.openxmlformats.org/officeDocument/2006/relationships/tags" Target="../tags/tag670.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69.xml"/><Relationship Id="rId9" Type="http://schemas.openxmlformats.org/officeDocument/2006/relationships/tags" Target="../tags/tag674.xml"/><Relationship Id="rId14" Type="http://schemas.openxmlformats.org/officeDocument/2006/relationships/image" Target="../media/image14.png"/></Relationships>
</file>

<file path=ppt/slides/_rels/slide84.xml.rels><?xml version="1.0" encoding="UTF-8" standalone="yes"?>
<Relationships xmlns="http://schemas.openxmlformats.org/package/2006/relationships"><Relationship Id="rId8" Type="http://schemas.openxmlformats.org/officeDocument/2006/relationships/tags" Target="../tags/tag682.xml"/><Relationship Id="rId13" Type="http://schemas.openxmlformats.org/officeDocument/2006/relationships/image" Target="../media/image66.png"/><Relationship Id="rId3" Type="http://schemas.openxmlformats.org/officeDocument/2006/relationships/tags" Target="../tags/tag677.xml"/><Relationship Id="rId7" Type="http://schemas.openxmlformats.org/officeDocument/2006/relationships/tags" Target="../tags/tag681.xml"/><Relationship Id="rId12" Type="http://schemas.openxmlformats.org/officeDocument/2006/relationships/image" Target="../media/image26.svg"/><Relationship Id="rId2" Type="http://schemas.openxmlformats.org/officeDocument/2006/relationships/tags" Target="../tags/tag676.xml"/><Relationship Id="rId1" Type="http://schemas.openxmlformats.org/officeDocument/2006/relationships/tags" Target="../tags/tag675.xml"/><Relationship Id="rId6" Type="http://schemas.openxmlformats.org/officeDocument/2006/relationships/tags" Target="../tags/tag680.xml"/><Relationship Id="rId11" Type="http://schemas.openxmlformats.org/officeDocument/2006/relationships/image" Target="../media/image25.png"/><Relationship Id="rId5" Type="http://schemas.openxmlformats.org/officeDocument/2006/relationships/tags" Target="../tags/tag679.xml"/><Relationship Id="rId10" Type="http://schemas.openxmlformats.org/officeDocument/2006/relationships/slideLayout" Target="../slideLayouts/slideLayout7.xml"/><Relationship Id="rId4" Type="http://schemas.openxmlformats.org/officeDocument/2006/relationships/tags" Target="../tags/tag678.xml"/><Relationship Id="rId9" Type="http://schemas.openxmlformats.org/officeDocument/2006/relationships/tags" Target="../tags/tag683.xml"/></Relationships>
</file>

<file path=ppt/slides/_rels/slide85.xml.rels><?xml version="1.0" encoding="UTF-8" standalone="yes"?>
<Relationships xmlns="http://schemas.openxmlformats.org/package/2006/relationships"><Relationship Id="rId8" Type="http://schemas.openxmlformats.org/officeDocument/2006/relationships/tags" Target="../tags/tag691.xml"/><Relationship Id="rId13" Type="http://schemas.openxmlformats.org/officeDocument/2006/relationships/image" Target="../media/image67.png"/><Relationship Id="rId3" Type="http://schemas.openxmlformats.org/officeDocument/2006/relationships/tags" Target="../tags/tag686.xml"/><Relationship Id="rId7" Type="http://schemas.openxmlformats.org/officeDocument/2006/relationships/tags" Target="../tags/tag690.xml"/><Relationship Id="rId12" Type="http://schemas.openxmlformats.org/officeDocument/2006/relationships/image" Target="../media/image26.svg"/><Relationship Id="rId2" Type="http://schemas.openxmlformats.org/officeDocument/2006/relationships/tags" Target="../tags/tag685.xml"/><Relationship Id="rId1" Type="http://schemas.openxmlformats.org/officeDocument/2006/relationships/tags" Target="../tags/tag684.xml"/><Relationship Id="rId6" Type="http://schemas.openxmlformats.org/officeDocument/2006/relationships/tags" Target="../tags/tag689.xml"/><Relationship Id="rId11" Type="http://schemas.openxmlformats.org/officeDocument/2006/relationships/image" Target="../media/image25.png"/><Relationship Id="rId5" Type="http://schemas.openxmlformats.org/officeDocument/2006/relationships/tags" Target="../tags/tag688.xml"/><Relationship Id="rId10" Type="http://schemas.openxmlformats.org/officeDocument/2006/relationships/slideLayout" Target="../slideLayouts/slideLayout7.xml"/><Relationship Id="rId4" Type="http://schemas.openxmlformats.org/officeDocument/2006/relationships/tags" Target="../tags/tag687.xml"/><Relationship Id="rId9" Type="http://schemas.openxmlformats.org/officeDocument/2006/relationships/tags" Target="../tags/tag692.xml"/></Relationships>
</file>

<file path=ppt/slides/_rels/slide86.xml.rels><?xml version="1.0" encoding="UTF-8" standalone="yes"?>
<Relationships xmlns="http://schemas.openxmlformats.org/package/2006/relationships"><Relationship Id="rId8" Type="http://schemas.openxmlformats.org/officeDocument/2006/relationships/tags" Target="../tags/tag700.xml"/><Relationship Id="rId3" Type="http://schemas.openxmlformats.org/officeDocument/2006/relationships/tags" Target="../tags/tag695.xml"/><Relationship Id="rId7" Type="http://schemas.openxmlformats.org/officeDocument/2006/relationships/tags" Target="../tags/tag699.xml"/><Relationship Id="rId12" Type="http://schemas.openxmlformats.org/officeDocument/2006/relationships/image" Target="../media/image48.png"/><Relationship Id="rId2" Type="http://schemas.openxmlformats.org/officeDocument/2006/relationships/tags" Target="../tags/tag694.xml"/><Relationship Id="rId1" Type="http://schemas.openxmlformats.org/officeDocument/2006/relationships/tags" Target="../tags/tag693.xml"/><Relationship Id="rId6" Type="http://schemas.openxmlformats.org/officeDocument/2006/relationships/tags" Target="../tags/tag698.xml"/><Relationship Id="rId11" Type="http://schemas.openxmlformats.org/officeDocument/2006/relationships/image" Target="../media/image26.svg"/><Relationship Id="rId5" Type="http://schemas.openxmlformats.org/officeDocument/2006/relationships/tags" Target="../tags/tag697.xml"/><Relationship Id="rId10" Type="http://schemas.openxmlformats.org/officeDocument/2006/relationships/image" Target="../media/image25.png"/><Relationship Id="rId4" Type="http://schemas.openxmlformats.org/officeDocument/2006/relationships/tags" Target="../tags/tag696.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708.xml"/><Relationship Id="rId13" Type="http://schemas.openxmlformats.org/officeDocument/2006/relationships/image" Target="../media/image68.png"/><Relationship Id="rId3" Type="http://schemas.openxmlformats.org/officeDocument/2006/relationships/tags" Target="../tags/tag703.xml"/><Relationship Id="rId7" Type="http://schemas.openxmlformats.org/officeDocument/2006/relationships/tags" Target="../tags/tag707.xml"/><Relationship Id="rId12" Type="http://schemas.openxmlformats.org/officeDocument/2006/relationships/image" Target="../media/image26.svg"/><Relationship Id="rId2" Type="http://schemas.openxmlformats.org/officeDocument/2006/relationships/tags" Target="../tags/tag702.xml"/><Relationship Id="rId1" Type="http://schemas.openxmlformats.org/officeDocument/2006/relationships/tags" Target="../tags/tag701.xml"/><Relationship Id="rId6" Type="http://schemas.openxmlformats.org/officeDocument/2006/relationships/tags" Target="../tags/tag706.xml"/><Relationship Id="rId11" Type="http://schemas.openxmlformats.org/officeDocument/2006/relationships/image" Target="../media/image25.png"/><Relationship Id="rId5" Type="http://schemas.openxmlformats.org/officeDocument/2006/relationships/tags" Target="../tags/tag705.xml"/><Relationship Id="rId10" Type="http://schemas.openxmlformats.org/officeDocument/2006/relationships/slideLayout" Target="../slideLayouts/slideLayout7.xml"/><Relationship Id="rId4" Type="http://schemas.openxmlformats.org/officeDocument/2006/relationships/tags" Target="../tags/tag704.xml"/><Relationship Id="rId9" Type="http://schemas.openxmlformats.org/officeDocument/2006/relationships/tags" Target="../tags/tag709.xml"/></Relationships>
</file>

<file path=ppt/slides/_rels/slide88.xml.rels><?xml version="1.0" encoding="UTF-8" standalone="yes"?>
<Relationships xmlns="http://schemas.openxmlformats.org/package/2006/relationships"><Relationship Id="rId8" Type="http://schemas.openxmlformats.org/officeDocument/2006/relationships/tags" Target="../tags/tag717.xml"/><Relationship Id="rId13" Type="http://schemas.openxmlformats.org/officeDocument/2006/relationships/image" Target="../media/image67.png"/><Relationship Id="rId3" Type="http://schemas.openxmlformats.org/officeDocument/2006/relationships/tags" Target="../tags/tag712.xml"/><Relationship Id="rId7" Type="http://schemas.openxmlformats.org/officeDocument/2006/relationships/tags" Target="../tags/tag716.xml"/><Relationship Id="rId12" Type="http://schemas.openxmlformats.org/officeDocument/2006/relationships/image" Target="../media/image26.svg"/><Relationship Id="rId2" Type="http://schemas.openxmlformats.org/officeDocument/2006/relationships/tags" Target="../tags/tag711.xml"/><Relationship Id="rId1" Type="http://schemas.openxmlformats.org/officeDocument/2006/relationships/tags" Target="../tags/tag710.xml"/><Relationship Id="rId6" Type="http://schemas.openxmlformats.org/officeDocument/2006/relationships/tags" Target="../tags/tag715.xml"/><Relationship Id="rId11" Type="http://schemas.openxmlformats.org/officeDocument/2006/relationships/image" Target="../media/image25.png"/><Relationship Id="rId5" Type="http://schemas.openxmlformats.org/officeDocument/2006/relationships/tags" Target="../tags/tag714.xml"/><Relationship Id="rId10" Type="http://schemas.openxmlformats.org/officeDocument/2006/relationships/slideLayout" Target="../slideLayouts/slideLayout7.xml"/><Relationship Id="rId4" Type="http://schemas.openxmlformats.org/officeDocument/2006/relationships/tags" Target="../tags/tag713.xml"/><Relationship Id="rId9" Type="http://schemas.openxmlformats.org/officeDocument/2006/relationships/tags" Target="../tags/tag718.xml"/></Relationships>
</file>

<file path=ppt/slides/_rels/slide89.xml.rels><?xml version="1.0" encoding="UTF-8" standalone="yes"?>
<Relationships xmlns="http://schemas.openxmlformats.org/package/2006/relationships"><Relationship Id="rId8" Type="http://schemas.openxmlformats.org/officeDocument/2006/relationships/tags" Target="../tags/tag726.xml"/><Relationship Id="rId3" Type="http://schemas.openxmlformats.org/officeDocument/2006/relationships/tags" Target="../tags/tag721.xml"/><Relationship Id="rId7" Type="http://schemas.openxmlformats.org/officeDocument/2006/relationships/tags" Target="../tags/tag725.xml"/><Relationship Id="rId12" Type="http://schemas.openxmlformats.org/officeDocument/2006/relationships/image" Target="../media/image48.png"/><Relationship Id="rId2" Type="http://schemas.openxmlformats.org/officeDocument/2006/relationships/tags" Target="../tags/tag720.xml"/><Relationship Id="rId1" Type="http://schemas.openxmlformats.org/officeDocument/2006/relationships/tags" Target="../tags/tag719.xml"/><Relationship Id="rId6" Type="http://schemas.openxmlformats.org/officeDocument/2006/relationships/tags" Target="../tags/tag724.xml"/><Relationship Id="rId11" Type="http://schemas.openxmlformats.org/officeDocument/2006/relationships/image" Target="../media/image26.svg"/><Relationship Id="rId5" Type="http://schemas.openxmlformats.org/officeDocument/2006/relationships/tags" Target="../tags/tag723.xml"/><Relationship Id="rId10" Type="http://schemas.openxmlformats.org/officeDocument/2006/relationships/image" Target="../media/image25.png"/><Relationship Id="rId4" Type="http://schemas.openxmlformats.org/officeDocument/2006/relationships/tags" Target="../tags/tag722.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tags" Target="../tags/tag78.xml"/><Relationship Id="rId7" Type="http://schemas.openxmlformats.org/officeDocument/2006/relationships/image" Target="../media/image25.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Layout" Target="../slideLayouts/slideLayout7.xml"/><Relationship Id="rId5" Type="http://schemas.openxmlformats.org/officeDocument/2006/relationships/tags" Target="../tags/tag80.xml"/><Relationship Id="rId4" Type="http://schemas.openxmlformats.org/officeDocument/2006/relationships/tags" Target="../tags/tag79.xml"/><Relationship Id="rId9" Type="http://schemas.openxmlformats.org/officeDocument/2006/relationships/image" Target="../media/image28.jpg"/></Relationships>
</file>

<file path=ppt/slides/_rels/slide90.xml.rels><?xml version="1.0" encoding="UTF-8" standalone="yes"?>
<Relationships xmlns="http://schemas.openxmlformats.org/package/2006/relationships"><Relationship Id="rId8" Type="http://schemas.openxmlformats.org/officeDocument/2006/relationships/tags" Target="../tags/tag734.xml"/><Relationship Id="rId13" Type="http://schemas.openxmlformats.org/officeDocument/2006/relationships/image" Target="../media/image69.png"/><Relationship Id="rId3" Type="http://schemas.openxmlformats.org/officeDocument/2006/relationships/tags" Target="../tags/tag729.xml"/><Relationship Id="rId7" Type="http://schemas.openxmlformats.org/officeDocument/2006/relationships/tags" Target="../tags/tag733.xml"/><Relationship Id="rId12" Type="http://schemas.openxmlformats.org/officeDocument/2006/relationships/image" Target="../media/image26.svg"/><Relationship Id="rId2" Type="http://schemas.openxmlformats.org/officeDocument/2006/relationships/tags" Target="../tags/tag728.xml"/><Relationship Id="rId1" Type="http://schemas.openxmlformats.org/officeDocument/2006/relationships/tags" Target="../tags/tag727.xml"/><Relationship Id="rId6" Type="http://schemas.openxmlformats.org/officeDocument/2006/relationships/tags" Target="../tags/tag732.xml"/><Relationship Id="rId11" Type="http://schemas.openxmlformats.org/officeDocument/2006/relationships/image" Target="../media/image25.png"/><Relationship Id="rId5" Type="http://schemas.openxmlformats.org/officeDocument/2006/relationships/tags" Target="../tags/tag731.xml"/><Relationship Id="rId10" Type="http://schemas.openxmlformats.org/officeDocument/2006/relationships/slideLayout" Target="../slideLayouts/slideLayout7.xml"/><Relationship Id="rId4" Type="http://schemas.openxmlformats.org/officeDocument/2006/relationships/tags" Target="../tags/tag730.xml"/><Relationship Id="rId9" Type="http://schemas.openxmlformats.org/officeDocument/2006/relationships/tags" Target="../tags/tag735.xml"/></Relationships>
</file>

<file path=ppt/slides/_rels/slide91.xml.rels><?xml version="1.0" encoding="UTF-8" standalone="yes"?>
<Relationships xmlns="http://schemas.openxmlformats.org/package/2006/relationships"><Relationship Id="rId8" Type="http://schemas.openxmlformats.org/officeDocument/2006/relationships/tags" Target="../tags/tag743.xml"/><Relationship Id="rId13" Type="http://schemas.openxmlformats.org/officeDocument/2006/relationships/image" Target="../media/image67.png"/><Relationship Id="rId3" Type="http://schemas.openxmlformats.org/officeDocument/2006/relationships/tags" Target="../tags/tag738.xml"/><Relationship Id="rId7" Type="http://schemas.openxmlformats.org/officeDocument/2006/relationships/tags" Target="../tags/tag742.xml"/><Relationship Id="rId12" Type="http://schemas.openxmlformats.org/officeDocument/2006/relationships/image" Target="../media/image26.svg"/><Relationship Id="rId2" Type="http://schemas.openxmlformats.org/officeDocument/2006/relationships/tags" Target="../tags/tag737.xml"/><Relationship Id="rId1" Type="http://schemas.openxmlformats.org/officeDocument/2006/relationships/tags" Target="../tags/tag736.xml"/><Relationship Id="rId6" Type="http://schemas.openxmlformats.org/officeDocument/2006/relationships/tags" Target="../tags/tag741.xml"/><Relationship Id="rId11" Type="http://schemas.openxmlformats.org/officeDocument/2006/relationships/image" Target="../media/image25.png"/><Relationship Id="rId5" Type="http://schemas.openxmlformats.org/officeDocument/2006/relationships/tags" Target="../tags/tag740.xml"/><Relationship Id="rId10" Type="http://schemas.openxmlformats.org/officeDocument/2006/relationships/slideLayout" Target="../slideLayouts/slideLayout7.xml"/><Relationship Id="rId4" Type="http://schemas.openxmlformats.org/officeDocument/2006/relationships/tags" Target="../tags/tag739.xml"/><Relationship Id="rId9" Type="http://schemas.openxmlformats.org/officeDocument/2006/relationships/tags" Target="../tags/tag744.xml"/></Relationships>
</file>

<file path=ppt/slides/_rels/slide92.xml.rels><?xml version="1.0" encoding="UTF-8" standalone="yes"?>
<Relationships xmlns="http://schemas.openxmlformats.org/package/2006/relationships"><Relationship Id="rId8" Type="http://schemas.openxmlformats.org/officeDocument/2006/relationships/tags" Target="../tags/tag752.xml"/><Relationship Id="rId3" Type="http://schemas.openxmlformats.org/officeDocument/2006/relationships/tags" Target="../tags/tag747.xml"/><Relationship Id="rId7" Type="http://schemas.openxmlformats.org/officeDocument/2006/relationships/tags" Target="../tags/tag751.xml"/><Relationship Id="rId12" Type="http://schemas.openxmlformats.org/officeDocument/2006/relationships/image" Target="../media/image48.png"/><Relationship Id="rId2" Type="http://schemas.openxmlformats.org/officeDocument/2006/relationships/tags" Target="../tags/tag746.xml"/><Relationship Id="rId1" Type="http://schemas.openxmlformats.org/officeDocument/2006/relationships/tags" Target="../tags/tag745.xml"/><Relationship Id="rId6" Type="http://schemas.openxmlformats.org/officeDocument/2006/relationships/tags" Target="../tags/tag750.xml"/><Relationship Id="rId11" Type="http://schemas.openxmlformats.org/officeDocument/2006/relationships/image" Target="../media/image26.svg"/><Relationship Id="rId5" Type="http://schemas.openxmlformats.org/officeDocument/2006/relationships/tags" Target="../tags/tag749.xml"/><Relationship Id="rId10" Type="http://schemas.openxmlformats.org/officeDocument/2006/relationships/image" Target="../media/image25.png"/><Relationship Id="rId4" Type="http://schemas.openxmlformats.org/officeDocument/2006/relationships/tags" Target="../tags/tag748.xml"/><Relationship Id="rId9"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tags" Target="../tags/tag760.xml"/><Relationship Id="rId13" Type="http://schemas.openxmlformats.org/officeDocument/2006/relationships/image" Target="../media/image70.png"/><Relationship Id="rId3" Type="http://schemas.openxmlformats.org/officeDocument/2006/relationships/tags" Target="../tags/tag755.xml"/><Relationship Id="rId7" Type="http://schemas.openxmlformats.org/officeDocument/2006/relationships/tags" Target="../tags/tag759.xml"/><Relationship Id="rId12" Type="http://schemas.openxmlformats.org/officeDocument/2006/relationships/image" Target="../media/image26.svg"/><Relationship Id="rId2" Type="http://schemas.openxmlformats.org/officeDocument/2006/relationships/tags" Target="../tags/tag754.xml"/><Relationship Id="rId1" Type="http://schemas.openxmlformats.org/officeDocument/2006/relationships/tags" Target="../tags/tag753.xml"/><Relationship Id="rId6" Type="http://schemas.openxmlformats.org/officeDocument/2006/relationships/tags" Target="../tags/tag758.xml"/><Relationship Id="rId11" Type="http://schemas.openxmlformats.org/officeDocument/2006/relationships/image" Target="../media/image25.png"/><Relationship Id="rId5" Type="http://schemas.openxmlformats.org/officeDocument/2006/relationships/tags" Target="../tags/tag757.xml"/><Relationship Id="rId10" Type="http://schemas.openxmlformats.org/officeDocument/2006/relationships/slideLayout" Target="../slideLayouts/slideLayout7.xml"/><Relationship Id="rId4" Type="http://schemas.openxmlformats.org/officeDocument/2006/relationships/tags" Target="../tags/tag756.xml"/><Relationship Id="rId9" Type="http://schemas.openxmlformats.org/officeDocument/2006/relationships/tags" Target="../tags/tag761.xml"/></Relationships>
</file>

<file path=ppt/slides/_rels/slide94.xml.rels><?xml version="1.0" encoding="UTF-8" standalone="yes"?>
<Relationships xmlns="http://schemas.openxmlformats.org/package/2006/relationships"><Relationship Id="rId8" Type="http://schemas.openxmlformats.org/officeDocument/2006/relationships/tags" Target="../tags/tag769.xml"/><Relationship Id="rId13" Type="http://schemas.openxmlformats.org/officeDocument/2006/relationships/image" Target="../media/image67.png"/><Relationship Id="rId3" Type="http://schemas.openxmlformats.org/officeDocument/2006/relationships/tags" Target="../tags/tag764.xml"/><Relationship Id="rId7" Type="http://schemas.openxmlformats.org/officeDocument/2006/relationships/tags" Target="../tags/tag768.xml"/><Relationship Id="rId12" Type="http://schemas.openxmlformats.org/officeDocument/2006/relationships/image" Target="../media/image26.svg"/><Relationship Id="rId2" Type="http://schemas.openxmlformats.org/officeDocument/2006/relationships/tags" Target="../tags/tag763.xml"/><Relationship Id="rId1" Type="http://schemas.openxmlformats.org/officeDocument/2006/relationships/tags" Target="../tags/tag762.xml"/><Relationship Id="rId6" Type="http://schemas.openxmlformats.org/officeDocument/2006/relationships/tags" Target="../tags/tag767.xml"/><Relationship Id="rId11" Type="http://schemas.openxmlformats.org/officeDocument/2006/relationships/image" Target="../media/image25.png"/><Relationship Id="rId5" Type="http://schemas.openxmlformats.org/officeDocument/2006/relationships/tags" Target="../tags/tag766.xml"/><Relationship Id="rId10" Type="http://schemas.openxmlformats.org/officeDocument/2006/relationships/slideLayout" Target="../slideLayouts/slideLayout7.xml"/><Relationship Id="rId4" Type="http://schemas.openxmlformats.org/officeDocument/2006/relationships/tags" Target="../tags/tag765.xml"/><Relationship Id="rId9" Type="http://schemas.openxmlformats.org/officeDocument/2006/relationships/tags" Target="../tags/tag770.xml"/></Relationships>
</file>

<file path=ppt/slides/_rels/slide95.xml.rels><?xml version="1.0" encoding="UTF-8" standalone="yes"?>
<Relationships xmlns="http://schemas.openxmlformats.org/package/2006/relationships"><Relationship Id="rId8" Type="http://schemas.openxmlformats.org/officeDocument/2006/relationships/tags" Target="../tags/tag778.xml"/><Relationship Id="rId3" Type="http://schemas.openxmlformats.org/officeDocument/2006/relationships/tags" Target="../tags/tag773.xml"/><Relationship Id="rId7" Type="http://schemas.openxmlformats.org/officeDocument/2006/relationships/tags" Target="../tags/tag777.xml"/><Relationship Id="rId12" Type="http://schemas.openxmlformats.org/officeDocument/2006/relationships/image" Target="../media/image48.png"/><Relationship Id="rId2" Type="http://schemas.openxmlformats.org/officeDocument/2006/relationships/tags" Target="../tags/tag772.xml"/><Relationship Id="rId1" Type="http://schemas.openxmlformats.org/officeDocument/2006/relationships/tags" Target="../tags/tag771.xml"/><Relationship Id="rId6" Type="http://schemas.openxmlformats.org/officeDocument/2006/relationships/tags" Target="../tags/tag776.xml"/><Relationship Id="rId11" Type="http://schemas.openxmlformats.org/officeDocument/2006/relationships/image" Target="../media/image26.svg"/><Relationship Id="rId5" Type="http://schemas.openxmlformats.org/officeDocument/2006/relationships/tags" Target="../tags/tag775.xml"/><Relationship Id="rId10" Type="http://schemas.openxmlformats.org/officeDocument/2006/relationships/image" Target="../media/image25.png"/><Relationship Id="rId4" Type="http://schemas.openxmlformats.org/officeDocument/2006/relationships/tags" Target="../tags/tag774.xml"/><Relationship Id="rId9"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tags" Target="../tags/tag786.xml"/><Relationship Id="rId13" Type="http://schemas.openxmlformats.org/officeDocument/2006/relationships/image" Target="../media/image71.png"/><Relationship Id="rId3" Type="http://schemas.openxmlformats.org/officeDocument/2006/relationships/tags" Target="../tags/tag781.xml"/><Relationship Id="rId7" Type="http://schemas.openxmlformats.org/officeDocument/2006/relationships/tags" Target="../tags/tag785.xml"/><Relationship Id="rId12" Type="http://schemas.openxmlformats.org/officeDocument/2006/relationships/image" Target="../media/image26.svg"/><Relationship Id="rId2" Type="http://schemas.openxmlformats.org/officeDocument/2006/relationships/tags" Target="../tags/tag780.xml"/><Relationship Id="rId1" Type="http://schemas.openxmlformats.org/officeDocument/2006/relationships/tags" Target="../tags/tag779.xml"/><Relationship Id="rId6" Type="http://schemas.openxmlformats.org/officeDocument/2006/relationships/tags" Target="../tags/tag784.xml"/><Relationship Id="rId11" Type="http://schemas.openxmlformats.org/officeDocument/2006/relationships/image" Target="../media/image25.png"/><Relationship Id="rId5" Type="http://schemas.openxmlformats.org/officeDocument/2006/relationships/tags" Target="../tags/tag783.xml"/><Relationship Id="rId10" Type="http://schemas.openxmlformats.org/officeDocument/2006/relationships/slideLayout" Target="../slideLayouts/slideLayout7.xml"/><Relationship Id="rId4" Type="http://schemas.openxmlformats.org/officeDocument/2006/relationships/tags" Target="../tags/tag782.xml"/><Relationship Id="rId9" Type="http://schemas.openxmlformats.org/officeDocument/2006/relationships/tags" Target="../tags/tag787.xml"/></Relationships>
</file>

<file path=ppt/slides/_rels/slide97.xml.rels><?xml version="1.0" encoding="UTF-8" standalone="yes"?>
<Relationships xmlns="http://schemas.openxmlformats.org/package/2006/relationships"><Relationship Id="rId8" Type="http://schemas.openxmlformats.org/officeDocument/2006/relationships/tags" Target="../tags/tag795.xml"/><Relationship Id="rId13" Type="http://schemas.openxmlformats.org/officeDocument/2006/relationships/image" Target="../media/image67.png"/><Relationship Id="rId3" Type="http://schemas.openxmlformats.org/officeDocument/2006/relationships/tags" Target="../tags/tag790.xml"/><Relationship Id="rId7" Type="http://schemas.openxmlformats.org/officeDocument/2006/relationships/tags" Target="../tags/tag794.xml"/><Relationship Id="rId12" Type="http://schemas.openxmlformats.org/officeDocument/2006/relationships/image" Target="../media/image26.svg"/><Relationship Id="rId2" Type="http://schemas.openxmlformats.org/officeDocument/2006/relationships/tags" Target="../tags/tag789.xml"/><Relationship Id="rId1" Type="http://schemas.openxmlformats.org/officeDocument/2006/relationships/tags" Target="../tags/tag788.xml"/><Relationship Id="rId6" Type="http://schemas.openxmlformats.org/officeDocument/2006/relationships/tags" Target="../tags/tag793.xml"/><Relationship Id="rId11" Type="http://schemas.openxmlformats.org/officeDocument/2006/relationships/image" Target="../media/image25.png"/><Relationship Id="rId5" Type="http://schemas.openxmlformats.org/officeDocument/2006/relationships/tags" Target="../tags/tag792.xml"/><Relationship Id="rId10" Type="http://schemas.openxmlformats.org/officeDocument/2006/relationships/slideLayout" Target="../slideLayouts/slideLayout7.xml"/><Relationship Id="rId4" Type="http://schemas.openxmlformats.org/officeDocument/2006/relationships/tags" Target="../tags/tag791.xml"/><Relationship Id="rId9" Type="http://schemas.openxmlformats.org/officeDocument/2006/relationships/tags" Target="../tags/tag796.xml"/></Relationships>
</file>

<file path=ppt/slides/_rels/slide98.xml.rels><?xml version="1.0" encoding="UTF-8" standalone="yes"?>
<Relationships xmlns="http://schemas.openxmlformats.org/package/2006/relationships"><Relationship Id="rId8" Type="http://schemas.openxmlformats.org/officeDocument/2006/relationships/tags" Target="../tags/tag804.xml"/><Relationship Id="rId3" Type="http://schemas.openxmlformats.org/officeDocument/2006/relationships/tags" Target="../tags/tag799.xml"/><Relationship Id="rId7" Type="http://schemas.openxmlformats.org/officeDocument/2006/relationships/tags" Target="../tags/tag803.xml"/><Relationship Id="rId12" Type="http://schemas.openxmlformats.org/officeDocument/2006/relationships/image" Target="../media/image48.png"/><Relationship Id="rId2" Type="http://schemas.openxmlformats.org/officeDocument/2006/relationships/tags" Target="../tags/tag798.xml"/><Relationship Id="rId1" Type="http://schemas.openxmlformats.org/officeDocument/2006/relationships/tags" Target="../tags/tag797.xml"/><Relationship Id="rId6" Type="http://schemas.openxmlformats.org/officeDocument/2006/relationships/tags" Target="../tags/tag802.xml"/><Relationship Id="rId11" Type="http://schemas.openxmlformats.org/officeDocument/2006/relationships/image" Target="../media/image26.svg"/><Relationship Id="rId5" Type="http://schemas.openxmlformats.org/officeDocument/2006/relationships/tags" Target="../tags/tag801.xml"/><Relationship Id="rId10" Type="http://schemas.openxmlformats.org/officeDocument/2006/relationships/image" Target="../media/image25.png"/><Relationship Id="rId4" Type="http://schemas.openxmlformats.org/officeDocument/2006/relationships/tags" Target="../tags/tag800.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tags" Target="../tags/tag812.xml"/><Relationship Id="rId13" Type="http://schemas.openxmlformats.org/officeDocument/2006/relationships/image" Target="../media/image72.png"/><Relationship Id="rId3" Type="http://schemas.openxmlformats.org/officeDocument/2006/relationships/tags" Target="../tags/tag807.xml"/><Relationship Id="rId7" Type="http://schemas.openxmlformats.org/officeDocument/2006/relationships/tags" Target="../tags/tag811.xml"/><Relationship Id="rId12" Type="http://schemas.openxmlformats.org/officeDocument/2006/relationships/image" Target="../media/image26.svg"/><Relationship Id="rId2" Type="http://schemas.openxmlformats.org/officeDocument/2006/relationships/tags" Target="../tags/tag806.xml"/><Relationship Id="rId1" Type="http://schemas.openxmlformats.org/officeDocument/2006/relationships/tags" Target="../tags/tag805.xml"/><Relationship Id="rId6" Type="http://schemas.openxmlformats.org/officeDocument/2006/relationships/tags" Target="../tags/tag810.xml"/><Relationship Id="rId11" Type="http://schemas.openxmlformats.org/officeDocument/2006/relationships/image" Target="../media/image25.png"/><Relationship Id="rId5" Type="http://schemas.openxmlformats.org/officeDocument/2006/relationships/tags" Target="../tags/tag809.xml"/><Relationship Id="rId10" Type="http://schemas.openxmlformats.org/officeDocument/2006/relationships/slideLayout" Target="../slideLayouts/slideLayout7.xml"/><Relationship Id="rId4" Type="http://schemas.openxmlformats.org/officeDocument/2006/relationships/tags" Target="../tags/tag808.xml"/><Relationship Id="rId9" Type="http://schemas.openxmlformats.org/officeDocument/2006/relationships/tags" Target="../tags/tag8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3">
              <a:extLst>
                <a:ext uri="{96DAC541-7B7A-43D3-8B79-37D633B846F1}">
                  <asvg:svgBlip xmlns:asvg="http://schemas.microsoft.com/office/drawing/2016/SVG/main" r:embed="rId14"/>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5">
              <a:extLst>
                <a:ext uri="{96DAC541-7B7A-43D3-8B79-37D633B846F1}">
                  <asvg:svgBlip xmlns:asvg="http://schemas.microsoft.com/office/drawing/2016/SVG/main" r:embed="rId16"/>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7">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8">
              <a:extLst>
                <a:ext uri="{96DAC541-7B7A-43D3-8B79-37D633B846F1}">
                  <asvg:svgBlip xmlns:asvg="http://schemas.microsoft.com/office/drawing/2016/SVG/main" r:embed="rId19"/>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3</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755080" y="3447662"/>
            <a:ext cx="5053920"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1  -  Lettre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defTabSz="609630">
              <a:spcAft>
                <a:spcPts val="400"/>
              </a:spcAft>
              <a:defRPr/>
            </a:pPr>
            <a:r>
              <a:rPr lang="fr-FR" sz="1600" i="1" dirty="0">
                <a:solidFill>
                  <a:prstClr val="white">
                    <a:lumMod val="65000"/>
                  </a:prstClr>
                </a:solidFill>
                <a:latin typeface="Calibri"/>
              </a:rPr>
              <a:t>Première écoute : les élèves écoutent la chanson. Cliquez pour diffuser l’audio. </a:t>
            </a:r>
          </a:p>
        </p:txBody>
      </p:sp>
      <p:grpSp>
        <p:nvGrpSpPr>
          <p:cNvPr id="13" name="Groupe 12">
            <a:extLst>
              <a:ext uri="{FF2B5EF4-FFF2-40B4-BE49-F238E27FC236}">
                <a16:creationId xmlns:a16="http://schemas.microsoft.com/office/drawing/2014/main" id="{03CFD2DD-B687-7F8E-3F47-7390313063A5}"/>
              </a:ext>
            </a:extLst>
          </p:cNvPr>
          <p:cNvGrpSpPr/>
          <p:nvPr>
            <p:custDataLst>
              <p:tags r:id="rId4"/>
            </p:custDataLst>
          </p:nvPr>
        </p:nvGrpSpPr>
        <p:grpSpPr>
          <a:xfrm>
            <a:off x="1386529" y="1164268"/>
            <a:ext cx="6043895" cy="4978217"/>
            <a:chOff x="1386529" y="1164268"/>
            <a:chExt cx="6043895" cy="4978217"/>
          </a:xfrm>
        </p:grpSpPr>
        <p:pic>
          <p:nvPicPr>
            <p:cNvPr id="3" name="Image 2">
              <a:extLst>
                <a:ext uri="{FF2B5EF4-FFF2-40B4-BE49-F238E27FC236}">
                  <a16:creationId xmlns:a16="http://schemas.microsoft.com/office/drawing/2014/main" id="{39A414A1-AAFE-CB6A-B629-160F3A1FE989}"/>
                </a:ext>
              </a:extLst>
            </p:cNvPr>
            <p:cNvPicPr>
              <a:picLocks noChangeAspect="1"/>
            </p:cNvPicPr>
            <p:nvPr/>
          </p:nvPicPr>
          <p:blipFill>
            <a:blip r:embed="rId9"/>
            <a:stretch>
              <a:fillRect/>
            </a:stretch>
          </p:blipFill>
          <p:spPr>
            <a:xfrm>
              <a:off x="1386529" y="3831004"/>
              <a:ext cx="3006262" cy="2311481"/>
            </a:xfrm>
            <a:prstGeom prst="rect">
              <a:avLst/>
            </a:prstGeom>
          </p:spPr>
        </p:pic>
        <p:pic>
          <p:nvPicPr>
            <p:cNvPr id="4" name="Image 3" descr="Une image contenant garçon, personne, dessin humoristique&#10;&#10;Description générée automatiquement">
              <a:extLst>
                <a:ext uri="{FF2B5EF4-FFF2-40B4-BE49-F238E27FC236}">
                  <a16:creationId xmlns:a16="http://schemas.microsoft.com/office/drawing/2014/main" id="{9558C54F-559C-BD0B-3168-319CBFE741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71347" y="3808359"/>
              <a:ext cx="3159077" cy="2233327"/>
            </a:xfrm>
            <a:prstGeom prst="rect">
              <a:avLst/>
            </a:prstGeom>
          </p:spPr>
        </p:pic>
        <p:pic>
          <p:nvPicPr>
            <p:cNvPr id="5" name="Image 4" descr="Une image contenant dessin, illustration, dessin humoristique, croquis&#10;&#10;Description générée automatiquement">
              <a:extLst>
                <a:ext uri="{FF2B5EF4-FFF2-40B4-BE49-F238E27FC236}">
                  <a16:creationId xmlns:a16="http://schemas.microsoft.com/office/drawing/2014/main" id="{A4C5EBE5-B7EA-F932-56C1-2387903DE1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58616" y="1164268"/>
              <a:ext cx="1969143" cy="2644091"/>
            </a:xfrm>
            <a:prstGeom prst="rect">
              <a:avLst/>
            </a:prstGeom>
          </p:spPr>
        </p:pic>
        <p:pic>
          <p:nvPicPr>
            <p:cNvPr id="12" name="Image 11" descr="Une image contenant dessin, dessin humoristique, Dessin animé, illustration&#10;&#10;Description générée automatiquement">
              <a:extLst>
                <a:ext uri="{FF2B5EF4-FFF2-40B4-BE49-F238E27FC236}">
                  <a16:creationId xmlns:a16="http://schemas.microsoft.com/office/drawing/2014/main" id="{3939E10D-090B-3973-0F8C-FC4DF81D81B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43034" y="1226786"/>
              <a:ext cx="3159077" cy="2675474"/>
            </a:xfrm>
            <a:prstGeom prst="rect">
              <a:avLst/>
            </a:prstGeom>
          </p:spPr>
        </p:pic>
      </p:grpSp>
      <p:pic>
        <p:nvPicPr>
          <p:cNvPr id="15" name="03_A l_école">
            <a:hlinkClick r:id="" action="ppaction://media"/>
            <a:extLst>
              <a:ext uri="{FF2B5EF4-FFF2-40B4-BE49-F238E27FC236}">
                <a16:creationId xmlns:a16="http://schemas.microsoft.com/office/drawing/2014/main" id="{97268AC4-040B-ED64-9523-BB04CEF5867C}"/>
              </a:ext>
            </a:extLst>
          </p:cNvPr>
          <p:cNvPicPr>
            <a:picLocks noChangeAspect="1"/>
          </p:cNvPicPr>
          <p:nvPr>
            <a:audioFile r:link="rId6"/>
            <p:custDataLst>
              <p:tags r:id="rId7"/>
            </p:custDataLst>
            <p:extLst>
              <p:ext uri="{DAA4B4D4-6D71-4841-9C94-3DE7FCFB9230}">
                <p14:media xmlns:p14="http://schemas.microsoft.com/office/powerpoint/2010/main" r:embed="rId5"/>
              </p:ext>
            </p:extLst>
          </p:nvPr>
        </p:nvPicPr>
        <p:blipFill>
          <a:blip r:embed="rId13"/>
          <a:stretch>
            <a:fillRect/>
          </a:stretch>
        </p:blipFill>
        <p:spPr>
          <a:xfrm>
            <a:off x="7968861" y="1310291"/>
            <a:ext cx="478971" cy="478971"/>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14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a:t>
            </a:r>
            <a:r>
              <a:rPr lang="fr-FR" sz="1600" b="1" dirty="0">
                <a:solidFill>
                  <a:prstClr val="white">
                    <a:lumMod val="65000"/>
                  </a:prstClr>
                </a:solidFill>
                <a:latin typeface="Calibri"/>
              </a:rPr>
              <a:t>t en majuscule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75272697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489145" y="450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837952" y="37057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a:t>
            </a:r>
            <a:r>
              <a:rPr lang="fr-FR" sz="1600" b="1" dirty="0">
                <a:solidFill>
                  <a:prstClr val="white">
                    <a:lumMod val="65000"/>
                  </a:prstClr>
                </a:solidFill>
                <a:latin typeface="Calibri"/>
              </a:rPr>
              <a:t>t</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en majuscule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1200354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63805" y="43009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996713" y="28971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f.  Regardez comment je fais au tableau.  </a:t>
            </a:r>
          </a:p>
        </p:txBody>
      </p:sp>
      <p:sp>
        <p:nvSpPr>
          <p:cNvPr id="6" name="ZoneTexte 5">
            <a:extLst>
              <a:ext uri="{FF2B5EF4-FFF2-40B4-BE49-F238E27FC236}">
                <a16:creationId xmlns:a16="http://schemas.microsoft.com/office/drawing/2014/main" id="{61BD5701-DB0C-FD23-21A9-DEBCCF18F299}"/>
              </a:ext>
            </a:extLst>
          </p:cNvPr>
          <p:cNvSpPr txBox="1"/>
          <p:nvPr>
            <p:custDataLst>
              <p:tags r:id="rId8"/>
            </p:custDataLst>
          </p:nvPr>
        </p:nvSpPr>
        <p:spPr>
          <a:xfrm>
            <a:off x="996713" y="62364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B1A6D669-EAC4-5E26-06FC-D2AB9C73FC26}"/>
              </a:ext>
            </a:extLst>
          </p:cNvPr>
          <p:cNvPicPr>
            <a:picLocks noChangeAspect="1"/>
          </p:cNvPicPr>
          <p:nvPr>
            <p:custDataLst>
              <p:tags r:id="rId9"/>
            </p:custDataLst>
          </p:nvPr>
        </p:nvPicPr>
        <p:blipFill>
          <a:blip r:embed="rId13"/>
          <a:stretch>
            <a:fillRect/>
          </a:stretch>
        </p:blipFill>
        <p:spPr>
          <a:xfrm>
            <a:off x="3776977" y="2111944"/>
            <a:ext cx="1558171" cy="2543954"/>
          </a:xfrm>
          <a:prstGeom prst="rect">
            <a:avLst/>
          </a:prstGeom>
        </p:spPr>
      </p:pic>
    </p:spTree>
    <p:extLst>
      <p:ext uri="{BB962C8B-B14F-4D97-AF65-F5344CB8AC3E}">
        <p14:creationId xmlns:p14="http://schemas.microsoft.com/office/powerpoint/2010/main" val="30423736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a:t>
            </a:r>
            <a:r>
              <a:rPr lang="fr-FR" sz="1600" b="1" dirty="0">
                <a:solidFill>
                  <a:prstClr val="white">
                    <a:lumMod val="65000"/>
                  </a:prstClr>
                </a:solidFill>
                <a:latin typeface="Calibri"/>
              </a:rPr>
              <a:t>f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9942365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508092" y="450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965664" y="35950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f comme je vous ai montré.</a:t>
            </a:r>
          </a:p>
        </p:txBody>
      </p:sp>
      <p:pic>
        <p:nvPicPr>
          <p:cNvPr id="4" name="Image 3">
            <a:extLst>
              <a:ext uri="{FF2B5EF4-FFF2-40B4-BE49-F238E27FC236}">
                <a16:creationId xmlns:a16="http://schemas.microsoft.com/office/drawing/2014/main" id="{B9FBB1C6-D7A9-5A71-1EA3-3F4F2C9210E4}"/>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89516507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6380" y="3388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68241" y="26500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f en majuscule. Regardez comment je fais.</a:t>
            </a:r>
          </a:p>
        </p:txBody>
      </p:sp>
      <p:sp>
        <p:nvSpPr>
          <p:cNvPr id="2" name="ZoneTexte 1">
            <a:extLst>
              <a:ext uri="{FF2B5EF4-FFF2-40B4-BE49-F238E27FC236}">
                <a16:creationId xmlns:a16="http://schemas.microsoft.com/office/drawing/2014/main" id="{5A775099-4389-9193-1801-F6A379B1D41F}"/>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1D25D9FD-91C1-BAD2-63FE-98F283577ACA}"/>
              </a:ext>
            </a:extLst>
          </p:cNvPr>
          <p:cNvPicPr>
            <a:picLocks noChangeAspect="1"/>
          </p:cNvPicPr>
          <p:nvPr>
            <p:custDataLst>
              <p:tags r:id="rId9"/>
            </p:custDataLst>
          </p:nvPr>
        </p:nvPicPr>
        <p:blipFill>
          <a:blip r:embed="rId13"/>
          <a:stretch>
            <a:fillRect/>
          </a:stretch>
        </p:blipFill>
        <p:spPr>
          <a:xfrm>
            <a:off x="3774016" y="1956004"/>
            <a:ext cx="2074713" cy="2943499"/>
          </a:xfrm>
          <a:prstGeom prst="rect">
            <a:avLst/>
          </a:prstGeom>
        </p:spPr>
      </p:pic>
    </p:spTree>
    <p:extLst>
      <p:ext uri="{BB962C8B-B14F-4D97-AF65-F5344CB8AC3E}">
        <p14:creationId xmlns:p14="http://schemas.microsoft.com/office/powerpoint/2010/main" val="8993329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a:t>
            </a:r>
            <a:r>
              <a:rPr lang="fr-FR" sz="1600" b="1" dirty="0">
                <a:solidFill>
                  <a:prstClr val="white">
                    <a:lumMod val="65000"/>
                  </a:prstClr>
                </a:solidFill>
                <a:latin typeface="Calibri"/>
              </a:rPr>
              <a:t>f</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majuscule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1844215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493343" y="45771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965664" y="37651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f en majuscule comme je vous ai montré. </a:t>
            </a:r>
          </a:p>
        </p:txBody>
      </p:sp>
      <p:pic>
        <p:nvPicPr>
          <p:cNvPr id="4" name="Image 3">
            <a:extLst>
              <a:ext uri="{FF2B5EF4-FFF2-40B4-BE49-F238E27FC236}">
                <a16:creationId xmlns:a16="http://schemas.microsoft.com/office/drawing/2014/main" id="{C146DABA-CD01-8247-3255-6474406B5C34}"/>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1230355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lettres. Prenez vos livrets aux pages 6 et 7</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p>
        </p:txBody>
      </p:sp>
      <p:pic>
        <p:nvPicPr>
          <p:cNvPr id="7" name="Image 6">
            <a:extLst>
              <a:ext uri="{FF2B5EF4-FFF2-40B4-BE49-F238E27FC236}">
                <a16:creationId xmlns:a16="http://schemas.microsoft.com/office/drawing/2014/main" id="{888BE61F-E156-87B6-1171-823706D42E3D}"/>
              </a:ext>
            </a:extLst>
          </p:cNvPr>
          <p:cNvPicPr>
            <a:picLocks noChangeAspect="1"/>
          </p:cNvPicPr>
          <p:nvPr>
            <p:custDataLst>
              <p:tags r:id="rId8"/>
            </p:custDataLst>
          </p:nvPr>
        </p:nvPicPr>
        <p:blipFill>
          <a:blip r:embed="rId15"/>
          <a:stretch>
            <a:fillRect/>
          </a:stretch>
        </p:blipFill>
        <p:spPr>
          <a:xfrm>
            <a:off x="349446" y="1039060"/>
            <a:ext cx="4105848" cy="5487166"/>
          </a:xfrm>
          <a:prstGeom prst="rect">
            <a:avLst/>
          </a:prstGeom>
        </p:spPr>
      </p:pic>
      <p:sp>
        <p:nvSpPr>
          <p:cNvPr id="10" name="Rectangle 9">
            <a:extLst>
              <a:ext uri="{FF2B5EF4-FFF2-40B4-BE49-F238E27FC236}">
                <a16:creationId xmlns:a16="http://schemas.microsoft.com/office/drawing/2014/main" id="{6820ADC2-4EE1-AC6D-55A7-DC775CA8F71B}"/>
              </a:ext>
            </a:extLst>
          </p:cNvPr>
          <p:cNvSpPr/>
          <p:nvPr>
            <p:custDataLst>
              <p:tags r:id="rId9"/>
            </p:custDataLst>
          </p:nvPr>
        </p:nvSpPr>
        <p:spPr>
          <a:xfrm>
            <a:off x="514267" y="4862777"/>
            <a:ext cx="4070555" cy="17119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3" name="Image 12">
            <a:extLst>
              <a:ext uri="{FF2B5EF4-FFF2-40B4-BE49-F238E27FC236}">
                <a16:creationId xmlns:a16="http://schemas.microsoft.com/office/drawing/2014/main" id="{B5BA68A7-1559-B93E-8119-757D8178EBBE}"/>
              </a:ext>
            </a:extLst>
          </p:cNvPr>
          <p:cNvPicPr>
            <a:picLocks noChangeAspect="1"/>
          </p:cNvPicPr>
          <p:nvPr>
            <p:custDataLst>
              <p:tags r:id="rId10"/>
            </p:custDataLst>
          </p:nvPr>
        </p:nvPicPr>
        <p:blipFill>
          <a:blip r:embed="rId16"/>
          <a:stretch>
            <a:fillRect/>
          </a:stretch>
        </p:blipFill>
        <p:spPr>
          <a:xfrm>
            <a:off x="4813210" y="1000955"/>
            <a:ext cx="4191585" cy="5563376"/>
          </a:xfrm>
          <a:prstGeom prst="rect">
            <a:avLst/>
          </a:prstGeom>
        </p:spPr>
      </p:pic>
      <p:sp>
        <p:nvSpPr>
          <p:cNvPr id="14" name="Rectangle 13">
            <a:extLst>
              <a:ext uri="{FF2B5EF4-FFF2-40B4-BE49-F238E27FC236}">
                <a16:creationId xmlns:a16="http://schemas.microsoft.com/office/drawing/2014/main" id="{780152E5-7C5A-1D9F-B872-190B93260436}"/>
              </a:ext>
            </a:extLst>
          </p:cNvPr>
          <p:cNvSpPr/>
          <p:nvPr>
            <p:custDataLst>
              <p:tags r:id="rId11"/>
            </p:custDataLst>
          </p:nvPr>
        </p:nvSpPr>
        <p:spPr>
          <a:xfrm>
            <a:off x="4785658" y="4877192"/>
            <a:ext cx="4070555" cy="171190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schemeClr val="bg1">
                    <a:lumMod val="65000"/>
                  </a:schemeClr>
                </a:solidFill>
                <a:latin typeface="+mj-lt"/>
              </a:rPr>
              <a:t>Écrivez les </a:t>
            </a:r>
            <a:r>
              <a:rPr lang="fr-FR" sz="1600" b="1" dirty="0">
                <a:solidFill>
                  <a:prstClr val="white">
                    <a:lumMod val="65000"/>
                  </a:prstClr>
                </a:solidFill>
                <a:latin typeface="+mj-lt"/>
              </a:rPr>
              <a:t>lettres n, m, t et f comme le modèle en respectant les interlignes. </a:t>
            </a:r>
            <a:endPar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endParaRP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mj-lt"/>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mj-lt"/>
              <a:ea typeface="+mn-ea"/>
              <a:cs typeface="+mn-cs"/>
            </a:endParaRPr>
          </a:p>
        </p:txBody>
      </p:sp>
      <p:pic>
        <p:nvPicPr>
          <p:cNvPr id="2" name="Image 1">
            <a:extLst>
              <a:ext uri="{FF2B5EF4-FFF2-40B4-BE49-F238E27FC236}">
                <a16:creationId xmlns:a16="http://schemas.microsoft.com/office/drawing/2014/main" id="{9CEFB6E0-6C95-203F-DAB9-36C3350D2FEE}"/>
              </a:ext>
            </a:extLst>
          </p:cNvPr>
          <p:cNvPicPr>
            <a:picLocks noChangeAspect="1"/>
          </p:cNvPicPr>
          <p:nvPr>
            <p:custDataLst>
              <p:tags r:id="rId9"/>
            </p:custDataLst>
          </p:nvPr>
        </p:nvPicPr>
        <p:blipFill>
          <a:blip r:embed="rId14"/>
          <a:srcRect t="21702"/>
          <a:stretch/>
        </p:blipFill>
        <p:spPr>
          <a:xfrm>
            <a:off x="1824427" y="1602858"/>
            <a:ext cx="5479001" cy="1883637"/>
          </a:xfrm>
          <a:prstGeom prst="rect">
            <a:avLst/>
          </a:prstGeom>
        </p:spPr>
      </p:pic>
      <p:pic>
        <p:nvPicPr>
          <p:cNvPr id="5" name="Image 4">
            <a:extLst>
              <a:ext uri="{FF2B5EF4-FFF2-40B4-BE49-F238E27FC236}">
                <a16:creationId xmlns:a16="http://schemas.microsoft.com/office/drawing/2014/main" id="{B14DAA84-6E9E-CFB6-08BB-420C33799805}"/>
              </a:ext>
            </a:extLst>
          </p:cNvPr>
          <p:cNvPicPr>
            <a:picLocks noChangeAspect="1"/>
          </p:cNvPicPr>
          <p:nvPr>
            <p:custDataLst>
              <p:tags r:id="rId10"/>
            </p:custDataLst>
          </p:nvPr>
        </p:nvPicPr>
        <p:blipFill>
          <a:blip r:embed="rId15"/>
          <a:srcRect t="19422"/>
          <a:stretch/>
        </p:blipFill>
        <p:spPr>
          <a:xfrm>
            <a:off x="1824427" y="3662622"/>
            <a:ext cx="5482691" cy="1938492"/>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defTabSz="609630">
              <a:spcAft>
                <a:spcPts val="400"/>
              </a:spcAft>
              <a:defRPr/>
            </a:pPr>
            <a:r>
              <a:rPr lang="fr-FR" sz="1600" i="1" dirty="0">
                <a:solidFill>
                  <a:prstClr val="white">
                    <a:lumMod val="65000"/>
                  </a:prstClr>
                </a:solidFill>
                <a:latin typeface="Calibri"/>
              </a:rPr>
              <a:t>Deuxième écoute : les élèves chantent et font des gestes expressifs. Cliquez pour diffuser l’audio. </a:t>
            </a:r>
          </a:p>
        </p:txBody>
      </p:sp>
      <p:grpSp>
        <p:nvGrpSpPr>
          <p:cNvPr id="3" name="Groupe 2">
            <a:extLst>
              <a:ext uri="{FF2B5EF4-FFF2-40B4-BE49-F238E27FC236}">
                <a16:creationId xmlns:a16="http://schemas.microsoft.com/office/drawing/2014/main" id="{860D0244-FAF3-0D3E-D099-24DA0EF795D0}"/>
              </a:ext>
            </a:extLst>
          </p:cNvPr>
          <p:cNvGrpSpPr/>
          <p:nvPr>
            <p:custDataLst>
              <p:tags r:id="rId4"/>
            </p:custDataLst>
          </p:nvPr>
        </p:nvGrpSpPr>
        <p:grpSpPr>
          <a:xfrm>
            <a:off x="1386529" y="1164268"/>
            <a:ext cx="6043895" cy="4978217"/>
            <a:chOff x="1386529" y="1164268"/>
            <a:chExt cx="6043895" cy="4978217"/>
          </a:xfrm>
        </p:grpSpPr>
        <p:pic>
          <p:nvPicPr>
            <p:cNvPr id="4" name="Image 3">
              <a:extLst>
                <a:ext uri="{FF2B5EF4-FFF2-40B4-BE49-F238E27FC236}">
                  <a16:creationId xmlns:a16="http://schemas.microsoft.com/office/drawing/2014/main" id="{61F1EF6B-7720-D1C6-6FE1-B5F132D0DED6}"/>
                </a:ext>
              </a:extLst>
            </p:cNvPr>
            <p:cNvPicPr>
              <a:picLocks noChangeAspect="1"/>
            </p:cNvPicPr>
            <p:nvPr/>
          </p:nvPicPr>
          <p:blipFill>
            <a:blip r:embed="rId9"/>
            <a:stretch>
              <a:fillRect/>
            </a:stretch>
          </p:blipFill>
          <p:spPr>
            <a:xfrm>
              <a:off x="1386529" y="3831004"/>
              <a:ext cx="3006262" cy="2311481"/>
            </a:xfrm>
            <a:prstGeom prst="rect">
              <a:avLst/>
            </a:prstGeom>
          </p:spPr>
        </p:pic>
        <p:pic>
          <p:nvPicPr>
            <p:cNvPr id="11" name="Image 10" descr="Une image contenant garçon, personne, dessin humoristique&#10;&#10;Description générée automatiquement">
              <a:extLst>
                <a:ext uri="{FF2B5EF4-FFF2-40B4-BE49-F238E27FC236}">
                  <a16:creationId xmlns:a16="http://schemas.microsoft.com/office/drawing/2014/main" id="{A5F8611A-B80F-0890-43B5-BDCF2C41727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71347" y="3808359"/>
              <a:ext cx="3159077" cy="2233327"/>
            </a:xfrm>
            <a:prstGeom prst="rect">
              <a:avLst/>
            </a:prstGeom>
          </p:spPr>
        </p:pic>
        <p:pic>
          <p:nvPicPr>
            <p:cNvPr id="12" name="Image 11" descr="Une image contenant dessin, illustration, dessin humoristique, croquis&#10;&#10;Description générée automatiquement">
              <a:extLst>
                <a:ext uri="{FF2B5EF4-FFF2-40B4-BE49-F238E27FC236}">
                  <a16:creationId xmlns:a16="http://schemas.microsoft.com/office/drawing/2014/main" id="{B73974C5-9B5E-A044-BB78-EDE35145D72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58616" y="1164268"/>
              <a:ext cx="1969143" cy="2644091"/>
            </a:xfrm>
            <a:prstGeom prst="rect">
              <a:avLst/>
            </a:prstGeom>
          </p:spPr>
        </p:pic>
        <p:pic>
          <p:nvPicPr>
            <p:cNvPr id="13" name="Image 12" descr="Une image contenant dessin, dessin humoristique, Dessin animé, illustration&#10;&#10;Description générée automatiquement">
              <a:extLst>
                <a:ext uri="{FF2B5EF4-FFF2-40B4-BE49-F238E27FC236}">
                  <a16:creationId xmlns:a16="http://schemas.microsoft.com/office/drawing/2014/main" id="{0FC60310-8CC1-0F40-9C91-EF7CE590092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43034" y="1226786"/>
              <a:ext cx="3159077" cy="2675474"/>
            </a:xfrm>
            <a:prstGeom prst="rect">
              <a:avLst/>
            </a:prstGeom>
          </p:spPr>
        </p:pic>
      </p:grpSp>
      <p:pic>
        <p:nvPicPr>
          <p:cNvPr id="15" name="03_A l_école">
            <a:hlinkClick r:id="" action="ppaction://media"/>
            <a:extLst>
              <a:ext uri="{FF2B5EF4-FFF2-40B4-BE49-F238E27FC236}">
                <a16:creationId xmlns:a16="http://schemas.microsoft.com/office/drawing/2014/main" id="{EC2EB2B5-0786-DD2B-6FBB-61A5F1E8B848}"/>
              </a:ext>
            </a:extLst>
          </p:cNvPr>
          <p:cNvPicPr>
            <a:picLocks noChangeAspect="1"/>
          </p:cNvPicPr>
          <p:nvPr>
            <a:audioFile r:link="rId6"/>
            <p:custDataLst>
              <p:tags r:id="rId7"/>
            </p:custDataLst>
            <p:extLst>
              <p:ext uri="{DAA4B4D4-6D71-4841-9C94-3DE7FCFB9230}">
                <p14:media xmlns:p14="http://schemas.microsoft.com/office/powerpoint/2010/main" r:embed="rId5"/>
              </p:ext>
            </p:extLst>
          </p:nvPr>
        </p:nvPicPr>
        <p:blipFill>
          <a:blip r:embed="rId13"/>
          <a:stretch>
            <a:fillRect/>
          </a:stretch>
        </p:blipFill>
        <p:spPr>
          <a:xfrm>
            <a:off x="7894300" y="1252719"/>
            <a:ext cx="609600" cy="609600"/>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144"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2151010" y="1905000"/>
            <a:ext cx="7917833" cy="2769989"/>
          </a:xfrm>
          <a:prstGeom prst="rect">
            <a:avLst/>
          </a:prstGeom>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Présentation des lettres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4: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69079" y="4166989"/>
            <a:ext cx="916609" cy="508000"/>
          </a:xfrm>
          <a:prstGeom prst="rect">
            <a:avLst/>
          </a:prstGeom>
        </p:spPr>
      </p:pic>
      <p:sp>
        <p:nvSpPr>
          <p:cNvPr id="2" name="ZoneTexte 1">
            <a:extLst>
              <a:ext uri="{FF2B5EF4-FFF2-40B4-BE49-F238E27FC236}">
                <a16:creationId xmlns:a16="http://schemas.microsoft.com/office/drawing/2014/main" id="{F93389B4-22A9-16E0-9114-B4A51D81A1ED}"/>
              </a:ext>
            </a:extLst>
          </p:cNvPr>
          <p:cNvSpPr txBox="1"/>
          <p:nvPr>
            <p:custDataLst>
              <p:tags r:id="rId6"/>
            </p:custDataLst>
          </p:nvPr>
        </p:nvSpPr>
        <p:spPr>
          <a:xfrm>
            <a:off x="3492416" y="797301"/>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3</a:t>
            </a:r>
            <a:endParaRPr lang="fr-FR" sz="4000" dirty="0"/>
          </a:p>
        </p:txBody>
      </p:sp>
    </p:spTree>
    <p:extLst>
      <p:ext uri="{BB962C8B-B14F-4D97-AF65-F5344CB8AC3E}">
        <p14:creationId xmlns:p14="http://schemas.microsoft.com/office/powerpoint/2010/main" val="116796793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S’assurer que tous les élèves peuvent participer à l’activité</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832" y="3525764"/>
            <a:ext cx="6696157" cy="34051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de 9 cases ( au tableau ou sur le sol).</a:t>
            </a: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80636" y="3558040"/>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F5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va jouer à un nouveau jeu qui s’appelle « Tic – Tac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Toe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sp>
        <p:nvSpPr>
          <p:cNvPr id="4" name="ZoneTexte 3">
            <a:extLst>
              <a:ext uri="{FF2B5EF4-FFF2-40B4-BE49-F238E27FC236}">
                <a16:creationId xmlns:a16="http://schemas.microsoft.com/office/drawing/2014/main" id="{2B5D0D71-8D6E-376A-3E30-8C9DE7DBC84D}"/>
              </a:ext>
            </a:extLst>
          </p:cNvPr>
          <p:cNvSpPr txBox="1"/>
          <p:nvPr>
            <p:custDataLst>
              <p:tags r:id="rId8"/>
            </p:custDataLst>
          </p:nvPr>
        </p:nvSpPr>
        <p:spPr>
          <a:xfrm>
            <a:off x="4257618" y="1411332"/>
            <a:ext cx="4325223" cy="4862870"/>
          </a:xfrm>
          <a:prstGeom prst="rect">
            <a:avLst/>
          </a:prstGeom>
          <a:noFill/>
        </p:spPr>
        <p:txBody>
          <a:bodyPr wrap="square" rtlCol="0">
            <a:spAutoFit/>
          </a:bodyPr>
          <a:lstStyle/>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jeu s’effectue avec deux joueurs.  Dans chaque partie, 2 lettres sont utilisées (</a:t>
            </a:r>
            <a:r>
              <a:rPr lang="fr-FR" sz="2000" b="1" dirty="0">
                <a:solidFill>
                  <a:srgbClr val="1F497D"/>
                </a:solidFill>
                <a:latin typeface="Dosis" pitchFamily="2" charset="0"/>
              </a:rPr>
              <a:t>n</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r>
              <a:rPr lang="fr-FR" sz="2000" b="1" dirty="0">
                <a:solidFill>
                  <a:srgbClr val="1F497D"/>
                </a:solidFill>
                <a:latin typeface="Dosis" pitchFamily="2" charset="0"/>
              </a:rPr>
              <a:t>m </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ou </a:t>
            </a:r>
            <a:r>
              <a:rPr lang="fr-FR" sz="2000" b="1" dirty="0">
                <a:solidFill>
                  <a:srgbClr val="1F497D"/>
                </a:solidFill>
                <a:latin typeface="Dosis" pitchFamily="2" charset="0"/>
              </a:rPr>
              <a:t>t</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r>
              <a:rPr lang="fr-FR" sz="2000" b="1" dirty="0">
                <a:solidFill>
                  <a:srgbClr val="1F497D"/>
                </a:solidFill>
                <a:latin typeface="Dosis" pitchFamily="2" charset="0"/>
              </a:rPr>
              <a:t>f</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premier joueur choisit « sa » lettre et l’écrit dans une case de la grille. Le deuxième joueur écrit  à son tour « sa » lettre dans une autre case.  </a:t>
            </a:r>
          </a:p>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La procédure continue : chaque élève écrit sa lettre dans une case à tour de rôle. </a:t>
            </a:r>
          </a:p>
          <a:p>
            <a:pPr marL="457200" marR="0" lvl="0" indent="-457200" algn="just" defTabSz="457200" rtl="0" eaLnBrk="1" fontAlgn="auto" latinLnBrk="0" hangingPunct="1">
              <a:lnSpc>
                <a:spcPct val="100000"/>
              </a:lnSpc>
              <a:spcBef>
                <a:spcPts val="0"/>
              </a:spcBef>
              <a:spcAft>
                <a:spcPts val="12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L’élève qui réussit le premier à créer un alignement horizontal, vertical ou diagonal est le gagnant.</a:t>
            </a:r>
          </a:p>
        </p:txBody>
      </p:sp>
      <p:pic>
        <p:nvPicPr>
          <p:cNvPr id="2" name="Image 1">
            <a:extLst>
              <a:ext uri="{FF2B5EF4-FFF2-40B4-BE49-F238E27FC236}">
                <a16:creationId xmlns:a16="http://schemas.microsoft.com/office/drawing/2014/main" id="{9B22E17A-AB2F-5E0B-9737-1CD276220CD1}"/>
              </a:ext>
            </a:extLst>
          </p:cNvPr>
          <p:cNvPicPr>
            <a:picLocks noChangeAspect="1"/>
          </p:cNvPicPr>
          <p:nvPr>
            <p:custDataLst>
              <p:tags r:id="rId9"/>
            </p:custDataLst>
          </p:nvPr>
        </p:nvPicPr>
        <p:blipFill>
          <a:blip r:embed="rId14"/>
          <a:stretch>
            <a:fillRect/>
          </a:stretch>
        </p:blipFill>
        <p:spPr>
          <a:xfrm>
            <a:off x="1198659" y="3858250"/>
            <a:ext cx="2495898" cy="2181529"/>
          </a:xfrm>
          <a:prstGeom prst="rect">
            <a:avLst/>
          </a:prstGeom>
        </p:spPr>
      </p:pic>
      <p:pic>
        <p:nvPicPr>
          <p:cNvPr id="6" name="Image 5">
            <a:extLst>
              <a:ext uri="{FF2B5EF4-FFF2-40B4-BE49-F238E27FC236}">
                <a16:creationId xmlns:a16="http://schemas.microsoft.com/office/drawing/2014/main" id="{EAAFABCC-FCCD-61DC-BA3A-40EB95AFE8EA}"/>
              </a:ext>
            </a:extLst>
          </p:cNvPr>
          <p:cNvPicPr>
            <a:picLocks noChangeAspect="1"/>
          </p:cNvPicPr>
          <p:nvPr>
            <p:custDataLst>
              <p:tags r:id="rId10"/>
            </p:custDataLst>
          </p:nvPr>
        </p:nvPicPr>
        <p:blipFill>
          <a:blip r:embed="rId15"/>
          <a:stretch>
            <a:fillRect/>
          </a:stretch>
        </p:blipFill>
        <p:spPr>
          <a:xfrm>
            <a:off x="1198659" y="1048692"/>
            <a:ext cx="2495898" cy="2629267"/>
          </a:xfrm>
          <a:prstGeom prst="rect">
            <a:avLst/>
          </a:prstGeom>
        </p:spPr>
      </p:pic>
    </p:spTree>
    <p:extLst>
      <p:ext uri="{BB962C8B-B14F-4D97-AF65-F5344CB8AC3E}">
        <p14:creationId xmlns:p14="http://schemas.microsoft.com/office/powerpoint/2010/main" val="41601428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jouons !  </a:t>
            </a:r>
          </a:p>
        </p:txBody>
      </p:sp>
      <p:pic>
        <p:nvPicPr>
          <p:cNvPr id="4" name="Image 3">
            <a:extLst>
              <a:ext uri="{FF2B5EF4-FFF2-40B4-BE49-F238E27FC236}">
                <a16:creationId xmlns:a16="http://schemas.microsoft.com/office/drawing/2014/main" id="{77FC08A9-5FC5-30F7-52CE-6047458350E7}"/>
              </a:ext>
            </a:extLst>
          </p:cNvPr>
          <p:cNvPicPr>
            <a:picLocks noChangeAspect="1"/>
          </p:cNvPicPr>
          <p:nvPr>
            <p:custDataLst>
              <p:tags r:id="rId8"/>
            </p:custDataLst>
          </p:nvPr>
        </p:nvPicPr>
        <p:blipFill>
          <a:blip r:embed="rId12"/>
          <a:stretch>
            <a:fillRect/>
          </a:stretch>
        </p:blipFill>
        <p:spPr>
          <a:xfrm>
            <a:off x="2728442" y="1886724"/>
            <a:ext cx="3687115" cy="3084551"/>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593903" y="1280147"/>
            <a:ext cx="7917833" cy="3731791"/>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Présentation des lettres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Jeu</a:t>
            </a:r>
            <a:endParaRPr kumimoji="0" lang="fr-FR" sz="32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endParaRP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609297" y="2743377"/>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408441" y="1067888"/>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3</a:t>
            </a:r>
            <a:endParaRPr lang="fr-FR" sz="4000" dirty="0"/>
          </a:p>
        </p:txBody>
      </p:sp>
    </p:spTree>
    <p:extLst>
      <p:ext uri="{BB962C8B-B14F-4D97-AF65-F5344CB8AC3E}">
        <p14:creationId xmlns:p14="http://schemas.microsoft.com/office/powerpoint/2010/main" val="4099308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146788" y="2908184"/>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541236" y="2621069"/>
            <a:ext cx="6567423" cy="1312416"/>
          </a:xfrm>
          <a:prstGeom prst="roundRect">
            <a:avLst/>
          </a:prstGeom>
          <a:noFill/>
        </p:spPr>
        <p:txBody>
          <a:bodyPr wrap="square" lIns="0" tIns="0" rIns="0" bIns="0" rtlCol="0" anchor="t">
            <a:spAutoFit/>
          </a:bodyPr>
          <a:lstStyle/>
          <a:p>
            <a:pPr defTabSz="457223">
              <a:lnSpc>
                <a:spcPct val="200000"/>
              </a:lnSpc>
              <a:spcAft>
                <a:spcPts val="400"/>
              </a:spcAft>
              <a:defRPr/>
            </a:pPr>
            <a:r>
              <a:rPr lang="fr-FR" sz="2000" dirty="0">
                <a:latin typeface="Dosis" pitchFamily="2" charset="0"/>
              </a:rPr>
              <a:t>Comprendre et produire des mots de vocabulaire :  </a:t>
            </a:r>
          </a:p>
          <a:p>
            <a:pPr defTabSz="457223">
              <a:lnSpc>
                <a:spcPct val="200000"/>
              </a:lnSpc>
              <a:spcAft>
                <a:spcPts val="400"/>
              </a:spcAft>
              <a:defRPr/>
            </a:pPr>
            <a:r>
              <a:rPr lang="fr-FR" sz="2000" b="1" dirty="0">
                <a:solidFill>
                  <a:schemeClr val="accent5">
                    <a:lumMod val="50000"/>
                  </a:schemeClr>
                </a:solidFill>
                <a:latin typeface="Dosis" pitchFamily="2" charset="0"/>
              </a:rPr>
              <a:t>maman – nez – fleur – tortue – maison - trousse.</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réviser les mots que nous avons vus hier. Qui veut passer au tableau pour nommer les images ?</a:t>
            </a:r>
            <a:endParaRPr kumimoji="0" lang="fr-FR" sz="16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1" name="Rectangle 10">
            <a:extLst>
              <a:ext uri="{FF2B5EF4-FFF2-40B4-BE49-F238E27FC236}">
                <a16:creationId xmlns:a16="http://schemas.microsoft.com/office/drawing/2014/main" id="{A8839DDB-7C1E-27E5-FFE0-AA854BD0A9AD}"/>
              </a:ext>
            </a:extLst>
          </p:cNvPr>
          <p:cNvSpPr/>
          <p:nvPr>
            <p:custDataLst>
              <p:tags r:id="rId3"/>
            </p:custDataLst>
          </p:nvPr>
        </p:nvSpPr>
        <p:spPr>
          <a:xfrm>
            <a:off x="4590782" y="3353103"/>
            <a:ext cx="94393" cy="1169551"/>
          </a:xfrm>
          <a:prstGeom prst="rect">
            <a:avLst/>
          </a:prstGeom>
          <a:noFill/>
        </p:spPr>
        <p:txBody>
          <a:bodyPr wrap="square" lIns="60960" tIns="30480" rIns="60960" bIns="30480">
            <a:spAutoFit/>
          </a:bodyPr>
          <a:lstStyle/>
          <a:p>
            <a:pPr algn="ctr" defTabSz="914446"/>
            <a:endParaRPr lang="fr-FR" sz="3600" b="1">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12" name="Image 11">
            <a:extLst>
              <a:ext uri="{FF2B5EF4-FFF2-40B4-BE49-F238E27FC236}">
                <a16:creationId xmlns:a16="http://schemas.microsoft.com/office/drawing/2014/main" id="{4B2E5AFB-B502-63D7-C46A-823D144EA624}"/>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rot="20142003">
            <a:off x="3709404" y="2388968"/>
            <a:ext cx="1754257" cy="1204147"/>
          </a:xfrm>
          <a:prstGeom prst="rect">
            <a:avLst/>
          </a:prstGeom>
        </p:spPr>
      </p:pic>
      <p:pic>
        <p:nvPicPr>
          <p:cNvPr id="13" name="Image 12">
            <a:extLst>
              <a:ext uri="{FF2B5EF4-FFF2-40B4-BE49-F238E27FC236}">
                <a16:creationId xmlns:a16="http://schemas.microsoft.com/office/drawing/2014/main" id="{1322EB37-4A67-695D-D313-E57A75F0AFDE}"/>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812800" y="4638648"/>
            <a:ext cx="2111925" cy="1100069"/>
          </a:xfrm>
          <a:prstGeom prst="rect">
            <a:avLst/>
          </a:prstGeom>
        </p:spPr>
      </p:pic>
      <p:pic>
        <p:nvPicPr>
          <p:cNvPr id="14" name="Image 13">
            <a:extLst>
              <a:ext uri="{FF2B5EF4-FFF2-40B4-BE49-F238E27FC236}">
                <a16:creationId xmlns:a16="http://schemas.microsoft.com/office/drawing/2014/main" id="{5043319C-55B6-01DF-43CC-652E7E88F2F6}"/>
              </a:ext>
            </a:extLst>
          </p:cNvPr>
          <p:cNvPicPr>
            <a:picLocks noChangeAspect="1"/>
          </p:cNvPicPr>
          <p:nvPr>
            <p:custDataLst>
              <p:tags r:id="rId6"/>
            </p:custDataLst>
          </p:nvPr>
        </p:nvPicPr>
        <p:blipFill>
          <a:blip r:embed="rId16"/>
          <a:stretch>
            <a:fillRect/>
          </a:stretch>
        </p:blipFill>
        <p:spPr>
          <a:xfrm>
            <a:off x="6248341" y="1991032"/>
            <a:ext cx="1817419" cy="1537417"/>
          </a:xfrm>
          <a:prstGeom prst="rect">
            <a:avLst/>
          </a:prstGeom>
        </p:spPr>
      </p:pic>
      <p:pic>
        <p:nvPicPr>
          <p:cNvPr id="15" name="Image 14">
            <a:extLst>
              <a:ext uri="{FF2B5EF4-FFF2-40B4-BE49-F238E27FC236}">
                <a16:creationId xmlns:a16="http://schemas.microsoft.com/office/drawing/2014/main" id="{F2E20492-5D6F-4144-FBEF-A39C0E3C2A81}"/>
              </a:ext>
            </a:extLst>
          </p:cNvPr>
          <p:cNvPicPr>
            <a:picLocks noChangeAspect="1"/>
          </p:cNvPicPr>
          <p:nvPr>
            <p:custDataLst>
              <p:tags r:id="rId7"/>
            </p:custDataLst>
          </p:nvPr>
        </p:nvPicPr>
        <p:blipFill>
          <a:blip r:embed="rId17"/>
          <a:stretch>
            <a:fillRect/>
          </a:stretch>
        </p:blipFill>
        <p:spPr>
          <a:xfrm>
            <a:off x="1053511" y="2081359"/>
            <a:ext cx="1871214" cy="1741374"/>
          </a:xfrm>
          <a:prstGeom prst="rect">
            <a:avLst/>
          </a:prstGeom>
        </p:spPr>
      </p:pic>
      <p:pic>
        <p:nvPicPr>
          <p:cNvPr id="16" name="Image 15" descr="Une image contenant meubles, table, tiroir, petite table basse&#10;&#10;Description générée automatiquement">
            <a:extLst>
              <a:ext uri="{FF2B5EF4-FFF2-40B4-BE49-F238E27FC236}">
                <a16:creationId xmlns:a16="http://schemas.microsoft.com/office/drawing/2014/main" id="{46AC15F0-CC45-1350-FC5E-193D27001952}"/>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3835563" y="4468266"/>
            <a:ext cx="1798150" cy="1496937"/>
          </a:xfrm>
          <a:prstGeom prst="rect">
            <a:avLst/>
          </a:prstGeom>
        </p:spPr>
      </p:pic>
      <p:pic>
        <p:nvPicPr>
          <p:cNvPr id="17" name="Image 16">
            <a:extLst>
              <a:ext uri="{FF2B5EF4-FFF2-40B4-BE49-F238E27FC236}">
                <a16:creationId xmlns:a16="http://schemas.microsoft.com/office/drawing/2014/main" id="{117B4AB8-3209-1EC3-3B93-FE0F3ADC0746}"/>
              </a:ext>
            </a:extLst>
          </p:cNvPr>
          <p:cNvPicPr>
            <a:picLocks noChangeAspect="1"/>
          </p:cNvPicPr>
          <p:nvPr>
            <p:custDataLst>
              <p:tags r:id="rId9"/>
            </p:custDataLst>
          </p:nvPr>
        </p:nvPicPr>
        <p:blipFill>
          <a:blip r:embed="rId19"/>
          <a:stretch>
            <a:fillRect/>
          </a:stretch>
        </p:blipFill>
        <p:spPr>
          <a:xfrm>
            <a:off x="6702628" y="4276465"/>
            <a:ext cx="1469263" cy="1688738"/>
          </a:xfrm>
          <a:prstGeom prst="rect">
            <a:avLst/>
          </a:prstGeom>
        </p:spPr>
      </p:pic>
    </p:spTree>
    <p:extLst>
      <p:ext uri="{BB962C8B-B14F-4D97-AF65-F5344CB8AC3E}">
        <p14:creationId xmlns:p14="http://schemas.microsoft.com/office/powerpoint/2010/main" val="249373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a:solidFill>
                  <a:prstClr val="white">
                    <a:lumMod val="65000"/>
                  </a:prstClr>
                </a:solidFill>
                <a:latin typeface="+mj-lt"/>
              </a:rPr>
              <a:t>Aujourd’hui, vous allez apprendre de nouveaux mots en français</a:t>
            </a:r>
            <a:r>
              <a:rPr lang="fr-FR" sz="1600" b="1">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5" name="Rectangle 4">
            <a:extLst>
              <a:ext uri="{FF2B5EF4-FFF2-40B4-BE49-F238E27FC236}">
                <a16:creationId xmlns:a16="http://schemas.microsoft.com/office/drawing/2014/main" id="{E4C277F3-0FAF-9413-38F9-CDBEB67A41A7}"/>
              </a:ext>
            </a:extLst>
          </p:cNvPr>
          <p:cNvSpPr/>
          <p:nvPr>
            <p:custDataLst>
              <p:tags r:id="rId3"/>
            </p:custDataLst>
          </p:nvPr>
        </p:nvSpPr>
        <p:spPr>
          <a:xfrm>
            <a:off x="4510412" y="3121224"/>
            <a:ext cx="123175" cy="1169551"/>
          </a:xfrm>
          <a:prstGeom prst="rect">
            <a:avLst/>
          </a:prstGeom>
          <a:noFill/>
        </p:spPr>
        <p:txBody>
          <a:bodyPr wrap="none" lIns="60960" tIns="30480" rIns="60960" bIns="30480">
            <a:spAutoFit/>
          </a:bodyPr>
          <a:lstStyle/>
          <a:p>
            <a:pPr algn="ctr" defTabSz="914446"/>
            <a:endParaRPr lang="fr-FR" sz="3600" b="1" dirty="0">
              <a:ln w="22225">
                <a:solidFill>
                  <a:srgbClr val="C0504D"/>
                </a:solidFill>
                <a:prstDash val="solid"/>
              </a:ln>
              <a:solidFill>
                <a:srgbClr val="C0504D">
                  <a:lumMod val="40000"/>
                  <a:lumOff val="60000"/>
                </a:srgbClr>
              </a:solidFill>
              <a:latin typeface="Calibri"/>
            </a:endParaRPr>
          </a:p>
          <a:p>
            <a:pPr algn="ctr" defTabSz="914446"/>
            <a:endParaRPr lang="fr-FR" sz="3600" b="1" dirty="0">
              <a:ln w="22225">
                <a:solidFill>
                  <a:srgbClr val="C0504D"/>
                </a:solidFill>
                <a:prstDash val="solid"/>
              </a:ln>
              <a:solidFill>
                <a:srgbClr val="C0504D">
                  <a:lumMod val="40000"/>
                  <a:lumOff val="60000"/>
                </a:srgbClr>
              </a:solidFill>
              <a:latin typeface="Calibri"/>
            </a:endParaRPr>
          </a:p>
        </p:txBody>
      </p:sp>
      <p:pic>
        <p:nvPicPr>
          <p:cNvPr id="6" name="Image 5">
            <a:extLst>
              <a:ext uri="{FF2B5EF4-FFF2-40B4-BE49-F238E27FC236}">
                <a16:creationId xmlns:a16="http://schemas.microsoft.com/office/drawing/2014/main" id="{EB59452C-35FE-D3FA-688B-212EA2E2A581}"/>
              </a:ext>
            </a:extLst>
          </p:cNvPr>
          <p:cNvPicPr>
            <a:picLocks noChangeAspect="1"/>
          </p:cNvPicPr>
          <p:nvPr>
            <p:custDataLst>
              <p:tags r:id="rId4"/>
            </p:custDataLst>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17201" y="1095225"/>
            <a:ext cx="1678818" cy="2334827"/>
          </a:xfrm>
          <a:prstGeom prst="rect">
            <a:avLst/>
          </a:prstGeom>
        </p:spPr>
      </p:pic>
      <p:pic>
        <p:nvPicPr>
          <p:cNvPr id="8" name="Image 7">
            <a:extLst>
              <a:ext uri="{FF2B5EF4-FFF2-40B4-BE49-F238E27FC236}">
                <a16:creationId xmlns:a16="http://schemas.microsoft.com/office/drawing/2014/main" id="{EB3D1D3C-9A9C-570D-1892-38ADB59CCC65}"/>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3878044" y="1743900"/>
            <a:ext cx="1511085" cy="1643393"/>
          </a:xfrm>
          <a:prstGeom prst="rect">
            <a:avLst/>
          </a:prstGeom>
        </p:spPr>
      </p:pic>
      <p:pic>
        <p:nvPicPr>
          <p:cNvPr id="12" name="Image 11">
            <a:extLst>
              <a:ext uri="{FF2B5EF4-FFF2-40B4-BE49-F238E27FC236}">
                <a16:creationId xmlns:a16="http://schemas.microsoft.com/office/drawing/2014/main" id="{89A72341-D79C-85C6-8575-8709DD129B99}"/>
              </a:ext>
            </a:extLst>
          </p:cNvPr>
          <p:cNvPicPr>
            <a:picLocks noChangeAspect="1"/>
          </p:cNvPicPr>
          <p:nvPr>
            <p:custDataLst>
              <p:tags r:id="rId6"/>
            </p:custDataLst>
          </p:nvPr>
        </p:nvPicPr>
        <p:blipFill>
          <a:blip r:embed="rId16"/>
          <a:stretch>
            <a:fillRect/>
          </a:stretch>
        </p:blipFill>
        <p:spPr>
          <a:xfrm>
            <a:off x="6664602" y="1352340"/>
            <a:ext cx="1563328" cy="2076660"/>
          </a:xfrm>
          <a:prstGeom prst="rect">
            <a:avLst/>
          </a:prstGeom>
        </p:spPr>
      </p:pic>
      <p:pic>
        <p:nvPicPr>
          <p:cNvPr id="14" name="Image 13">
            <a:extLst>
              <a:ext uri="{FF2B5EF4-FFF2-40B4-BE49-F238E27FC236}">
                <a16:creationId xmlns:a16="http://schemas.microsoft.com/office/drawing/2014/main" id="{6AEE7D9F-0B15-4F25-F952-125239C56073}"/>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859326" y="4020220"/>
            <a:ext cx="2371725" cy="1857375"/>
          </a:xfrm>
          <a:prstGeom prst="rect">
            <a:avLst/>
          </a:prstGeom>
        </p:spPr>
      </p:pic>
      <p:pic>
        <p:nvPicPr>
          <p:cNvPr id="16" name="Image 15">
            <a:extLst>
              <a:ext uri="{FF2B5EF4-FFF2-40B4-BE49-F238E27FC236}">
                <a16:creationId xmlns:a16="http://schemas.microsoft.com/office/drawing/2014/main" id="{F97CAB8F-AE76-E1E2-01DB-9D9E333747C7}"/>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3497022" y="3716593"/>
            <a:ext cx="2391939" cy="2087197"/>
          </a:xfrm>
          <a:prstGeom prst="rect">
            <a:avLst/>
          </a:prstGeom>
        </p:spPr>
      </p:pic>
      <p:pic>
        <p:nvPicPr>
          <p:cNvPr id="17" name="Image 16">
            <a:extLst>
              <a:ext uri="{FF2B5EF4-FFF2-40B4-BE49-F238E27FC236}">
                <a16:creationId xmlns:a16="http://schemas.microsoft.com/office/drawing/2014/main" id="{48EA74AB-AACD-EE0B-6FF1-0E877ACA398E}"/>
              </a:ext>
            </a:extLst>
          </p:cNvPr>
          <p:cNvPicPr>
            <a:picLocks noChangeAspect="1"/>
          </p:cNvPicPr>
          <p:nvPr>
            <p:custDataLst>
              <p:tags r:id="rId9"/>
            </p:custDataLst>
          </p:nvPr>
        </p:nvPicPr>
        <p:blipFill>
          <a:blip r:embed="rId19"/>
          <a:stretch>
            <a:fillRect/>
          </a:stretch>
        </p:blipFill>
        <p:spPr>
          <a:xfrm>
            <a:off x="6154932" y="4112586"/>
            <a:ext cx="2582668" cy="1383026"/>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F92BABA-BF47-AACB-665B-A3AD98AFF91F}"/>
              </a:ext>
            </a:extLst>
          </p:cNvPr>
          <p:cNvPicPr>
            <a:picLocks noChangeAspect="1"/>
          </p:cNvPicPr>
          <p:nvPr>
            <p:custDataLst>
              <p:tags r:id="rId3"/>
            </p:custDataLst>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22250" y="1829978"/>
            <a:ext cx="2299499" cy="3198043"/>
          </a:xfrm>
          <a:prstGeom prst="rect">
            <a:avLst/>
          </a:prstGeom>
        </p:spPr>
      </p:pic>
    </p:spTree>
    <p:extLst>
      <p:ext uri="{BB962C8B-B14F-4D97-AF65-F5344CB8AC3E}">
        <p14:creationId xmlns:p14="http://schemas.microsoft.com/office/powerpoint/2010/main" val="671864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maman. Maman.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maman</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F908CCF0-D917-44DC-A831-17C17C1B4BCE}"/>
              </a:ext>
            </a:extLst>
          </p:cNvPr>
          <p:cNvPicPr>
            <a:picLocks noChangeAspect="1"/>
          </p:cNvPicPr>
          <p:nvPr>
            <p:custDataLst>
              <p:tags r:id="rId4"/>
            </p:custDataLst>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50999" y="1829978"/>
            <a:ext cx="2299499" cy="3198043"/>
          </a:xfrm>
          <a:prstGeom prst="rect">
            <a:avLst/>
          </a:prstGeom>
        </p:spPr>
      </p:pic>
    </p:spTree>
    <p:extLst>
      <p:ext uri="{BB962C8B-B14F-4D97-AF65-F5344CB8AC3E}">
        <p14:creationId xmlns:p14="http://schemas.microsoft.com/office/powerpoint/2010/main" val="1549320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45B98B09-93B4-8603-72B2-A6400EFB8EDD}"/>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03551" y="2158243"/>
            <a:ext cx="2336898" cy="2541513"/>
          </a:xfrm>
          <a:prstGeom prst="rect">
            <a:avLst/>
          </a:prstGeom>
        </p:spPr>
      </p:pic>
    </p:spTree>
    <p:extLst>
      <p:ext uri="{BB962C8B-B14F-4D97-AF65-F5344CB8AC3E}">
        <p14:creationId xmlns:p14="http://schemas.microsoft.com/office/powerpoint/2010/main" val="1345499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nez. Nez.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3619863" y="2828834"/>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nez</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BEC05533-B0F9-311F-0EF8-0C8B8FE0DB86}"/>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1206041" y="2158243"/>
            <a:ext cx="2336898" cy="2541513"/>
          </a:xfrm>
          <a:prstGeom prst="rect">
            <a:avLst/>
          </a:prstGeom>
        </p:spPr>
      </p:pic>
    </p:spTree>
    <p:extLst>
      <p:ext uri="{BB962C8B-B14F-4D97-AF65-F5344CB8AC3E}">
        <p14:creationId xmlns:p14="http://schemas.microsoft.com/office/powerpoint/2010/main" val="3639676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5" y="1924327"/>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5" y="2367061"/>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3" y="3292348"/>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5" y="4246732"/>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6" y="5619829"/>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4203128A-66BC-0407-7DB1-D3177572B7E4}"/>
              </a:ext>
            </a:extLst>
          </p:cNvPr>
          <p:cNvSpPr/>
          <p:nvPr>
            <p:custDataLst>
              <p:tags r:id="rId3"/>
            </p:custDataLst>
          </p:nvPr>
        </p:nvSpPr>
        <p:spPr>
          <a:xfrm>
            <a:off x="3918857" y="2901820"/>
            <a:ext cx="830425" cy="2612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Image 4">
            <a:extLst>
              <a:ext uri="{FF2B5EF4-FFF2-40B4-BE49-F238E27FC236}">
                <a16:creationId xmlns:a16="http://schemas.microsoft.com/office/drawing/2014/main" id="{937BB2CC-DF20-FF5F-2FF2-99F69477F7FE}"/>
              </a:ext>
            </a:extLst>
          </p:cNvPr>
          <p:cNvPicPr>
            <a:picLocks noChangeAspect="1"/>
          </p:cNvPicPr>
          <p:nvPr>
            <p:custDataLst>
              <p:tags r:id="rId4"/>
            </p:custDataLst>
          </p:nvPr>
        </p:nvPicPr>
        <p:blipFill>
          <a:blip r:embed="rId9"/>
          <a:stretch>
            <a:fillRect/>
          </a:stretch>
        </p:blipFill>
        <p:spPr>
          <a:xfrm>
            <a:off x="3568139" y="2095513"/>
            <a:ext cx="2007722" cy="2666974"/>
          </a:xfrm>
          <a:prstGeom prst="rect">
            <a:avLst/>
          </a:prstGeom>
        </p:spPr>
      </p:pic>
    </p:spTree>
    <p:extLst>
      <p:ext uri="{BB962C8B-B14F-4D97-AF65-F5344CB8AC3E}">
        <p14:creationId xmlns:p14="http://schemas.microsoft.com/office/powerpoint/2010/main" val="2251394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fleur. Fleur.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5073446" y="2767280"/>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fleur</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E43C1521-CF7B-E6A7-FA65-C666B24E3642}"/>
              </a:ext>
            </a:extLst>
          </p:cNvPr>
          <p:cNvPicPr>
            <a:picLocks noChangeAspect="1"/>
          </p:cNvPicPr>
          <p:nvPr>
            <p:custDataLst>
              <p:tags r:id="rId4"/>
            </p:custDataLst>
          </p:nvPr>
        </p:nvPicPr>
        <p:blipFill>
          <a:blip r:embed="rId9"/>
          <a:stretch>
            <a:fillRect/>
          </a:stretch>
        </p:blipFill>
        <p:spPr>
          <a:xfrm>
            <a:off x="1591855" y="2095513"/>
            <a:ext cx="2007722" cy="2666974"/>
          </a:xfrm>
          <a:prstGeom prst="rect">
            <a:avLst/>
          </a:prstGeom>
        </p:spPr>
      </p:pic>
    </p:spTree>
    <p:extLst>
      <p:ext uri="{BB962C8B-B14F-4D97-AF65-F5344CB8AC3E}">
        <p14:creationId xmlns:p14="http://schemas.microsoft.com/office/powerpoint/2010/main" val="581133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F7FAD115-2BC3-39AE-EE8E-AFA50EC4A442}"/>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057294" y="2242785"/>
            <a:ext cx="3029411" cy="2372430"/>
          </a:xfrm>
          <a:prstGeom prst="rect">
            <a:avLst/>
          </a:prstGeom>
        </p:spPr>
      </p:pic>
    </p:spTree>
    <p:extLst>
      <p:ext uri="{BB962C8B-B14F-4D97-AF65-F5344CB8AC3E}">
        <p14:creationId xmlns:p14="http://schemas.microsoft.com/office/powerpoint/2010/main" val="3258516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a:t>
            </a:r>
            <a:r>
              <a:rPr lang="fr-FR" sz="1600" b="1" dirty="0">
                <a:solidFill>
                  <a:prstClr val="white">
                    <a:lumMod val="65000"/>
                  </a:prstClr>
                </a:solidFill>
                <a:latin typeface="Calibri"/>
              </a:rPr>
              <a:t>trousse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Trousse.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000" b="1" dirty="0">
                <a:solidFill>
                  <a:srgbClr val="4BACC6">
                    <a:lumMod val="50000"/>
                  </a:srgbClr>
                </a:solidFill>
                <a:latin typeface="Dosis" pitchFamily="2" charset="0"/>
              </a:rPr>
              <a:t>trousse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54FEDFB6-3670-C2E3-13E7-EEB6DFD2E247}"/>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1316984" y="2242785"/>
            <a:ext cx="3029411" cy="2372430"/>
          </a:xfrm>
          <a:prstGeom prst="rect">
            <a:avLst/>
          </a:prstGeom>
        </p:spPr>
      </p:pic>
    </p:spTree>
    <p:extLst>
      <p:ext uri="{BB962C8B-B14F-4D97-AF65-F5344CB8AC3E}">
        <p14:creationId xmlns:p14="http://schemas.microsoft.com/office/powerpoint/2010/main" val="2547177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B7CA62A-D875-47DF-9441-DC84FE19175A}"/>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102358" y="2146596"/>
            <a:ext cx="2939284" cy="2564808"/>
          </a:xfrm>
          <a:prstGeom prst="rect">
            <a:avLst/>
          </a:prstGeom>
        </p:spPr>
      </p:pic>
    </p:spTree>
    <p:extLst>
      <p:ext uri="{BB962C8B-B14F-4D97-AF65-F5344CB8AC3E}">
        <p14:creationId xmlns:p14="http://schemas.microsoft.com/office/powerpoint/2010/main" val="183271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a:t>
            </a:r>
            <a:r>
              <a:rPr lang="fr-FR" sz="1600" b="1" dirty="0">
                <a:solidFill>
                  <a:prstClr val="white">
                    <a:lumMod val="65000"/>
                  </a:prstClr>
                </a:solidFill>
                <a:latin typeface="Calibri"/>
              </a:rPr>
              <a:t>maison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Maison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7200" b="1" dirty="0">
                <a:solidFill>
                  <a:srgbClr val="4BACC6">
                    <a:lumMod val="50000"/>
                  </a:srgbClr>
                </a:solidFill>
                <a:latin typeface="Dosis" pitchFamily="2" charset="0"/>
              </a:rPr>
              <a:t>maison</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610A164B-DD68-5810-AC6B-B7D613ACA19D}"/>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1275042" y="2032816"/>
            <a:ext cx="2939284" cy="2564808"/>
          </a:xfrm>
          <a:prstGeom prst="rect">
            <a:avLst/>
          </a:prstGeom>
        </p:spPr>
      </p:pic>
    </p:spTree>
    <p:extLst>
      <p:ext uri="{BB962C8B-B14F-4D97-AF65-F5344CB8AC3E}">
        <p14:creationId xmlns:p14="http://schemas.microsoft.com/office/powerpoint/2010/main" val="489151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369DE771-A120-6A33-4E62-1D44496F2B99}"/>
              </a:ext>
            </a:extLst>
          </p:cNvPr>
          <p:cNvPicPr>
            <a:picLocks noChangeAspect="1"/>
          </p:cNvPicPr>
          <p:nvPr>
            <p:custDataLst>
              <p:tags r:id="rId3"/>
            </p:custDataLst>
          </p:nvPr>
        </p:nvPicPr>
        <p:blipFill>
          <a:blip r:embed="rId8"/>
          <a:stretch>
            <a:fillRect/>
          </a:stretch>
        </p:blipFill>
        <p:spPr>
          <a:xfrm>
            <a:off x="3002935" y="2588761"/>
            <a:ext cx="3138129" cy="1680477"/>
          </a:xfrm>
          <a:prstGeom prst="rect">
            <a:avLst/>
          </a:prstGeom>
        </p:spPr>
      </p:pic>
    </p:spTree>
    <p:extLst>
      <p:ext uri="{BB962C8B-B14F-4D97-AF65-F5344CB8AC3E}">
        <p14:creationId xmlns:p14="http://schemas.microsoft.com/office/powerpoint/2010/main" val="23080616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tortue. </a:t>
            </a:r>
            <a:r>
              <a:rPr lang="fr-FR" sz="1600" b="1" dirty="0">
                <a:solidFill>
                  <a:prstClr val="white">
                    <a:lumMod val="65000"/>
                  </a:prstClr>
                </a:solidFill>
                <a:latin typeface="Calibri"/>
              </a:rPr>
              <a:t>Tortue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347497" y="2656670"/>
            <a:ext cx="3962400"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tortue</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B7B611B2-EBF8-76DD-651C-896F37725917}"/>
              </a:ext>
            </a:extLst>
          </p:cNvPr>
          <p:cNvPicPr>
            <a:picLocks noChangeAspect="1"/>
          </p:cNvPicPr>
          <p:nvPr>
            <p:custDataLst>
              <p:tags r:id="rId4"/>
            </p:custDataLst>
          </p:nvPr>
        </p:nvPicPr>
        <p:blipFill>
          <a:blip r:embed="rId9"/>
          <a:stretch>
            <a:fillRect/>
          </a:stretch>
        </p:blipFill>
        <p:spPr>
          <a:xfrm>
            <a:off x="1047135" y="2370429"/>
            <a:ext cx="3138129" cy="1680477"/>
          </a:xfrm>
          <a:prstGeom prst="rect">
            <a:avLst/>
          </a:prstGeom>
        </p:spPr>
      </p:pic>
    </p:spTree>
    <p:extLst>
      <p:ext uri="{BB962C8B-B14F-4D97-AF65-F5344CB8AC3E}">
        <p14:creationId xmlns:p14="http://schemas.microsoft.com/office/powerpoint/2010/main" val="1039014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defTabSz="685818">
              <a:defRPr/>
            </a:pPr>
            <a:r>
              <a:rPr lang="fr-FR" sz="1600" b="1" dirty="0">
                <a:solidFill>
                  <a:prstClr val="white">
                    <a:lumMod val="65000"/>
                  </a:prstClr>
                </a:solidFill>
                <a:latin typeface="Calibri"/>
              </a:rPr>
              <a:t>On vient de voir les mots  : maman – nez – fleur – tortue – maison - trousse </a:t>
            </a:r>
          </a:p>
        </p:txBody>
      </p:sp>
      <p:pic>
        <p:nvPicPr>
          <p:cNvPr id="2" name="Image 1">
            <a:extLst>
              <a:ext uri="{FF2B5EF4-FFF2-40B4-BE49-F238E27FC236}">
                <a16:creationId xmlns:a16="http://schemas.microsoft.com/office/drawing/2014/main" id="{B9E18ACC-C066-91B9-F600-16ED9E0D2EAB}"/>
              </a:ext>
            </a:extLst>
          </p:cNvPr>
          <p:cNvPicPr>
            <a:picLocks noChangeAspect="1"/>
          </p:cNvPicPr>
          <p:nvPr>
            <p:custDataLst>
              <p:tags r:id="rId3"/>
            </p:custDataLst>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9273" y="1209368"/>
            <a:ext cx="1596745" cy="2220684"/>
          </a:xfrm>
          <a:prstGeom prst="rect">
            <a:avLst/>
          </a:prstGeom>
        </p:spPr>
      </p:pic>
      <p:pic>
        <p:nvPicPr>
          <p:cNvPr id="7" name="Image 6">
            <a:extLst>
              <a:ext uri="{FF2B5EF4-FFF2-40B4-BE49-F238E27FC236}">
                <a16:creationId xmlns:a16="http://schemas.microsoft.com/office/drawing/2014/main" id="{62805B93-A5EA-F729-5501-E16828DA19C3}"/>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3951917" y="1824241"/>
            <a:ext cx="1437212" cy="1563052"/>
          </a:xfrm>
          <a:prstGeom prst="rect">
            <a:avLst/>
          </a:prstGeom>
        </p:spPr>
      </p:pic>
      <p:pic>
        <p:nvPicPr>
          <p:cNvPr id="8" name="Image 7">
            <a:extLst>
              <a:ext uri="{FF2B5EF4-FFF2-40B4-BE49-F238E27FC236}">
                <a16:creationId xmlns:a16="http://schemas.microsoft.com/office/drawing/2014/main" id="{479ED457-FF45-9657-48D1-D7511958B4AC}"/>
              </a:ext>
            </a:extLst>
          </p:cNvPr>
          <p:cNvPicPr>
            <a:picLocks noChangeAspect="1"/>
          </p:cNvPicPr>
          <p:nvPr>
            <p:custDataLst>
              <p:tags r:id="rId5"/>
            </p:custDataLst>
          </p:nvPr>
        </p:nvPicPr>
        <p:blipFill>
          <a:blip r:embed="rId15"/>
          <a:stretch>
            <a:fillRect/>
          </a:stretch>
        </p:blipFill>
        <p:spPr>
          <a:xfrm>
            <a:off x="6741028" y="1453862"/>
            <a:ext cx="1486901" cy="1975138"/>
          </a:xfrm>
          <a:prstGeom prst="rect">
            <a:avLst/>
          </a:prstGeom>
        </p:spPr>
      </p:pic>
      <p:pic>
        <p:nvPicPr>
          <p:cNvPr id="9" name="Image 8">
            <a:extLst>
              <a:ext uri="{FF2B5EF4-FFF2-40B4-BE49-F238E27FC236}">
                <a16:creationId xmlns:a16="http://schemas.microsoft.com/office/drawing/2014/main" id="{8D41CA26-B201-B792-77D5-681634A19847}"/>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a:off x="6392049" y="3941451"/>
            <a:ext cx="2255778" cy="1766573"/>
          </a:xfrm>
          <a:prstGeom prst="rect">
            <a:avLst/>
          </a:prstGeom>
        </p:spPr>
      </p:pic>
      <p:pic>
        <p:nvPicPr>
          <p:cNvPr id="10" name="Image 9">
            <a:extLst>
              <a:ext uri="{FF2B5EF4-FFF2-40B4-BE49-F238E27FC236}">
                <a16:creationId xmlns:a16="http://schemas.microsoft.com/office/drawing/2014/main" id="{5B48E0BC-47F1-2A40-42FE-1A477D285EE5}"/>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3675021" y="3665887"/>
            <a:ext cx="2275004" cy="1985160"/>
          </a:xfrm>
          <a:prstGeom prst="rect">
            <a:avLst/>
          </a:prstGeom>
        </p:spPr>
      </p:pic>
      <p:pic>
        <p:nvPicPr>
          <p:cNvPr id="11" name="Image 10">
            <a:extLst>
              <a:ext uri="{FF2B5EF4-FFF2-40B4-BE49-F238E27FC236}">
                <a16:creationId xmlns:a16="http://schemas.microsoft.com/office/drawing/2014/main" id="{15E24D55-241A-4372-4336-3F15D6B5A1C6}"/>
              </a:ext>
            </a:extLst>
          </p:cNvPr>
          <p:cNvPicPr>
            <a:picLocks noChangeAspect="1"/>
          </p:cNvPicPr>
          <p:nvPr>
            <p:custDataLst>
              <p:tags r:id="rId8"/>
            </p:custDataLst>
          </p:nvPr>
        </p:nvPicPr>
        <p:blipFill>
          <a:blip r:embed="rId18"/>
          <a:stretch>
            <a:fillRect/>
          </a:stretch>
        </p:blipFill>
        <p:spPr>
          <a:xfrm>
            <a:off x="701175" y="4167031"/>
            <a:ext cx="2456409" cy="1315414"/>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8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879854"/>
            <a:ext cx="6861110" cy="1871043"/>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689926" y="6072700"/>
              <a:ext cx="5715000" cy="600165"/>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lettres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7"/>
              <a:ext cx="637296" cy="271598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1269" y="6170483"/>
              <a:ext cx="394060" cy="498249"/>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03866" y="3052429"/>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de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30" y="3120373"/>
            <a:ext cx="383703" cy="332166"/>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fleur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5E76075C-526A-822A-9A54-5EF0306E32A3}"/>
              </a:ext>
            </a:extLst>
          </p:cNvPr>
          <p:cNvPicPr>
            <a:picLocks noChangeAspect="1"/>
          </p:cNvPicPr>
          <p:nvPr>
            <p:custDataLst>
              <p:tags r:id="rId7"/>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5614" y="1832644"/>
            <a:ext cx="1678818" cy="2334827"/>
          </a:xfrm>
          <a:prstGeom prst="rect">
            <a:avLst/>
          </a:prstGeom>
        </p:spPr>
      </p:pic>
      <p:pic>
        <p:nvPicPr>
          <p:cNvPr id="9" name="Image 8">
            <a:extLst>
              <a:ext uri="{FF2B5EF4-FFF2-40B4-BE49-F238E27FC236}">
                <a16:creationId xmlns:a16="http://schemas.microsoft.com/office/drawing/2014/main" id="{D263E407-3240-D555-901F-640AAAFE7394}"/>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3816457" y="2481319"/>
            <a:ext cx="1511085" cy="1643393"/>
          </a:xfrm>
          <a:prstGeom prst="rect">
            <a:avLst/>
          </a:prstGeom>
        </p:spPr>
      </p:pic>
      <p:pic>
        <p:nvPicPr>
          <p:cNvPr id="10" name="Image 9">
            <a:extLst>
              <a:ext uri="{FF2B5EF4-FFF2-40B4-BE49-F238E27FC236}">
                <a16:creationId xmlns:a16="http://schemas.microsoft.com/office/drawing/2014/main" id="{26B84B1A-9BB5-8956-DC1A-E5A8A64C42FB}"/>
              </a:ext>
            </a:extLst>
          </p:cNvPr>
          <p:cNvPicPr>
            <a:picLocks noChangeAspect="1"/>
          </p:cNvPicPr>
          <p:nvPr>
            <p:custDataLst>
              <p:tags r:id="rId9"/>
            </p:custDataLst>
          </p:nvPr>
        </p:nvPicPr>
        <p:blipFill>
          <a:blip r:embed="rId17"/>
          <a:stretch>
            <a:fillRect/>
          </a:stretch>
        </p:blipFill>
        <p:spPr>
          <a:xfrm>
            <a:off x="6603015" y="2089759"/>
            <a:ext cx="1563328" cy="2076660"/>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nez</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4">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5" name="Image 4">
            <a:extLst>
              <a:ext uri="{FF2B5EF4-FFF2-40B4-BE49-F238E27FC236}">
                <a16:creationId xmlns:a16="http://schemas.microsoft.com/office/drawing/2014/main" id="{884088A1-0542-8CE9-3002-765E6546D10F}"/>
              </a:ext>
            </a:extLst>
          </p:cNvPr>
          <p:cNvPicPr>
            <a:picLocks noChangeAspect="1"/>
          </p:cNvPicPr>
          <p:nvPr>
            <p:custDataLst>
              <p:tags r:id="rId7"/>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32590" y="2031973"/>
            <a:ext cx="1678818" cy="2334827"/>
          </a:xfrm>
          <a:prstGeom prst="rect">
            <a:avLst/>
          </a:prstGeom>
        </p:spPr>
      </p:pic>
      <p:pic>
        <p:nvPicPr>
          <p:cNvPr id="8" name="Image 7">
            <a:extLst>
              <a:ext uri="{FF2B5EF4-FFF2-40B4-BE49-F238E27FC236}">
                <a16:creationId xmlns:a16="http://schemas.microsoft.com/office/drawing/2014/main" id="{A398AAB4-283B-D0D3-387B-6B16138DD824}"/>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6499799" y="2607303"/>
            <a:ext cx="1511085" cy="1643393"/>
          </a:xfrm>
          <a:prstGeom prst="rect">
            <a:avLst/>
          </a:prstGeom>
        </p:spPr>
      </p:pic>
      <p:pic>
        <p:nvPicPr>
          <p:cNvPr id="9" name="Image 8">
            <a:extLst>
              <a:ext uri="{FF2B5EF4-FFF2-40B4-BE49-F238E27FC236}">
                <a16:creationId xmlns:a16="http://schemas.microsoft.com/office/drawing/2014/main" id="{8AE95EFB-1500-D9F9-B542-CF5B092D233B}"/>
              </a:ext>
            </a:extLst>
          </p:cNvPr>
          <p:cNvPicPr>
            <a:picLocks noChangeAspect="1"/>
          </p:cNvPicPr>
          <p:nvPr>
            <p:custDataLst>
              <p:tags r:id="rId9"/>
            </p:custDataLst>
          </p:nvPr>
        </p:nvPicPr>
        <p:blipFill>
          <a:blip r:embed="rId17">
            <a:extLst>
              <a:ext uri="{28A0092B-C50C-407E-A947-70E740481C1C}">
                <a14:useLocalDpi xmlns:a14="http://schemas.microsoft.com/office/drawing/2010/main" val="0"/>
              </a:ext>
            </a:extLst>
          </a:blip>
          <a:stretch>
            <a:fillRect/>
          </a:stretch>
        </p:blipFill>
        <p:spPr>
          <a:xfrm>
            <a:off x="619736" y="2325603"/>
            <a:ext cx="2371725" cy="1857375"/>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maman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10" name="Image 9">
            <a:extLst>
              <a:ext uri="{FF2B5EF4-FFF2-40B4-BE49-F238E27FC236}">
                <a16:creationId xmlns:a16="http://schemas.microsoft.com/office/drawing/2014/main" id="{6B6A508D-AB5B-973F-04D7-6FB058A92CA9}"/>
              </a:ext>
            </a:extLst>
          </p:cNvPr>
          <p:cNvPicPr>
            <a:picLocks noChangeAspect="1"/>
          </p:cNvPicPr>
          <p:nvPr>
            <p:custDataLst>
              <p:tags r:id="rId7"/>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732590" y="2031973"/>
            <a:ext cx="1678818" cy="2334827"/>
          </a:xfrm>
          <a:prstGeom prst="rect">
            <a:avLst/>
          </a:prstGeom>
        </p:spPr>
      </p:pic>
      <p:pic>
        <p:nvPicPr>
          <p:cNvPr id="14" name="Image 13">
            <a:extLst>
              <a:ext uri="{FF2B5EF4-FFF2-40B4-BE49-F238E27FC236}">
                <a16:creationId xmlns:a16="http://schemas.microsoft.com/office/drawing/2014/main" id="{06C7D6FB-F0D1-A69F-65BB-A6835720D8FA}"/>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619736" y="2325603"/>
            <a:ext cx="2371725" cy="1857375"/>
          </a:xfrm>
          <a:prstGeom prst="rect">
            <a:avLst/>
          </a:prstGeom>
        </p:spPr>
      </p:pic>
      <p:pic>
        <p:nvPicPr>
          <p:cNvPr id="15" name="Image 14">
            <a:extLst>
              <a:ext uri="{FF2B5EF4-FFF2-40B4-BE49-F238E27FC236}">
                <a16:creationId xmlns:a16="http://schemas.microsoft.com/office/drawing/2014/main" id="{5E1E6A75-A06D-BF9A-0E74-7FDDBB401954}"/>
              </a:ext>
            </a:extLst>
          </p:cNvPr>
          <p:cNvPicPr>
            <a:picLocks noChangeAspect="1"/>
          </p:cNvPicPr>
          <p:nvPr>
            <p:custDataLst>
              <p:tags r:id="rId9"/>
            </p:custDataLst>
          </p:nvPr>
        </p:nvPicPr>
        <p:blipFill>
          <a:blip r:embed="rId17"/>
          <a:stretch>
            <a:fillRect/>
          </a:stretch>
        </p:blipFill>
        <p:spPr>
          <a:xfrm>
            <a:off x="6002997" y="2562777"/>
            <a:ext cx="2582668" cy="1383026"/>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tr</a:t>
            </a:r>
            <a:r>
              <a:rPr lang="fr-FR" sz="1600" b="1" dirty="0" err="1">
                <a:solidFill>
                  <a:prstClr val="white">
                    <a:lumMod val="65000"/>
                  </a:prstClr>
                </a:solidFill>
                <a:latin typeface="Calibri"/>
              </a:rPr>
              <a:t>ousse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a:extLst>
              <a:ext uri="{FF2B5EF4-FFF2-40B4-BE49-F238E27FC236}">
                <a16:creationId xmlns:a16="http://schemas.microsoft.com/office/drawing/2014/main" id="{F5AB7C23-0D6D-1A9B-BA5D-C817E20620E0}"/>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tretch>
            <a:fillRect/>
          </a:stretch>
        </p:blipFill>
        <p:spPr>
          <a:xfrm>
            <a:off x="3386136" y="2500312"/>
            <a:ext cx="2371725" cy="1857375"/>
          </a:xfrm>
          <a:prstGeom prst="rect">
            <a:avLst/>
          </a:prstGeom>
        </p:spPr>
      </p:pic>
      <p:pic>
        <p:nvPicPr>
          <p:cNvPr id="5" name="Image 4">
            <a:extLst>
              <a:ext uri="{FF2B5EF4-FFF2-40B4-BE49-F238E27FC236}">
                <a16:creationId xmlns:a16="http://schemas.microsoft.com/office/drawing/2014/main" id="{3CD08FEB-69C7-CE82-B364-C47CF6BF1474}"/>
              </a:ext>
            </a:extLst>
          </p:cNvPr>
          <p:cNvPicPr>
            <a:picLocks noChangeAspect="1"/>
          </p:cNvPicPr>
          <p:nvPr>
            <p:custDataLst>
              <p:tags r:id="rId8"/>
            </p:custDataLst>
          </p:nvPr>
        </p:nvPicPr>
        <p:blipFill>
          <a:blip r:embed="rId16"/>
          <a:stretch>
            <a:fillRect/>
          </a:stretch>
        </p:blipFill>
        <p:spPr>
          <a:xfrm>
            <a:off x="409011" y="2737486"/>
            <a:ext cx="2582668" cy="1383026"/>
          </a:xfrm>
          <a:prstGeom prst="rect">
            <a:avLst/>
          </a:prstGeom>
        </p:spPr>
      </p:pic>
      <p:pic>
        <p:nvPicPr>
          <p:cNvPr id="9" name="Image 8">
            <a:extLst>
              <a:ext uri="{FF2B5EF4-FFF2-40B4-BE49-F238E27FC236}">
                <a16:creationId xmlns:a16="http://schemas.microsoft.com/office/drawing/2014/main" id="{F2AAB7BF-DD6B-FAE7-3278-E3D2B190B96A}"/>
              </a:ext>
            </a:extLst>
          </p:cNvPr>
          <p:cNvPicPr>
            <a:picLocks noChangeAspect="1"/>
          </p:cNvPicPr>
          <p:nvPr>
            <p:custDataLst>
              <p:tags r:id="rId9"/>
            </p:custDataLst>
          </p:nvPr>
        </p:nvPicPr>
        <p:blipFill>
          <a:blip r:embed="rId17">
            <a:extLst>
              <a:ext uri="{28A0092B-C50C-407E-A947-70E740481C1C}">
                <a14:useLocalDpi xmlns:a14="http://schemas.microsoft.com/office/drawing/2010/main" val="0"/>
              </a:ext>
            </a:extLst>
          </a:blip>
          <a:stretch>
            <a:fillRect/>
          </a:stretch>
        </p:blipFill>
        <p:spPr>
          <a:xfrm>
            <a:off x="6152318" y="2127838"/>
            <a:ext cx="2391939" cy="2087197"/>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tortue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a:extLst>
              <a:ext uri="{FF2B5EF4-FFF2-40B4-BE49-F238E27FC236}">
                <a16:creationId xmlns:a16="http://schemas.microsoft.com/office/drawing/2014/main" id="{D5C526FD-878F-D40C-A13A-D4CE123D6954}"/>
              </a:ext>
            </a:extLst>
          </p:cNvPr>
          <p:cNvPicPr>
            <a:picLocks noChangeAspect="1"/>
          </p:cNvPicPr>
          <p:nvPr>
            <p:custDataLst>
              <p:tags r:id="rId7"/>
            </p:custDataLst>
          </p:nvPr>
        </p:nvPicPr>
        <p:blipFill>
          <a:blip r:embed="rId15"/>
          <a:stretch>
            <a:fillRect/>
          </a:stretch>
        </p:blipFill>
        <p:spPr>
          <a:xfrm>
            <a:off x="3137462" y="2832009"/>
            <a:ext cx="2582668" cy="1383026"/>
          </a:xfrm>
          <a:prstGeom prst="rect">
            <a:avLst/>
          </a:prstGeom>
        </p:spPr>
      </p:pic>
      <p:pic>
        <p:nvPicPr>
          <p:cNvPr id="5" name="Image 4">
            <a:extLst>
              <a:ext uri="{FF2B5EF4-FFF2-40B4-BE49-F238E27FC236}">
                <a16:creationId xmlns:a16="http://schemas.microsoft.com/office/drawing/2014/main" id="{3D76181B-E02E-718C-FF3D-83C849FB9181}"/>
              </a:ext>
            </a:extLst>
          </p:cNvPr>
          <p:cNvPicPr>
            <a:picLocks noChangeAspect="1"/>
          </p:cNvPicPr>
          <p:nvPr>
            <p:custDataLst>
              <p:tags r:id="rId8"/>
            </p:custDataLst>
          </p:nvPr>
        </p:nvPicPr>
        <p:blipFill>
          <a:blip r:embed="rId16">
            <a:extLst>
              <a:ext uri="{28A0092B-C50C-407E-A947-70E740481C1C}">
                <a14:useLocalDpi xmlns:a14="http://schemas.microsoft.com/office/drawing/2010/main" val="0"/>
              </a:ext>
            </a:extLst>
          </a:blip>
          <a:stretch>
            <a:fillRect/>
          </a:stretch>
        </p:blipFill>
        <p:spPr>
          <a:xfrm>
            <a:off x="370950" y="2290312"/>
            <a:ext cx="2391939" cy="2087197"/>
          </a:xfrm>
          <a:prstGeom prst="rect">
            <a:avLst/>
          </a:prstGeom>
        </p:spPr>
      </p:pic>
      <p:pic>
        <p:nvPicPr>
          <p:cNvPr id="10" name="Image 9" descr="Une image contenant clipart, mammifère, renard, dessin&#10;&#10;Description générée automatiquement">
            <a:extLst>
              <a:ext uri="{FF2B5EF4-FFF2-40B4-BE49-F238E27FC236}">
                <a16:creationId xmlns:a16="http://schemas.microsoft.com/office/drawing/2014/main" id="{5FAFCA74-3A31-9362-8CB1-472E864BA0A0}"/>
              </a:ext>
            </a:extLst>
          </p:cNvPr>
          <p:cNvPicPr>
            <a:picLocks noChangeAspect="1"/>
          </p:cNvPicPr>
          <p:nvPr>
            <p:custDataLst>
              <p:tags r:id="rId9"/>
            </p:custDataLst>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6381113" y="2681492"/>
            <a:ext cx="1704783" cy="1659099"/>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12">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8F5DF2D3-B1F8-2B7A-9FEF-915EB78AE14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7EDF8C6D-CD6E-2D05-4ECB-1BA91DD698EC}"/>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maison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4" name="ZoneTexte 13">
            <a:extLst>
              <a:ext uri="{FF2B5EF4-FFF2-40B4-BE49-F238E27FC236}">
                <a16:creationId xmlns:a16="http://schemas.microsoft.com/office/drawing/2014/main" id="{8CA802A4-DD1A-C198-4141-08DB0EEA2AFC}"/>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4" name="Image 3">
            <a:extLst>
              <a:ext uri="{FF2B5EF4-FFF2-40B4-BE49-F238E27FC236}">
                <a16:creationId xmlns:a16="http://schemas.microsoft.com/office/drawing/2014/main" id="{C494A343-9ADA-36BB-24D9-97F2B6A4B00F}"/>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tretch>
            <a:fillRect/>
          </a:stretch>
        </p:blipFill>
        <p:spPr>
          <a:xfrm>
            <a:off x="3376029" y="2127838"/>
            <a:ext cx="2391939" cy="2087197"/>
          </a:xfrm>
          <a:prstGeom prst="rect">
            <a:avLst/>
          </a:prstGeom>
        </p:spPr>
      </p:pic>
      <p:pic>
        <p:nvPicPr>
          <p:cNvPr id="9" name="Image 8" descr="Une image contenant clipart, mammifère, renard, dessin&#10;&#10;Description générée automatiquement">
            <a:extLst>
              <a:ext uri="{FF2B5EF4-FFF2-40B4-BE49-F238E27FC236}">
                <a16:creationId xmlns:a16="http://schemas.microsoft.com/office/drawing/2014/main" id="{6D75D549-4262-1498-B28F-5F8308197C70}"/>
              </a:ext>
            </a:extLst>
          </p:cNvPr>
          <p:cNvPicPr>
            <a:picLocks noChangeAspect="1"/>
          </p:cNvPicPr>
          <p:nvPr>
            <p:custDataLst>
              <p:tags r:id="rId8"/>
            </p:custDataLst>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l="16071" t="17898" r="19428" b="15259"/>
          <a:stretch/>
        </p:blipFill>
        <p:spPr>
          <a:xfrm>
            <a:off x="772136" y="2599450"/>
            <a:ext cx="1704783" cy="1659099"/>
          </a:xfrm>
          <a:prstGeom prst="rect">
            <a:avLst/>
          </a:prstGeom>
        </p:spPr>
      </p:pic>
      <p:pic>
        <p:nvPicPr>
          <p:cNvPr id="10" name="Image 9" descr="Une image contenant dessin humoristique, meubles, clipart, dessin&#10;&#10;Description générée automatiquement">
            <a:extLst>
              <a:ext uri="{FF2B5EF4-FFF2-40B4-BE49-F238E27FC236}">
                <a16:creationId xmlns:a16="http://schemas.microsoft.com/office/drawing/2014/main" id="{7691F1FA-F2AC-1E68-F566-CE1D4A2A34DE}"/>
              </a:ext>
            </a:extLst>
          </p:cNvPr>
          <p:cNvPicPr>
            <a:picLocks noChangeAspect="1"/>
          </p:cNvPicPr>
          <p:nvPr>
            <p:custDataLst>
              <p:tags r:id="rId9"/>
            </p:custDataLst>
          </p:nvPr>
        </p:nvPicPr>
        <p:blipFill>
          <a:blip r:embed="rId17">
            <a:extLst>
              <a:ext uri="{28A0092B-C50C-407E-A947-70E740481C1C}">
                <a14:useLocalDpi xmlns:a14="http://schemas.microsoft.com/office/drawing/2010/main" val="0"/>
              </a:ext>
            </a:extLst>
          </a:blip>
          <a:srcRect l="46056" b="74141"/>
          <a:stretch/>
        </p:blipFill>
        <p:spPr>
          <a:xfrm flipH="1">
            <a:off x="6135363" y="2672211"/>
            <a:ext cx="2236501" cy="1433901"/>
          </a:xfrm>
          <a:prstGeom prst="rect">
            <a:avLst/>
          </a:prstGeom>
        </p:spPr>
      </p:pic>
    </p:spTree>
    <p:extLst>
      <p:ext uri="{BB962C8B-B14F-4D97-AF65-F5344CB8AC3E}">
        <p14:creationId xmlns:p14="http://schemas.microsoft.com/office/powerpoint/2010/main" val="13871089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6" name="Image 5">
            <a:extLst>
              <a:ext uri="{FF2B5EF4-FFF2-40B4-BE49-F238E27FC236}">
                <a16:creationId xmlns:a16="http://schemas.microsoft.com/office/drawing/2014/main" id="{11C44CEB-9D68-FF13-E87C-8E916F9F164D}"/>
              </a:ext>
            </a:extLst>
          </p:cNvPr>
          <p:cNvPicPr>
            <a:picLocks noChangeAspect="1"/>
          </p:cNvPicPr>
          <p:nvPr>
            <p:custDataLst>
              <p:tags r:id="rId4"/>
            </p:custDataLst>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22737" y="1974332"/>
            <a:ext cx="1448635" cy="2014699"/>
          </a:xfrm>
          <a:prstGeom prst="rect">
            <a:avLst/>
          </a:prstGeom>
        </p:spPr>
      </p:pic>
      <p:pic>
        <p:nvPicPr>
          <p:cNvPr id="8" name="Image 7">
            <a:extLst>
              <a:ext uri="{FF2B5EF4-FFF2-40B4-BE49-F238E27FC236}">
                <a16:creationId xmlns:a16="http://schemas.microsoft.com/office/drawing/2014/main" id="{B5705C79-77D6-7826-306B-E9538B738444}"/>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4068563" y="2513844"/>
            <a:ext cx="1303900" cy="1418067"/>
          </a:xfrm>
          <a:prstGeom prst="rect">
            <a:avLst/>
          </a:prstGeom>
        </p:spPr>
      </p:pic>
      <p:pic>
        <p:nvPicPr>
          <p:cNvPr id="9" name="Image 8">
            <a:extLst>
              <a:ext uri="{FF2B5EF4-FFF2-40B4-BE49-F238E27FC236}">
                <a16:creationId xmlns:a16="http://schemas.microsoft.com/office/drawing/2014/main" id="{35A5B9D1-EC09-C37F-56D5-8B241AF4D875}"/>
              </a:ext>
            </a:extLst>
          </p:cNvPr>
          <p:cNvPicPr>
            <a:picLocks noChangeAspect="1"/>
          </p:cNvPicPr>
          <p:nvPr>
            <p:custDataLst>
              <p:tags r:id="rId6"/>
            </p:custDataLst>
          </p:nvPr>
        </p:nvPicPr>
        <p:blipFill>
          <a:blip r:embed="rId16"/>
          <a:stretch>
            <a:fillRect/>
          </a:stretch>
        </p:blipFill>
        <p:spPr>
          <a:xfrm>
            <a:off x="6869493" y="2197102"/>
            <a:ext cx="1348980" cy="1791929"/>
          </a:xfrm>
          <a:prstGeom prst="rect">
            <a:avLst/>
          </a:prstGeom>
        </p:spPr>
      </p:pic>
      <p:pic>
        <p:nvPicPr>
          <p:cNvPr id="10" name="Image 9">
            <a:extLst>
              <a:ext uri="{FF2B5EF4-FFF2-40B4-BE49-F238E27FC236}">
                <a16:creationId xmlns:a16="http://schemas.microsoft.com/office/drawing/2014/main" id="{3F4A830D-0795-7EA2-8B1E-F77BDE7D1209}"/>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975273" y="4536422"/>
            <a:ext cx="2046538" cy="1602710"/>
          </a:xfrm>
          <a:prstGeom prst="rect">
            <a:avLst/>
          </a:prstGeom>
        </p:spPr>
      </p:pic>
      <p:pic>
        <p:nvPicPr>
          <p:cNvPr id="13" name="Image 12">
            <a:extLst>
              <a:ext uri="{FF2B5EF4-FFF2-40B4-BE49-F238E27FC236}">
                <a16:creationId xmlns:a16="http://schemas.microsoft.com/office/drawing/2014/main" id="{DDAA0376-1ACA-6850-ACC8-A57AFEEF2F88}"/>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3613957" y="4264305"/>
            <a:ext cx="2063980" cy="1801021"/>
          </a:xfrm>
          <a:prstGeom prst="rect">
            <a:avLst/>
          </a:prstGeom>
        </p:spPr>
      </p:pic>
      <p:pic>
        <p:nvPicPr>
          <p:cNvPr id="14" name="Image 13">
            <a:extLst>
              <a:ext uri="{FF2B5EF4-FFF2-40B4-BE49-F238E27FC236}">
                <a16:creationId xmlns:a16="http://schemas.microsoft.com/office/drawing/2014/main" id="{D7A727AE-736F-20D7-AC92-15E6E96C8B08}"/>
              </a:ext>
            </a:extLst>
          </p:cNvPr>
          <p:cNvPicPr>
            <a:picLocks noChangeAspect="1"/>
          </p:cNvPicPr>
          <p:nvPr>
            <p:custDataLst>
              <p:tags r:id="rId9"/>
            </p:custDataLst>
          </p:nvPr>
        </p:nvPicPr>
        <p:blipFill>
          <a:blip r:embed="rId19"/>
          <a:stretch>
            <a:fillRect/>
          </a:stretch>
        </p:blipFill>
        <p:spPr>
          <a:xfrm>
            <a:off x="6281191" y="4563749"/>
            <a:ext cx="2228558" cy="1193399"/>
          </a:xfrm>
          <a:prstGeom prst="rect">
            <a:avLst/>
          </a:prstGeom>
        </p:spPr>
      </p:pic>
    </p:spTree>
    <p:extLst>
      <p:ext uri="{BB962C8B-B14F-4D97-AF65-F5344CB8AC3E}">
        <p14:creationId xmlns:p14="http://schemas.microsoft.com/office/powerpoint/2010/main" val="2403404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45994" y="1039214"/>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F497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518301" y="3742308"/>
            <a:ext cx="5568267" cy="262316"/>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b="1" i="0" u="none" strike="noStrike" kern="1200" cap="none" spc="0" normalizeH="0" baseline="0" noProof="0" dirty="0">
                <a:ln>
                  <a:noFill/>
                </a:ln>
                <a:solidFill>
                  <a:srgbClr val="106585"/>
                </a:solidFill>
                <a:effectLst/>
                <a:uLnTx/>
                <a:uFillTx/>
                <a:latin typeface="Carelia"/>
                <a:ea typeface="+mn-ea"/>
                <a:cs typeface="+mn-cs"/>
              </a:rPr>
              <a:t>   </a:t>
            </a:r>
            <a:r>
              <a:rPr kumimoji="0" lang="en-US" sz="2400" b="1" i="0" u="none" strike="noStrike" kern="1200" cap="none" spc="0" normalizeH="0" baseline="0" noProof="0" dirty="0">
                <a:ln>
                  <a:noFill/>
                </a:ln>
                <a:solidFill>
                  <a:srgbClr val="106585"/>
                </a:solidFill>
                <a:effectLst/>
                <a:uLnTx/>
                <a:uFillTx/>
                <a:latin typeface="Carelia"/>
                <a:ea typeface="+mn-ea"/>
                <a:cs typeface="+mn-cs"/>
              </a:rPr>
              <a:t> 3.  </a:t>
            </a:r>
            <a:r>
              <a:rPr lang="fr-FR" sz="2400" b="1" dirty="0">
                <a:solidFill>
                  <a:srgbClr val="106585"/>
                </a:solidFill>
                <a:latin typeface="Dosis" pitchFamily="2" charset="0"/>
              </a:rPr>
              <a:t>Présentation des lettres  </a:t>
            </a:r>
            <a:endParaRPr kumimoji="0" lang="fr-FR" b="1" i="0" u="none" strike="noStrike" kern="1200" cap="none" spc="0" normalizeH="0" baseline="0" dirty="0">
              <a:ln>
                <a:noFill/>
              </a:ln>
              <a:solidFill>
                <a:srgbClr val="106585"/>
              </a:solidFill>
              <a:effectLst/>
              <a:uLnTx/>
              <a:uFillTx/>
              <a:latin typeface="Dosis" pitchFamily="2" charset="0"/>
            </a:endParaRPr>
          </a:p>
        </p:txBody>
      </p:sp>
      <p:sp>
        <p:nvSpPr>
          <p:cNvPr id="6" name="TextBox 10">
            <a:extLst>
              <a:ext uri="{FF2B5EF4-FFF2-40B4-BE49-F238E27FC236}">
                <a16:creationId xmlns:a16="http://schemas.microsoft.com/office/drawing/2014/main" id="{3A627AB3-5273-93C8-FCCF-7F509523DB0C}"/>
              </a:ext>
            </a:extLst>
          </p:cNvPr>
          <p:cNvSpPr txBox="1"/>
          <p:nvPr>
            <p:custDataLst>
              <p:tags r:id="rId6"/>
            </p:custDataLst>
          </p:nvPr>
        </p:nvSpPr>
        <p:spPr>
          <a:xfrm>
            <a:off x="506362" y="1882451"/>
            <a:ext cx="6346137" cy="261610"/>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06585"/>
                </a:solidFill>
                <a:effectLst/>
                <a:uLnTx/>
                <a:uFillTx/>
                <a:latin typeface="Dosis" pitchFamily="2" charset="0"/>
              </a:rPr>
              <a:t>    </a:t>
            </a:r>
            <a:r>
              <a:rPr kumimoji="0" lang="en-US" sz="2400" b="1" i="0" u="none" strike="noStrike" kern="1200" cap="none" spc="0" normalizeH="0" baseline="0" noProof="0" dirty="0">
                <a:ln>
                  <a:noFill/>
                </a:ln>
                <a:solidFill>
                  <a:srgbClr val="106585"/>
                </a:solidFill>
                <a:effectLst/>
                <a:uLnTx/>
                <a:uFillTx/>
                <a:latin typeface="Dosis" pitchFamily="2" charset="0"/>
              </a:rPr>
              <a:t>1.  </a:t>
            </a:r>
            <a:r>
              <a:rPr kumimoji="0" lang="fr-FR" sz="2400" b="1" i="0" u="none" strike="noStrike" kern="1200" cap="none" spc="0" normalizeH="0" baseline="0" noProof="0" dirty="0">
                <a:ln>
                  <a:noFill/>
                </a:ln>
                <a:solidFill>
                  <a:srgbClr val="106585"/>
                </a:solidFill>
                <a:effectLst/>
                <a:uLnTx/>
                <a:uFillTx/>
                <a:latin typeface="Dosis" pitchFamily="2" charset="0"/>
              </a:rPr>
              <a:t>Chanson-action</a:t>
            </a:r>
            <a:endParaRPr kumimoji="0" lang="en-US" sz="2400" b="1" i="0" u="none" strike="noStrike" kern="1200" cap="none" spc="0" normalizeH="0" baseline="0" noProof="0" dirty="0">
              <a:ln>
                <a:noFill/>
              </a:ln>
              <a:solidFill>
                <a:srgbClr val="106585"/>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7"/>
            </p:custDataLst>
          </p:nvPr>
        </p:nvSpPr>
        <p:spPr>
          <a:xfrm>
            <a:off x="497031" y="5535060"/>
            <a:ext cx="3652607" cy="262316"/>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Carelia"/>
                <a:ea typeface="+mn-ea"/>
                <a:cs typeface="+mn-cs"/>
              </a:rPr>
              <a:t>    5</a:t>
            </a:r>
            <a:r>
              <a:rPr kumimoji="0" lang="en-US" b="1" i="0" u="none" strike="noStrike" kern="1200" cap="none" spc="0" normalizeH="0" baseline="0" noProof="0" dirty="0">
                <a:ln>
                  <a:noFill/>
                </a:ln>
                <a:solidFill>
                  <a:srgbClr val="106585"/>
                </a:solidFill>
                <a:effectLst/>
                <a:uLnTx/>
                <a:uFillTx/>
                <a:latin typeface="Carelia"/>
                <a:ea typeface="+mn-ea"/>
                <a:cs typeface="+mn-cs"/>
              </a:rPr>
              <a:t>.  </a:t>
            </a:r>
            <a:r>
              <a:rPr lang="en-US" sz="2400" b="1" dirty="0">
                <a:solidFill>
                  <a:srgbClr val="106585"/>
                </a:solidFill>
                <a:latin typeface="Dosis" pitchFamily="2" charset="0"/>
              </a:rPr>
              <a:t>Jeu</a:t>
            </a:r>
            <a:r>
              <a:rPr lang="en-US" b="1" dirty="0">
                <a:solidFill>
                  <a:srgbClr val="106585"/>
                </a:solidFill>
                <a:latin typeface="Carelia"/>
              </a:rPr>
              <a:t> </a:t>
            </a: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11" name="TextBox 12">
            <a:extLst>
              <a:ext uri="{FF2B5EF4-FFF2-40B4-BE49-F238E27FC236}">
                <a16:creationId xmlns:a16="http://schemas.microsoft.com/office/drawing/2014/main" id="{B4B0CEF6-BC47-1C71-E12A-F22537690C4D}"/>
              </a:ext>
            </a:extLst>
          </p:cNvPr>
          <p:cNvSpPr txBox="1"/>
          <p:nvPr>
            <p:custDataLst>
              <p:tags r:id="rId8"/>
            </p:custDataLst>
          </p:nvPr>
        </p:nvSpPr>
        <p:spPr>
          <a:xfrm>
            <a:off x="667258" y="2106388"/>
            <a:ext cx="4572981" cy="355867"/>
          </a:xfrm>
          <a:prstGeom prst="rect">
            <a:avLst/>
          </a:prstGeom>
        </p:spPr>
        <p:txBody>
          <a:bodyPr wrap="square" lIns="0" tIns="0" rIns="0" bIns="0" rtlCol="0" anchor="t">
            <a:spAutoFit/>
          </a:bodyPr>
          <a:lstStyle/>
          <a:p>
            <a:pPr marL="235592" lvl="1">
              <a:lnSpc>
                <a:spcPts val="3055"/>
              </a:lnSpc>
              <a:spcAft>
                <a:spcPts val="600"/>
              </a:spcAft>
            </a:pPr>
            <a:r>
              <a:rPr lang="fr-FR" sz="2000" dirty="0">
                <a:solidFill>
                  <a:schemeClr val="tx1">
                    <a:lumMod val="65000"/>
                    <a:lumOff val="35000"/>
                  </a:schemeClr>
                </a:solidFill>
                <a:latin typeface="Dosis"/>
              </a:rPr>
              <a:t>     À  l’école </a:t>
            </a:r>
            <a:endParaRPr lang="en-US" sz="2800" dirty="0">
              <a:solidFill>
                <a:srgbClr val="01070A"/>
              </a:solidFill>
              <a:latin typeface="Dosis"/>
            </a:endParaRPr>
          </a:p>
        </p:txBody>
      </p:sp>
      <p:sp>
        <p:nvSpPr>
          <p:cNvPr id="13" name="TextBox 12">
            <a:extLst>
              <a:ext uri="{FF2B5EF4-FFF2-40B4-BE49-F238E27FC236}">
                <a16:creationId xmlns:a16="http://schemas.microsoft.com/office/drawing/2014/main" id="{1BD7CF71-12BA-BA9F-83E7-400F5B2F37B7}"/>
              </a:ext>
            </a:extLst>
          </p:cNvPr>
          <p:cNvSpPr txBox="1"/>
          <p:nvPr>
            <p:custDataLst>
              <p:tags r:id="rId9"/>
            </p:custDataLst>
          </p:nvPr>
        </p:nvSpPr>
        <p:spPr>
          <a:xfrm>
            <a:off x="778831" y="4022671"/>
            <a:ext cx="2952512" cy="405624"/>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n-N    m-M    t-T    f-F    </a:t>
            </a:r>
            <a:endParaRPr lang="en-US" sz="2000" dirty="0">
              <a:solidFill>
                <a:schemeClr val="tx1">
                  <a:lumMod val="65000"/>
                  <a:lumOff val="35000"/>
                </a:schemeClr>
              </a:solidFill>
              <a:latin typeface="Dosis"/>
            </a:endParaRPr>
          </a:p>
        </p:txBody>
      </p:sp>
      <p:sp>
        <p:nvSpPr>
          <p:cNvPr id="14" name="TextBox 12">
            <a:extLst>
              <a:ext uri="{FF2B5EF4-FFF2-40B4-BE49-F238E27FC236}">
                <a16:creationId xmlns:a16="http://schemas.microsoft.com/office/drawing/2014/main" id="{29536D91-3024-C4FA-6326-A671C7EE390F}"/>
              </a:ext>
            </a:extLst>
          </p:cNvPr>
          <p:cNvSpPr txBox="1"/>
          <p:nvPr>
            <p:custDataLst>
              <p:tags r:id="rId10"/>
            </p:custDataLst>
          </p:nvPr>
        </p:nvSpPr>
        <p:spPr>
          <a:xfrm>
            <a:off x="722418" y="5804124"/>
            <a:ext cx="4572981" cy="405624"/>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Tic – tac - </a:t>
            </a:r>
            <a:r>
              <a:rPr lang="fr-FR" sz="2000" dirty="0" err="1">
                <a:solidFill>
                  <a:schemeClr val="tx1">
                    <a:lumMod val="65000"/>
                    <a:lumOff val="35000"/>
                  </a:schemeClr>
                </a:solidFill>
                <a:latin typeface="Dosis"/>
              </a:rPr>
              <a:t>Toe</a:t>
            </a:r>
            <a:endParaRPr lang="en-US" sz="2800" dirty="0">
              <a:solidFill>
                <a:srgbClr val="01070A"/>
              </a:solidFill>
              <a:latin typeface="Dosi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11"/>
            </p:custDataLst>
          </p:nvPr>
        </p:nvSpPr>
        <p:spPr>
          <a:xfrm>
            <a:off x="467691" y="4674936"/>
            <a:ext cx="3652607" cy="262316"/>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Carelia"/>
                <a:ea typeface="+mn-ea"/>
                <a:cs typeface="+mn-cs"/>
              </a:rPr>
              <a:t>    4</a:t>
            </a:r>
            <a:r>
              <a:rPr kumimoji="0" lang="en-US" b="1" i="0" u="none" strike="noStrike" kern="1200" cap="none" spc="0" normalizeH="0" baseline="0" noProof="0" dirty="0">
                <a:ln>
                  <a:noFill/>
                </a:ln>
                <a:solidFill>
                  <a:srgbClr val="106585"/>
                </a:solidFill>
                <a:effectLst/>
                <a:uLnTx/>
                <a:uFillTx/>
                <a:latin typeface="Carelia"/>
                <a:ea typeface="+mn-ea"/>
                <a:cs typeface="+mn-cs"/>
              </a:rPr>
              <a:t>.  </a:t>
            </a: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Écriture</a:t>
            </a:r>
            <a:r>
              <a:rPr lang="en-US" b="1" dirty="0">
                <a:solidFill>
                  <a:srgbClr val="106585"/>
                </a:solidFill>
                <a:latin typeface="Carelia"/>
              </a:rPr>
              <a:t> </a:t>
            </a: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15" name="ZoneTexte 14">
            <a:extLst>
              <a:ext uri="{FF2B5EF4-FFF2-40B4-BE49-F238E27FC236}">
                <a16:creationId xmlns:a16="http://schemas.microsoft.com/office/drawing/2014/main" id="{3E485BE7-4137-95A0-F4E6-AD8A5013144C}"/>
              </a:ext>
            </a:extLst>
          </p:cNvPr>
          <p:cNvSpPr txBox="1"/>
          <p:nvPr>
            <p:custDataLst>
              <p:tags r:id="rId12"/>
            </p:custDataLst>
          </p:nvPr>
        </p:nvSpPr>
        <p:spPr>
          <a:xfrm>
            <a:off x="629934" y="2600085"/>
            <a:ext cx="5568267"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106585"/>
                </a:solidFill>
                <a:effectLst/>
                <a:uLnTx/>
                <a:uFillTx/>
                <a:latin typeface="Dosis" pitchFamily="2" charset="0"/>
                <a:ea typeface="+mn-ea"/>
                <a:cs typeface="+mn-cs"/>
              </a:rPr>
              <a:t> </a:t>
            </a:r>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13"/>
            </p:custDataLst>
          </p:nvPr>
        </p:nvSpPr>
        <p:spPr>
          <a:xfrm>
            <a:off x="663723" y="3038058"/>
            <a:ext cx="5726207"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maman – nez – fleur – tortue – maison - trousse </a:t>
            </a:r>
            <a:endParaRPr lang="en-US" sz="2800" dirty="0">
              <a:solidFill>
                <a:srgbClr val="01070A"/>
              </a:solidFill>
              <a:latin typeface="Dosis"/>
            </a:endParaRPr>
          </a:p>
        </p:txBody>
      </p:sp>
      <p:sp>
        <p:nvSpPr>
          <p:cNvPr id="16" name="ZoneTexte 15">
            <a:extLst>
              <a:ext uri="{FF2B5EF4-FFF2-40B4-BE49-F238E27FC236}">
                <a16:creationId xmlns:a16="http://schemas.microsoft.com/office/drawing/2014/main" id="{4BF01EC1-7333-D30E-6B73-2B39F40B1E83}"/>
              </a:ext>
            </a:extLst>
          </p:cNvPr>
          <p:cNvSpPr txBox="1"/>
          <p:nvPr>
            <p:custDataLst>
              <p:tags r:id="rId14"/>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18" name="TextBox 12">
            <a:extLst>
              <a:ext uri="{FF2B5EF4-FFF2-40B4-BE49-F238E27FC236}">
                <a16:creationId xmlns:a16="http://schemas.microsoft.com/office/drawing/2014/main" id="{7ECDF519-9657-F0DA-5287-7A7508284460}"/>
              </a:ext>
            </a:extLst>
          </p:cNvPr>
          <p:cNvSpPr txBox="1"/>
          <p:nvPr>
            <p:custDataLst>
              <p:tags r:id="rId15"/>
            </p:custDataLst>
          </p:nvPr>
        </p:nvSpPr>
        <p:spPr>
          <a:xfrm>
            <a:off x="816153" y="4951204"/>
            <a:ext cx="2952512" cy="405624"/>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n-N    m-M    t-T   f-F </a:t>
            </a:r>
            <a:endParaRPr lang="en-US" sz="2000" dirty="0">
              <a:solidFill>
                <a:schemeClr val="tx1">
                  <a:lumMod val="65000"/>
                  <a:lumOff val="35000"/>
                </a:schemeClr>
              </a:solidFill>
              <a:latin typeface="Dosis"/>
            </a:endParaRPr>
          </a:p>
        </p:txBody>
      </p:sp>
    </p:spTree>
    <p:extLst>
      <p:ext uri="{BB962C8B-B14F-4D97-AF65-F5344CB8AC3E}">
        <p14:creationId xmlns:p14="http://schemas.microsoft.com/office/powerpoint/2010/main" val="247446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a:t>
            </a:r>
            <a:r>
              <a:rPr lang="fr-FR" sz="1600" b="1" dirty="0">
                <a:solidFill>
                  <a:prstClr val="white">
                    <a:lumMod val="65000"/>
                  </a:prstClr>
                </a:solidFill>
                <a:latin typeface="Calibri"/>
              </a:rPr>
              <a:t>deux images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1321836" y="4494815"/>
            <a:ext cx="914399" cy="1369734"/>
          </a:xfrm>
          <a:prstGeom prst="rect">
            <a:avLst/>
          </a:prstGeom>
          <a:noFill/>
        </p:spPr>
        <p:txBody>
          <a:bodyPr wrap="square" rtlCol="0">
            <a:spAutoFit/>
          </a:bodyPr>
          <a:lstStyle/>
          <a:p>
            <a:pPr defTabSz="457246">
              <a:defRPr/>
            </a:pPr>
            <a:r>
              <a:rPr lang="fr-MA" sz="8301" b="1" dirty="0">
                <a:solidFill>
                  <a:prstClr val="black"/>
                </a:solidFill>
                <a:latin typeface="Dosi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7459306" y="2210827"/>
            <a:ext cx="914399" cy="1369734"/>
          </a:xfrm>
          <a:prstGeom prst="rect">
            <a:avLst/>
          </a:prstGeom>
          <a:noFill/>
        </p:spPr>
        <p:txBody>
          <a:bodyPr wrap="square" rtlCol="0">
            <a:spAutoFit/>
          </a:bodyPr>
          <a:lstStyle/>
          <a:p>
            <a:pPr defTabSz="457246">
              <a:defRPr/>
            </a:pPr>
            <a:r>
              <a:rPr lang="fr-MA" sz="8301" b="1" dirty="0">
                <a:solidFill>
                  <a:prstClr val="black"/>
                </a:solidFill>
                <a:latin typeface="Dosis"/>
              </a:rPr>
              <a:t>?</a:t>
            </a:r>
          </a:p>
        </p:txBody>
      </p:sp>
      <p:pic>
        <p:nvPicPr>
          <p:cNvPr id="16" name="Image 15">
            <a:extLst>
              <a:ext uri="{FF2B5EF4-FFF2-40B4-BE49-F238E27FC236}">
                <a16:creationId xmlns:a16="http://schemas.microsoft.com/office/drawing/2014/main" id="{2FB744DA-1C43-6B3C-7418-2041169C67E6}"/>
              </a:ext>
            </a:extLst>
          </p:cNvPr>
          <p:cNvPicPr>
            <a:picLocks noChangeAspect="1"/>
          </p:cNvPicPr>
          <p:nvPr>
            <p:custDataLst>
              <p:tags r:id="rId5"/>
            </p:custDataLst>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1052" y="1499295"/>
            <a:ext cx="1596745" cy="2220684"/>
          </a:xfrm>
          <a:prstGeom prst="rect">
            <a:avLst/>
          </a:prstGeom>
        </p:spPr>
      </p:pic>
      <p:pic>
        <p:nvPicPr>
          <p:cNvPr id="17" name="Image 16">
            <a:extLst>
              <a:ext uri="{FF2B5EF4-FFF2-40B4-BE49-F238E27FC236}">
                <a16:creationId xmlns:a16="http://schemas.microsoft.com/office/drawing/2014/main" id="{C0872B65-AE74-728F-8DFF-62BF83875D94}"/>
              </a:ext>
            </a:extLst>
          </p:cNvPr>
          <p:cNvPicPr>
            <a:picLocks noChangeAspect="1"/>
          </p:cNvPicPr>
          <p:nvPr>
            <p:custDataLst>
              <p:tags r:id="rId6"/>
            </p:custDataLst>
          </p:nvPr>
        </p:nvPicPr>
        <p:blipFill>
          <a:blip r:embed="rId14">
            <a:extLst>
              <a:ext uri="{28A0092B-C50C-407E-A947-70E740481C1C}">
                <a14:useLocalDpi xmlns:a14="http://schemas.microsoft.com/office/drawing/2010/main" val="0"/>
              </a:ext>
            </a:extLst>
          </a:blip>
          <a:stretch>
            <a:fillRect/>
          </a:stretch>
        </p:blipFill>
        <p:spPr>
          <a:xfrm>
            <a:off x="3923696" y="2114168"/>
            <a:ext cx="1437212" cy="1563052"/>
          </a:xfrm>
          <a:prstGeom prst="rect">
            <a:avLst/>
          </a:prstGeom>
        </p:spPr>
      </p:pic>
      <p:pic>
        <p:nvPicPr>
          <p:cNvPr id="20" name="Image 19">
            <a:extLst>
              <a:ext uri="{FF2B5EF4-FFF2-40B4-BE49-F238E27FC236}">
                <a16:creationId xmlns:a16="http://schemas.microsoft.com/office/drawing/2014/main" id="{64144E3B-D94E-5131-3FD6-E94DF52547CD}"/>
              </a:ext>
            </a:extLst>
          </p:cNvPr>
          <p:cNvPicPr>
            <a:picLocks noChangeAspect="1"/>
          </p:cNvPicPr>
          <p:nvPr>
            <p:custDataLst>
              <p:tags r:id="rId7"/>
            </p:custDataLst>
          </p:nvPr>
        </p:nvPicPr>
        <p:blipFill>
          <a:blip r:embed="rId15">
            <a:extLst>
              <a:ext uri="{28A0092B-C50C-407E-A947-70E740481C1C}">
                <a14:useLocalDpi xmlns:a14="http://schemas.microsoft.com/office/drawing/2010/main" val="0"/>
              </a:ext>
            </a:extLst>
          </a:blip>
          <a:stretch>
            <a:fillRect/>
          </a:stretch>
        </p:blipFill>
        <p:spPr>
          <a:xfrm>
            <a:off x="3203410" y="4082597"/>
            <a:ext cx="2275004" cy="1985160"/>
          </a:xfrm>
          <a:prstGeom prst="rect">
            <a:avLst/>
          </a:prstGeom>
        </p:spPr>
      </p:pic>
      <p:pic>
        <p:nvPicPr>
          <p:cNvPr id="21" name="Image 20">
            <a:extLst>
              <a:ext uri="{FF2B5EF4-FFF2-40B4-BE49-F238E27FC236}">
                <a16:creationId xmlns:a16="http://schemas.microsoft.com/office/drawing/2014/main" id="{34C43B16-A963-817D-B492-3114A1CC0894}"/>
              </a:ext>
            </a:extLst>
          </p:cNvPr>
          <p:cNvPicPr>
            <a:picLocks noChangeAspect="1"/>
          </p:cNvPicPr>
          <p:nvPr>
            <p:custDataLst>
              <p:tags r:id="rId8"/>
            </p:custDataLst>
          </p:nvPr>
        </p:nvPicPr>
        <p:blipFill>
          <a:blip r:embed="rId16"/>
          <a:stretch>
            <a:fillRect/>
          </a:stretch>
        </p:blipFill>
        <p:spPr>
          <a:xfrm>
            <a:off x="5870643" y="4444165"/>
            <a:ext cx="2456409" cy="1315414"/>
          </a:xfrm>
          <a:prstGeom prst="rect">
            <a:avLst/>
          </a:prstGeom>
        </p:spPr>
      </p:pic>
    </p:spTree>
    <p:extLst>
      <p:ext uri="{BB962C8B-B14F-4D97-AF65-F5344CB8AC3E}">
        <p14:creationId xmlns:p14="http://schemas.microsoft.com/office/powerpoint/2010/main" val="1492840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a:t>
            </a:r>
            <a:r>
              <a:rPr lang="fr-FR" sz="1600" b="1" dirty="0">
                <a:solidFill>
                  <a:prstClr val="white">
                    <a:lumMod val="65000"/>
                  </a:prstClr>
                </a:solidFill>
                <a:latin typeface="Calibri"/>
              </a:rPr>
              <a:t>images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manquent sont : </a:t>
            </a:r>
            <a:r>
              <a:rPr lang="fr-FR" sz="1600" b="1" dirty="0">
                <a:solidFill>
                  <a:prstClr val="white">
                    <a:lumMod val="65000"/>
                  </a:prstClr>
                </a:solidFill>
                <a:latin typeface="Calibri"/>
              </a:rPr>
              <a:t>fleur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et trousse.</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Organigramme : Connecteur 12">
            <a:extLst>
              <a:ext uri="{FF2B5EF4-FFF2-40B4-BE49-F238E27FC236}">
                <a16:creationId xmlns:a16="http://schemas.microsoft.com/office/drawing/2014/main" id="{D46F0382-837B-9759-7FDA-27D12908420B}"/>
              </a:ext>
            </a:extLst>
          </p:cNvPr>
          <p:cNvSpPr/>
          <p:nvPr>
            <p:custDataLst>
              <p:tags r:id="rId5"/>
            </p:custDataLst>
          </p:nvPr>
        </p:nvSpPr>
        <p:spPr>
          <a:xfrm>
            <a:off x="6182459" y="1076632"/>
            <a:ext cx="2555140" cy="2651623"/>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457223">
              <a:defRPr/>
            </a:pPr>
            <a:endParaRPr lang="fr-FR" sz="900" dirty="0">
              <a:solidFill>
                <a:prstClr val="black"/>
              </a:solidFill>
              <a:latin typeface="Calibri"/>
            </a:endParaRPr>
          </a:p>
        </p:txBody>
      </p:sp>
      <p:sp>
        <p:nvSpPr>
          <p:cNvPr id="15" name="Organigramme : Connecteur 14">
            <a:extLst>
              <a:ext uri="{FF2B5EF4-FFF2-40B4-BE49-F238E27FC236}">
                <a16:creationId xmlns:a16="http://schemas.microsoft.com/office/drawing/2014/main" id="{19EB748E-8BAF-EDBF-9FBD-B54516546222}"/>
              </a:ext>
            </a:extLst>
          </p:cNvPr>
          <p:cNvSpPr/>
          <p:nvPr>
            <p:custDataLst>
              <p:tags r:id="rId6"/>
            </p:custDataLst>
          </p:nvPr>
        </p:nvSpPr>
        <p:spPr>
          <a:xfrm>
            <a:off x="673832" y="3728256"/>
            <a:ext cx="2772696" cy="2420809"/>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457223">
              <a:defRPr/>
            </a:pPr>
            <a:endParaRPr lang="fr-FR" sz="900" dirty="0">
              <a:solidFill>
                <a:prstClr val="black"/>
              </a:solidFill>
              <a:latin typeface="Calibri"/>
            </a:endParaRPr>
          </a:p>
        </p:txBody>
      </p:sp>
      <p:pic>
        <p:nvPicPr>
          <p:cNvPr id="5" name="Image 4">
            <a:extLst>
              <a:ext uri="{FF2B5EF4-FFF2-40B4-BE49-F238E27FC236}">
                <a16:creationId xmlns:a16="http://schemas.microsoft.com/office/drawing/2014/main" id="{4CC56808-95DA-0533-39CF-EADFD204CAFF}"/>
              </a:ext>
            </a:extLst>
          </p:cNvPr>
          <p:cNvPicPr>
            <a:picLocks noChangeAspect="1"/>
          </p:cNvPicPr>
          <p:nvPr>
            <p:custDataLst>
              <p:tags r:id="rId7"/>
            </p:custDataLst>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99273" y="1209368"/>
            <a:ext cx="1596745" cy="2220684"/>
          </a:xfrm>
          <a:prstGeom prst="rect">
            <a:avLst/>
          </a:prstGeom>
        </p:spPr>
      </p:pic>
      <p:pic>
        <p:nvPicPr>
          <p:cNvPr id="14" name="Image 13">
            <a:extLst>
              <a:ext uri="{FF2B5EF4-FFF2-40B4-BE49-F238E27FC236}">
                <a16:creationId xmlns:a16="http://schemas.microsoft.com/office/drawing/2014/main" id="{B386D710-9CAB-A94A-BF7D-2AED057BDD1E}"/>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3951917" y="1824241"/>
            <a:ext cx="1437212" cy="1563052"/>
          </a:xfrm>
          <a:prstGeom prst="rect">
            <a:avLst/>
          </a:prstGeom>
        </p:spPr>
      </p:pic>
      <p:pic>
        <p:nvPicPr>
          <p:cNvPr id="16" name="Image 15">
            <a:extLst>
              <a:ext uri="{FF2B5EF4-FFF2-40B4-BE49-F238E27FC236}">
                <a16:creationId xmlns:a16="http://schemas.microsoft.com/office/drawing/2014/main" id="{6D34A407-98FF-35B2-BF19-DF08A77E39CC}"/>
              </a:ext>
            </a:extLst>
          </p:cNvPr>
          <p:cNvPicPr>
            <a:picLocks noChangeAspect="1"/>
          </p:cNvPicPr>
          <p:nvPr>
            <p:custDataLst>
              <p:tags r:id="rId9"/>
            </p:custDataLst>
          </p:nvPr>
        </p:nvPicPr>
        <p:blipFill>
          <a:blip r:embed="rId19"/>
          <a:stretch>
            <a:fillRect/>
          </a:stretch>
        </p:blipFill>
        <p:spPr>
          <a:xfrm>
            <a:off x="6741028" y="1453862"/>
            <a:ext cx="1486901" cy="1975138"/>
          </a:xfrm>
          <a:prstGeom prst="rect">
            <a:avLst/>
          </a:prstGeom>
        </p:spPr>
      </p:pic>
      <p:pic>
        <p:nvPicPr>
          <p:cNvPr id="17" name="Image 16">
            <a:extLst>
              <a:ext uri="{FF2B5EF4-FFF2-40B4-BE49-F238E27FC236}">
                <a16:creationId xmlns:a16="http://schemas.microsoft.com/office/drawing/2014/main" id="{2F4A0F5E-E329-7077-A0C2-380D21791538}"/>
              </a:ext>
            </a:extLst>
          </p:cNvPr>
          <p:cNvPicPr>
            <a:picLocks noChangeAspect="1"/>
          </p:cNvPicPr>
          <p:nvPr>
            <p:custDataLst>
              <p:tags r:id="rId10"/>
            </p:custDataLst>
          </p:nvPr>
        </p:nvPicPr>
        <p:blipFill>
          <a:blip r:embed="rId20">
            <a:extLst>
              <a:ext uri="{28A0092B-C50C-407E-A947-70E740481C1C}">
                <a14:useLocalDpi xmlns:a14="http://schemas.microsoft.com/office/drawing/2010/main" val="0"/>
              </a:ext>
            </a:extLst>
          </a:blip>
          <a:stretch>
            <a:fillRect/>
          </a:stretch>
        </p:blipFill>
        <p:spPr>
          <a:xfrm>
            <a:off x="975273" y="4111022"/>
            <a:ext cx="2255778" cy="1766573"/>
          </a:xfrm>
          <a:prstGeom prst="rect">
            <a:avLst/>
          </a:prstGeom>
        </p:spPr>
      </p:pic>
      <p:pic>
        <p:nvPicPr>
          <p:cNvPr id="18" name="Image 17">
            <a:extLst>
              <a:ext uri="{FF2B5EF4-FFF2-40B4-BE49-F238E27FC236}">
                <a16:creationId xmlns:a16="http://schemas.microsoft.com/office/drawing/2014/main" id="{B64E2CFA-2FE1-3FA2-3867-B1B2BBA4849C}"/>
              </a:ext>
            </a:extLst>
          </p:cNvPr>
          <p:cNvPicPr>
            <a:picLocks noChangeAspect="1"/>
          </p:cNvPicPr>
          <p:nvPr>
            <p:custDataLst>
              <p:tags r:id="rId11"/>
            </p:custDataLst>
          </p:nvPr>
        </p:nvPicPr>
        <p:blipFill>
          <a:blip r:embed="rId21">
            <a:extLst>
              <a:ext uri="{28A0092B-C50C-407E-A947-70E740481C1C}">
                <a14:useLocalDpi xmlns:a14="http://schemas.microsoft.com/office/drawing/2010/main" val="0"/>
              </a:ext>
            </a:extLst>
          </a:blip>
          <a:stretch>
            <a:fillRect/>
          </a:stretch>
        </p:blipFill>
        <p:spPr>
          <a:xfrm>
            <a:off x="3613957" y="3818630"/>
            <a:ext cx="2275004" cy="1985160"/>
          </a:xfrm>
          <a:prstGeom prst="rect">
            <a:avLst/>
          </a:prstGeom>
        </p:spPr>
      </p:pic>
      <p:pic>
        <p:nvPicPr>
          <p:cNvPr id="19" name="Image 18">
            <a:extLst>
              <a:ext uri="{FF2B5EF4-FFF2-40B4-BE49-F238E27FC236}">
                <a16:creationId xmlns:a16="http://schemas.microsoft.com/office/drawing/2014/main" id="{E082867D-7896-3BC6-A4BF-AF0D8A274ED9}"/>
              </a:ext>
            </a:extLst>
          </p:cNvPr>
          <p:cNvPicPr>
            <a:picLocks noChangeAspect="1"/>
          </p:cNvPicPr>
          <p:nvPr>
            <p:custDataLst>
              <p:tags r:id="rId12"/>
            </p:custDataLst>
          </p:nvPr>
        </p:nvPicPr>
        <p:blipFill>
          <a:blip r:embed="rId22"/>
          <a:stretch>
            <a:fillRect/>
          </a:stretch>
        </p:blipFill>
        <p:spPr>
          <a:xfrm>
            <a:off x="6281190" y="4180198"/>
            <a:ext cx="2456409" cy="1315414"/>
          </a:xfrm>
          <a:prstGeom prst="rect">
            <a:avLst/>
          </a:prstGeom>
        </p:spPr>
      </p:pic>
    </p:spTree>
    <p:extLst>
      <p:ext uri="{BB962C8B-B14F-4D97-AF65-F5344CB8AC3E}">
        <p14:creationId xmlns:p14="http://schemas.microsoft.com/office/powerpoint/2010/main" val="3734044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961637" y="1287579"/>
            <a:ext cx="7917833" cy="3731791"/>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R="0" lvl="0" indent="0" defTabSz="609630" fontAlgn="auto">
              <a:lnSpc>
                <a:spcPct val="100000"/>
              </a:lnSpc>
              <a:spcBef>
                <a:spcPts val="0"/>
              </a:spcBef>
              <a:spcAft>
                <a:spcPts val="1200"/>
              </a:spcAft>
              <a:buClrTx/>
              <a:buSzTx/>
              <a:buFontTx/>
              <a:buNone/>
              <a:tabLs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Présentation des lettres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951722" y="3307702"/>
            <a:ext cx="916609" cy="508000"/>
          </a:xfrm>
          <a:prstGeom prst="rect">
            <a:avLst/>
          </a:prstGeom>
        </p:spPr>
      </p:pic>
      <p:sp>
        <p:nvSpPr>
          <p:cNvPr id="2" name="ZoneTexte 1">
            <a:extLst>
              <a:ext uri="{FF2B5EF4-FFF2-40B4-BE49-F238E27FC236}">
                <a16:creationId xmlns:a16="http://schemas.microsoft.com/office/drawing/2014/main" id="{7F392535-1C8E-761F-A051-CF094C6528B3}"/>
              </a:ext>
            </a:extLst>
          </p:cNvPr>
          <p:cNvSpPr txBox="1"/>
          <p:nvPr>
            <p:custDataLst>
              <p:tags r:id="rId6"/>
            </p:custDataLst>
          </p:nvPr>
        </p:nvSpPr>
        <p:spPr>
          <a:xfrm>
            <a:off x="3529739" y="1011905"/>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3</a:t>
            </a:r>
            <a:endParaRPr lang="fr-FR" sz="4000" dirty="0"/>
          </a:p>
        </p:txBody>
      </p:sp>
    </p:spTree>
    <p:extLst>
      <p:ext uri="{BB962C8B-B14F-4D97-AF65-F5344CB8AC3E}">
        <p14:creationId xmlns:p14="http://schemas.microsoft.com/office/powerpoint/2010/main" val="3466794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4"/>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206058"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3541" y="2216313"/>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9372" y="2275665"/>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7">
              <a:extLst>
                <a:ext uri="{96DAC541-7B7A-43D3-8B79-37D633B846F1}">
                  <asvg:svgBlip xmlns:asvg="http://schemas.microsoft.com/office/drawing/2016/SVG/main" r:embed="rId18"/>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78624" y="2719155"/>
            <a:ext cx="6651456"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Reconnaître</a:t>
            </a:r>
            <a:r>
              <a:rPr lang="fr-FR" sz="2000" dirty="0">
                <a:latin typeface="Dosis" pitchFamily="2" charset="0"/>
              </a:rPr>
              <a:t>, </a:t>
            </a:r>
            <a:r>
              <a:rPr kumimoji="0" lang="fr-FR" sz="2000" i="0" u="none" strike="noStrike" kern="1200" cap="none" spc="0" normalizeH="0" baseline="0" noProof="0" dirty="0">
                <a:ln>
                  <a:noFill/>
                </a:ln>
                <a:effectLst/>
                <a:uLnTx/>
                <a:uFillTx/>
                <a:latin typeface="Dosis" pitchFamily="2" charset="0"/>
                <a:ea typeface="+mn-ea"/>
                <a:cs typeface="+mn-cs"/>
              </a:rPr>
              <a:t>lire et écrire les lettres : </a:t>
            </a:r>
            <a:r>
              <a:rPr lang="fr-FR" sz="2000" b="1" dirty="0">
                <a:solidFill>
                  <a:schemeClr val="accent5">
                    <a:lumMod val="50000"/>
                  </a:schemeClr>
                </a:solidFill>
                <a:latin typeface="Dosis" pitchFamily="2" charset="0"/>
              </a:rPr>
              <a:t>n – m – t - f</a:t>
            </a:r>
            <a:endParaRPr kumimoji="0" lang="fr-FR" sz="16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9"/>
          <a:stretch>
            <a:fillRect/>
          </a:stretch>
        </p:blipFill>
        <p:spPr>
          <a:xfrm>
            <a:off x="1234603" y="2668338"/>
            <a:ext cx="336283" cy="366045"/>
          </a:xfrm>
          <a:prstGeom prst="rect">
            <a:avLst/>
          </a:prstGeom>
        </p:spPr>
      </p:pic>
      <p:sp>
        <p:nvSpPr>
          <p:cNvPr id="10" name="Rectangle : coins arrondis 9">
            <a:extLst>
              <a:ext uri="{FF2B5EF4-FFF2-40B4-BE49-F238E27FC236}">
                <a16:creationId xmlns:a16="http://schemas.microsoft.com/office/drawing/2014/main" id="{D816E37D-DA76-7B75-479F-6833DB6B975F}"/>
              </a:ext>
            </a:extLst>
          </p:cNvPr>
          <p:cNvSpPr/>
          <p:nvPr>
            <p:custDataLst>
              <p:tags r:id="rId9"/>
            </p:custDataLst>
          </p:nvPr>
        </p:nvSpPr>
        <p:spPr>
          <a:xfrm>
            <a:off x="1771931" y="5093610"/>
            <a:ext cx="5600137" cy="952628"/>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Freeform 4">
            <a:extLst>
              <a:ext uri="{FF2B5EF4-FFF2-40B4-BE49-F238E27FC236}">
                <a16:creationId xmlns:a16="http://schemas.microsoft.com/office/drawing/2014/main" id="{97785D2B-F507-2B56-F031-E4BA2103B6F4}"/>
              </a:ext>
            </a:extLst>
          </p:cNvPr>
          <p:cNvSpPr/>
          <p:nvPr>
            <p:custDataLst>
              <p:tags r:id="rId10"/>
            </p:custDataLst>
          </p:nvPr>
        </p:nvSpPr>
        <p:spPr>
          <a:xfrm rot="-117286">
            <a:off x="1270164" y="5188259"/>
            <a:ext cx="654678" cy="713710"/>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0E230166-EE86-3DF1-F14C-E9DF2BF2965F}"/>
              </a:ext>
            </a:extLst>
          </p:cNvPr>
          <p:cNvSpPr txBox="1"/>
          <p:nvPr>
            <p:custDataLst>
              <p:tags r:id="rId11"/>
            </p:custDataLst>
          </p:nvPr>
        </p:nvSpPr>
        <p:spPr>
          <a:xfrm>
            <a:off x="1915448" y="5221949"/>
            <a:ext cx="5486400" cy="646331"/>
          </a:xfrm>
          <a:prstGeom prst="rect">
            <a:avLst/>
          </a:prstGeom>
          <a:noFill/>
        </p:spPr>
        <p:txBody>
          <a:bodyPr wrap="square" rtlCol="0">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fr-MA" sz="1200" b="1" i="1" u="none" strike="noStrike" kern="1200" cap="none" spc="0" normalizeH="0" baseline="0" noProof="0" dirty="0">
                <a:ln>
                  <a:noFill/>
                </a:ln>
                <a:solidFill>
                  <a:srgbClr val="4F81BD">
                    <a:lumMod val="75000"/>
                  </a:srgbClr>
                </a:solidFill>
                <a:effectLst/>
                <a:uLnTx/>
                <a:uFillTx/>
                <a:latin typeface="Calibri"/>
                <a:ea typeface="+mn-ea"/>
                <a:cs typeface="+mn-cs"/>
              </a:rPr>
              <a:t>NB : </a:t>
            </a:r>
            <a:r>
              <a:rPr kumimoji="0" lang="fr-MA" sz="1200" b="0" i="1" u="none" strike="noStrike" kern="1200" cap="none" spc="0" normalizeH="0" baseline="0" noProof="0" dirty="0">
                <a:ln>
                  <a:noFill/>
                </a:ln>
                <a:solidFill>
                  <a:srgbClr val="4F81BD">
                    <a:lumMod val="75000"/>
                  </a:srgbClr>
                </a:solidFill>
                <a:effectLst/>
                <a:uLnTx/>
                <a:uFillTx/>
                <a:latin typeface="Calibri"/>
                <a:ea typeface="+mn-ea"/>
                <a:cs typeface="+mn-cs"/>
              </a:rPr>
              <a:t>Pour des raisons de commodité et afin d’éviter tout risque de confusion, les sons des lettres sont mis entre guillemets, plutôt qu’en recourant à l’alphabet phonétique international. Ainsi, le son de la lettre u s’écrira « u » plutôt que [y]. </a:t>
            </a:r>
          </a:p>
        </p:txBody>
      </p:sp>
      <p:sp>
        <p:nvSpPr>
          <p:cNvPr id="15" name="ZoneTexte 14">
            <a:extLst>
              <a:ext uri="{FF2B5EF4-FFF2-40B4-BE49-F238E27FC236}">
                <a16:creationId xmlns:a16="http://schemas.microsoft.com/office/drawing/2014/main" id="{F0194C25-944F-DEE0-CB9D-F621C6C5A109}"/>
              </a:ext>
            </a:extLst>
          </p:cNvPr>
          <p:cNvSpPr txBox="1"/>
          <p:nvPr>
            <p:custDataLst>
              <p:tags r:id="rId12"/>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287105"/>
            <a:ext cx="7874000"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lang="fr-FR" sz="1600" b="1" dirty="0">
                <a:solidFill>
                  <a:prstClr val="white">
                    <a:lumMod val="65000"/>
                  </a:prstClr>
                </a:solidFill>
                <a:latin typeface="Calibri"/>
              </a:rPr>
              <a:t>N</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ous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allons réviser les lettres que nous avons vues hier. Qui veut passer au tableau pour lire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20877" y="2188150"/>
            <a:ext cx="6902245" cy="3631763"/>
          </a:xfrm>
          <a:prstGeom prst="rect">
            <a:avLst/>
          </a:prstGeom>
        </p:spPr>
        <p:txBody>
          <a:bodyPr wrap="square">
            <a:spAutoFit/>
          </a:bodyPr>
          <a:lstStyle/>
          <a:p>
            <a:pPr algn="ctr"/>
            <a:r>
              <a:rPr lang="pt-BR" sz="8000" b="1" dirty="0">
                <a:solidFill>
                  <a:srgbClr val="106585"/>
                </a:solidFill>
                <a:latin typeface="Dosis" pitchFamily="2" charset="0"/>
              </a:rPr>
              <a:t> </a:t>
            </a:r>
            <a:r>
              <a:rPr lang="pt-BR" sz="11500" b="1" dirty="0">
                <a:solidFill>
                  <a:srgbClr val="106585"/>
                </a:solidFill>
                <a:latin typeface="Dosis" pitchFamily="2" charset="0"/>
              </a:rPr>
              <a:t>b   L   d   J</a:t>
            </a:r>
          </a:p>
          <a:p>
            <a:pPr algn="ctr"/>
            <a:r>
              <a:rPr lang="pt-BR" sz="11500" b="1" dirty="0">
                <a:solidFill>
                  <a:srgbClr val="106585"/>
                </a:solidFill>
                <a:latin typeface="Dosis" pitchFamily="2" charset="0"/>
              </a:rPr>
              <a:t>D   j     B   l                  </a:t>
            </a:r>
            <a:endParaRPr lang="pt-BR" sz="7200" b="1" dirty="0">
              <a:solidFill>
                <a:srgbClr val="106585"/>
              </a:solidFill>
              <a:latin typeface="Dosis" pitchFamily="2" charset="0"/>
            </a:endParaRPr>
          </a:p>
        </p:txBody>
      </p:sp>
    </p:spTree>
    <p:extLst>
      <p:ext uri="{BB962C8B-B14F-4D97-AF65-F5344CB8AC3E}">
        <p14:creationId xmlns:p14="http://schemas.microsoft.com/office/powerpoint/2010/main" val="10395214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81001"/>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voir </a:t>
            </a:r>
            <a:r>
              <a:rPr lang="fr-FR" sz="1600" b="1" dirty="0">
                <a:solidFill>
                  <a:prstClr val="white">
                    <a:lumMod val="65000"/>
                  </a:prstClr>
                </a:solidFill>
                <a:latin typeface="Calibri"/>
              </a:rPr>
              <a:t>les lettres n, m, t et f.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20877" y="2461093"/>
            <a:ext cx="6902245" cy="2215991"/>
          </a:xfrm>
          <a:prstGeom prst="rect">
            <a:avLst/>
          </a:prstGeom>
        </p:spPr>
        <p:txBody>
          <a:bodyPr wrap="square">
            <a:spAutoFit/>
          </a:bodyPr>
          <a:lstStyle/>
          <a:p>
            <a:pPr algn="ctr"/>
            <a:r>
              <a:rPr lang="pt-BR" sz="8000" b="1" dirty="0">
                <a:solidFill>
                  <a:srgbClr val="106585"/>
                </a:solidFill>
                <a:latin typeface="Dosis" pitchFamily="2" charset="0"/>
              </a:rPr>
              <a:t> </a:t>
            </a:r>
            <a:r>
              <a:rPr lang="pt-BR" sz="13800" b="1" dirty="0">
                <a:solidFill>
                  <a:srgbClr val="106585"/>
                </a:solidFill>
                <a:latin typeface="Dosis" pitchFamily="2" charset="0"/>
              </a:rPr>
              <a:t>n  m   t   f                </a:t>
            </a:r>
            <a:endParaRPr lang="pt-BR" sz="8000" b="1" dirty="0">
              <a:solidFill>
                <a:srgbClr val="106585"/>
              </a:solidFill>
              <a:latin typeface="Dosis" pitchFamily="2" charset="0"/>
            </a:endParaRPr>
          </a:p>
        </p:txBody>
      </p:sp>
    </p:spTree>
    <p:extLst>
      <p:ext uri="{BB962C8B-B14F-4D97-AF65-F5344CB8AC3E}">
        <p14:creationId xmlns:p14="http://schemas.microsoft.com/office/powerpoint/2010/main" val="99877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725" y="180292"/>
            <a:ext cx="875384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611840" y="4752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880687" y="394238"/>
            <a:ext cx="755410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n, elle fait le son « n ». Qui veut répéter ? </a:t>
            </a:r>
          </a:p>
        </p:txBody>
      </p:sp>
      <p:sp>
        <p:nvSpPr>
          <p:cNvPr id="4" name="Rectangle 3">
            <a:extLst>
              <a:ext uri="{FF2B5EF4-FFF2-40B4-BE49-F238E27FC236}">
                <a16:creationId xmlns:a16="http://schemas.microsoft.com/office/drawing/2014/main" id="{D7979FA9-E30C-0D62-C3CC-2B4D66691F45}"/>
              </a:ext>
            </a:extLst>
          </p:cNvPr>
          <p:cNvSpPr/>
          <p:nvPr>
            <p:custDataLst>
              <p:tags r:id="rId12"/>
            </p:custDataLst>
          </p:nvPr>
        </p:nvSpPr>
        <p:spPr>
          <a:xfrm>
            <a:off x="3848100" y="1673558"/>
            <a:ext cx="14859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mn-cs"/>
              </a:rPr>
              <a:t>n</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6843248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523087" y="43416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032062" y="1996256"/>
            <a:ext cx="3048000" cy="2739211"/>
          </a:xfrm>
          <a:prstGeom prst="rect">
            <a:avLst/>
          </a:prstGeom>
        </p:spPr>
        <p:txBody>
          <a:bodyPr wrap="square">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N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857250" y="357116"/>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n en majuscule. Elle fait le son « n ». </a:t>
            </a:r>
          </a:p>
        </p:txBody>
      </p:sp>
    </p:spTree>
    <p:extLst>
      <p:ext uri="{BB962C8B-B14F-4D97-AF65-F5344CB8AC3E}">
        <p14:creationId xmlns:p14="http://schemas.microsoft.com/office/powerpoint/2010/main" val="378619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7" name="Rectangle 6">
            <a:extLst>
              <a:ext uri="{FF2B5EF4-FFF2-40B4-BE49-F238E27FC236}">
                <a16:creationId xmlns:a16="http://schemas.microsoft.com/office/drawing/2014/main" id="{7EC6BB4C-D76E-05B7-DF3E-243ADF5A4E28}"/>
              </a:ext>
            </a:extLst>
          </p:cNvPr>
          <p:cNvSpPr/>
          <p:nvPr>
            <p:custDataLst>
              <p:tags r:id="rId4"/>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7"/>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8"/>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9"/>
            </p:custDataLst>
          </p:nvPr>
        </p:nvSpPr>
        <p:spPr>
          <a:xfrm>
            <a:off x="600859" y="42344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0"/>
            </p:custDataLst>
          </p:nvPr>
        </p:nvSpPr>
        <p:spPr>
          <a:xfrm>
            <a:off x="950060" y="3404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n – n    </a:t>
            </a:r>
          </a:p>
        </p:txBody>
      </p:sp>
      <p:sp>
        <p:nvSpPr>
          <p:cNvPr id="4" name="Rectangle 3">
            <a:extLst>
              <a:ext uri="{FF2B5EF4-FFF2-40B4-BE49-F238E27FC236}">
                <a16:creationId xmlns:a16="http://schemas.microsoft.com/office/drawing/2014/main" id="{C6D4896B-A748-5FE5-EF2A-C2239AF93716}"/>
              </a:ext>
            </a:extLst>
          </p:cNvPr>
          <p:cNvSpPr/>
          <p:nvPr>
            <p:custDataLst>
              <p:tags r:id="rId11"/>
            </p:custDataLst>
          </p:nvPr>
        </p:nvSpPr>
        <p:spPr>
          <a:xfrm>
            <a:off x="2931193" y="2058148"/>
            <a:ext cx="372399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n  N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616986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710627" y="40510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493817" y="2704478"/>
            <a:ext cx="2695930" cy="1446550"/>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n</a:t>
            </a:r>
            <a:r>
              <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rPr>
              <a:t>ez</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1033036" y="33130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nez », je vois la lettre n et j’entends le son « n ».  Répétez « nez ». </a:t>
            </a:r>
          </a:p>
        </p:txBody>
      </p:sp>
      <p:sp>
        <p:nvSpPr>
          <p:cNvPr id="4" name="ZoneTexte 3">
            <a:extLst>
              <a:ext uri="{FF2B5EF4-FFF2-40B4-BE49-F238E27FC236}">
                <a16:creationId xmlns:a16="http://schemas.microsoft.com/office/drawing/2014/main" id="{B0D1A932-6F22-6FA0-18E0-F96B50FA9C3F}"/>
              </a:ext>
            </a:extLst>
          </p:cNvPr>
          <p:cNvSpPr txBox="1"/>
          <p:nvPr>
            <p:custDataLst>
              <p:tags r:id="rId9"/>
            </p:custDataLst>
          </p:nvPr>
        </p:nvSpPr>
        <p:spPr>
          <a:xfrm>
            <a:off x="1008413"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7008AAF4-10D1-0F4E-0B53-7005EDFEA9A5}"/>
              </a:ext>
            </a:extLst>
          </p:cNvPr>
          <p:cNvPicPr>
            <a:picLocks noChangeAspect="1"/>
          </p:cNvPicPr>
          <p:nvPr>
            <p:custDataLst>
              <p:tags r:id="rId10"/>
            </p:custDataLst>
          </p:nvPr>
        </p:nvPicPr>
        <p:blipFill>
          <a:blip r:embed="rId14">
            <a:extLst>
              <a:ext uri="{28A0092B-C50C-407E-A947-70E740481C1C}">
                <a14:useLocalDpi xmlns:a14="http://schemas.microsoft.com/office/drawing/2010/main" val="0"/>
              </a:ext>
            </a:extLst>
          </a:blip>
          <a:stretch>
            <a:fillRect/>
          </a:stretch>
        </p:blipFill>
        <p:spPr>
          <a:xfrm>
            <a:off x="5123049" y="2606057"/>
            <a:ext cx="1511085" cy="1643393"/>
          </a:xfrm>
          <a:prstGeom prst="rect">
            <a:avLst/>
          </a:prstGeom>
        </p:spPr>
      </p:pic>
    </p:spTree>
    <p:extLst>
      <p:ext uri="{BB962C8B-B14F-4D97-AF65-F5344CB8AC3E}">
        <p14:creationId xmlns:p14="http://schemas.microsoft.com/office/powerpoint/2010/main" val="3163010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6"/>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3"/>
            </p:custDataLst>
          </p:nvPr>
        </p:nvPicPr>
        <p:blipFill rotWithShape="1">
          <a:blip r:embed="rId19"/>
          <a:srcRect t="974" r="53526"/>
          <a:stretch/>
        </p:blipFill>
        <p:spPr>
          <a:xfrm>
            <a:off x="3087837" y="4216176"/>
            <a:ext cx="3243609" cy="2031477"/>
          </a:xfrm>
          <a:prstGeom prst="rect">
            <a:avLst/>
          </a:prstGeom>
        </p:spPr>
      </p:pic>
      <p:sp>
        <p:nvSpPr>
          <p:cNvPr id="2" name="TextBox 9">
            <a:extLst>
              <a:ext uri="{FF2B5EF4-FFF2-40B4-BE49-F238E27FC236}">
                <a16:creationId xmlns:a16="http://schemas.microsoft.com/office/drawing/2014/main" id="{EFB9B008-41AC-BDC5-4B91-5A497B148B44}"/>
              </a:ext>
            </a:extLst>
          </p:cNvPr>
          <p:cNvSpPr txBox="1"/>
          <p:nvPr>
            <p:custDataLst>
              <p:tags r:id="rId4"/>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5"/>
            </p:custDataLst>
          </p:nvPr>
        </p:nvPicPr>
        <p:blipFill>
          <a:blip r:embed="rId20"/>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6"/>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7"/>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8"/>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9"/>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10"/>
            </p:custDataLst>
          </p:nvPr>
        </p:nvPicPr>
        <p:blipFill>
          <a:blip r:embed="rId21">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1"/>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2"/>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3"/>
            </p:custDataLst>
          </p:nvPr>
        </p:nvPicPr>
        <p:blipFill>
          <a:blip r:embed="rId22"/>
          <a:stretch>
            <a:fillRect/>
          </a:stretch>
        </p:blipFill>
        <p:spPr>
          <a:xfrm>
            <a:off x="6162959" y="1815775"/>
            <a:ext cx="2106943" cy="661935"/>
          </a:xfrm>
          <a:prstGeom prst="rect">
            <a:avLst/>
          </a:prstGeom>
        </p:spPr>
      </p:pic>
      <p:pic>
        <p:nvPicPr>
          <p:cNvPr id="23" name="Image 22">
            <a:extLst>
              <a:ext uri="{FF2B5EF4-FFF2-40B4-BE49-F238E27FC236}">
                <a16:creationId xmlns:a16="http://schemas.microsoft.com/office/drawing/2014/main" id="{9BBC59BE-3A54-EDBA-5CFE-C8AD64A8FDDA}"/>
              </a:ext>
            </a:extLst>
          </p:cNvPr>
          <p:cNvPicPr>
            <a:picLocks noChangeAspect="1"/>
          </p:cNvPicPr>
          <p:nvPr>
            <p:custDataLst>
              <p:tags r:id="rId14"/>
            </p:custDataLst>
          </p:nvPr>
        </p:nvPicPr>
        <p:blipFill>
          <a:blip r:embed="rId23"/>
          <a:stretch>
            <a:fillRect/>
          </a:stretch>
        </p:blipFill>
        <p:spPr>
          <a:xfrm>
            <a:off x="5030815" y="4281738"/>
            <a:ext cx="918499" cy="1292548"/>
          </a:xfrm>
          <a:prstGeom prst="rect">
            <a:avLst/>
          </a:prstGeom>
        </p:spPr>
      </p:pic>
    </p:spTree>
    <p:extLst>
      <p:ext uri="{BB962C8B-B14F-4D97-AF65-F5344CB8AC3E}">
        <p14:creationId xmlns:p14="http://schemas.microsoft.com/office/powerpoint/2010/main" val="2523372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725" y="180292"/>
            <a:ext cx="875384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611840" y="4752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880687" y="394238"/>
            <a:ext cx="755410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m, elle fait le son « m ». Qui veut répéter ? </a:t>
            </a:r>
          </a:p>
        </p:txBody>
      </p:sp>
      <p:sp>
        <p:nvSpPr>
          <p:cNvPr id="4" name="Rectangle 3">
            <a:extLst>
              <a:ext uri="{FF2B5EF4-FFF2-40B4-BE49-F238E27FC236}">
                <a16:creationId xmlns:a16="http://schemas.microsoft.com/office/drawing/2014/main" id="{D7979FA9-E30C-0D62-C3CC-2B4D66691F45}"/>
              </a:ext>
            </a:extLst>
          </p:cNvPr>
          <p:cNvSpPr/>
          <p:nvPr>
            <p:custDataLst>
              <p:tags r:id="rId12"/>
            </p:custDataLst>
          </p:nvPr>
        </p:nvSpPr>
        <p:spPr>
          <a:xfrm>
            <a:off x="3848100" y="1673558"/>
            <a:ext cx="14859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mn-cs"/>
              </a:rPr>
              <a:t>m</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08178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796624" y="42233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032062" y="1996256"/>
            <a:ext cx="3048000" cy="2739211"/>
          </a:xfrm>
          <a:prstGeom prst="rect">
            <a:avLst/>
          </a:prstGeom>
        </p:spPr>
        <p:txBody>
          <a:bodyPr wrap="square">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M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65056" y="34755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m en majuscule. Elle fait le son « m ». </a:t>
            </a:r>
          </a:p>
        </p:txBody>
      </p:sp>
    </p:spTree>
    <p:extLst>
      <p:ext uri="{BB962C8B-B14F-4D97-AF65-F5344CB8AC3E}">
        <p14:creationId xmlns:p14="http://schemas.microsoft.com/office/powerpoint/2010/main" val="6025242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7" name="Rectangle 6">
            <a:extLst>
              <a:ext uri="{FF2B5EF4-FFF2-40B4-BE49-F238E27FC236}">
                <a16:creationId xmlns:a16="http://schemas.microsoft.com/office/drawing/2014/main" id="{7EC6BB4C-D76E-05B7-DF3E-243ADF5A4E28}"/>
              </a:ext>
            </a:extLst>
          </p:cNvPr>
          <p:cNvSpPr/>
          <p:nvPr>
            <p:custDataLst>
              <p:tags r:id="rId4"/>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7"/>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8"/>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9"/>
            </p:custDataLst>
          </p:nvPr>
        </p:nvSpPr>
        <p:spPr>
          <a:xfrm>
            <a:off x="600859" y="42344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0"/>
            </p:custDataLst>
          </p:nvPr>
        </p:nvSpPr>
        <p:spPr>
          <a:xfrm>
            <a:off x="950060" y="3404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m – m    </a:t>
            </a:r>
          </a:p>
        </p:txBody>
      </p:sp>
      <p:sp>
        <p:nvSpPr>
          <p:cNvPr id="4" name="Rectangle 3">
            <a:extLst>
              <a:ext uri="{FF2B5EF4-FFF2-40B4-BE49-F238E27FC236}">
                <a16:creationId xmlns:a16="http://schemas.microsoft.com/office/drawing/2014/main" id="{C6D4896B-A748-5FE5-EF2A-C2239AF93716}"/>
              </a:ext>
            </a:extLst>
          </p:cNvPr>
          <p:cNvSpPr/>
          <p:nvPr>
            <p:custDataLst>
              <p:tags r:id="rId11"/>
            </p:custDataLst>
          </p:nvPr>
        </p:nvSpPr>
        <p:spPr>
          <a:xfrm>
            <a:off x="2931193" y="2058148"/>
            <a:ext cx="447249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m  M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471957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06455"/>
            <a:ext cx="8753847" cy="27674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0331" y="40770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937344" y="2599091"/>
            <a:ext cx="4298333" cy="1569660"/>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m</a:t>
            </a:r>
            <a:r>
              <a:rPr kumimoji="0" lang="fr-FR" sz="9600" b="1" i="0" u="none" strike="noStrike" kern="1200" cap="none" spc="0" normalizeH="0" baseline="0" noProof="0" dirty="0">
                <a:ln>
                  <a:noFill/>
                </a:ln>
                <a:solidFill>
                  <a:srgbClr val="106585"/>
                </a:solidFill>
                <a:effectLst/>
                <a:uLnTx/>
                <a:uFillTx/>
                <a:latin typeface="Dosis" pitchFamily="2" charset="0"/>
                <a:ea typeface="+mn-ea"/>
                <a:cs typeface="+mn-cs"/>
              </a:rPr>
              <a:t>a</a:t>
            </a:r>
            <a:r>
              <a:rPr kumimoji="0" lang="fr-FR" sz="96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m</a:t>
            </a:r>
            <a:r>
              <a:rPr kumimoji="0" lang="fr-FR" sz="9600" b="1" i="0" u="none" strike="noStrike" kern="1200" cap="none" spc="0" normalizeH="0" baseline="0" noProof="0" dirty="0">
                <a:ln>
                  <a:noFill/>
                </a:ln>
                <a:solidFill>
                  <a:srgbClr val="106585"/>
                </a:solidFill>
                <a:effectLst/>
                <a:uLnTx/>
                <a:uFillTx/>
                <a:latin typeface="Dosis" pitchFamily="2" charset="0"/>
                <a:ea typeface="+mn-ea"/>
                <a:cs typeface="+mn-cs"/>
              </a:rPr>
              <a:t>an</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982740" y="3202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maman », je vois la lettre m et j’entends le son « m ».  Répétez « ma/man ». </a:t>
            </a:r>
          </a:p>
        </p:txBody>
      </p:sp>
      <p:sp>
        <p:nvSpPr>
          <p:cNvPr id="2" name="ZoneTexte 1">
            <a:extLst>
              <a:ext uri="{FF2B5EF4-FFF2-40B4-BE49-F238E27FC236}">
                <a16:creationId xmlns:a16="http://schemas.microsoft.com/office/drawing/2014/main" id="{D0AB766A-3C15-EA1E-5FB2-1F35FAAB394D}"/>
              </a:ext>
            </a:extLst>
          </p:cNvPr>
          <p:cNvSpPr txBox="1"/>
          <p:nvPr>
            <p:custDataLst>
              <p:tags r:id="rId9"/>
            </p:custDataLst>
          </p:nvPr>
        </p:nvSpPr>
        <p:spPr>
          <a:xfrm>
            <a:off x="924440" y="635146"/>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77EEE038-E25B-7D66-49E1-F80326BDC333}"/>
              </a:ext>
            </a:extLst>
          </p:cNvPr>
          <p:cNvPicPr>
            <a:picLocks noChangeAspect="1"/>
          </p:cNvPicPr>
          <p:nvPr>
            <p:custDataLst>
              <p:tags r:id="rId10"/>
            </p:custDataLst>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62032" y="1885202"/>
            <a:ext cx="2220083" cy="3087595"/>
          </a:xfrm>
          <a:prstGeom prst="rect">
            <a:avLst/>
          </a:prstGeom>
        </p:spPr>
      </p:pic>
    </p:spTree>
    <p:extLst>
      <p:ext uri="{BB962C8B-B14F-4D97-AF65-F5344CB8AC3E}">
        <p14:creationId xmlns:p14="http://schemas.microsoft.com/office/powerpoint/2010/main" val="3695185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725" y="180292"/>
            <a:ext cx="875384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611840" y="4752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880687" y="394238"/>
            <a:ext cx="755410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t, elle fait le son « t ». Qui veut répéter ? </a:t>
            </a:r>
          </a:p>
        </p:txBody>
      </p:sp>
      <p:sp>
        <p:nvSpPr>
          <p:cNvPr id="4" name="Rectangle 3">
            <a:extLst>
              <a:ext uri="{FF2B5EF4-FFF2-40B4-BE49-F238E27FC236}">
                <a16:creationId xmlns:a16="http://schemas.microsoft.com/office/drawing/2014/main" id="{D7979FA9-E30C-0D62-C3CC-2B4D66691F45}"/>
              </a:ext>
            </a:extLst>
          </p:cNvPr>
          <p:cNvSpPr/>
          <p:nvPr>
            <p:custDataLst>
              <p:tags r:id="rId12"/>
            </p:custDataLst>
          </p:nvPr>
        </p:nvSpPr>
        <p:spPr>
          <a:xfrm>
            <a:off x="3848100" y="1673558"/>
            <a:ext cx="14859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20600" b="1" dirty="0">
                <a:solidFill>
                  <a:srgbClr val="106585"/>
                </a:solidFill>
                <a:latin typeface="Dosis" pitchFamily="2" charset="0"/>
              </a:rPr>
              <a:t>t</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32499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796624" y="42233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032062" y="1996256"/>
            <a:ext cx="3048000" cy="2739211"/>
          </a:xfrm>
          <a:prstGeom prst="rect">
            <a:avLst/>
          </a:prstGeom>
        </p:spPr>
        <p:txBody>
          <a:bodyPr wrap="square">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cs typeface="Times New Roman" panose="02020603050405020304" pitchFamily="18" charset="0"/>
              </a:rPr>
              <a:t>T</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65056" y="34755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t en majuscule. Elle fait le son « t ». </a:t>
            </a:r>
          </a:p>
        </p:txBody>
      </p:sp>
    </p:spTree>
    <p:extLst>
      <p:ext uri="{BB962C8B-B14F-4D97-AF65-F5344CB8AC3E}">
        <p14:creationId xmlns:p14="http://schemas.microsoft.com/office/powerpoint/2010/main" val="25056517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7" name="Rectangle 6">
            <a:extLst>
              <a:ext uri="{FF2B5EF4-FFF2-40B4-BE49-F238E27FC236}">
                <a16:creationId xmlns:a16="http://schemas.microsoft.com/office/drawing/2014/main" id="{7EC6BB4C-D76E-05B7-DF3E-243ADF5A4E28}"/>
              </a:ext>
            </a:extLst>
          </p:cNvPr>
          <p:cNvSpPr/>
          <p:nvPr>
            <p:custDataLst>
              <p:tags r:id="rId4"/>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7"/>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8"/>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9"/>
            </p:custDataLst>
          </p:nvPr>
        </p:nvSpPr>
        <p:spPr>
          <a:xfrm>
            <a:off x="600859" y="42344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0"/>
            </p:custDataLst>
          </p:nvPr>
        </p:nvSpPr>
        <p:spPr>
          <a:xfrm>
            <a:off x="950060" y="3404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a:t>
            </a:r>
            <a:r>
              <a:rPr lang="fr-FR" sz="1600" b="1" dirty="0">
                <a:solidFill>
                  <a:prstClr val="white">
                    <a:lumMod val="65000"/>
                  </a:prstClr>
                </a:solidFill>
                <a:latin typeface="Calibri"/>
              </a:rPr>
              <a:t>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   </a:t>
            </a:r>
          </a:p>
        </p:txBody>
      </p:sp>
      <p:sp>
        <p:nvSpPr>
          <p:cNvPr id="4" name="Rectangle 3">
            <a:extLst>
              <a:ext uri="{FF2B5EF4-FFF2-40B4-BE49-F238E27FC236}">
                <a16:creationId xmlns:a16="http://schemas.microsoft.com/office/drawing/2014/main" id="{C6D4896B-A748-5FE5-EF2A-C2239AF93716}"/>
              </a:ext>
            </a:extLst>
          </p:cNvPr>
          <p:cNvSpPr/>
          <p:nvPr>
            <p:custDataLst>
              <p:tags r:id="rId11"/>
            </p:custDataLst>
          </p:nvPr>
        </p:nvSpPr>
        <p:spPr>
          <a:xfrm>
            <a:off x="2931193" y="2058148"/>
            <a:ext cx="372399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cs typeface="Times New Roman" panose="02020603050405020304" pitchFamily="18" charset="0"/>
              </a:rPr>
              <a:t>t</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  </a:t>
            </a:r>
            <a:r>
              <a:rPr lang="pt-BR" sz="17200" b="1" dirty="0">
                <a:solidFill>
                  <a:srgbClr val="106585"/>
                </a:solidFill>
                <a:latin typeface="Dosis" pitchFamily="2" charset="0"/>
                <a:cs typeface="Times New Roman" panose="02020603050405020304" pitchFamily="18" charset="0"/>
              </a:rPr>
              <a:t>T</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54968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13775" y="42015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651157" y="2704479"/>
            <a:ext cx="3967978" cy="1446550"/>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fr-FR" sz="8800" b="1" dirty="0">
                <a:solidFill>
                  <a:srgbClr val="F79646">
                    <a:lumMod val="75000"/>
                  </a:srgbClr>
                </a:solidFill>
                <a:latin typeface="Dosis" pitchFamily="2" charset="0"/>
              </a:rPr>
              <a:t>t</a:t>
            </a:r>
            <a:r>
              <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rPr>
              <a:t>rousse</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982740" y="323116"/>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a:t>
            </a:r>
            <a:r>
              <a:rPr lang="fr-FR" sz="1600" b="1" dirty="0">
                <a:solidFill>
                  <a:prstClr val="white">
                    <a:lumMod val="65000"/>
                  </a:prstClr>
                </a:solidFill>
                <a:latin typeface="Calibri"/>
              </a:rPr>
              <a:t>trousse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 vois la lettre t et j’entends le son « t ».  Répétez « </a:t>
            </a:r>
            <a:r>
              <a:rPr lang="fr-FR" sz="1600" b="1" dirty="0">
                <a:solidFill>
                  <a:prstClr val="white">
                    <a:lumMod val="65000"/>
                  </a:prstClr>
                </a:solidFill>
                <a:latin typeface="Calibri"/>
              </a:rPr>
              <a:t>trousse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ZoneTexte 1">
            <a:extLst>
              <a:ext uri="{FF2B5EF4-FFF2-40B4-BE49-F238E27FC236}">
                <a16:creationId xmlns:a16="http://schemas.microsoft.com/office/drawing/2014/main" id="{C325A906-A332-138A-DC03-D5A15004A152}"/>
              </a:ext>
            </a:extLst>
          </p:cNvPr>
          <p:cNvSpPr txBox="1"/>
          <p:nvPr>
            <p:custDataLst>
              <p:tags r:id="rId9"/>
            </p:custDataLst>
          </p:nvPr>
        </p:nvSpPr>
        <p:spPr>
          <a:xfrm>
            <a:off x="97109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817E3BA6-C801-6F97-25D0-83C800D7B6ED}"/>
              </a:ext>
            </a:extLst>
          </p:cNvPr>
          <p:cNvPicPr>
            <a:picLocks noChangeAspect="1"/>
          </p:cNvPicPr>
          <p:nvPr>
            <p:custDataLst>
              <p:tags r:id="rId10"/>
            </p:custDataLst>
          </p:nvPr>
        </p:nvPicPr>
        <p:blipFill>
          <a:blip r:embed="rId14">
            <a:extLst>
              <a:ext uri="{28A0092B-C50C-407E-A947-70E740481C1C}">
                <a14:useLocalDpi xmlns:a14="http://schemas.microsoft.com/office/drawing/2010/main" val="0"/>
              </a:ext>
            </a:extLst>
          </a:blip>
          <a:stretch>
            <a:fillRect/>
          </a:stretch>
        </p:blipFill>
        <p:spPr>
          <a:xfrm>
            <a:off x="5855829" y="2293654"/>
            <a:ext cx="2371725" cy="1857375"/>
          </a:xfrm>
          <a:prstGeom prst="rect">
            <a:avLst/>
          </a:prstGeom>
        </p:spPr>
      </p:pic>
    </p:spTree>
    <p:extLst>
      <p:ext uri="{BB962C8B-B14F-4D97-AF65-F5344CB8AC3E}">
        <p14:creationId xmlns:p14="http://schemas.microsoft.com/office/powerpoint/2010/main" val="16760699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96725" y="180292"/>
            <a:ext cx="875384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611840" y="4752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880687" y="394238"/>
            <a:ext cx="755410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f, elle fait le son « f ». Qui veut répéter ? </a:t>
            </a:r>
          </a:p>
        </p:txBody>
      </p:sp>
      <p:sp>
        <p:nvSpPr>
          <p:cNvPr id="4" name="Rectangle 3">
            <a:extLst>
              <a:ext uri="{FF2B5EF4-FFF2-40B4-BE49-F238E27FC236}">
                <a16:creationId xmlns:a16="http://schemas.microsoft.com/office/drawing/2014/main" id="{D7979FA9-E30C-0D62-C3CC-2B4D66691F45}"/>
              </a:ext>
            </a:extLst>
          </p:cNvPr>
          <p:cNvSpPr/>
          <p:nvPr>
            <p:custDataLst>
              <p:tags r:id="rId12"/>
            </p:custDataLst>
          </p:nvPr>
        </p:nvSpPr>
        <p:spPr>
          <a:xfrm>
            <a:off x="3848100" y="1673558"/>
            <a:ext cx="1485900" cy="3262432"/>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20600" b="1" i="0" u="none" strike="noStrike" kern="1200" cap="none" spc="0" normalizeH="0" baseline="0" noProof="0" dirty="0">
                <a:ln>
                  <a:noFill/>
                </a:ln>
                <a:solidFill>
                  <a:srgbClr val="106585"/>
                </a:solidFill>
                <a:effectLst/>
                <a:uLnTx/>
                <a:uFillTx/>
                <a:latin typeface="Dosis" pitchFamily="2" charset="0"/>
                <a:ea typeface="+mn-ea"/>
                <a:cs typeface="+mn-cs"/>
              </a:rPr>
              <a:t>f</a:t>
            </a:r>
            <a:endParaRPr kumimoji="0" lang="fr-FR" sz="20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7547612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62AA3-FE06-16E9-2740-2B661688AC4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042197C-3E7D-7F79-4AF9-728EA995A508}"/>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94DDB82E-0DBA-312E-F335-5A5EF2F82879}"/>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A7F0217-55CD-F39D-6E66-49799AF20E4C}"/>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C2E51B5D-A5B9-55FB-0ECC-3813B80DC26A}"/>
              </a:ext>
            </a:extLst>
          </p:cNvPr>
          <p:cNvSpPr/>
          <p:nvPr>
            <p:custDataLst>
              <p:tags r:id="rId4"/>
            </p:custDataLst>
          </p:nvPr>
        </p:nvSpPr>
        <p:spPr>
          <a:xfrm>
            <a:off x="457201" y="114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ACA82F72-ED78-FB4C-0E48-4378E1F5D5DF}"/>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54802D42-CECF-4445-87A3-D57053679093}"/>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5EDA5CE-6ABF-2A95-9930-580B75F8E8FC}"/>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1093267-4CC5-41B2-AE7B-9A1E5D801C24}"/>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50B6E2E2-FFB4-709B-5D40-346F51F6B2E5}"/>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873A4C8-DEBD-07B9-D527-4A93DF7AB433}"/>
              </a:ext>
            </a:extLst>
          </p:cNvPr>
          <p:cNvSpPr/>
          <p:nvPr>
            <p:custDataLst>
              <p:tags r:id="rId10"/>
            </p:custDataLst>
          </p:nvPr>
        </p:nvSpPr>
        <p:spPr>
          <a:xfrm>
            <a:off x="796624" y="42233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1CA22B65-5206-C951-D2A1-970B9E4DDCFA}"/>
              </a:ext>
            </a:extLst>
          </p:cNvPr>
          <p:cNvSpPr/>
          <p:nvPr>
            <p:custDataLst>
              <p:tags r:id="rId11"/>
            </p:custDataLst>
          </p:nvPr>
        </p:nvSpPr>
        <p:spPr>
          <a:xfrm>
            <a:off x="3032062" y="1996256"/>
            <a:ext cx="3048000" cy="2739211"/>
          </a:xfrm>
          <a:prstGeom prst="rect">
            <a:avLst/>
          </a:prstGeom>
        </p:spPr>
        <p:txBody>
          <a:bodyPr wrap="square">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F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ZoneTexte 5">
            <a:extLst>
              <a:ext uri="{FF2B5EF4-FFF2-40B4-BE49-F238E27FC236}">
                <a16:creationId xmlns:a16="http://schemas.microsoft.com/office/drawing/2014/main" id="{1440711D-CED3-BD29-E56D-ED462149C226}"/>
              </a:ext>
            </a:extLst>
          </p:cNvPr>
          <p:cNvSpPr txBox="1"/>
          <p:nvPr>
            <p:custDataLst>
              <p:tags r:id="rId12"/>
            </p:custDataLst>
          </p:nvPr>
        </p:nvSpPr>
        <p:spPr>
          <a:xfrm>
            <a:off x="1065056" y="34755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f en majuscule. Elle fait le son « f ». </a:t>
            </a:r>
          </a:p>
        </p:txBody>
      </p:sp>
    </p:spTree>
    <p:extLst>
      <p:ext uri="{BB962C8B-B14F-4D97-AF65-F5344CB8AC3E}">
        <p14:creationId xmlns:p14="http://schemas.microsoft.com/office/powerpoint/2010/main" val="3721068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609630">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1566491" y="973500"/>
            <a:ext cx="7917833" cy="3731791"/>
          </a:xfrm>
          <a:prstGeom prst="rect">
            <a:avLst/>
          </a:prstGeom>
        </p:spPr>
        <p:txBody>
          <a:bodyPr wrap="square" lIns="0" tIns="0" rIns="0" bIns="0" rtlCol="0" anchor="t">
            <a:spAutoFit/>
          </a:bodyPr>
          <a:lstStyle/>
          <a:p>
            <a:pPr defTabSz="609630">
              <a:lnSpc>
                <a:spcPts val="5486"/>
              </a:lnSpc>
              <a:spcAft>
                <a:spcPts val="2000"/>
              </a:spcAft>
              <a:defRPr/>
            </a:pPr>
            <a:r>
              <a:rPr lang="fr-FR" sz="4400" b="1" dirty="0">
                <a:solidFill>
                  <a:srgbClr val="106585"/>
                </a:solidFill>
                <a:latin typeface="Dosis" pitchFamily="2" charset="0"/>
                <a:ea typeface="Calibri" panose="020F0502020204030204" pitchFamily="34" charset="0"/>
                <a:cs typeface="Calibri" panose="020F0502020204030204" pitchFamily="34" charset="0"/>
              </a:rPr>
              <a:t>                      </a:t>
            </a:r>
            <a:r>
              <a:rPr lang="fr-FR" sz="4000" b="1" dirty="0">
                <a:solidFill>
                  <a:srgbClr val="106585"/>
                </a:solidFill>
                <a:latin typeface="Dosis" pitchFamily="2" charset="0"/>
                <a:ea typeface="Calibri" panose="020F0502020204030204" pitchFamily="34" charset="0"/>
                <a:cs typeface="Calibri" panose="020F0502020204030204" pitchFamily="34" charset="0"/>
              </a:rPr>
              <a:t>Séance 3</a:t>
            </a:r>
            <a:endParaRPr lang="fr-FR" sz="10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schemeClr val="accent5">
                    <a:lumMod val="50000"/>
                  </a:schemeClr>
                </a:solidFill>
                <a:latin typeface="Dosis" pitchFamily="2" charset="0"/>
                <a:ea typeface="Calibri" panose="020F0502020204030204" pitchFamily="34" charset="0"/>
                <a:cs typeface="Calibri" panose="020F0502020204030204" pitchFamily="34" charset="0"/>
              </a:rPr>
              <a:t>Activité 1 :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3: Présentation des lettres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4: Écriture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609630">
              <a:defRPr/>
            </a:pPr>
            <a:endParaRPr lang="fr-MA" sz="428" dirty="0">
              <a:solidFill>
                <a:prstClr val="black"/>
              </a:solidFill>
              <a:latin typeface="Dosis" pitchFamily="2" charset="0"/>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609630">
              <a:defRPr/>
            </a:pPr>
            <a:endParaRPr lang="fr-MA" sz="428" dirty="0">
              <a:solidFill>
                <a:prstClr val="black"/>
              </a:solidFill>
              <a:latin typeface="Dosis" pitchFamily="2" charset="0"/>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2">
            <a:clrChange>
              <a:clrFrom>
                <a:srgbClr val="E5E5E5"/>
              </a:clrFrom>
              <a:clrTo>
                <a:srgbClr val="E5E5E5">
                  <a:alpha val="0"/>
                </a:srgbClr>
              </a:clrTo>
            </a:clrChange>
          </a:blip>
          <a:stretch>
            <a:fillRect/>
          </a:stretch>
        </p:blipFill>
        <p:spPr>
          <a:xfrm>
            <a:off x="401816" y="1790700"/>
            <a:ext cx="916609" cy="508000"/>
          </a:xfrm>
          <a:prstGeom prst="rect">
            <a:avLst/>
          </a:prstGeom>
        </p:spPr>
      </p:pic>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7" name="Rectangle 6">
            <a:extLst>
              <a:ext uri="{FF2B5EF4-FFF2-40B4-BE49-F238E27FC236}">
                <a16:creationId xmlns:a16="http://schemas.microsoft.com/office/drawing/2014/main" id="{7EC6BB4C-D76E-05B7-DF3E-243ADF5A4E28}"/>
              </a:ext>
            </a:extLst>
          </p:cNvPr>
          <p:cNvSpPr/>
          <p:nvPr>
            <p:custDataLst>
              <p:tags r:id="rId4"/>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5"/>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6"/>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7"/>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8"/>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9"/>
            </p:custDataLst>
          </p:nvPr>
        </p:nvSpPr>
        <p:spPr>
          <a:xfrm>
            <a:off x="600859" y="42344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0"/>
            </p:custDataLst>
          </p:nvPr>
        </p:nvSpPr>
        <p:spPr>
          <a:xfrm>
            <a:off x="950060" y="3404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 : f – f    </a:t>
            </a:r>
          </a:p>
        </p:txBody>
      </p:sp>
      <p:sp>
        <p:nvSpPr>
          <p:cNvPr id="4" name="Rectangle 3">
            <a:extLst>
              <a:ext uri="{FF2B5EF4-FFF2-40B4-BE49-F238E27FC236}">
                <a16:creationId xmlns:a16="http://schemas.microsoft.com/office/drawing/2014/main" id="{C6D4896B-A748-5FE5-EF2A-C2239AF93716}"/>
              </a:ext>
            </a:extLst>
          </p:cNvPr>
          <p:cNvSpPr/>
          <p:nvPr>
            <p:custDataLst>
              <p:tags r:id="rId11"/>
            </p:custDataLst>
          </p:nvPr>
        </p:nvSpPr>
        <p:spPr>
          <a:xfrm>
            <a:off x="2931193" y="2058148"/>
            <a:ext cx="372399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Times New Roman" panose="02020603050405020304" pitchFamily="18" charset="0"/>
              </a:rPr>
              <a:t>f  F  </a:t>
            </a:r>
            <a:endParaRPr kumimoji="0" lang="fr-FR" sz="17200" b="1" i="0" u="none" strike="noStrike" kern="1200" cap="none" spc="0" normalizeH="0" baseline="0" noProof="0" dirty="0">
              <a:ln>
                <a:noFill/>
              </a:ln>
              <a:solidFill>
                <a:srgbClr val="10658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274221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13775" y="42015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651157" y="2704479"/>
            <a:ext cx="2725427" cy="1446550"/>
          </a:xfrm>
          <a:prstGeom prst="rect">
            <a:avLst/>
          </a:prstGeom>
          <a:noFill/>
        </p:spPr>
        <p:txBody>
          <a:bodyPr wrap="squar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f</a:t>
            </a:r>
            <a:r>
              <a:rPr kumimoji="0" lang="fr-FR" sz="8800" b="1" i="0" u="none" strike="noStrike" kern="1200" cap="none" spc="0" normalizeH="0" baseline="0" noProof="0" dirty="0">
                <a:ln>
                  <a:noFill/>
                </a:ln>
                <a:solidFill>
                  <a:srgbClr val="106585"/>
                </a:solidFill>
                <a:effectLst/>
                <a:uLnTx/>
                <a:uFillTx/>
                <a:latin typeface="Dosis" pitchFamily="2" charset="0"/>
                <a:ea typeface="+mn-ea"/>
                <a:cs typeface="+mn-cs"/>
              </a:rPr>
              <a:t>leur</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982740" y="323116"/>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Dans « fleur », je vois la lettre f et j’entends le son « f ».  Répétez « fleur». </a:t>
            </a:r>
          </a:p>
        </p:txBody>
      </p:sp>
      <p:sp>
        <p:nvSpPr>
          <p:cNvPr id="2" name="ZoneTexte 1">
            <a:extLst>
              <a:ext uri="{FF2B5EF4-FFF2-40B4-BE49-F238E27FC236}">
                <a16:creationId xmlns:a16="http://schemas.microsoft.com/office/drawing/2014/main" id="{C325A906-A332-138A-DC03-D5A15004A152}"/>
              </a:ext>
            </a:extLst>
          </p:cNvPr>
          <p:cNvSpPr txBox="1"/>
          <p:nvPr>
            <p:custDataLst>
              <p:tags r:id="rId9"/>
            </p:custDataLst>
          </p:nvPr>
        </p:nvSpPr>
        <p:spPr>
          <a:xfrm>
            <a:off x="97109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pointe la lettre sur l’écran.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5B49274E-BF98-FD21-CBC0-F919AD9111B7}"/>
              </a:ext>
            </a:extLst>
          </p:cNvPr>
          <p:cNvPicPr>
            <a:picLocks noChangeAspect="1"/>
          </p:cNvPicPr>
          <p:nvPr>
            <p:custDataLst>
              <p:tags r:id="rId10"/>
            </p:custDataLst>
          </p:nvPr>
        </p:nvPicPr>
        <p:blipFill>
          <a:blip r:embed="rId14"/>
          <a:stretch>
            <a:fillRect/>
          </a:stretch>
        </p:blipFill>
        <p:spPr>
          <a:xfrm>
            <a:off x="5858797" y="2170818"/>
            <a:ext cx="1607574" cy="2135434"/>
          </a:xfrm>
          <a:prstGeom prst="rect">
            <a:avLst/>
          </a:prstGeom>
        </p:spPr>
      </p:pic>
    </p:spTree>
    <p:extLst>
      <p:ext uri="{BB962C8B-B14F-4D97-AF65-F5344CB8AC3E}">
        <p14:creationId xmlns:p14="http://schemas.microsoft.com/office/powerpoint/2010/main" val="29556509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638094" y="4512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38730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n. </a:t>
            </a:r>
          </a:p>
        </p:txBody>
      </p:sp>
      <p:sp>
        <p:nvSpPr>
          <p:cNvPr id="9" name="Rectangle 8">
            <a:extLst>
              <a:ext uri="{FF2B5EF4-FFF2-40B4-BE49-F238E27FC236}">
                <a16:creationId xmlns:a16="http://schemas.microsoft.com/office/drawing/2014/main" id="{EFD401CF-549D-1F41-E9B5-2776ED15F978}"/>
              </a:ext>
            </a:extLst>
          </p:cNvPr>
          <p:cNvSpPr/>
          <p:nvPr>
            <p:custDataLst>
              <p:tags r:id="rId12"/>
            </p:custDataLst>
          </p:nvPr>
        </p:nvSpPr>
        <p:spPr>
          <a:xfrm>
            <a:off x="2954986" y="1854729"/>
            <a:ext cx="38100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n</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0" name="Rectangle 9">
            <a:extLst>
              <a:ext uri="{FF2B5EF4-FFF2-40B4-BE49-F238E27FC236}">
                <a16:creationId xmlns:a16="http://schemas.microsoft.com/office/drawing/2014/main" id="{1D72A5FE-AB22-C046-7399-E3B19DC3BEB9}"/>
              </a:ext>
            </a:extLst>
          </p:cNvPr>
          <p:cNvSpPr/>
          <p:nvPr>
            <p:custDataLst>
              <p:tags r:id="rId13"/>
            </p:custDataLst>
          </p:nvPr>
        </p:nvSpPr>
        <p:spPr>
          <a:xfrm>
            <a:off x="5067921" y="1922698"/>
            <a:ext cx="38100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N</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505813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84798" y="532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807207" y="2294277"/>
            <a:ext cx="7197213" cy="186204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1500" b="1" dirty="0">
                <a:solidFill>
                  <a:srgbClr val="106585"/>
                </a:solidFill>
                <a:latin typeface="Dosis" pitchFamily="2" charset="0"/>
              </a:rPr>
              <a:t>banane</a:t>
            </a:r>
            <a:endParaRPr kumimoji="0" lang="fr-F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07207" y="335112"/>
            <a:ext cx="7686264"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trouver une lettre dans un mot. Je cherche la lettre n dans le mot </a:t>
            </a:r>
            <a:r>
              <a:rPr lang="fr-FR" sz="1600" b="1" dirty="0">
                <a:solidFill>
                  <a:prstClr val="white">
                    <a:lumMod val="65000"/>
                  </a:prstClr>
                </a:solidFill>
                <a:latin typeface="Calibri"/>
              </a:rPr>
              <a:t>banane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Tree>
    <p:extLst>
      <p:ext uri="{BB962C8B-B14F-4D97-AF65-F5344CB8AC3E}">
        <p14:creationId xmlns:p14="http://schemas.microsoft.com/office/powerpoint/2010/main" val="9289382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718133" y="49757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48321" y="43397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regarde chaque lettre du mot. Quand je reconnais la lettre n, je l’entoure .</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Ellipse 3">
            <a:extLst>
              <a:ext uri="{FF2B5EF4-FFF2-40B4-BE49-F238E27FC236}">
                <a16:creationId xmlns:a16="http://schemas.microsoft.com/office/drawing/2014/main" id="{0D21E273-9E72-32D5-2CD6-7782FBB47824}"/>
              </a:ext>
            </a:extLst>
          </p:cNvPr>
          <p:cNvSpPr/>
          <p:nvPr>
            <p:custDataLst>
              <p:tags r:id="rId8"/>
            </p:custDataLst>
          </p:nvPr>
        </p:nvSpPr>
        <p:spPr>
          <a:xfrm>
            <a:off x="5087586" y="2579785"/>
            <a:ext cx="930993" cy="160827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AD46F912-3B93-C07F-7714-AB08C008FC0C}"/>
              </a:ext>
            </a:extLst>
          </p:cNvPr>
          <p:cNvSpPr txBox="1"/>
          <p:nvPr>
            <p:custDataLst>
              <p:tags r:id="rId9"/>
            </p:custDataLst>
          </p:nvPr>
        </p:nvSpPr>
        <p:spPr>
          <a:xfrm>
            <a:off x="856639" y="2189577"/>
            <a:ext cx="7197213" cy="186204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11500" b="1" i="0" u="none" strike="noStrike" kern="1200" cap="none" spc="0" normalizeH="0" baseline="0" noProof="0" dirty="0">
                <a:ln>
                  <a:noFill/>
                </a:ln>
                <a:solidFill>
                  <a:srgbClr val="106585"/>
                </a:solidFill>
                <a:effectLst/>
                <a:uLnTx/>
                <a:uFillTx/>
                <a:latin typeface="Dosis" pitchFamily="2" charset="0"/>
                <a:ea typeface="+mn-ea"/>
                <a:cs typeface="+mn-cs"/>
              </a:rPr>
              <a:t>banane</a:t>
            </a:r>
          </a:p>
        </p:txBody>
      </p:sp>
      <p:sp>
        <p:nvSpPr>
          <p:cNvPr id="5" name="Ellipse 4">
            <a:extLst>
              <a:ext uri="{FF2B5EF4-FFF2-40B4-BE49-F238E27FC236}">
                <a16:creationId xmlns:a16="http://schemas.microsoft.com/office/drawing/2014/main" id="{56956110-3178-D072-1892-EEF53E624A59}"/>
              </a:ext>
            </a:extLst>
          </p:cNvPr>
          <p:cNvSpPr/>
          <p:nvPr>
            <p:custDataLst>
              <p:tags r:id="rId10"/>
            </p:custDataLst>
          </p:nvPr>
        </p:nvSpPr>
        <p:spPr>
          <a:xfrm>
            <a:off x="3596148" y="2623618"/>
            <a:ext cx="930994" cy="160827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398708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610641" y="49297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74394" y="440652"/>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m.  </a:t>
            </a:r>
          </a:p>
        </p:txBody>
      </p:sp>
      <p:sp>
        <p:nvSpPr>
          <p:cNvPr id="2" name="Rectangle 1">
            <a:extLst>
              <a:ext uri="{FF2B5EF4-FFF2-40B4-BE49-F238E27FC236}">
                <a16:creationId xmlns:a16="http://schemas.microsoft.com/office/drawing/2014/main" id="{5CD1BE9C-CF14-CA0E-AD02-EA921F65A6C8}"/>
              </a:ext>
            </a:extLst>
          </p:cNvPr>
          <p:cNvSpPr/>
          <p:nvPr>
            <p:custDataLst>
              <p:tags r:id="rId5"/>
            </p:custDataLst>
          </p:nvPr>
        </p:nvSpPr>
        <p:spPr>
          <a:xfrm>
            <a:off x="2502686" y="1854729"/>
            <a:ext cx="4817415"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m</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7200" b="1" dirty="0">
                <a:solidFill>
                  <a:srgbClr val="106585"/>
                </a:solidFill>
                <a:latin typeface="Dosis" pitchFamily="2" charset="0"/>
              </a:rPr>
              <a:t>M</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086824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65694" y="4616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1715589" y="2722456"/>
            <a:ext cx="5884606"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rPr>
              <a:t>Maison</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14760" y="372535"/>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maison ». Qui veut passer au tableau pour me montrer la lettre m ?</a:t>
            </a:r>
          </a:p>
        </p:txBody>
      </p:sp>
    </p:spTree>
    <p:extLst>
      <p:ext uri="{BB962C8B-B14F-4D97-AF65-F5344CB8AC3E}">
        <p14:creationId xmlns:p14="http://schemas.microsoft.com/office/powerpoint/2010/main" val="17799433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566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61660" y="38279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J’entoure la lettre m dans le mot maison.  </a:t>
            </a:r>
          </a:p>
        </p:txBody>
      </p:sp>
      <p:sp>
        <p:nvSpPr>
          <p:cNvPr id="7" name="Ellipse 6">
            <a:extLst>
              <a:ext uri="{FF2B5EF4-FFF2-40B4-BE49-F238E27FC236}">
                <a16:creationId xmlns:a16="http://schemas.microsoft.com/office/drawing/2014/main" id="{4CF9CDD7-AE30-F1D9-A6F9-F7D4386EB350}"/>
              </a:ext>
            </a:extLst>
          </p:cNvPr>
          <p:cNvSpPr/>
          <p:nvPr>
            <p:custDataLst>
              <p:tags r:id="rId8"/>
            </p:custDataLst>
          </p:nvPr>
        </p:nvSpPr>
        <p:spPr>
          <a:xfrm>
            <a:off x="2116847" y="2126721"/>
            <a:ext cx="1702028" cy="251439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6499E813-028A-BCF8-B9F1-EE75063F2FAE}"/>
              </a:ext>
            </a:extLst>
          </p:cNvPr>
          <p:cNvSpPr txBox="1"/>
          <p:nvPr>
            <p:custDataLst>
              <p:tags r:id="rId9"/>
            </p:custDataLst>
          </p:nvPr>
        </p:nvSpPr>
        <p:spPr>
          <a:xfrm>
            <a:off x="2359743" y="2275925"/>
            <a:ext cx="5353664"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3800" b="1" dirty="0">
                <a:solidFill>
                  <a:srgbClr val="106585"/>
                </a:solidFill>
                <a:latin typeface="Dosis" pitchFamily="2" charset="0"/>
              </a:rPr>
              <a:t>M</a:t>
            </a:r>
            <a:r>
              <a:rPr kumimoji="0" lang="fr-FR" sz="13800" b="1" i="0" u="none" strike="noStrike" kern="1200" cap="none" spc="0" normalizeH="0" baseline="0" noProof="0" dirty="0" err="1">
                <a:ln>
                  <a:noFill/>
                </a:ln>
                <a:solidFill>
                  <a:srgbClr val="106585"/>
                </a:solidFill>
                <a:effectLst/>
                <a:uLnTx/>
                <a:uFillTx/>
                <a:latin typeface="Dosis" pitchFamily="2" charset="0"/>
                <a:ea typeface="+mn-ea"/>
                <a:cs typeface="+mn-cs"/>
              </a:rPr>
              <a:t>aison</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6964682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610641" y="49297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74394" y="440652"/>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t.  </a:t>
            </a:r>
          </a:p>
        </p:txBody>
      </p:sp>
      <p:sp>
        <p:nvSpPr>
          <p:cNvPr id="2" name="Rectangle 1">
            <a:extLst>
              <a:ext uri="{FF2B5EF4-FFF2-40B4-BE49-F238E27FC236}">
                <a16:creationId xmlns:a16="http://schemas.microsoft.com/office/drawing/2014/main" id="{5CD1BE9C-CF14-CA0E-AD02-EA921F65A6C8}"/>
              </a:ext>
            </a:extLst>
          </p:cNvPr>
          <p:cNvSpPr/>
          <p:nvPr>
            <p:custDataLst>
              <p:tags r:id="rId5"/>
            </p:custDataLst>
          </p:nvPr>
        </p:nvSpPr>
        <p:spPr>
          <a:xfrm>
            <a:off x="2954985" y="1854729"/>
            <a:ext cx="3873518"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t   T</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718830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65694" y="4616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2939659" y="2812601"/>
            <a:ext cx="5304690"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3800" b="1" dirty="0">
                <a:solidFill>
                  <a:srgbClr val="106585"/>
                </a:solidFill>
                <a:latin typeface="Dosis" pitchFamily="2" charset="0"/>
              </a:rPr>
              <a:t>table</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14760" y="372535"/>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a:t>
            </a:r>
            <a:r>
              <a:rPr lang="fr-FR" sz="1600" b="1" dirty="0">
                <a:solidFill>
                  <a:prstClr val="white">
                    <a:lumMod val="65000"/>
                  </a:prstClr>
                </a:solidFill>
                <a:latin typeface="Calibri"/>
              </a:rPr>
              <a:t>table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passer au tableau pour me montrer la lettre t ?</a:t>
            </a:r>
          </a:p>
        </p:txBody>
      </p:sp>
    </p:spTree>
    <p:extLst>
      <p:ext uri="{BB962C8B-B14F-4D97-AF65-F5344CB8AC3E}">
        <p14:creationId xmlns:p14="http://schemas.microsoft.com/office/powerpoint/2010/main" val="1235836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algn="just" defTabSz="457223">
              <a:lnSpc>
                <a:spcPts val="2799"/>
              </a:lnSpc>
              <a:defRPr/>
            </a:pPr>
            <a:r>
              <a:rPr lang="fr-FR" sz="2800" b="1" dirty="0">
                <a:solidFill>
                  <a:srgbClr val="106585"/>
                </a:solidFill>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defTabSz="457223">
              <a:lnSpc>
                <a:spcPts val="2017"/>
              </a:lnSpc>
              <a:spcAft>
                <a:spcPts val="400"/>
              </a:spcAft>
              <a:defRPr/>
            </a:pPr>
            <a:r>
              <a:rPr lang="fr-FR" sz="2000" dirty="0">
                <a:latin typeface="Dosis" pitchFamily="2" charset="0"/>
              </a:rPr>
              <a:t>Chanter la chanson : « </a:t>
            </a:r>
            <a:r>
              <a:rPr lang="fr-FR" sz="2000" b="1" dirty="0">
                <a:solidFill>
                  <a:schemeClr val="accent5">
                    <a:lumMod val="50000"/>
                  </a:schemeClr>
                </a:solidFill>
                <a:latin typeface="Dosis" pitchFamily="2" charset="0"/>
              </a:rPr>
              <a:t>à l’école »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566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61660" y="38279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J’entoure la lettre t dans le mot </a:t>
            </a:r>
            <a:r>
              <a:rPr lang="fr-FR" sz="1600" b="1" dirty="0">
                <a:solidFill>
                  <a:prstClr val="white">
                    <a:lumMod val="65000"/>
                  </a:prstClr>
                </a:solidFill>
                <a:latin typeface="Calibri"/>
              </a:rPr>
              <a:t>table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7" name="Ellipse 6">
            <a:extLst>
              <a:ext uri="{FF2B5EF4-FFF2-40B4-BE49-F238E27FC236}">
                <a16:creationId xmlns:a16="http://schemas.microsoft.com/office/drawing/2014/main" id="{4CF9CDD7-AE30-F1D9-A6F9-F7D4386EB350}"/>
              </a:ext>
            </a:extLst>
          </p:cNvPr>
          <p:cNvSpPr/>
          <p:nvPr>
            <p:custDataLst>
              <p:tags r:id="rId8"/>
            </p:custDataLst>
          </p:nvPr>
        </p:nvSpPr>
        <p:spPr>
          <a:xfrm>
            <a:off x="2222506" y="2629010"/>
            <a:ext cx="935376" cy="186290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6499E813-028A-BCF8-B9F1-EE75063F2FAE}"/>
              </a:ext>
            </a:extLst>
          </p:cNvPr>
          <p:cNvSpPr txBox="1"/>
          <p:nvPr>
            <p:custDataLst>
              <p:tags r:id="rId9"/>
            </p:custDataLst>
          </p:nvPr>
        </p:nvSpPr>
        <p:spPr>
          <a:xfrm>
            <a:off x="2406408" y="2275925"/>
            <a:ext cx="4596767"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3800" b="1" dirty="0">
                <a:solidFill>
                  <a:srgbClr val="106585"/>
                </a:solidFill>
                <a:latin typeface="Dosis" pitchFamily="2" charset="0"/>
              </a:rPr>
              <a:t>table</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9348897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610641" y="49297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74394" y="440652"/>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Observez bien la lettre f.  </a:t>
            </a:r>
          </a:p>
        </p:txBody>
      </p:sp>
      <p:sp>
        <p:nvSpPr>
          <p:cNvPr id="2" name="Rectangle 1">
            <a:extLst>
              <a:ext uri="{FF2B5EF4-FFF2-40B4-BE49-F238E27FC236}">
                <a16:creationId xmlns:a16="http://schemas.microsoft.com/office/drawing/2014/main" id="{5CD1BE9C-CF14-CA0E-AD02-EA921F65A6C8}"/>
              </a:ext>
            </a:extLst>
          </p:cNvPr>
          <p:cNvSpPr/>
          <p:nvPr>
            <p:custDataLst>
              <p:tags r:id="rId5"/>
            </p:custDataLst>
          </p:nvPr>
        </p:nvSpPr>
        <p:spPr>
          <a:xfrm>
            <a:off x="2522155" y="2052467"/>
            <a:ext cx="4778478"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lang="pt-BR" sz="17200" b="1" dirty="0">
                <a:solidFill>
                  <a:srgbClr val="106585"/>
                </a:solidFill>
                <a:latin typeface="Dosis" pitchFamily="2" charset="0"/>
              </a:rPr>
              <a:t>f</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7200" b="1" dirty="0">
                <a:solidFill>
                  <a:srgbClr val="106585"/>
                </a:solidFill>
                <a:latin typeface="Dosis" pitchFamily="2" charset="0"/>
              </a:rPr>
              <a:t>F</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099083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65694" y="46161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A62D7E12-007D-5864-E0CF-F3662F8D9F4C}"/>
              </a:ext>
            </a:extLst>
          </p:cNvPr>
          <p:cNvSpPr txBox="1"/>
          <p:nvPr>
            <p:custDataLst>
              <p:tags r:id="rId7"/>
            </p:custDataLst>
          </p:nvPr>
        </p:nvSpPr>
        <p:spPr>
          <a:xfrm>
            <a:off x="2838831" y="2812601"/>
            <a:ext cx="3638122"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rPr>
              <a:t>café</a:t>
            </a:r>
          </a:p>
        </p:txBody>
      </p:sp>
      <p:sp>
        <p:nvSpPr>
          <p:cNvPr id="12" name="ZoneTexte 11">
            <a:extLst>
              <a:ext uri="{FF2B5EF4-FFF2-40B4-BE49-F238E27FC236}">
                <a16:creationId xmlns:a16="http://schemas.microsoft.com/office/drawing/2014/main" id="{DAF7D908-6C99-9903-5A78-35EA208AF6C5}"/>
              </a:ext>
            </a:extLst>
          </p:cNvPr>
          <p:cNvSpPr txBox="1"/>
          <p:nvPr>
            <p:custDataLst>
              <p:tags r:id="rId8"/>
            </p:custDataLst>
          </p:nvPr>
        </p:nvSpPr>
        <p:spPr>
          <a:xfrm>
            <a:off x="814760" y="372535"/>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café ». Qui veut passer au tableau pour me montrer la lettre f ?</a:t>
            </a:r>
          </a:p>
        </p:txBody>
      </p:sp>
    </p:spTree>
    <p:extLst>
      <p:ext uri="{BB962C8B-B14F-4D97-AF65-F5344CB8AC3E}">
        <p14:creationId xmlns:p14="http://schemas.microsoft.com/office/powerpoint/2010/main" val="20044403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566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61660" y="38279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J’entoure la lettre f dans le mot café.  </a:t>
            </a:r>
          </a:p>
        </p:txBody>
      </p:sp>
      <p:sp>
        <p:nvSpPr>
          <p:cNvPr id="7" name="Ellipse 6">
            <a:extLst>
              <a:ext uri="{FF2B5EF4-FFF2-40B4-BE49-F238E27FC236}">
                <a16:creationId xmlns:a16="http://schemas.microsoft.com/office/drawing/2014/main" id="{4CF9CDD7-AE30-F1D9-A6F9-F7D4386EB350}"/>
              </a:ext>
            </a:extLst>
          </p:cNvPr>
          <p:cNvSpPr/>
          <p:nvPr>
            <p:custDataLst>
              <p:tags r:id="rId8"/>
            </p:custDataLst>
          </p:nvPr>
        </p:nvSpPr>
        <p:spPr>
          <a:xfrm>
            <a:off x="3805084" y="2319757"/>
            <a:ext cx="766916" cy="186290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6499E813-028A-BCF8-B9F1-EE75063F2FAE}"/>
              </a:ext>
            </a:extLst>
          </p:cNvPr>
          <p:cNvSpPr txBox="1"/>
          <p:nvPr>
            <p:custDataLst>
              <p:tags r:id="rId9"/>
            </p:custDataLst>
          </p:nvPr>
        </p:nvSpPr>
        <p:spPr>
          <a:xfrm>
            <a:off x="2240160" y="2143215"/>
            <a:ext cx="5666683" cy="2215991"/>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rPr>
              <a:t>café</a:t>
            </a:r>
          </a:p>
        </p:txBody>
      </p:sp>
    </p:spTree>
    <p:extLst>
      <p:ext uri="{BB962C8B-B14F-4D97-AF65-F5344CB8AC3E}">
        <p14:creationId xmlns:p14="http://schemas.microsoft.com/office/powerpoint/2010/main" val="14295801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811205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Maintenant, vous allez chercher des lettres dans des mots. Prenez vos livrets </a:t>
            </a:r>
            <a:r>
              <a:rPr lang="fr-FR" sz="1600" b="1" dirty="0">
                <a:solidFill>
                  <a:prstClr val="white">
                    <a:lumMod val="65000"/>
                  </a:prstClr>
                </a:solidFill>
                <a:latin typeface="+mj-lt"/>
              </a:rPr>
              <a:t>aux</a:t>
            </a: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 pages 6 et 7</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p>
        </p:txBody>
      </p:sp>
      <p:pic>
        <p:nvPicPr>
          <p:cNvPr id="7" name="Image 6">
            <a:extLst>
              <a:ext uri="{FF2B5EF4-FFF2-40B4-BE49-F238E27FC236}">
                <a16:creationId xmlns:a16="http://schemas.microsoft.com/office/drawing/2014/main" id="{888BE61F-E156-87B6-1171-823706D42E3D}"/>
              </a:ext>
            </a:extLst>
          </p:cNvPr>
          <p:cNvPicPr>
            <a:picLocks noChangeAspect="1"/>
          </p:cNvPicPr>
          <p:nvPr>
            <p:custDataLst>
              <p:tags r:id="rId8"/>
            </p:custDataLst>
          </p:nvPr>
        </p:nvPicPr>
        <p:blipFill>
          <a:blip r:embed="rId15"/>
          <a:stretch>
            <a:fillRect/>
          </a:stretch>
        </p:blipFill>
        <p:spPr>
          <a:xfrm>
            <a:off x="349446" y="1039060"/>
            <a:ext cx="4105848" cy="5487166"/>
          </a:xfrm>
          <a:prstGeom prst="rect">
            <a:avLst/>
          </a:prstGeom>
        </p:spPr>
      </p:pic>
      <p:sp>
        <p:nvSpPr>
          <p:cNvPr id="10" name="Rectangle 9">
            <a:extLst>
              <a:ext uri="{FF2B5EF4-FFF2-40B4-BE49-F238E27FC236}">
                <a16:creationId xmlns:a16="http://schemas.microsoft.com/office/drawing/2014/main" id="{6820ADC2-4EE1-AC6D-55A7-DC775CA8F71B}"/>
              </a:ext>
            </a:extLst>
          </p:cNvPr>
          <p:cNvSpPr/>
          <p:nvPr>
            <p:custDataLst>
              <p:tags r:id="rId9"/>
            </p:custDataLst>
          </p:nvPr>
        </p:nvSpPr>
        <p:spPr>
          <a:xfrm>
            <a:off x="454341" y="2840245"/>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Image 12">
            <a:extLst>
              <a:ext uri="{FF2B5EF4-FFF2-40B4-BE49-F238E27FC236}">
                <a16:creationId xmlns:a16="http://schemas.microsoft.com/office/drawing/2014/main" id="{B5BA68A7-1559-B93E-8119-757D8178EBBE}"/>
              </a:ext>
            </a:extLst>
          </p:cNvPr>
          <p:cNvPicPr>
            <a:picLocks noChangeAspect="1"/>
          </p:cNvPicPr>
          <p:nvPr>
            <p:custDataLst>
              <p:tags r:id="rId10"/>
            </p:custDataLst>
          </p:nvPr>
        </p:nvPicPr>
        <p:blipFill>
          <a:blip r:embed="rId16"/>
          <a:stretch>
            <a:fillRect/>
          </a:stretch>
        </p:blipFill>
        <p:spPr>
          <a:xfrm>
            <a:off x="4813210" y="1000955"/>
            <a:ext cx="4191585" cy="5563376"/>
          </a:xfrm>
          <a:prstGeom prst="rect">
            <a:avLst/>
          </a:prstGeom>
        </p:spPr>
      </p:pic>
      <p:sp>
        <p:nvSpPr>
          <p:cNvPr id="14" name="Rectangle 13">
            <a:extLst>
              <a:ext uri="{FF2B5EF4-FFF2-40B4-BE49-F238E27FC236}">
                <a16:creationId xmlns:a16="http://schemas.microsoft.com/office/drawing/2014/main" id="{780152E5-7C5A-1D9F-B872-190B93260436}"/>
              </a:ext>
            </a:extLst>
          </p:cNvPr>
          <p:cNvSpPr/>
          <p:nvPr>
            <p:custDataLst>
              <p:tags r:id="rId11"/>
            </p:custDataLst>
          </p:nvPr>
        </p:nvSpPr>
        <p:spPr>
          <a:xfrm>
            <a:off x="4820358" y="2827562"/>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9937201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17007" y="34880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265008"/>
            <a:ext cx="7686264"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mj-lt"/>
              </a:rPr>
              <a:t>E</a:t>
            </a: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ntourez les lettres n</a:t>
            </a:r>
            <a:r>
              <a:rPr lang="fr-FR" sz="1600" b="1" dirty="0">
                <a:solidFill>
                  <a:prstClr val="white">
                    <a:lumMod val="65000"/>
                  </a:prstClr>
                </a:solidFill>
                <a:latin typeface="+mj-lt"/>
              </a:rPr>
              <a:t>, m, t </a:t>
            </a: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et f comme dans l’exemple. Je vais circuler entre les rangs pour vous aider.</a:t>
            </a:r>
          </a:p>
        </p:txBody>
      </p:sp>
      <p:pic>
        <p:nvPicPr>
          <p:cNvPr id="6" name="Image 5">
            <a:extLst>
              <a:ext uri="{FF2B5EF4-FFF2-40B4-BE49-F238E27FC236}">
                <a16:creationId xmlns:a16="http://schemas.microsoft.com/office/drawing/2014/main" id="{1A4D7408-60D3-4EE0-13B1-487BA682C910}"/>
              </a:ext>
            </a:extLst>
          </p:cNvPr>
          <p:cNvPicPr>
            <a:picLocks noChangeAspect="1"/>
          </p:cNvPicPr>
          <p:nvPr>
            <p:custDataLst>
              <p:tags r:id="rId8"/>
            </p:custDataLst>
          </p:nvPr>
        </p:nvPicPr>
        <p:blipFill>
          <a:blip r:embed="rId15"/>
          <a:stretch>
            <a:fillRect/>
          </a:stretch>
        </p:blipFill>
        <p:spPr>
          <a:xfrm>
            <a:off x="643812" y="2039074"/>
            <a:ext cx="3587275" cy="1733041"/>
          </a:xfrm>
          <a:prstGeom prst="rect">
            <a:avLst/>
          </a:prstGeom>
        </p:spPr>
      </p:pic>
      <p:pic>
        <p:nvPicPr>
          <p:cNvPr id="9" name="Image 8">
            <a:extLst>
              <a:ext uri="{FF2B5EF4-FFF2-40B4-BE49-F238E27FC236}">
                <a16:creationId xmlns:a16="http://schemas.microsoft.com/office/drawing/2014/main" id="{D09DE4BD-A4D7-C1B6-5784-388FE3FCF7F2}"/>
              </a:ext>
            </a:extLst>
          </p:cNvPr>
          <p:cNvPicPr>
            <a:picLocks noChangeAspect="1"/>
          </p:cNvPicPr>
          <p:nvPr>
            <p:custDataLst>
              <p:tags r:id="rId9"/>
            </p:custDataLst>
          </p:nvPr>
        </p:nvPicPr>
        <p:blipFill>
          <a:blip r:embed="rId16"/>
          <a:stretch>
            <a:fillRect/>
          </a:stretch>
        </p:blipFill>
        <p:spPr>
          <a:xfrm>
            <a:off x="5014084" y="2097921"/>
            <a:ext cx="3385586" cy="1579940"/>
          </a:xfrm>
          <a:prstGeom prst="rect">
            <a:avLst/>
          </a:prstGeom>
        </p:spPr>
      </p:pic>
      <p:pic>
        <p:nvPicPr>
          <p:cNvPr id="10" name="Image 9">
            <a:extLst>
              <a:ext uri="{FF2B5EF4-FFF2-40B4-BE49-F238E27FC236}">
                <a16:creationId xmlns:a16="http://schemas.microsoft.com/office/drawing/2014/main" id="{0F2C79E1-6809-B1C9-32A7-144F80A3FA9B}"/>
              </a:ext>
            </a:extLst>
          </p:cNvPr>
          <p:cNvPicPr>
            <a:picLocks noChangeAspect="1"/>
          </p:cNvPicPr>
          <p:nvPr>
            <p:custDataLst>
              <p:tags r:id="rId10"/>
            </p:custDataLst>
          </p:nvPr>
        </p:nvPicPr>
        <p:blipFill>
          <a:blip r:embed="rId17"/>
          <a:stretch>
            <a:fillRect/>
          </a:stretch>
        </p:blipFill>
        <p:spPr>
          <a:xfrm>
            <a:off x="739785" y="4304230"/>
            <a:ext cx="3387293" cy="1581336"/>
          </a:xfrm>
          <a:prstGeom prst="rect">
            <a:avLst/>
          </a:prstGeom>
        </p:spPr>
      </p:pic>
      <p:pic>
        <p:nvPicPr>
          <p:cNvPr id="11" name="Image 10">
            <a:extLst>
              <a:ext uri="{FF2B5EF4-FFF2-40B4-BE49-F238E27FC236}">
                <a16:creationId xmlns:a16="http://schemas.microsoft.com/office/drawing/2014/main" id="{C1981445-899B-1ADD-38B8-BC813AB743CE}"/>
              </a:ext>
            </a:extLst>
          </p:cNvPr>
          <p:cNvPicPr>
            <a:picLocks noChangeAspect="1"/>
          </p:cNvPicPr>
          <p:nvPr>
            <p:custDataLst>
              <p:tags r:id="rId11"/>
            </p:custDataLst>
          </p:nvPr>
        </p:nvPicPr>
        <p:blipFill>
          <a:blip r:embed="rId18"/>
          <a:stretch>
            <a:fillRect/>
          </a:stretch>
        </p:blipFill>
        <p:spPr>
          <a:xfrm>
            <a:off x="4965912" y="4304230"/>
            <a:ext cx="3433757" cy="1581336"/>
          </a:xfrm>
          <a:prstGeom prst="rect">
            <a:avLst/>
          </a:prstGeom>
        </p:spPr>
      </p:pic>
    </p:spTree>
    <p:extLst>
      <p:ext uri="{BB962C8B-B14F-4D97-AF65-F5344CB8AC3E}">
        <p14:creationId xmlns:p14="http://schemas.microsoft.com/office/powerpoint/2010/main" val="35941181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10479" y="392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00314" y="30048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Maintenant, je vais vous montrer comment lire les lettres. Écoutez attentivement. </a:t>
            </a:r>
          </a:p>
        </p:txBody>
      </p:sp>
      <p:sp>
        <p:nvSpPr>
          <p:cNvPr id="2" name="ZoneTexte 1">
            <a:extLst>
              <a:ext uri="{FF2B5EF4-FFF2-40B4-BE49-F238E27FC236}">
                <a16:creationId xmlns:a16="http://schemas.microsoft.com/office/drawing/2014/main" id="{C164E327-469D-ABE6-7627-0BC962BFE365}"/>
              </a:ext>
            </a:extLst>
          </p:cNvPr>
          <p:cNvSpPr txBox="1"/>
          <p:nvPr>
            <p:custDataLst>
              <p:tags r:id="rId8"/>
            </p:custDataLst>
          </p:nvPr>
        </p:nvSpPr>
        <p:spPr>
          <a:xfrm>
            <a:off x="887492" y="611674"/>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lit les lettres en les pointant. </a:t>
            </a:r>
            <a:endParaRPr lang="fr-FR" i="1" dirty="0">
              <a:solidFill>
                <a:schemeClr val="bg1">
                  <a:lumMod val="65000"/>
                </a:schemeClr>
              </a:solidFill>
              <a:latin typeface="+mj-lt"/>
            </a:endParaRPr>
          </a:p>
        </p:txBody>
      </p:sp>
      <p:pic>
        <p:nvPicPr>
          <p:cNvPr id="6" name="Image 5">
            <a:extLst>
              <a:ext uri="{FF2B5EF4-FFF2-40B4-BE49-F238E27FC236}">
                <a16:creationId xmlns:a16="http://schemas.microsoft.com/office/drawing/2014/main" id="{B123A529-6E3B-ECDD-A9E8-B8C13745CC61}"/>
              </a:ext>
            </a:extLst>
          </p:cNvPr>
          <p:cNvPicPr>
            <a:picLocks noChangeAspect="1"/>
          </p:cNvPicPr>
          <p:nvPr>
            <p:custDataLst>
              <p:tags r:id="rId9"/>
            </p:custDataLst>
          </p:nvPr>
        </p:nvPicPr>
        <p:blipFill>
          <a:blip r:embed="rId13"/>
          <a:srcRect r="6209"/>
          <a:stretch/>
        </p:blipFill>
        <p:spPr>
          <a:xfrm>
            <a:off x="228599" y="1657137"/>
            <a:ext cx="8576188" cy="3859632"/>
          </a:xfrm>
          <a:prstGeom prst="rect">
            <a:avLst/>
          </a:prstGeom>
        </p:spPr>
      </p:pic>
    </p:spTree>
    <p:extLst>
      <p:ext uri="{BB962C8B-B14F-4D97-AF65-F5344CB8AC3E}">
        <p14:creationId xmlns:p14="http://schemas.microsoft.com/office/powerpoint/2010/main" val="11007889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10479" y="392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00314" y="300483"/>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Lisons ensemble les lettres. </a:t>
            </a:r>
          </a:p>
        </p:txBody>
      </p:sp>
      <p:pic>
        <p:nvPicPr>
          <p:cNvPr id="7" name="Image 6">
            <a:extLst>
              <a:ext uri="{FF2B5EF4-FFF2-40B4-BE49-F238E27FC236}">
                <a16:creationId xmlns:a16="http://schemas.microsoft.com/office/drawing/2014/main" id="{B9C1EFEE-2413-DDE1-7690-CAACB8C7FCB6}"/>
              </a:ext>
            </a:extLst>
          </p:cNvPr>
          <p:cNvPicPr>
            <a:picLocks noChangeAspect="1"/>
          </p:cNvPicPr>
          <p:nvPr>
            <p:custDataLst>
              <p:tags r:id="rId8"/>
            </p:custDataLst>
          </p:nvPr>
        </p:nvPicPr>
        <p:blipFill>
          <a:blip r:embed="rId12"/>
          <a:stretch>
            <a:fillRect/>
          </a:stretch>
        </p:blipFill>
        <p:spPr>
          <a:xfrm>
            <a:off x="383458" y="2825484"/>
            <a:ext cx="9144000" cy="3859632"/>
          </a:xfrm>
          <a:prstGeom prst="rect">
            <a:avLst/>
          </a:prstGeom>
        </p:spPr>
      </p:pic>
    </p:spTree>
    <p:extLst>
      <p:ext uri="{BB962C8B-B14F-4D97-AF65-F5344CB8AC3E}">
        <p14:creationId xmlns:p14="http://schemas.microsoft.com/office/powerpoint/2010/main" val="27495994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86996" y="36359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87492" y="27312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Qui veut passer au tableau pour lire ?</a:t>
            </a:r>
          </a:p>
        </p:txBody>
      </p:sp>
      <p:sp>
        <p:nvSpPr>
          <p:cNvPr id="2" name="ZoneTexte 1">
            <a:extLst>
              <a:ext uri="{FF2B5EF4-FFF2-40B4-BE49-F238E27FC236}">
                <a16:creationId xmlns:a16="http://schemas.microsoft.com/office/drawing/2014/main" id="{0D3CD435-DB6B-BFB6-3D83-2413664B37E1}"/>
              </a:ext>
            </a:extLst>
          </p:cNvPr>
          <p:cNvSpPr txBox="1"/>
          <p:nvPr>
            <p:custDataLst>
              <p:tags r:id="rId8"/>
            </p:custDataLst>
          </p:nvPr>
        </p:nvSpPr>
        <p:spPr>
          <a:xfrm>
            <a:off x="887492" y="611674"/>
            <a:ext cx="7369016"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5" name="Image 4">
            <a:extLst>
              <a:ext uri="{FF2B5EF4-FFF2-40B4-BE49-F238E27FC236}">
                <a16:creationId xmlns:a16="http://schemas.microsoft.com/office/drawing/2014/main" id="{778F12A5-3DB7-A61C-8666-36D262BFA47E}"/>
              </a:ext>
            </a:extLst>
          </p:cNvPr>
          <p:cNvPicPr>
            <a:picLocks noChangeAspect="1"/>
          </p:cNvPicPr>
          <p:nvPr>
            <p:custDataLst>
              <p:tags r:id="rId9"/>
            </p:custDataLst>
          </p:nvPr>
        </p:nvPicPr>
        <p:blipFill>
          <a:blip r:embed="rId13"/>
          <a:stretch>
            <a:fillRect/>
          </a:stretch>
        </p:blipFill>
        <p:spPr>
          <a:xfrm>
            <a:off x="365770" y="2990560"/>
            <a:ext cx="9144000" cy="3779977"/>
          </a:xfrm>
          <a:prstGeom prst="rect">
            <a:avLst/>
          </a:prstGeom>
        </p:spPr>
      </p:pic>
    </p:spTree>
    <p:extLst>
      <p:ext uri="{BB962C8B-B14F-4D97-AF65-F5344CB8AC3E}">
        <p14:creationId xmlns:p14="http://schemas.microsoft.com/office/powerpoint/2010/main" val="31019446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86996" y="36359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87492" y="27312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mj-lt"/>
                <a:ea typeface="+mn-ea"/>
                <a:cs typeface="+mn-cs"/>
              </a:rPr>
              <a:t>Qui veut passer au tableau pour lire ?</a:t>
            </a:r>
          </a:p>
        </p:txBody>
      </p:sp>
      <p:sp>
        <p:nvSpPr>
          <p:cNvPr id="2" name="ZoneTexte 1">
            <a:extLst>
              <a:ext uri="{FF2B5EF4-FFF2-40B4-BE49-F238E27FC236}">
                <a16:creationId xmlns:a16="http://schemas.microsoft.com/office/drawing/2014/main" id="{0D3CD435-DB6B-BFB6-3D83-2413664B37E1}"/>
              </a:ext>
            </a:extLst>
          </p:cNvPr>
          <p:cNvSpPr txBox="1"/>
          <p:nvPr>
            <p:custDataLst>
              <p:tags r:id="rId8"/>
            </p:custDataLst>
          </p:nvPr>
        </p:nvSpPr>
        <p:spPr>
          <a:xfrm>
            <a:off x="887492" y="611674"/>
            <a:ext cx="7369016"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7" name="Image 6">
            <a:extLst>
              <a:ext uri="{FF2B5EF4-FFF2-40B4-BE49-F238E27FC236}">
                <a16:creationId xmlns:a16="http://schemas.microsoft.com/office/drawing/2014/main" id="{661C1FE0-390E-2F41-552D-397BCC6CB67B}"/>
              </a:ext>
            </a:extLst>
          </p:cNvPr>
          <p:cNvPicPr>
            <a:picLocks noChangeAspect="1"/>
          </p:cNvPicPr>
          <p:nvPr>
            <p:custDataLst>
              <p:tags r:id="rId9"/>
            </p:custDataLst>
          </p:nvPr>
        </p:nvPicPr>
        <p:blipFill>
          <a:blip r:embed="rId13"/>
          <a:stretch>
            <a:fillRect/>
          </a:stretch>
        </p:blipFill>
        <p:spPr>
          <a:xfrm>
            <a:off x="398206" y="2805713"/>
            <a:ext cx="9144000" cy="3871995"/>
          </a:xfrm>
          <a:prstGeom prst="rect">
            <a:avLst/>
          </a:prstGeom>
        </p:spPr>
      </p:pic>
    </p:spTree>
    <p:extLst>
      <p:ext uri="{BB962C8B-B14F-4D97-AF65-F5344CB8AC3E}">
        <p14:creationId xmlns:p14="http://schemas.microsoft.com/office/powerpoint/2010/main" val="414880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srgbClr val="70B1B6"/>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srgbClr val="70B1B6"/>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srgbClr val="70B1B6"/>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06167" y="408384"/>
            <a:ext cx="8139006"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Bonjour les enfants. Nous allons commencer une nouvelle séance de français. Soyez attentifs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26222494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aux pages 6 et 7</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p>
        </p:txBody>
      </p:sp>
      <p:pic>
        <p:nvPicPr>
          <p:cNvPr id="7" name="Image 6">
            <a:extLst>
              <a:ext uri="{FF2B5EF4-FFF2-40B4-BE49-F238E27FC236}">
                <a16:creationId xmlns:a16="http://schemas.microsoft.com/office/drawing/2014/main" id="{888BE61F-E156-87B6-1171-823706D42E3D}"/>
              </a:ext>
            </a:extLst>
          </p:cNvPr>
          <p:cNvPicPr>
            <a:picLocks noChangeAspect="1"/>
          </p:cNvPicPr>
          <p:nvPr>
            <p:custDataLst>
              <p:tags r:id="rId8"/>
            </p:custDataLst>
          </p:nvPr>
        </p:nvPicPr>
        <p:blipFill>
          <a:blip r:embed="rId15"/>
          <a:stretch>
            <a:fillRect/>
          </a:stretch>
        </p:blipFill>
        <p:spPr>
          <a:xfrm>
            <a:off x="349446" y="1039060"/>
            <a:ext cx="4105848" cy="5487166"/>
          </a:xfrm>
          <a:prstGeom prst="rect">
            <a:avLst/>
          </a:prstGeom>
        </p:spPr>
      </p:pic>
      <p:sp>
        <p:nvSpPr>
          <p:cNvPr id="10" name="Rectangle 9">
            <a:extLst>
              <a:ext uri="{FF2B5EF4-FFF2-40B4-BE49-F238E27FC236}">
                <a16:creationId xmlns:a16="http://schemas.microsoft.com/office/drawing/2014/main" id="{6820ADC2-4EE1-AC6D-55A7-DC775CA8F71B}"/>
              </a:ext>
            </a:extLst>
          </p:cNvPr>
          <p:cNvSpPr/>
          <p:nvPr>
            <p:custDataLst>
              <p:tags r:id="rId9"/>
            </p:custDataLst>
          </p:nvPr>
        </p:nvSpPr>
        <p:spPr>
          <a:xfrm>
            <a:off x="485628" y="3817768"/>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3" name="Image 12">
            <a:extLst>
              <a:ext uri="{FF2B5EF4-FFF2-40B4-BE49-F238E27FC236}">
                <a16:creationId xmlns:a16="http://schemas.microsoft.com/office/drawing/2014/main" id="{B5BA68A7-1559-B93E-8119-757D8178EBBE}"/>
              </a:ext>
            </a:extLst>
          </p:cNvPr>
          <p:cNvPicPr>
            <a:picLocks noChangeAspect="1"/>
          </p:cNvPicPr>
          <p:nvPr>
            <p:custDataLst>
              <p:tags r:id="rId10"/>
            </p:custDataLst>
          </p:nvPr>
        </p:nvPicPr>
        <p:blipFill>
          <a:blip r:embed="rId16"/>
          <a:stretch>
            <a:fillRect/>
          </a:stretch>
        </p:blipFill>
        <p:spPr>
          <a:xfrm>
            <a:off x="4813210" y="1000955"/>
            <a:ext cx="4191585" cy="5563376"/>
          </a:xfrm>
          <a:prstGeom prst="rect">
            <a:avLst/>
          </a:prstGeom>
        </p:spPr>
      </p:pic>
      <p:sp>
        <p:nvSpPr>
          <p:cNvPr id="14" name="Rectangle 13">
            <a:extLst>
              <a:ext uri="{FF2B5EF4-FFF2-40B4-BE49-F238E27FC236}">
                <a16:creationId xmlns:a16="http://schemas.microsoft.com/office/drawing/2014/main" id="{780152E5-7C5A-1D9F-B872-190B93260436}"/>
              </a:ext>
            </a:extLst>
          </p:cNvPr>
          <p:cNvSpPr/>
          <p:nvPr>
            <p:custDataLst>
              <p:tags r:id="rId11"/>
            </p:custDataLst>
          </p:nvPr>
        </p:nvSpPr>
        <p:spPr>
          <a:xfrm>
            <a:off x="4808266" y="3817768"/>
            <a:ext cx="4070555" cy="9902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682081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Dosis" pitchFamily="2" charset="0"/>
              </a:rPr>
              <a:t>Sur votre livret,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lisez les lettres à votre voisin . Ensuite, échangez les rôles</a:t>
            </a:r>
            <a:r>
              <a:rPr lang="fr-FR" sz="1600" b="1" dirty="0">
                <a:solidFill>
                  <a:prstClr val="white">
                    <a:lumMod val="65000"/>
                  </a:prstClr>
                </a:solidFill>
                <a:latin typeface="Dosis" pitchFamily="2" charset="0"/>
              </a:rPr>
              <a:t>.</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r>
              <a:rPr lang="fr-FR" sz="1400" i="1" dirty="0">
                <a:solidFill>
                  <a:schemeClr val="bg1">
                    <a:lumMod val="65000"/>
                  </a:schemeClr>
                </a:solidFill>
                <a:latin typeface="+mj-lt"/>
              </a:rPr>
              <a:t>L’enseignant circule entre les rangs pour superviser l’activité et  aider les élèves</a:t>
            </a:r>
            <a:r>
              <a:rPr lang="fr-FR" i="1" dirty="0">
                <a:solidFill>
                  <a:schemeClr val="bg1">
                    <a:lumMod val="65000"/>
                  </a:schemeClr>
                </a:solidFill>
                <a:latin typeface="+mj-lt"/>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5">
            <a:extLst>
              <a:ext uri="{28A0092B-C50C-407E-A947-70E740481C1C}">
                <a14:useLocalDpi xmlns:a14="http://schemas.microsoft.com/office/drawing/2010/main" val="0"/>
              </a:ext>
            </a:extLst>
          </a:blip>
          <a:stretch>
            <a:fillRect/>
          </a:stretch>
        </p:blipFill>
        <p:spPr>
          <a:xfrm>
            <a:off x="397467" y="1952729"/>
            <a:ext cx="3935164" cy="2905376"/>
          </a:xfrm>
          <a:prstGeom prst="rect">
            <a:avLst/>
          </a:prstGeom>
        </p:spPr>
      </p:pic>
      <p:pic>
        <p:nvPicPr>
          <p:cNvPr id="5" name="Image 4">
            <a:extLst>
              <a:ext uri="{FF2B5EF4-FFF2-40B4-BE49-F238E27FC236}">
                <a16:creationId xmlns:a16="http://schemas.microsoft.com/office/drawing/2014/main" id="{39765FEB-C616-30F6-46D4-F6312626C2D2}"/>
              </a:ext>
            </a:extLst>
          </p:cNvPr>
          <p:cNvPicPr>
            <a:picLocks noChangeAspect="1"/>
          </p:cNvPicPr>
          <p:nvPr>
            <p:custDataLst>
              <p:tags r:id="rId10"/>
            </p:custDataLst>
          </p:nvPr>
        </p:nvPicPr>
        <p:blipFill>
          <a:blip r:embed="rId16"/>
          <a:stretch>
            <a:fillRect/>
          </a:stretch>
        </p:blipFill>
        <p:spPr>
          <a:xfrm>
            <a:off x="4516534" y="2566719"/>
            <a:ext cx="4091938" cy="824921"/>
          </a:xfrm>
          <a:prstGeom prst="rect">
            <a:avLst/>
          </a:prstGeom>
        </p:spPr>
      </p:pic>
      <p:pic>
        <p:nvPicPr>
          <p:cNvPr id="11" name="Image 10">
            <a:extLst>
              <a:ext uri="{FF2B5EF4-FFF2-40B4-BE49-F238E27FC236}">
                <a16:creationId xmlns:a16="http://schemas.microsoft.com/office/drawing/2014/main" id="{FD52F461-DAB5-479F-5FBA-D5D07070FE2D}"/>
              </a:ext>
            </a:extLst>
          </p:cNvPr>
          <p:cNvPicPr>
            <a:picLocks noChangeAspect="1"/>
          </p:cNvPicPr>
          <p:nvPr>
            <p:custDataLst>
              <p:tags r:id="rId11"/>
            </p:custDataLst>
          </p:nvPr>
        </p:nvPicPr>
        <p:blipFill>
          <a:blip r:embed="rId17"/>
          <a:stretch>
            <a:fillRect/>
          </a:stretch>
        </p:blipFill>
        <p:spPr>
          <a:xfrm>
            <a:off x="4501498" y="3617316"/>
            <a:ext cx="4091937" cy="740291"/>
          </a:xfrm>
          <a:prstGeom prst="rect">
            <a:avLst/>
          </a:prstGeom>
        </p:spPr>
      </p:pic>
    </p:spTree>
    <p:extLst>
      <p:ext uri="{BB962C8B-B14F-4D97-AF65-F5344CB8AC3E}">
        <p14:creationId xmlns:p14="http://schemas.microsoft.com/office/powerpoint/2010/main" val="15098362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473204" y="1250256"/>
            <a:ext cx="7917833" cy="3731791"/>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3: Présentation des lettres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Jeu</a:t>
            </a:r>
          </a:p>
        </p:txBody>
      </p:sp>
      <p:sp>
        <p:nvSpPr>
          <p:cNvPr id="9" name="Freeform 9"/>
          <p:cNvSpPr/>
          <p:nvPr>
            <p:custDataLst>
              <p:tags r:id="rId3"/>
            </p:custDataLst>
          </p:nvPr>
        </p:nvSpPr>
        <p:spPr>
          <a:xfrm>
            <a:off x="0" y="5105400"/>
            <a:ext cx="1318425" cy="17503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416800" y="4953000"/>
            <a:ext cx="1705780" cy="190270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501192" y="3863660"/>
            <a:ext cx="916609" cy="508000"/>
          </a:xfrm>
          <a:prstGeom prst="rect">
            <a:avLst/>
          </a:prstGeom>
        </p:spPr>
      </p:pic>
      <p:sp>
        <p:nvSpPr>
          <p:cNvPr id="2" name="ZoneTexte 1">
            <a:extLst>
              <a:ext uri="{FF2B5EF4-FFF2-40B4-BE49-F238E27FC236}">
                <a16:creationId xmlns:a16="http://schemas.microsoft.com/office/drawing/2014/main" id="{3709E86C-EF9D-F2A0-0C85-340E3D601B10}"/>
              </a:ext>
            </a:extLst>
          </p:cNvPr>
          <p:cNvSpPr txBox="1"/>
          <p:nvPr>
            <p:custDataLst>
              <p:tags r:id="rId6"/>
            </p:custDataLst>
          </p:nvPr>
        </p:nvSpPr>
        <p:spPr>
          <a:xfrm>
            <a:off x="3529739" y="1011905"/>
            <a:ext cx="4572000" cy="707886"/>
          </a:xfrm>
          <a:prstGeom prst="rect">
            <a:avLst/>
          </a:prstGeom>
          <a:noFill/>
        </p:spPr>
        <p:txBody>
          <a:bodyPr wrap="square">
            <a:spAutoFit/>
          </a:bodyPr>
          <a:lstStyle/>
          <a:p>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3</a:t>
            </a:r>
            <a:endParaRPr lang="fr-FR" sz="4000" dirty="0"/>
          </a:p>
        </p:txBody>
      </p:sp>
    </p:spTree>
    <p:extLst>
      <p:ext uri="{BB962C8B-B14F-4D97-AF65-F5344CB8AC3E}">
        <p14:creationId xmlns:p14="http://schemas.microsoft.com/office/powerpoint/2010/main" val="14923837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Écrire  les lettres : </a:t>
            </a:r>
            <a:r>
              <a:rPr kumimoji="0" lang="fr-F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n</a:t>
            </a:r>
            <a:r>
              <a:rPr lang="fr-FR" sz="2000" b="1" dirty="0">
                <a:solidFill>
                  <a:schemeClr val="accent5">
                    <a:lumMod val="50000"/>
                  </a:schemeClr>
                </a:solidFill>
                <a:latin typeface="Dosis" pitchFamily="2" charset="0"/>
              </a:rPr>
              <a:t> – m – t - f</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51308" y="3611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73717" y="26029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n .  Regardez comment je fais au tableau.  </a:t>
            </a:r>
          </a:p>
        </p:txBody>
      </p:sp>
      <p:sp>
        <p:nvSpPr>
          <p:cNvPr id="2" name="ZoneTexte 1">
            <a:extLst>
              <a:ext uri="{FF2B5EF4-FFF2-40B4-BE49-F238E27FC236}">
                <a16:creationId xmlns:a16="http://schemas.microsoft.com/office/drawing/2014/main" id="{9B515A57-A027-AF12-B69A-4CF4595044BC}"/>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74755749-639F-EF3C-70FF-476AE17B248C}"/>
              </a:ext>
            </a:extLst>
          </p:cNvPr>
          <p:cNvPicPr>
            <a:picLocks noChangeAspect="1"/>
          </p:cNvPicPr>
          <p:nvPr>
            <p:custDataLst>
              <p:tags r:id="rId9"/>
            </p:custDataLst>
          </p:nvPr>
        </p:nvPicPr>
        <p:blipFill>
          <a:blip r:embed="rId13"/>
          <a:stretch>
            <a:fillRect/>
          </a:stretch>
        </p:blipFill>
        <p:spPr>
          <a:xfrm>
            <a:off x="3067664" y="1856417"/>
            <a:ext cx="2631306" cy="2562514"/>
          </a:xfrm>
          <a:prstGeom prst="rect">
            <a:avLst/>
          </a:prstGeom>
        </p:spPr>
      </p:pic>
    </p:spTree>
    <p:extLst>
      <p:ext uri="{BB962C8B-B14F-4D97-AF65-F5344CB8AC3E}">
        <p14:creationId xmlns:p14="http://schemas.microsoft.com/office/powerpoint/2010/main" val="4194603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n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6963156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646268"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1015233" y="36304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n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5321700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6380" y="3388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68241" y="26500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n en majuscule. Regardez comment je fais.</a:t>
            </a:r>
          </a:p>
        </p:txBody>
      </p:sp>
      <p:sp>
        <p:nvSpPr>
          <p:cNvPr id="2" name="ZoneTexte 1">
            <a:extLst>
              <a:ext uri="{FF2B5EF4-FFF2-40B4-BE49-F238E27FC236}">
                <a16:creationId xmlns:a16="http://schemas.microsoft.com/office/drawing/2014/main" id="{5A775099-4389-9193-1801-F6A379B1D41F}"/>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80374848-DFD1-D708-5244-5F255160DAF5}"/>
              </a:ext>
            </a:extLst>
          </p:cNvPr>
          <p:cNvPicPr>
            <a:picLocks noChangeAspect="1"/>
          </p:cNvPicPr>
          <p:nvPr>
            <p:custDataLst>
              <p:tags r:id="rId9"/>
            </p:custDataLst>
          </p:nvPr>
        </p:nvPicPr>
        <p:blipFill>
          <a:blip r:embed="rId13"/>
          <a:stretch>
            <a:fillRect/>
          </a:stretch>
        </p:blipFill>
        <p:spPr>
          <a:xfrm>
            <a:off x="3429941" y="2135107"/>
            <a:ext cx="2284117" cy="2587786"/>
          </a:xfrm>
          <a:prstGeom prst="rect">
            <a:avLst/>
          </a:prstGeom>
        </p:spPr>
      </p:pic>
    </p:spTree>
    <p:extLst>
      <p:ext uri="{BB962C8B-B14F-4D97-AF65-F5344CB8AC3E}">
        <p14:creationId xmlns:p14="http://schemas.microsoft.com/office/powerpoint/2010/main" val="7528286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n majuscule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3508337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489145" y="450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837952" y="37057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n en majuscule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2742412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defTabSz="609630">
              <a:spcAft>
                <a:spcPts val="400"/>
              </a:spcAft>
              <a:defRPr/>
            </a:pPr>
            <a:endParaRPr lang="fr-FR" sz="1600" dirty="0">
              <a:solidFill>
                <a:prstClr val="white">
                  <a:lumMod val="65000"/>
                </a:prstClr>
              </a:solidFill>
              <a:latin typeface="Calibri"/>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600" y="333987"/>
            <a:ext cx="78740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Pour commencer, nous allons écouter une nouvelle chanson qui s’appelle : « à l’école ». Après, on va chanter ensemble.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51308" y="3611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73717" y="26029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m.  Regardez comment je fais au tableau.  </a:t>
            </a:r>
          </a:p>
        </p:txBody>
      </p:sp>
      <p:sp>
        <p:nvSpPr>
          <p:cNvPr id="2" name="ZoneTexte 1">
            <a:extLst>
              <a:ext uri="{FF2B5EF4-FFF2-40B4-BE49-F238E27FC236}">
                <a16:creationId xmlns:a16="http://schemas.microsoft.com/office/drawing/2014/main" id="{9B515A57-A027-AF12-B69A-4CF4595044BC}"/>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9723F661-DB7B-E519-BF69-8F870CECDBFD}"/>
              </a:ext>
            </a:extLst>
          </p:cNvPr>
          <p:cNvPicPr>
            <a:picLocks noChangeAspect="1"/>
          </p:cNvPicPr>
          <p:nvPr>
            <p:custDataLst>
              <p:tags r:id="rId9"/>
            </p:custDataLst>
          </p:nvPr>
        </p:nvPicPr>
        <p:blipFill>
          <a:blip r:embed="rId13"/>
          <a:stretch>
            <a:fillRect/>
          </a:stretch>
        </p:blipFill>
        <p:spPr>
          <a:xfrm>
            <a:off x="3309548" y="2384418"/>
            <a:ext cx="2814601" cy="1999006"/>
          </a:xfrm>
          <a:prstGeom prst="rect">
            <a:avLst/>
          </a:prstGeom>
        </p:spPr>
      </p:pic>
    </p:spTree>
    <p:extLst>
      <p:ext uri="{BB962C8B-B14F-4D97-AF65-F5344CB8AC3E}">
        <p14:creationId xmlns:p14="http://schemas.microsoft.com/office/powerpoint/2010/main" val="34721471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m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4096004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646268"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1015233" y="36304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m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191981291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6380" y="3388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68241" y="26500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m en majuscule. Regardez comment je fais.</a:t>
            </a:r>
          </a:p>
        </p:txBody>
      </p:sp>
      <p:sp>
        <p:nvSpPr>
          <p:cNvPr id="2" name="ZoneTexte 1">
            <a:extLst>
              <a:ext uri="{FF2B5EF4-FFF2-40B4-BE49-F238E27FC236}">
                <a16:creationId xmlns:a16="http://schemas.microsoft.com/office/drawing/2014/main" id="{5A775099-4389-9193-1801-F6A379B1D41F}"/>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36774D04-212C-191A-E268-3DEC32E25EA3}"/>
              </a:ext>
            </a:extLst>
          </p:cNvPr>
          <p:cNvPicPr>
            <a:picLocks noChangeAspect="1"/>
          </p:cNvPicPr>
          <p:nvPr>
            <p:custDataLst>
              <p:tags r:id="rId9"/>
            </p:custDataLst>
          </p:nvPr>
        </p:nvPicPr>
        <p:blipFill>
          <a:blip r:embed="rId13"/>
          <a:stretch>
            <a:fillRect/>
          </a:stretch>
        </p:blipFill>
        <p:spPr>
          <a:xfrm>
            <a:off x="3183348" y="2064892"/>
            <a:ext cx="2764849" cy="2725724"/>
          </a:xfrm>
          <a:prstGeom prst="rect">
            <a:avLst/>
          </a:prstGeom>
        </p:spPr>
      </p:pic>
    </p:spTree>
    <p:extLst>
      <p:ext uri="{BB962C8B-B14F-4D97-AF65-F5344CB8AC3E}">
        <p14:creationId xmlns:p14="http://schemas.microsoft.com/office/powerpoint/2010/main" val="3244484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a:t>
            </a:r>
            <a:r>
              <a:rPr lang="fr-FR" sz="1600" b="1" dirty="0">
                <a:solidFill>
                  <a:prstClr val="white">
                    <a:lumMod val="65000"/>
                  </a:prstClr>
                </a:solidFill>
                <a:latin typeface="Calibri"/>
              </a:rPr>
              <a:t>m</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majuscule 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23991422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489145" y="4500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837952" y="37057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m en majuscule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6982072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51308" y="36113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73717" y="278956"/>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t.  Regardez comment je fais au tableau.  </a:t>
            </a:r>
          </a:p>
        </p:txBody>
      </p:sp>
      <p:sp>
        <p:nvSpPr>
          <p:cNvPr id="2" name="ZoneTexte 1">
            <a:extLst>
              <a:ext uri="{FF2B5EF4-FFF2-40B4-BE49-F238E27FC236}">
                <a16:creationId xmlns:a16="http://schemas.microsoft.com/office/drawing/2014/main" id="{9B515A57-A027-AF12-B69A-4CF4595044BC}"/>
              </a:ext>
            </a:extLst>
          </p:cNvPr>
          <p:cNvSpPr txBox="1"/>
          <p:nvPr>
            <p:custDataLst>
              <p:tags r:id="rId8"/>
            </p:custDataLst>
          </p:nvPr>
        </p:nvSpPr>
        <p:spPr>
          <a:xfrm>
            <a:off x="838546" y="621122"/>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4" name="Image 3">
            <a:extLst>
              <a:ext uri="{FF2B5EF4-FFF2-40B4-BE49-F238E27FC236}">
                <a16:creationId xmlns:a16="http://schemas.microsoft.com/office/drawing/2014/main" id="{A5F3A544-3F85-C08F-4C6D-C3748E57CE6B}"/>
              </a:ext>
            </a:extLst>
          </p:cNvPr>
          <p:cNvPicPr>
            <a:picLocks noChangeAspect="1"/>
          </p:cNvPicPr>
          <p:nvPr>
            <p:custDataLst>
              <p:tags r:id="rId9"/>
            </p:custDataLst>
          </p:nvPr>
        </p:nvPicPr>
        <p:blipFill>
          <a:blip r:embed="rId13"/>
          <a:stretch>
            <a:fillRect/>
          </a:stretch>
        </p:blipFill>
        <p:spPr>
          <a:xfrm>
            <a:off x="2802047" y="1718046"/>
            <a:ext cx="3539905" cy="3421908"/>
          </a:xfrm>
          <a:prstGeom prst="rect">
            <a:avLst/>
          </a:prstGeom>
        </p:spPr>
      </p:pic>
    </p:spTree>
    <p:extLst>
      <p:ext uri="{BB962C8B-B14F-4D97-AF65-F5344CB8AC3E}">
        <p14:creationId xmlns:p14="http://schemas.microsoft.com/office/powerpoint/2010/main" val="15588256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8979" y="33947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50060"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Levez le doigt. On va tracer la lettre </a:t>
            </a:r>
            <a:r>
              <a:rPr lang="fr-FR" sz="1600" b="1" dirty="0">
                <a:solidFill>
                  <a:prstClr val="white">
                    <a:lumMod val="65000"/>
                  </a:prstClr>
                </a:solidFill>
                <a:latin typeface="Calibri"/>
              </a:rPr>
              <a:t>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en l’air. Faîtes comme moi. </a:t>
            </a:r>
          </a:p>
        </p:txBody>
      </p:sp>
      <p:pic>
        <p:nvPicPr>
          <p:cNvPr id="2" name="Image 1">
            <a:extLst>
              <a:ext uri="{FF2B5EF4-FFF2-40B4-BE49-F238E27FC236}">
                <a16:creationId xmlns:a16="http://schemas.microsoft.com/office/drawing/2014/main" id="{51B7494B-8005-8AEE-3227-48EB5D5F7061}"/>
              </a:ext>
            </a:extLst>
          </p:cNvPr>
          <p:cNvPicPr>
            <a:picLocks noChangeAspect="1"/>
          </p:cNvPicPr>
          <p:nvPr>
            <p:custDataLst>
              <p:tags r:id="rId8"/>
            </p:custDataLst>
          </p:nvPr>
        </p:nvPicPr>
        <p:blipFill>
          <a:blip r:embed="rId13"/>
          <a:stretch>
            <a:fillRect/>
          </a:stretch>
        </p:blipFill>
        <p:spPr>
          <a:xfrm>
            <a:off x="3599245" y="1921673"/>
            <a:ext cx="2120420" cy="3014654"/>
          </a:xfrm>
          <a:prstGeom prst="rect">
            <a:avLst/>
          </a:prstGeom>
        </p:spPr>
      </p:pic>
      <p:sp>
        <p:nvSpPr>
          <p:cNvPr id="4" name="ZoneTexte 3">
            <a:extLst>
              <a:ext uri="{FF2B5EF4-FFF2-40B4-BE49-F238E27FC236}">
                <a16:creationId xmlns:a16="http://schemas.microsoft.com/office/drawing/2014/main" id="{354CA084-07BF-5F34-F7E3-8CE9D6EC0DE1}"/>
              </a:ext>
            </a:extLst>
          </p:cNvPr>
          <p:cNvSpPr txBox="1"/>
          <p:nvPr>
            <p:custDataLst>
              <p:tags r:id="rId9"/>
            </p:custDataLst>
          </p:nvPr>
        </p:nvSpPr>
        <p:spPr>
          <a:xfrm>
            <a:off x="923793" y="600845"/>
            <a:ext cx="7996371"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MA"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le geste en l’air en étant tourné vers le tableau pour être dans le même sens que les élèves.</a:t>
            </a:r>
            <a:endParaRPr kumimoji="0" lang="fr-MA" sz="13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4315876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E7EB1-AA58-A083-E237-2BA24F79371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36AF81-9175-2DC2-36B1-A6C04D084B0B}"/>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F8EB8FB0-8923-6124-0962-BD4D3BCF4AB5}"/>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23C02C-22AC-FA46-8A84-3399ECB3290D}"/>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27F5898-1903-3140-3A2D-BFB8A8968C41}"/>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AC5889B5-5F6B-EE0B-33C9-2095A0226F4F}"/>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AAADA5A-AA42-4DDA-5306-AFB90CF0FA51}"/>
              </a:ext>
            </a:extLst>
          </p:cNvPr>
          <p:cNvSpPr/>
          <p:nvPr>
            <p:custDataLst>
              <p:tags r:id="rId6"/>
            </p:custDataLst>
          </p:nvPr>
        </p:nvSpPr>
        <p:spPr>
          <a:xfrm>
            <a:off x="646268"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CC01BA03-DC5B-47D2-26C1-1C9D9CD26B7B}"/>
              </a:ext>
            </a:extLst>
          </p:cNvPr>
          <p:cNvSpPr txBox="1"/>
          <p:nvPr>
            <p:custDataLst>
              <p:tags r:id="rId7"/>
            </p:custDataLst>
          </p:nvPr>
        </p:nvSpPr>
        <p:spPr>
          <a:xfrm>
            <a:off x="1015233" y="363040"/>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et écrivez la lettre t comme je vous ai montré. </a:t>
            </a:r>
          </a:p>
        </p:txBody>
      </p:sp>
      <p:pic>
        <p:nvPicPr>
          <p:cNvPr id="6" name="Image 5">
            <a:extLst>
              <a:ext uri="{FF2B5EF4-FFF2-40B4-BE49-F238E27FC236}">
                <a16:creationId xmlns:a16="http://schemas.microsoft.com/office/drawing/2014/main" id="{3CAD058A-1597-7732-D960-6DED2CD51180}"/>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2297311" y="1670356"/>
            <a:ext cx="4549378" cy="3517287"/>
          </a:xfrm>
          <a:prstGeom prst="rect">
            <a:avLst/>
          </a:prstGeom>
        </p:spPr>
      </p:pic>
    </p:spTree>
    <p:extLst>
      <p:ext uri="{BB962C8B-B14F-4D97-AF65-F5344CB8AC3E}">
        <p14:creationId xmlns:p14="http://schemas.microsoft.com/office/powerpoint/2010/main" val="39732611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626380" y="3388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968241" y="26500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vous montrer comment écrire la lettre t en majuscule. Regardez comment je fais.</a:t>
            </a:r>
          </a:p>
        </p:txBody>
      </p:sp>
      <p:sp>
        <p:nvSpPr>
          <p:cNvPr id="2" name="ZoneTexte 1">
            <a:extLst>
              <a:ext uri="{FF2B5EF4-FFF2-40B4-BE49-F238E27FC236}">
                <a16:creationId xmlns:a16="http://schemas.microsoft.com/office/drawing/2014/main" id="{5A775099-4389-9193-1801-F6A379B1D41F}"/>
              </a:ext>
            </a:extLst>
          </p:cNvPr>
          <p:cNvSpPr txBox="1"/>
          <p:nvPr>
            <p:custDataLst>
              <p:tags r:id="rId8"/>
            </p:custDataLst>
          </p:nvPr>
        </p:nvSpPr>
        <p:spPr>
          <a:xfrm>
            <a:off x="838546" y="583798"/>
            <a:ext cx="7369016"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Sur le tableau, l’enseignant montre le geste à réaliser pour écrire la lettre en l’expliquant.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F41361E9-96FD-630B-F9AE-E5623E089943}"/>
              </a:ext>
            </a:extLst>
          </p:cNvPr>
          <p:cNvPicPr>
            <a:picLocks noChangeAspect="1"/>
          </p:cNvPicPr>
          <p:nvPr>
            <p:custDataLst>
              <p:tags r:id="rId9"/>
            </p:custDataLst>
          </p:nvPr>
        </p:nvPicPr>
        <p:blipFill>
          <a:blip r:embed="rId13"/>
          <a:stretch>
            <a:fillRect/>
          </a:stretch>
        </p:blipFill>
        <p:spPr>
          <a:xfrm>
            <a:off x="3665297" y="1868484"/>
            <a:ext cx="1813406" cy="3121032"/>
          </a:xfrm>
          <a:prstGeom prst="rect">
            <a:avLst/>
          </a:prstGeom>
        </p:spPr>
      </p:pic>
    </p:spTree>
    <p:extLst>
      <p:ext uri="{BB962C8B-B14F-4D97-AF65-F5344CB8AC3E}">
        <p14:creationId xmlns:p14="http://schemas.microsoft.com/office/powerpoint/2010/main" val="19608291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4"/>
</p:tagLst>
</file>

<file path=ppt/tags/tag101.xml><?xml version="1.0" encoding="utf-8"?>
<p:tagLst xmlns:a="http://schemas.openxmlformats.org/drawingml/2006/main" xmlns:r="http://schemas.openxmlformats.org/officeDocument/2006/relationships" xmlns:p="http://schemas.openxmlformats.org/presentationml/2006/main">
  <p:tag name="NUM" val="5"/>
</p:tagLst>
</file>

<file path=ppt/tags/tag102.xml><?xml version="1.0" encoding="utf-8"?>
<p:tagLst xmlns:a="http://schemas.openxmlformats.org/drawingml/2006/main" xmlns:r="http://schemas.openxmlformats.org/officeDocument/2006/relationships" xmlns:p="http://schemas.openxmlformats.org/presentationml/2006/main">
  <p:tag name="NUM" val="6"/>
</p:tagLst>
</file>

<file path=ppt/tags/tag103.xml><?xml version="1.0" encoding="utf-8"?>
<p:tagLst xmlns:a="http://schemas.openxmlformats.org/drawingml/2006/main" xmlns:r="http://schemas.openxmlformats.org/officeDocument/2006/relationships" xmlns:p="http://schemas.openxmlformats.org/presentationml/2006/main">
  <p:tag name="NUM" val="7"/>
</p:tagLst>
</file>

<file path=ppt/tags/tag104.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9"/>
</p:tagLst>
</file>

<file path=ppt/tags/tag106.xml><?xml version="1.0" encoding="utf-8"?>
<p:tagLst xmlns:a="http://schemas.openxmlformats.org/drawingml/2006/main" xmlns:r="http://schemas.openxmlformats.org/officeDocument/2006/relationships" xmlns:p="http://schemas.openxmlformats.org/presentationml/2006/main">
  <p:tag name="NUM" val="1"/>
</p:tagLst>
</file>

<file path=ppt/tags/tag107.xml><?xml version="1.0" encoding="utf-8"?>
<p:tagLst xmlns:a="http://schemas.openxmlformats.org/drawingml/2006/main" xmlns:r="http://schemas.openxmlformats.org/officeDocument/2006/relationships" xmlns:p="http://schemas.openxmlformats.org/presentationml/2006/main">
  <p:tag name="NUM" val="2"/>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5"/>
</p:tagLst>
</file>

<file path=ppt/tags/tag111.xml><?xml version="1.0" encoding="utf-8"?>
<p:tagLst xmlns:a="http://schemas.openxmlformats.org/drawingml/2006/main" xmlns:r="http://schemas.openxmlformats.org/officeDocument/2006/relationships" xmlns:p="http://schemas.openxmlformats.org/presentationml/2006/main">
  <p:tag name="NUM" val="6"/>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8"/>
</p:tagLst>
</file>

<file path=ppt/tags/tag114.xml><?xml version="1.0" encoding="utf-8"?>
<p:tagLst xmlns:a="http://schemas.openxmlformats.org/drawingml/2006/main" xmlns:r="http://schemas.openxmlformats.org/officeDocument/2006/relationships" xmlns:p="http://schemas.openxmlformats.org/presentationml/2006/main">
  <p:tag name="NUM" val="9"/>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8"/>
</p:tagLst>
</file>

<file path=ppt/tags/tag123.xml><?xml version="1.0" encoding="utf-8"?>
<p:tagLst xmlns:a="http://schemas.openxmlformats.org/drawingml/2006/main" xmlns:r="http://schemas.openxmlformats.org/officeDocument/2006/relationships" xmlns:p="http://schemas.openxmlformats.org/presentationml/2006/main">
  <p:tag name="NUM" val="9"/>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4"/>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40.xml><?xml version="1.0" encoding="utf-8"?>
<p:tagLst xmlns:a="http://schemas.openxmlformats.org/drawingml/2006/main" xmlns:r="http://schemas.openxmlformats.org/officeDocument/2006/relationships" xmlns:p="http://schemas.openxmlformats.org/presentationml/2006/main">
  <p:tag name="NUM" val="3"/>
</p:tagLst>
</file>

<file path=ppt/tags/tag141.xml><?xml version="1.0" encoding="utf-8"?>
<p:tagLst xmlns:a="http://schemas.openxmlformats.org/drawingml/2006/main" xmlns:r="http://schemas.openxmlformats.org/officeDocument/2006/relationships" xmlns:p="http://schemas.openxmlformats.org/presentationml/2006/main">
  <p:tag name="NUM" val="4"/>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1"/>
</p:tagLst>
</file>

<file path=ppt/tags/tag147.xml><?xml version="1.0" encoding="utf-8"?>
<p:tagLst xmlns:a="http://schemas.openxmlformats.org/drawingml/2006/main" xmlns:r="http://schemas.openxmlformats.org/officeDocument/2006/relationships" xmlns:p="http://schemas.openxmlformats.org/presentationml/2006/main">
  <p:tag name="NUM" val="2"/>
</p:tagLst>
</file>

<file path=ppt/tags/tag148.xml><?xml version="1.0" encoding="utf-8"?>
<p:tagLst xmlns:a="http://schemas.openxmlformats.org/drawingml/2006/main" xmlns:r="http://schemas.openxmlformats.org/officeDocument/2006/relationships" xmlns:p="http://schemas.openxmlformats.org/presentationml/2006/main">
  <p:tag name="NUM" val="3"/>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5"/>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6"/>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1"/>
</p:tagLst>
</file>

<file path=ppt/tags/tag164.xml><?xml version="1.0" encoding="utf-8"?>
<p:tagLst xmlns:a="http://schemas.openxmlformats.org/drawingml/2006/main" xmlns:r="http://schemas.openxmlformats.org/officeDocument/2006/relationships" xmlns:p="http://schemas.openxmlformats.org/presentationml/2006/main">
  <p:tag name="NUM" val="2"/>
</p:tagLst>
</file>

<file path=ppt/tags/tag165.xml><?xml version="1.0" encoding="utf-8"?>
<p:tagLst xmlns:a="http://schemas.openxmlformats.org/drawingml/2006/main" xmlns:r="http://schemas.openxmlformats.org/officeDocument/2006/relationships" xmlns:p="http://schemas.openxmlformats.org/presentationml/2006/main">
  <p:tag name="NUM" val="3"/>
</p:tagLst>
</file>

<file path=ppt/tags/tag166.xml><?xml version="1.0" encoding="utf-8"?>
<p:tagLst xmlns:a="http://schemas.openxmlformats.org/drawingml/2006/main" xmlns:r="http://schemas.openxmlformats.org/officeDocument/2006/relationships" xmlns:p="http://schemas.openxmlformats.org/presentationml/2006/main">
  <p:tag name="NUM" val="4"/>
</p:tagLst>
</file>

<file path=ppt/tags/tag167.xml><?xml version="1.0" encoding="utf-8"?>
<p:tagLst xmlns:a="http://schemas.openxmlformats.org/drawingml/2006/main" xmlns:r="http://schemas.openxmlformats.org/officeDocument/2006/relationships" xmlns:p="http://schemas.openxmlformats.org/presentationml/2006/main">
  <p:tag name="NUM" val="1"/>
</p:tagLst>
</file>

<file path=ppt/tags/tag168.xml><?xml version="1.0" encoding="utf-8"?>
<p:tagLst xmlns:a="http://schemas.openxmlformats.org/drawingml/2006/main" xmlns:r="http://schemas.openxmlformats.org/officeDocument/2006/relationships" xmlns:p="http://schemas.openxmlformats.org/presentationml/2006/main">
  <p:tag name="NUM" val="2"/>
</p:tagLst>
</file>

<file path=ppt/tags/tag169.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7"/>
</p:tagLst>
</file>

<file path=ppt/tags/tag170.xml><?xml version="1.0" encoding="utf-8"?>
<p:tagLst xmlns:a="http://schemas.openxmlformats.org/drawingml/2006/main" xmlns:r="http://schemas.openxmlformats.org/officeDocument/2006/relationships" xmlns:p="http://schemas.openxmlformats.org/presentationml/2006/main">
  <p:tag name="NUM" val="4"/>
</p:tagLst>
</file>

<file path=ppt/tags/tag171.xml><?xml version="1.0" encoding="utf-8"?>
<p:tagLst xmlns:a="http://schemas.openxmlformats.org/drawingml/2006/main" xmlns:r="http://schemas.openxmlformats.org/officeDocument/2006/relationships" xmlns:p="http://schemas.openxmlformats.org/presentationml/2006/main">
  <p:tag name="NUM" val="5"/>
</p:tagLst>
</file>

<file path=ppt/tags/tag172.xml><?xml version="1.0" encoding="utf-8"?>
<p:tagLst xmlns:a="http://schemas.openxmlformats.org/drawingml/2006/main" xmlns:r="http://schemas.openxmlformats.org/officeDocument/2006/relationships" xmlns:p="http://schemas.openxmlformats.org/presentationml/2006/main">
  <p:tag name="NUM" val="6"/>
</p:tagLst>
</file>

<file path=ppt/tags/tag173.xml><?xml version="1.0" encoding="utf-8"?>
<p:tagLst xmlns:a="http://schemas.openxmlformats.org/drawingml/2006/main" xmlns:r="http://schemas.openxmlformats.org/officeDocument/2006/relationships" xmlns:p="http://schemas.openxmlformats.org/presentationml/2006/main">
  <p:tag name="NUM" val="7"/>
</p:tagLst>
</file>

<file path=ppt/tags/tag174.xml><?xml version="1.0" encoding="utf-8"?>
<p:tagLst xmlns:a="http://schemas.openxmlformats.org/drawingml/2006/main" xmlns:r="http://schemas.openxmlformats.org/officeDocument/2006/relationships" xmlns:p="http://schemas.openxmlformats.org/presentationml/2006/main">
  <p:tag name="NUM" val="8"/>
</p:tagLst>
</file>

<file path=ppt/tags/tag175.xml><?xml version="1.0" encoding="utf-8"?>
<p:tagLst xmlns:a="http://schemas.openxmlformats.org/drawingml/2006/main" xmlns:r="http://schemas.openxmlformats.org/officeDocument/2006/relationships" xmlns:p="http://schemas.openxmlformats.org/presentationml/2006/main">
  <p:tag name="NUM" val="1"/>
</p:tagLst>
</file>

<file path=ppt/tags/tag176.xml><?xml version="1.0" encoding="utf-8"?>
<p:tagLst xmlns:a="http://schemas.openxmlformats.org/drawingml/2006/main" xmlns:r="http://schemas.openxmlformats.org/officeDocument/2006/relationships" xmlns:p="http://schemas.openxmlformats.org/presentationml/2006/main">
  <p:tag name="NUM" val="2"/>
</p:tagLst>
</file>

<file path=ppt/tags/tag177.xml><?xml version="1.0" encoding="utf-8"?>
<p:tagLst xmlns:a="http://schemas.openxmlformats.org/drawingml/2006/main" xmlns:r="http://schemas.openxmlformats.org/officeDocument/2006/relationships" xmlns:p="http://schemas.openxmlformats.org/presentationml/2006/main">
  <p:tag name="NUM" val="3"/>
</p:tagLst>
</file>

<file path=ppt/tags/tag178.xml><?xml version="1.0" encoding="utf-8"?>
<p:tagLst xmlns:a="http://schemas.openxmlformats.org/drawingml/2006/main" xmlns:r="http://schemas.openxmlformats.org/officeDocument/2006/relationships" xmlns:p="http://schemas.openxmlformats.org/presentationml/2006/main">
  <p:tag name="NUM" val="4"/>
</p:tagLst>
</file>

<file path=ppt/tags/tag179.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8"/>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7"/>
</p:tagLst>
</file>

<file path=ppt/tags/tag19.xml><?xml version="1.0" encoding="utf-8"?>
<p:tagLst xmlns:a="http://schemas.openxmlformats.org/drawingml/2006/main" xmlns:r="http://schemas.openxmlformats.org/officeDocument/2006/relationships" xmlns:p="http://schemas.openxmlformats.org/presentationml/2006/main">
  <p:tag name="NUM" val="9"/>
</p:tagLst>
</file>

<file path=ppt/tags/tag190.xml><?xml version="1.0" encoding="utf-8"?>
<p:tagLst xmlns:a="http://schemas.openxmlformats.org/drawingml/2006/main" xmlns:r="http://schemas.openxmlformats.org/officeDocument/2006/relationships" xmlns:p="http://schemas.openxmlformats.org/presentationml/2006/main">
  <p:tag name="NUM" val="8"/>
</p:tagLst>
</file>

<file path=ppt/tags/tag191.xml><?xml version="1.0" encoding="utf-8"?>
<p:tagLst xmlns:a="http://schemas.openxmlformats.org/drawingml/2006/main" xmlns:r="http://schemas.openxmlformats.org/officeDocument/2006/relationships" xmlns:p="http://schemas.openxmlformats.org/presentationml/2006/main">
  <p:tag name="NUM" val="9"/>
</p:tagLst>
</file>

<file path=ppt/tags/tag192.xml><?xml version="1.0" encoding="utf-8"?>
<p:tagLst xmlns:a="http://schemas.openxmlformats.org/drawingml/2006/main" xmlns:r="http://schemas.openxmlformats.org/officeDocument/2006/relationships" xmlns:p="http://schemas.openxmlformats.org/presentationml/2006/main">
  <p:tag name="NUM" val="1"/>
</p:tagLst>
</file>

<file path=ppt/tags/tag193.xml><?xml version="1.0" encoding="utf-8"?>
<p:tagLst xmlns:a="http://schemas.openxmlformats.org/drawingml/2006/main" xmlns:r="http://schemas.openxmlformats.org/officeDocument/2006/relationships" xmlns:p="http://schemas.openxmlformats.org/presentationml/2006/main">
  <p:tag name="NUM" val="2"/>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4"/>
</p:tagLst>
</file>

<file path=ppt/tags/tag196.xml><?xml version="1.0" encoding="utf-8"?>
<p:tagLst xmlns:a="http://schemas.openxmlformats.org/drawingml/2006/main" xmlns:r="http://schemas.openxmlformats.org/officeDocument/2006/relationships" xmlns:p="http://schemas.openxmlformats.org/presentationml/2006/main">
  <p:tag name="NUM" val="5"/>
</p:tagLst>
</file>

<file path=ppt/tags/tag197.xml><?xml version="1.0" encoding="utf-8"?>
<p:tagLst xmlns:a="http://schemas.openxmlformats.org/drawingml/2006/main" xmlns:r="http://schemas.openxmlformats.org/officeDocument/2006/relationships" xmlns:p="http://schemas.openxmlformats.org/presentationml/2006/main">
  <p:tag name="NUM" val="6"/>
</p:tagLst>
</file>

<file path=ppt/tags/tag198.xml><?xml version="1.0" encoding="utf-8"?>
<p:tagLst xmlns:a="http://schemas.openxmlformats.org/drawingml/2006/main" xmlns:r="http://schemas.openxmlformats.org/officeDocument/2006/relationships" xmlns:p="http://schemas.openxmlformats.org/presentationml/2006/main">
  <p:tag name="NUM" val="7"/>
</p:tagLst>
</file>

<file path=ppt/tags/tag199.xml><?xml version="1.0" encoding="utf-8"?>
<p:tagLst xmlns:a="http://schemas.openxmlformats.org/drawingml/2006/main" xmlns:r="http://schemas.openxmlformats.org/officeDocument/2006/relationships" xmlns:p="http://schemas.openxmlformats.org/presentationml/2006/main">
  <p:tag name="NUM" val="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00.xml><?xml version="1.0" encoding="utf-8"?>
<p:tagLst xmlns:a="http://schemas.openxmlformats.org/drawingml/2006/main" xmlns:r="http://schemas.openxmlformats.org/officeDocument/2006/relationships" xmlns:p="http://schemas.openxmlformats.org/presentationml/2006/main">
  <p:tag name="NUM" val="9"/>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7"/>
</p:tagLst>
</file>

<file path=ppt/tags/tag208.xml><?xml version="1.0" encoding="utf-8"?>
<p:tagLst xmlns:a="http://schemas.openxmlformats.org/drawingml/2006/main" xmlns:r="http://schemas.openxmlformats.org/officeDocument/2006/relationships" xmlns:p="http://schemas.openxmlformats.org/presentationml/2006/main">
  <p:tag name="NUM" val="8"/>
</p:tagLst>
</file>

<file path=ppt/tags/tag209.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5"/>
</p:tagLst>
</file>

<file path=ppt/tags/tag215.xml><?xml version="1.0" encoding="utf-8"?>
<p:tagLst xmlns:a="http://schemas.openxmlformats.org/drawingml/2006/main" xmlns:r="http://schemas.openxmlformats.org/officeDocument/2006/relationships" xmlns:p="http://schemas.openxmlformats.org/presentationml/2006/main">
  <p:tag name="NUM" val="6"/>
</p:tagLst>
</file>

<file path=ppt/tags/tag216.xml><?xml version="1.0" encoding="utf-8"?>
<p:tagLst xmlns:a="http://schemas.openxmlformats.org/drawingml/2006/main" xmlns:r="http://schemas.openxmlformats.org/officeDocument/2006/relationships" xmlns:p="http://schemas.openxmlformats.org/presentationml/2006/main">
  <p:tag name="NUM" val="7"/>
</p:tagLst>
</file>

<file path=ppt/tags/tag217.xml><?xml version="1.0" encoding="utf-8"?>
<p:tagLst xmlns:a="http://schemas.openxmlformats.org/drawingml/2006/main" xmlns:r="http://schemas.openxmlformats.org/officeDocument/2006/relationships" xmlns:p="http://schemas.openxmlformats.org/presentationml/2006/main">
  <p:tag name="NUM" val="8"/>
</p:tagLst>
</file>

<file path=ppt/tags/tag218.xml><?xml version="1.0" encoding="utf-8"?>
<p:tagLst xmlns:a="http://schemas.openxmlformats.org/drawingml/2006/main" xmlns:r="http://schemas.openxmlformats.org/officeDocument/2006/relationships" xmlns:p="http://schemas.openxmlformats.org/presentationml/2006/main">
  <p:tag name="NUM" val="9"/>
</p:tagLst>
</file>

<file path=ppt/tags/tag219.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2"/>
</p:tagLst>
</file>

<file path=ppt/tags/tag221.xml><?xml version="1.0" encoding="utf-8"?>
<p:tagLst xmlns:a="http://schemas.openxmlformats.org/drawingml/2006/main" xmlns:r="http://schemas.openxmlformats.org/officeDocument/2006/relationships" xmlns:p="http://schemas.openxmlformats.org/presentationml/2006/main">
  <p:tag name="NUM" val="3"/>
</p:tagLst>
</file>

<file path=ppt/tags/tag222.xml><?xml version="1.0" encoding="utf-8"?>
<p:tagLst xmlns:a="http://schemas.openxmlformats.org/drawingml/2006/main" xmlns:r="http://schemas.openxmlformats.org/officeDocument/2006/relationships" xmlns:p="http://schemas.openxmlformats.org/presentationml/2006/main">
  <p:tag name="NUM" val="4"/>
</p:tagLst>
</file>

<file path=ppt/tags/tag223.xml><?xml version="1.0" encoding="utf-8"?>
<p:tagLst xmlns:a="http://schemas.openxmlformats.org/drawingml/2006/main" xmlns:r="http://schemas.openxmlformats.org/officeDocument/2006/relationships" xmlns:p="http://schemas.openxmlformats.org/presentationml/2006/main">
  <p:tag name="NUM" val="5"/>
</p:tagLst>
</file>

<file path=ppt/tags/tag224.xml><?xml version="1.0" encoding="utf-8"?>
<p:tagLst xmlns:a="http://schemas.openxmlformats.org/drawingml/2006/main" xmlns:r="http://schemas.openxmlformats.org/officeDocument/2006/relationships" xmlns:p="http://schemas.openxmlformats.org/presentationml/2006/main">
  <p:tag name="NUM" val="6"/>
</p:tagLst>
</file>

<file path=ppt/tags/tag225.xml><?xml version="1.0" encoding="utf-8"?>
<p:tagLst xmlns:a="http://schemas.openxmlformats.org/drawingml/2006/main" xmlns:r="http://schemas.openxmlformats.org/officeDocument/2006/relationships" xmlns:p="http://schemas.openxmlformats.org/presentationml/2006/main">
  <p:tag name="NUM" val="7"/>
</p:tagLst>
</file>

<file path=ppt/tags/tag226.xml><?xml version="1.0" encoding="utf-8"?>
<p:tagLst xmlns:a="http://schemas.openxmlformats.org/drawingml/2006/main" xmlns:r="http://schemas.openxmlformats.org/officeDocument/2006/relationships" xmlns:p="http://schemas.openxmlformats.org/presentationml/2006/main">
  <p:tag name="NUM" val="8"/>
</p:tagLst>
</file>

<file path=ppt/tags/tag227.xml><?xml version="1.0" encoding="utf-8"?>
<p:tagLst xmlns:a="http://schemas.openxmlformats.org/drawingml/2006/main" xmlns:r="http://schemas.openxmlformats.org/officeDocument/2006/relationships" xmlns:p="http://schemas.openxmlformats.org/presentationml/2006/main">
  <p:tag name="NUM" val="9"/>
</p:tagLst>
</file>

<file path=ppt/tags/tag228.xml><?xml version="1.0" encoding="utf-8"?>
<p:tagLst xmlns:a="http://schemas.openxmlformats.org/drawingml/2006/main" xmlns:r="http://schemas.openxmlformats.org/officeDocument/2006/relationships" xmlns:p="http://schemas.openxmlformats.org/presentationml/2006/main">
  <p:tag name="NUM" val="1"/>
</p:tagLst>
</file>

<file path=ppt/tags/tag229.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4"/>
</p:tagLst>
</file>

<file path=ppt/tags/tag232.xml><?xml version="1.0" encoding="utf-8"?>
<p:tagLst xmlns:a="http://schemas.openxmlformats.org/drawingml/2006/main" xmlns:r="http://schemas.openxmlformats.org/officeDocument/2006/relationships" xmlns:p="http://schemas.openxmlformats.org/presentationml/2006/main">
  <p:tag name="NUM" val="5"/>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8"/>
</p:tagLst>
</file>

<file path=ppt/tags/tag236.xml><?xml version="1.0" encoding="utf-8"?>
<p:tagLst xmlns:a="http://schemas.openxmlformats.org/drawingml/2006/main" xmlns:r="http://schemas.openxmlformats.org/officeDocument/2006/relationships" xmlns:p="http://schemas.openxmlformats.org/presentationml/2006/main">
  <p:tag name="NUM" val="9"/>
</p:tagLst>
</file>

<file path=ppt/tags/tag237.xml><?xml version="1.0" encoding="utf-8"?>
<p:tagLst xmlns:a="http://schemas.openxmlformats.org/drawingml/2006/main" xmlns:r="http://schemas.openxmlformats.org/officeDocument/2006/relationships" xmlns:p="http://schemas.openxmlformats.org/presentationml/2006/main">
  <p:tag name="NUM" val="1"/>
</p:tagLst>
</file>

<file path=ppt/tags/tag238.xml><?xml version="1.0" encoding="utf-8"?>
<p:tagLst xmlns:a="http://schemas.openxmlformats.org/drawingml/2006/main" xmlns:r="http://schemas.openxmlformats.org/officeDocument/2006/relationships" xmlns:p="http://schemas.openxmlformats.org/presentationml/2006/main">
  <p:tag name="NUM" val="2"/>
</p:tagLst>
</file>

<file path=ppt/tags/tag239.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40.xml><?xml version="1.0" encoding="utf-8"?>
<p:tagLst xmlns:a="http://schemas.openxmlformats.org/drawingml/2006/main" xmlns:r="http://schemas.openxmlformats.org/officeDocument/2006/relationships" xmlns:p="http://schemas.openxmlformats.org/presentationml/2006/main">
  <p:tag name="NUM" val="4"/>
</p:tagLst>
</file>

<file path=ppt/tags/tag241.xml><?xml version="1.0" encoding="utf-8"?>
<p:tagLst xmlns:a="http://schemas.openxmlformats.org/drawingml/2006/main" xmlns:r="http://schemas.openxmlformats.org/officeDocument/2006/relationships" xmlns:p="http://schemas.openxmlformats.org/presentationml/2006/main">
  <p:tag name="NUM" val="5"/>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50.xml><?xml version="1.0" encoding="utf-8"?>
<p:tagLst xmlns:a="http://schemas.openxmlformats.org/drawingml/2006/main" xmlns:r="http://schemas.openxmlformats.org/officeDocument/2006/relationships" xmlns:p="http://schemas.openxmlformats.org/presentationml/2006/main">
  <p:tag name="NUM" val="9"/>
</p:tagLst>
</file>

<file path=ppt/tags/tag251.xml><?xml version="1.0" encoding="utf-8"?>
<p:tagLst xmlns:a="http://schemas.openxmlformats.org/drawingml/2006/main" xmlns:r="http://schemas.openxmlformats.org/officeDocument/2006/relationships" xmlns:p="http://schemas.openxmlformats.org/presentationml/2006/main">
  <p:tag name="NUM" val="1"/>
</p:tagLst>
</file>

<file path=ppt/tags/tag252.xml><?xml version="1.0" encoding="utf-8"?>
<p:tagLst xmlns:a="http://schemas.openxmlformats.org/drawingml/2006/main" xmlns:r="http://schemas.openxmlformats.org/officeDocument/2006/relationships" xmlns:p="http://schemas.openxmlformats.org/presentationml/2006/main">
  <p:tag name="NUM" val="2"/>
</p:tagLst>
</file>

<file path=ppt/tags/tag253.xml><?xml version="1.0" encoding="utf-8"?>
<p:tagLst xmlns:a="http://schemas.openxmlformats.org/drawingml/2006/main" xmlns:r="http://schemas.openxmlformats.org/officeDocument/2006/relationships" xmlns:p="http://schemas.openxmlformats.org/presentationml/2006/main">
  <p:tag name="NUM" val="3"/>
</p:tagLst>
</file>

<file path=ppt/tags/tag254.xml><?xml version="1.0" encoding="utf-8"?>
<p:tagLst xmlns:a="http://schemas.openxmlformats.org/drawingml/2006/main" xmlns:r="http://schemas.openxmlformats.org/officeDocument/2006/relationships" xmlns:p="http://schemas.openxmlformats.org/presentationml/2006/main">
  <p:tag name="NUM" val="4"/>
</p:tagLst>
</file>

<file path=ppt/tags/tag255.xml><?xml version="1.0" encoding="utf-8"?>
<p:tagLst xmlns:a="http://schemas.openxmlformats.org/drawingml/2006/main" xmlns:r="http://schemas.openxmlformats.org/officeDocument/2006/relationships" xmlns:p="http://schemas.openxmlformats.org/presentationml/2006/main">
  <p:tag name="NUM" val="5"/>
</p:tagLst>
</file>

<file path=ppt/tags/tag256.xml><?xml version="1.0" encoding="utf-8"?>
<p:tagLst xmlns:a="http://schemas.openxmlformats.org/drawingml/2006/main" xmlns:r="http://schemas.openxmlformats.org/officeDocument/2006/relationships" xmlns:p="http://schemas.openxmlformats.org/presentationml/2006/main">
  <p:tag name="NUM" val="1"/>
</p:tagLst>
</file>

<file path=ppt/tags/tag257.xml><?xml version="1.0" encoding="utf-8"?>
<p:tagLst xmlns:a="http://schemas.openxmlformats.org/drawingml/2006/main" xmlns:r="http://schemas.openxmlformats.org/officeDocument/2006/relationships" xmlns:p="http://schemas.openxmlformats.org/presentationml/2006/main">
  <p:tag name="NUM" val="2"/>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60.xml><?xml version="1.0" encoding="utf-8"?>
<p:tagLst xmlns:a="http://schemas.openxmlformats.org/drawingml/2006/main" xmlns:r="http://schemas.openxmlformats.org/officeDocument/2006/relationships" xmlns:p="http://schemas.openxmlformats.org/presentationml/2006/main">
  <p:tag name="NUM" val="5"/>
</p:tagLst>
</file>

<file path=ppt/tags/tag261.xml><?xml version="1.0" encoding="utf-8"?>
<p:tagLst xmlns:a="http://schemas.openxmlformats.org/drawingml/2006/main" xmlns:r="http://schemas.openxmlformats.org/officeDocument/2006/relationships" xmlns:p="http://schemas.openxmlformats.org/presentationml/2006/main">
  <p:tag name="NUM" val="6"/>
</p:tagLst>
</file>

<file path=ppt/tags/tag262.xml><?xml version="1.0" encoding="utf-8"?>
<p:tagLst xmlns:a="http://schemas.openxmlformats.org/drawingml/2006/main" xmlns:r="http://schemas.openxmlformats.org/officeDocument/2006/relationships" xmlns:p="http://schemas.openxmlformats.org/presentationml/2006/main">
  <p:tag name="NUM" val="7"/>
</p:tagLst>
</file>

<file path=ppt/tags/tag263.xml><?xml version="1.0" encoding="utf-8"?>
<p:tagLst xmlns:a="http://schemas.openxmlformats.org/drawingml/2006/main" xmlns:r="http://schemas.openxmlformats.org/officeDocument/2006/relationships" xmlns:p="http://schemas.openxmlformats.org/presentationml/2006/main">
  <p:tag name="NUM" val="8"/>
</p:tagLst>
</file>

<file path=ppt/tags/tag264.xml><?xml version="1.0" encoding="utf-8"?>
<p:tagLst xmlns:a="http://schemas.openxmlformats.org/drawingml/2006/main" xmlns:r="http://schemas.openxmlformats.org/officeDocument/2006/relationships" xmlns:p="http://schemas.openxmlformats.org/presentationml/2006/main">
  <p:tag name="NUM" val="1"/>
</p:tagLst>
</file>

<file path=ppt/tags/tag265.xml><?xml version="1.0" encoding="utf-8"?>
<p:tagLst xmlns:a="http://schemas.openxmlformats.org/drawingml/2006/main" xmlns:r="http://schemas.openxmlformats.org/officeDocument/2006/relationships" xmlns:p="http://schemas.openxmlformats.org/presentationml/2006/main">
  <p:tag name="NUM" val="2"/>
</p:tagLst>
</file>

<file path=ppt/tags/tag266.xml><?xml version="1.0" encoding="utf-8"?>
<p:tagLst xmlns:a="http://schemas.openxmlformats.org/drawingml/2006/main" xmlns:r="http://schemas.openxmlformats.org/officeDocument/2006/relationships" xmlns:p="http://schemas.openxmlformats.org/presentationml/2006/main">
  <p:tag name="NUM" val="3"/>
</p:tagLst>
</file>

<file path=ppt/tags/tag267.xml><?xml version="1.0" encoding="utf-8"?>
<p:tagLst xmlns:a="http://schemas.openxmlformats.org/drawingml/2006/main" xmlns:r="http://schemas.openxmlformats.org/officeDocument/2006/relationships" xmlns:p="http://schemas.openxmlformats.org/presentationml/2006/main">
  <p:tag name="NUM" val="4"/>
</p:tagLst>
</file>

<file path=ppt/tags/tag268.xml><?xml version="1.0" encoding="utf-8"?>
<p:tagLst xmlns:a="http://schemas.openxmlformats.org/drawingml/2006/main" xmlns:r="http://schemas.openxmlformats.org/officeDocument/2006/relationships" xmlns:p="http://schemas.openxmlformats.org/presentationml/2006/main">
  <p:tag name="NUM" val="5"/>
</p:tagLst>
</file>

<file path=ppt/tags/tag269.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70.xml><?xml version="1.0" encoding="utf-8"?>
<p:tagLst xmlns:a="http://schemas.openxmlformats.org/drawingml/2006/main" xmlns:r="http://schemas.openxmlformats.org/officeDocument/2006/relationships" xmlns:p="http://schemas.openxmlformats.org/presentationml/2006/main">
  <p:tag name="NUM" val="7"/>
</p:tagLst>
</file>

<file path=ppt/tags/tag271.xml><?xml version="1.0" encoding="utf-8"?>
<p:tagLst xmlns:a="http://schemas.openxmlformats.org/drawingml/2006/main" xmlns:r="http://schemas.openxmlformats.org/officeDocument/2006/relationships" xmlns:p="http://schemas.openxmlformats.org/presentationml/2006/main">
  <p:tag name="NUM" val="8"/>
</p:tagLst>
</file>

<file path=ppt/tags/tag272.xml><?xml version="1.0" encoding="utf-8"?>
<p:tagLst xmlns:a="http://schemas.openxmlformats.org/drawingml/2006/main" xmlns:r="http://schemas.openxmlformats.org/officeDocument/2006/relationships" xmlns:p="http://schemas.openxmlformats.org/presentationml/2006/main">
  <p:tag name="NUM" val="9"/>
</p:tagLst>
</file>

<file path=ppt/tags/tag273.xml><?xml version="1.0" encoding="utf-8"?>
<p:tagLst xmlns:a="http://schemas.openxmlformats.org/drawingml/2006/main" xmlns:r="http://schemas.openxmlformats.org/officeDocument/2006/relationships" xmlns:p="http://schemas.openxmlformats.org/presentationml/2006/main">
  <p:tag name="NUM" val="10"/>
</p:tagLst>
</file>

<file path=ppt/tags/tag274.xml><?xml version="1.0" encoding="utf-8"?>
<p:tagLst xmlns:a="http://schemas.openxmlformats.org/drawingml/2006/main" xmlns:r="http://schemas.openxmlformats.org/officeDocument/2006/relationships" xmlns:p="http://schemas.openxmlformats.org/presentationml/2006/main">
  <p:tag name="NUM" val="11"/>
</p:tagLst>
</file>

<file path=ppt/tags/tag275.xml><?xml version="1.0" encoding="utf-8"?>
<p:tagLst xmlns:a="http://schemas.openxmlformats.org/drawingml/2006/main" xmlns:r="http://schemas.openxmlformats.org/officeDocument/2006/relationships" xmlns:p="http://schemas.openxmlformats.org/presentationml/2006/main">
  <p:tag name="NUM" val="12"/>
</p:tagLst>
</file>

<file path=ppt/tags/tag276.xml><?xml version="1.0" encoding="utf-8"?>
<p:tagLst xmlns:a="http://schemas.openxmlformats.org/drawingml/2006/main" xmlns:r="http://schemas.openxmlformats.org/officeDocument/2006/relationships" xmlns:p="http://schemas.openxmlformats.org/presentationml/2006/main">
  <p:tag name="NUM" val="1"/>
</p:tagLst>
</file>

<file path=ppt/tags/tag277.xml><?xml version="1.0" encoding="utf-8"?>
<p:tagLst xmlns:a="http://schemas.openxmlformats.org/drawingml/2006/main" xmlns:r="http://schemas.openxmlformats.org/officeDocument/2006/relationships" xmlns:p="http://schemas.openxmlformats.org/presentationml/2006/main">
  <p:tag name="NUM" val="2"/>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80.xml><?xml version="1.0" encoding="utf-8"?>
<p:tagLst xmlns:a="http://schemas.openxmlformats.org/drawingml/2006/main" xmlns:r="http://schemas.openxmlformats.org/officeDocument/2006/relationships" xmlns:p="http://schemas.openxmlformats.org/presentationml/2006/main">
  <p:tag name="NUM" val="5"/>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1"/>
</p:tagLst>
</file>

<file path=ppt/tags/tag283.xml><?xml version="1.0" encoding="utf-8"?>
<p:tagLst xmlns:a="http://schemas.openxmlformats.org/drawingml/2006/main" xmlns:r="http://schemas.openxmlformats.org/officeDocument/2006/relationships" xmlns:p="http://schemas.openxmlformats.org/presentationml/2006/main">
  <p:tag name="NUM" val="2"/>
</p:tagLst>
</file>

<file path=ppt/tags/tag284.xml><?xml version="1.0" encoding="utf-8"?>
<p:tagLst xmlns:a="http://schemas.openxmlformats.org/drawingml/2006/main" xmlns:r="http://schemas.openxmlformats.org/officeDocument/2006/relationships" xmlns:p="http://schemas.openxmlformats.org/presentationml/2006/main">
  <p:tag name="NUM" val="3"/>
</p:tagLst>
</file>

<file path=ppt/tags/tag285.xml><?xml version="1.0" encoding="utf-8"?>
<p:tagLst xmlns:a="http://schemas.openxmlformats.org/drawingml/2006/main" xmlns:r="http://schemas.openxmlformats.org/officeDocument/2006/relationships" xmlns:p="http://schemas.openxmlformats.org/presentationml/2006/main">
  <p:tag name="NUM" val="4"/>
</p:tagLst>
</file>

<file path=ppt/tags/tag286.xml><?xml version="1.0" encoding="utf-8"?>
<p:tagLst xmlns:a="http://schemas.openxmlformats.org/drawingml/2006/main" xmlns:r="http://schemas.openxmlformats.org/officeDocument/2006/relationships" xmlns:p="http://schemas.openxmlformats.org/presentationml/2006/main">
  <p:tag name="NUM" val="5"/>
</p:tagLst>
</file>

<file path=ppt/tags/tag287.xml><?xml version="1.0" encoding="utf-8"?>
<p:tagLst xmlns:a="http://schemas.openxmlformats.org/drawingml/2006/main" xmlns:r="http://schemas.openxmlformats.org/officeDocument/2006/relationships" xmlns:p="http://schemas.openxmlformats.org/presentationml/2006/main">
  <p:tag name="NUM" val="6"/>
</p:tagLst>
</file>

<file path=ppt/tags/tag288.xml><?xml version="1.0" encoding="utf-8"?>
<p:tagLst xmlns:a="http://schemas.openxmlformats.org/drawingml/2006/main" xmlns:r="http://schemas.openxmlformats.org/officeDocument/2006/relationships" xmlns:p="http://schemas.openxmlformats.org/presentationml/2006/main">
  <p:tag name="NUM" val="7"/>
</p:tagLst>
</file>

<file path=ppt/tags/tag289.xml><?xml version="1.0" encoding="utf-8"?>
<p:tagLst xmlns:a="http://schemas.openxmlformats.org/drawingml/2006/main" xmlns:r="http://schemas.openxmlformats.org/officeDocument/2006/relationships" xmlns:p="http://schemas.openxmlformats.org/presentationml/2006/main">
  <p:tag name="NUM" val="8"/>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290.xml><?xml version="1.0" encoding="utf-8"?>
<p:tagLst xmlns:a="http://schemas.openxmlformats.org/drawingml/2006/main" xmlns:r="http://schemas.openxmlformats.org/officeDocument/2006/relationships" xmlns:p="http://schemas.openxmlformats.org/presentationml/2006/main">
  <p:tag name="NUM" val="9"/>
</p:tagLst>
</file>

<file path=ppt/tags/tag291.xml><?xml version="1.0" encoding="utf-8"?>
<p:tagLst xmlns:a="http://schemas.openxmlformats.org/drawingml/2006/main" xmlns:r="http://schemas.openxmlformats.org/officeDocument/2006/relationships" xmlns:p="http://schemas.openxmlformats.org/presentationml/2006/main">
  <p:tag name="NUM" val="10"/>
</p:tagLst>
</file>

<file path=ppt/tags/tag292.xml><?xml version="1.0" encoding="utf-8"?>
<p:tagLst xmlns:a="http://schemas.openxmlformats.org/drawingml/2006/main" xmlns:r="http://schemas.openxmlformats.org/officeDocument/2006/relationships" xmlns:p="http://schemas.openxmlformats.org/presentationml/2006/main">
  <p:tag name="NUM" val="11"/>
</p:tagLst>
</file>

<file path=ppt/tags/tag293.xml><?xml version="1.0" encoding="utf-8"?>
<p:tagLst xmlns:a="http://schemas.openxmlformats.org/drawingml/2006/main" xmlns:r="http://schemas.openxmlformats.org/officeDocument/2006/relationships" xmlns:p="http://schemas.openxmlformats.org/presentationml/2006/main">
  <p:tag name="NUM" val="12"/>
</p:tagLst>
</file>

<file path=ppt/tags/tag294.xml><?xml version="1.0" encoding="utf-8"?>
<p:tagLst xmlns:a="http://schemas.openxmlformats.org/drawingml/2006/main" xmlns:r="http://schemas.openxmlformats.org/officeDocument/2006/relationships" xmlns:p="http://schemas.openxmlformats.org/presentationml/2006/main">
  <p:tag name="NUM" val="1"/>
</p:tagLst>
</file>

<file path=ppt/tags/tag295.xml><?xml version="1.0" encoding="utf-8"?>
<p:tagLst xmlns:a="http://schemas.openxmlformats.org/drawingml/2006/main" xmlns:r="http://schemas.openxmlformats.org/officeDocument/2006/relationships" xmlns:p="http://schemas.openxmlformats.org/presentationml/2006/main">
  <p:tag name="NUM" val="2"/>
</p:tagLst>
</file>

<file path=ppt/tags/tag296.xml><?xml version="1.0" encoding="utf-8"?>
<p:tagLst xmlns:a="http://schemas.openxmlformats.org/drawingml/2006/main" xmlns:r="http://schemas.openxmlformats.org/officeDocument/2006/relationships" xmlns:p="http://schemas.openxmlformats.org/presentationml/2006/main">
  <p:tag name="NUM" val="3"/>
</p:tagLst>
</file>

<file path=ppt/tags/tag297.xml><?xml version="1.0" encoding="utf-8"?>
<p:tagLst xmlns:a="http://schemas.openxmlformats.org/drawingml/2006/main" xmlns:r="http://schemas.openxmlformats.org/officeDocument/2006/relationships" xmlns:p="http://schemas.openxmlformats.org/presentationml/2006/main">
  <p:tag name="NUM" val="4"/>
</p:tagLst>
</file>

<file path=ppt/tags/tag298.xml><?xml version="1.0" encoding="utf-8"?>
<p:tagLst xmlns:a="http://schemas.openxmlformats.org/drawingml/2006/main" xmlns:r="http://schemas.openxmlformats.org/officeDocument/2006/relationships" xmlns:p="http://schemas.openxmlformats.org/presentationml/2006/main">
  <p:tag name="NUM" val="5"/>
</p:tagLst>
</file>

<file path=ppt/tags/tag29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00.xml><?xml version="1.0" encoding="utf-8"?>
<p:tagLst xmlns:a="http://schemas.openxmlformats.org/drawingml/2006/main" xmlns:r="http://schemas.openxmlformats.org/officeDocument/2006/relationships" xmlns:p="http://schemas.openxmlformats.org/presentationml/2006/main">
  <p:tag name="NUM" val="2"/>
</p:tagLst>
</file>

<file path=ppt/tags/tag301.xml><?xml version="1.0" encoding="utf-8"?>
<p:tagLst xmlns:a="http://schemas.openxmlformats.org/drawingml/2006/main" xmlns:r="http://schemas.openxmlformats.org/officeDocument/2006/relationships" xmlns:p="http://schemas.openxmlformats.org/presentationml/2006/main">
  <p:tag name="NUM" val="3"/>
</p:tagLst>
</file>

<file path=ppt/tags/tag302.xml><?xml version="1.0" encoding="utf-8"?>
<p:tagLst xmlns:a="http://schemas.openxmlformats.org/drawingml/2006/main" xmlns:r="http://schemas.openxmlformats.org/officeDocument/2006/relationships" xmlns:p="http://schemas.openxmlformats.org/presentationml/2006/main">
  <p:tag name="NUM" val="4"/>
</p:tagLst>
</file>

<file path=ppt/tags/tag303.xml><?xml version="1.0" encoding="utf-8"?>
<p:tagLst xmlns:a="http://schemas.openxmlformats.org/drawingml/2006/main" xmlns:r="http://schemas.openxmlformats.org/officeDocument/2006/relationships" xmlns:p="http://schemas.openxmlformats.org/presentationml/2006/main">
  <p:tag name="NUM" val="5"/>
</p:tagLst>
</file>

<file path=ppt/tags/tag304.xml><?xml version="1.0" encoding="utf-8"?>
<p:tagLst xmlns:a="http://schemas.openxmlformats.org/drawingml/2006/main" xmlns:r="http://schemas.openxmlformats.org/officeDocument/2006/relationships" xmlns:p="http://schemas.openxmlformats.org/presentationml/2006/main">
  <p:tag name="NUM" val="1"/>
</p:tagLst>
</file>

<file path=ppt/tags/tag305.xml><?xml version="1.0" encoding="utf-8"?>
<p:tagLst xmlns:a="http://schemas.openxmlformats.org/drawingml/2006/main" xmlns:r="http://schemas.openxmlformats.org/officeDocument/2006/relationships" xmlns:p="http://schemas.openxmlformats.org/presentationml/2006/main">
  <p:tag name="NUM" val="2"/>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4"/>
</p:tagLst>
</file>

<file path=ppt/tags/tag308.xml><?xml version="1.0" encoding="utf-8"?>
<p:tagLst xmlns:a="http://schemas.openxmlformats.org/drawingml/2006/main" xmlns:r="http://schemas.openxmlformats.org/officeDocument/2006/relationships" xmlns:p="http://schemas.openxmlformats.org/presentationml/2006/main">
  <p:tag name="NUM" val="5"/>
</p:tagLst>
</file>

<file path=ppt/tags/tag309.xml><?xml version="1.0" encoding="utf-8"?>
<p:tagLst xmlns:a="http://schemas.openxmlformats.org/drawingml/2006/main" xmlns:r="http://schemas.openxmlformats.org/officeDocument/2006/relationships" xmlns:p="http://schemas.openxmlformats.org/presentationml/2006/main">
  <p:tag name="NUM" val="6"/>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8"/>
</p:tagLst>
</file>

<file path=ppt/tags/tag312.xml><?xml version="1.0" encoding="utf-8"?>
<p:tagLst xmlns:a="http://schemas.openxmlformats.org/drawingml/2006/main" xmlns:r="http://schemas.openxmlformats.org/officeDocument/2006/relationships" xmlns:p="http://schemas.openxmlformats.org/presentationml/2006/main">
  <p:tag name="NUM" val="9"/>
</p:tagLst>
</file>

<file path=ppt/tags/tag313.xml><?xml version="1.0" encoding="utf-8"?>
<p:tagLst xmlns:a="http://schemas.openxmlformats.org/drawingml/2006/main" xmlns:r="http://schemas.openxmlformats.org/officeDocument/2006/relationships" xmlns:p="http://schemas.openxmlformats.org/presentationml/2006/main">
  <p:tag name="NUM" val="10"/>
</p:tagLst>
</file>

<file path=ppt/tags/tag314.xml><?xml version="1.0" encoding="utf-8"?>
<p:tagLst xmlns:a="http://schemas.openxmlformats.org/drawingml/2006/main" xmlns:r="http://schemas.openxmlformats.org/officeDocument/2006/relationships" xmlns:p="http://schemas.openxmlformats.org/presentationml/2006/main">
  <p:tag name="NUM" val="11"/>
</p:tagLst>
</file>

<file path=ppt/tags/tag315.xml><?xml version="1.0" encoding="utf-8"?>
<p:tagLst xmlns:a="http://schemas.openxmlformats.org/drawingml/2006/main" xmlns:r="http://schemas.openxmlformats.org/officeDocument/2006/relationships" xmlns:p="http://schemas.openxmlformats.org/presentationml/2006/main">
  <p:tag name="NUM" val="12"/>
</p:tagLst>
</file>

<file path=ppt/tags/tag316.xml><?xml version="1.0" encoding="utf-8"?>
<p:tagLst xmlns:a="http://schemas.openxmlformats.org/drawingml/2006/main" xmlns:r="http://schemas.openxmlformats.org/officeDocument/2006/relationships" xmlns:p="http://schemas.openxmlformats.org/presentationml/2006/main">
  <p:tag name="NUM" val="1"/>
</p:tagLst>
</file>

<file path=ppt/tags/tag317.xml><?xml version="1.0" encoding="utf-8"?>
<p:tagLst xmlns:a="http://schemas.openxmlformats.org/drawingml/2006/main" xmlns:r="http://schemas.openxmlformats.org/officeDocument/2006/relationships" xmlns:p="http://schemas.openxmlformats.org/presentationml/2006/main">
  <p:tag name="NUM" val="2"/>
</p:tagLst>
</file>

<file path=ppt/tags/tag318.xml><?xml version="1.0" encoding="utf-8"?>
<p:tagLst xmlns:a="http://schemas.openxmlformats.org/drawingml/2006/main" xmlns:r="http://schemas.openxmlformats.org/officeDocument/2006/relationships" xmlns:p="http://schemas.openxmlformats.org/presentationml/2006/main">
  <p:tag name="NUM" val="3"/>
</p:tagLst>
</file>

<file path=ppt/tags/tag319.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20.xml><?xml version="1.0" encoding="utf-8"?>
<p:tagLst xmlns:a="http://schemas.openxmlformats.org/drawingml/2006/main" xmlns:r="http://schemas.openxmlformats.org/officeDocument/2006/relationships" xmlns:p="http://schemas.openxmlformats.org/presentationml/2006/main">
  <p:tag name="NUM" val="5"/>
</p:tagLst>
</file>

<file path=ppt/tags/tag321.xml><?xml version="1.0" encoding="utf-8"?>
<p:tagLst xmlns:a="http://schemas.openxmlformats.org/drawingml/2006/main" xmlns:r="http://schemas.openxmlformats.org/officeDocument/2006/relationships" xmlns:p="http://schemas.openxmlformats.org/presentationml/2006/main">
  <p:tag name="NUM" val="6"/>
</p:tagLst>
</file>

<file path=ppt/tags/tag322.xml><?xml version="1.0" encoding="utf-8"?>
<p:tagLst xmlns:a="http://schemas.openxmlformats.org/drawingml/2006/main" xmlns:r="http://schemas.openxmlformats.org/officeDocument/2006/relationships" xmlns:p="http://schemas.openxmlformats.org/presentationml/2006/main">
  <p:tag name="NUM" val="7"/>
</p:tagLst>
</file>

<file path=ppt/tags/tag323.xml><?xml version="1.0" encoding="utf-8"?>
<p:tagLst xmlns:a="http://schemas.openxmlformats.org/drawingml/2006/main" xmlns:r="http://schemas.openxmlformats.org/officeDocument/2006/relationships" xmlns:p="http://schemas.openxmlformats.org/presentationml/2006/main">
  <p:tag name="NUM" val="8"/>
</p:tagLst>
</file>

<file path=ppt/tags/tag324.xml><?xml version="1.0" encoding="utf-8"?>
<p:tagLst xmlns:a="http://schemas.openxmlformats.org/drawingml/2006/main" xmlns:r="http://schemas.openxmlformats.org/officeDocument/2006/relationships" xmlns:p="http://schemas.openxmlformats.org/presentationml/2006/main">
  <p:tag name="NUM" val="9"/>
</p:tagLst>
</file>

<file path=ppt/tags/tag325.xml><?xml version="1.0" encoding="utf-8"?>
<p:tagLst xmlns:a="http://schemas.openxmlformats.org/drawingml/2006/main" xmlns:r="http://schemas.openxmlformats.org/officeDocument/2006/relationships" xmlns:p="http://schemas.openxmlformats.org/presentationml/2006/main">
  <p:tag name="NUM" val="10"/>
</p:tagLst>
</file>

<file path=ppt/tags/tag326.xml><?xml version="1.0" encoding="utf-8"?>
<p:tagLst xmlns:a="http://schemas.openxmlformats.org/drawingml/2006/main" xmlns:r="http://schemas.openxmlformats.org/officeDocument/2006/relationships" xmlns:p="http://schemas.openxmlformats.org/presentationml/2006/main">
  <p:tag name="NUM" val="11"/>
</p:tagLst>
</file>

<file path=ppt/tags/tag327.xml><?xml version="1.0" encoding="utf-8"?>
<p:tagLst xmlns:a="http://schemas.openxmlformats.org/drawingml/2006/main" xmlns:r="http://schemas.openxmlformats.org/officeDocument/2006/relationships" xmlns:p="http://schemas.openxmlformats.org/presentationml/2006/main">
  <p:tag name="NUM" val="12"/>
</p:tagLst>
</file>

<file path=ppt/tags/tag328.xml><?xml version="1.0" encoding="utf-8"?>
<p:tagLst xmlns:a="http://schemas.openxmlformats.org/drawingml/2006/main" xmlns:r="http://schemas.openxmlformats.org/officeDocument/2006/relationships" xmlns:p="http://schemas.openxmlformats.org/presentationml/2006/main">
  <p:tag name="NUM" val="1"/>
</p:tagLst>
</file>

<file path=ppt/tags/tag329.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30.xml><?xml version="1.0" encoding="utf-8"?>
<p:tagLst xmlns:a="http://schemas.openxmlformats.org/drawingml/2006/main" xmlns:r="http://schemas.openxmlformats.org/officeDocument/2006/relationships" xmlns:p="http://schemas.openxmlformats.org/presentationml/2006/main">
  <p:tag name="NUM" val="3"/>
</p:tagLst>
</file>

<file path=ppt/tags/tag331.xml><?xml version="1.0" encoding="utf-8"?>
<p:tagLst xmlns:a="http://schemas.openxmlformats.org/drawingml/2006/main" xmlns:r="http://schemas.openxmlformats.org/officeDocument/2006/relationships" xmlns:p="http://schemas.openxmlformats.org/presentationml/2006/main">
  <p:tag name="NUM" val="4"/>
</p:tagLst>
</file>

<file path=ppt/tags/tag332.xml><?xml version="1.0" encoding="utf-8"?>
<p:tagLst xmlns:a="http://schemas.openxmlformats.org/drawingml/2006/main" xmlns:r="http://schemas.openxmlformats.org/officeDocument/2006/relationships" xmlns:p="http://schemas.openxmlformats.org/presentationml/2006/main">
  <p:tag name="NUM" val="5"/>
</p:tagLst>
</file>

<file path=ppt/tags/tag333.xml><?xml version="1.0" encoding="utf-8"?>
<p:tagLst xmlns:a="http://schemas.openxmlformats.org/drawingml/2006/main" xmlns:r="http://schemas.openxmlformats.org/officeDocument/2006/relationships" xmlns:p="http://schemas.openxmlformats.org/presentationml/2006/main">
  <p:tag name="NUM" val="6"/>
</p:tagLst>
</file>

<file path=ppt/tags/tag334.xml><?xml version="1.0" encoding="utf-8"?>
<p:tagLst xmlns:a="http://schemas.openxmlformats.org/drawingml/2006/main" xmlns:r="http://schemas.openxmlformats.org/officeDocument/2006/relationships" xmlns:p="http://schemas.openxmlformats.org/presentationml/2006/main">
  <p:tag name="NUM" val="7"/>
</p:tagLst>
</file>

<file path=ppt/tags/tag335.xml><?xml version="1.0" encoding="utf-8"?>
<p:tagLst xmlns:a="http://schemas.openxmlformats.org/drawingml/2006/main" xmlns:r="http://schemas.openxmlformats.org/officeDocument/2006/relationships" xmlns:p="http://schemas.openxmlformats.org/presentationml/2006/main">
  <p:tag name="NUM" val="8"/>
</p:tagLst>
</file>

<file path=ppt/tags/tag336.xml><?xml version="1.0" encoding="utf-8"?>
<p:tagLst xmlns:a="http://schemas.openxmlformats.org/drawingml/2006/main" xmlns:r="http://schemas.openxmlformats.org/officeDocument/2006/relationships" xmlns:p="http://schemas.openxmlformats.org/presentationml/2006/main">
  <p:tag name="NUM" val="9"/>
</p:tagLst>
</file>

<file path=ppt/tags/tag337.xml><?xml version="1.0" encoding="utf-8"?>
<p:tagLst xmlns:a="http://schemas.openxmlformats.org/drawingml/2006/main" xmlns:r="http://schemas.openxmlformats.org/officeDocument/2006/relationships" xmlns:p="http://schemas.openxmlformats.org/presentationml/2006/main">
  <p:tag name="NUM" val="10"/>
</p:tagLst>
</file>

<file path=ppt/tags/tag338.xml><?xml version="1.0" encoding="utf-8"?>
<p:tagLst xmlns:a="http://schemas.openxmlformats.org/drawingml/2006/main" xmlns:r="http://schemas.openxmlformats.org/officeDocument/2006/relationships" xmlns:p="http://schemas.openxmlformats.org/presentationml/2006/main">
  <p:tag name="NUM" val="11"/>
</p:tagLst>
</file>

<file path=ppt/tags/tag339.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40.xml><?xml version="1.0" encoding="utf-8"?>
<p:tagLst xmlns:a="http://schemas.openxmlformats.org/drawingml/2006/main" xmlns:r="http://schemas.openxmlformats.org/officeDocument/2006/relationships" xmlns:p="http://schemas.openxmlformats.org/presentationml/2006/main">
  <p:tag name="NUM" val="2"/>
</p:tagLst>
</file>

<file path=ppt/tags/tag341.xml><?xml version="1.0" encoding="utf-8"?>
<p:tagLst xmlns:a="http://schemas.openxmlformats.org/drawingml/2006/main" xmlns:r="http://schemas.openxmlformats.org/officeDocument/2006/relationships" xmlns:p="http://schemas.openxmlformats.org/presentationml/2006/main">
  <p:tag name="NUM" val="3"/>
</p:tagLst>
</file>

<file path=ppt/tags/tag342.xml><?xml version="1.0" encoding="utf-8"?>
<p:tagLst xmlns:a="http://schemas.openxmlformats.org/drawingml/2006/main" xmlns:r="http://schemas.openxmlformats.org/officeDocument/2006/relationships" xmlns:p="http://schemas.openxmlformats.org/presentationml/2006/main">
  <p:tag name="NUM" val="4"/>
</p:tagLst>
</file>

<file path=ppt/tags/tag343.xml><?xml version="1.0" encoding="utf-8"?>
<p:tagLst xmlns:a="http://schemas.openxmlformats.org/drawingml/2006/main" xmlns:r="http://schemas.openxmlformats.org/officeDocument/2006/relationships" xmlns:p="http://schemas.openxmlformats.org/presentationml/2006/main">
  <p:tag name="NUM" val="5"/>
</p:tagLst>
</file>

<file path=ppt/tags/tag344.xml><?xml version="1.0" encoding="utf-8"?>
<p:tagLst xmlns:a="http://schemas.openxmlformats.org/drawingml/2006/main" xmlns:r="http://schemas.openxmlformats.org/officeDocument/2006/relationships" xmlns:p="http://schemas.openxmlformats.org/presentationml/2006/main">
  <p:tag name="NUM" val="6"/>
</p:tagLst>
</file>

<file path=ppt/tags/tag345.xml><?xml version="1.0" encoding="utf-8"?>
<p:tagLst xmlns:a="http://schemas.openxmlformats.org/drawingml/2006/main" xmlns:r="http://schemas.openxmlformats.org/officeDocument/2006/relationships" xmlns:p="http://schemas.openxmlformats.org/presentationml/2006/main">
  <p:tag name="NUM" val="7"/>
</p:tagLst>
</file>

<file path=ppt/tags/tag346.xml><?xml version="1.0" encoding="utf-8"?>
<p:tagLst xmlns:a="http://schemas.openxmlformats.org/drawingml/2006/main" xmlns:r="http://schemas.openxmlformats.org/officeDocument/2006/relationships" xmlns:p="http://schemas.openxmlformats.org/presentationml/2006/main">
  <p:tag name="NUM" val="8"/>
</p:tagLst>
</file>

<file path=ppt/tags/tag347.xml><?xml version="1.0" encoding="utf-8"?>
<p:tagLst xmlns:a="http://schemas.openxmlformats.org/drawingml/2006/main" xmlns:r="http://schemas.openxmlformats.org/officeDocument/2006/relationships" xmlns:p="http://schemas.openxmlformats.org/presentationml/2006/main">
  <p:tag name="NUM" val="9"/>
</p:tagLst>
</file>

<file path=ppt/tags/tag348.xml><?xml version="1.0" encoding="utf-8"?>
<p:tagLst xmlns:a="http://schemas.openxmlformats.org/drawingml/2006/main" xmlns:r="http://schemas.openxmlformats.org/officeDocument/2006/relationships" xmlns:p="http://schemas.openxmlformats.org/presentationml/2006/main">
  <p:tag name="NUM" val="10"/>
</p:tagLst>
</file>

<file path=ppt/tags/tag349.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50.xml><?xml version="1.0" encoding="utf-8"?>
<p:tagLst xmlns:a="http://schemas.openxmlformats.org/drawingml/2006/main" xmlns:r="http://schemas.openxmlformats.org/officeDocument/2006/relationships" xmlns:p="http://schemas.openxmlformats.org/presentationml/2006/main">
  <p:tag name="NUM" val="2"/>
</p:tagLst>
</file>

<file path=ppt/tags/tag351.xml><?xml version="1.0" encoding="utf-8"?>
<p:tagLst xmlns:a="http://schemas.openxmlformats.org/drawingml/2006/main" xmlns:r="http://schemas.openxmlformats.org/officeDocument/2006/relationships" xmlns:p="http://schemas.openxmlformats.org/presentationml/2006/main">
  <p:tag name="NUM" val="3"/>
</p:tagLst>
</file>

<file path=ppt/tags/tag352.xml><?xml version="1.0" encoding="utf-8"?>
<p:tagLst xmlns:a="http://schemas.openxmlformats.org/drawingml/2006/main" xmlns:r="http://schemas.openxmlformats.org/officeDocument/2006/relationships" xmlns:p="http://schemas.openxmlformats.org/presentationml/2006/main">
  <p:tag name="NUM" val="4"/>
</p:tagLst>
</file>

<file path=ppt/tags/tag353.xml><?xml version="1.0" encoding="utf-8"?>
<p:tagLst xmlns:a="http://schemas.openxmlformats.org/drawingml/2006/main" xmlns:r="http://schemas.openxmlformats.org/officeDocument/2006/relationships" xmlns:p="http://schemas.openxmlformats.org/presentationml/2006/main">
  <p:tag name="NUM" val="5"/>
</p:tagLst>
</file>

<file path=ppt/tags/tag354.xml><?xml version="1.0" encoding="utf-8"?>
<p:tagLst xmlns:a="http://schemas.openxmlformats.org/drawingml/2006/main" xmlns:r="http://schemas.openxmlformats.org/officeDocument/2006/relationships" xmlns:p="http://schemas.openxmlformats.org/presentationml/2006/main">
  <p:tag name="NUM" val="6"/>
</p:tagLst>
</file>

<file path=ppt/tags/tag355.xml><?xml version="1.0" encoding="utf-8"?>
<p:tagLst xmlns:a="http://schemas.openxmlformats.org/drawingml/2006/main" xmlns:r="http://schemas.openxmlformats.org/officeDocument/2006/relationships" xmlns:p="http://schemas.openxmlformats.org/presentationml/2006/main">
  <p:tag name="NUM" val="7"/>
</p:tagLst>
</file>

<file path=ppt/tags/tag356.xml><?xml version="1.0" encoding="utf-8"?>
<p:tagLst xmlns:a="http://schemas.openxmlformats.org/drawingml/2006/main" xmlns:r="http://schemas.openxmlformats.org/officeDocument/2006/relationships" xmlns:p="http://schemas.openxmlformats.org/presentationml/2006/main">
  <p:tag name="NUM" val="8"/>
</p:tagLst>
</file>

<file path=ppt/tags/tag357.xml><?xml version="1.0" encoding="utf-8"?>
<p:tagLst xmlns:a="http://schemas.openxmlformats.org/drawingml/2006/main" xmlns:r="http://schemas.openxmlformats.org/officeDocument/2006/relationships" xmlns:p="http://schemas.openxmlformats.org/presentationml/2006/main">
  <p:tag name="NUM" val="9"/>
</p:tagLst>
</file>

<file path=ppt/tags/tag358.xml><?xml version="1.0" encoding="utf-8"?>
<p:tagLst xmlns:a="http://schemas.openxmlformats.org/drawingml/2006/main" xmlns:r="http://schemas.openxmlformats.org/officeDocument/2006/relationships" xmlns:p="http://schemas.openxmlformats.org/presentationml/2006/main">
  <p:tag name="NUM" val="10"/>
</p:tagLst>
</file>

<file path=ppt/tags/tag359.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9"/>
</p:tagLst>
</file>

<file path=ppt/tags/tag360.xml><?xml version="1.0" encoding="utf-8"?>
<p:tagLst xmlns:a="http://schemas.openxmlformats.org/drawingml/2006/main" xmlns:r="http://schemas.openxmlformats.org/officeDocument/2006/relationships" xmlns:p="http://schemas.openxmlformats.org/presentationml/2006/main">
  <p:tag name="NUM" val="12"/>
</p:tagLst>
</file>

<file path=ppt/tags/tag361.xml><?xml version="1.0" encoding="utf-8"?>
<p:tagLst xmlns:a="http://schemas.openxmlformats.org/drawingml/2006/main" xmlns:r="http://schemas.openxmlformats.org/officeDocument/2006/relationships" xmlns:p="http://schemas.openxmlformats.org/presentationml/2006/main">
  <p:tag name="NUM" val="1"/>
</p:tagLst>
</file>

<file path=ppt/tags/tag362.xml><?xml version="1.0" encoding="utf-8"?>
<p:tagLst xmlns:a="http://schemas.openxmlformats.org/drawingml/2006/main" xmlns:r="http://schemas.openxmlformats.org/officeDocument/2006/relationships" xmlns:p="http://schemas.openxmlformats.org/presentationml/2006/main">
  <p:tag name="NUM" val="2"/>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4"/>
</p:tagLst>
</file>

<file path=ppt/tags/tag365.xml><?xml version="1.0" encoding="utf-8"?>
<p:tagLst xmlns:a="http://schemas.openxmlformats.org/drawingml/2006/main" xmlns:r="http://schemas.openxmlformats.org/officeDocument/2006/relationships" xmlns:p="http://schemas.openxmlformats.org/presentationml/2006/main">
  <p:tag name="NUM" val="5"/>
</p:tagLst>
</file>

<file path=ppt/tags/tag366.xml><?xml version="1.0" encoding="utf-8"?>
<p:tagLst xmlns:a="http://schemas.openxmlformats.org/drawingml/2006/main" xmlns:r="http://schemas.openxmlformats.org/officeDocument/2006/relationships" xmlns:p="http://schemas.openxmlformats.org/presentationml/2006/main">
  <p:tag name="NUM" val="6"/>
</p:tagLst>
</file>

<file path=ppt/tags/tag367.xml><?xml version="1.0" encoding="utf-8"?>
<p:tagLst xmlns:a="http://schemas.openxmlformats.org/drawingml/2006/main" xmlns:r="http://schemas.openxmlformats.org/officeDocument/2006/relationships" xmlns:p="http://schemas.openxmlformats.org/presentationml/2006/main">
  <p:tag name="NUM" val="7"/>
</p:tagLst>
</file>

<file path=ppt/tags/tag368.xml><?xml version="1.0" encoding="utf-8"?>
<p:tagLst xmlns:a="http://schemas.openxmlformats.org/drawingml/2006/main" xmlns:r="http://schemas.openxmlformats.org/officeDocument/2006/relationships" xmlns:p="http://schemas.openxmlformats.org/presentationml/2006/main">
  <p:tag name="NUM" val="8"/>
</p:tagLst>
</file>

<file path=ppt/tags/tag369.xml><?xml version="1.0" encoding="utf-8"?>
<p:tagLst xmlns:a="http://schemas.openxmlformats.org/drawingml/2006/main" xmlns:r="http://schemas.openxmlformats.org/officeDocument/2006/relationships" xmlns:p="http://schemas.openxmlformats.org/presentationml/2006/main">
  <p:tag name="NUM" val="9"/>
</p:tagLst>
</file>

<file path=ppt/tags/tag37.xml><?xml version="1.0" encoding="utf-8"?>
<p:tagLst xmlns:a="http://schemas.openxmlformats.org/drawingml/2006/main" xmlns:r="http://schemas.openxmlformats.org/officeDocument/2006/relationships" xmlns:p="http://schemas.openxmlformats.org/presentationml/2006/main">
  <p:tag name="NUM" val="10"/>
</p:tagLst>
</file>

<file path=ppt/tags/tag370.xml><?xml version="1.0" encoding="utf-8"?>
<p:tagLst xmlns:a="http://schemas.openxmlformats.org/drawingml/2006/main" xmlns:r="http://schemas.openxmlformats.org/officeDocument/2006/relationships" xmlns:p="http://schemas.openxmlformats.org/presentationml/2006/main">
  <p:tag name="NUM" val="10"/>
</p:tagLst>
</file>

<file path=ppt/tags/tag371.xml><?xml version="1.0" encoding="utf-8"?>
<p:tagLst xmlns:a="http://schemas.openxmlformats.org/drawingml/2006/main" xmlns:r="http://schemas.openxmlformats.org/officeDocument/2006/relationships" xmlns:p="http://schemas.openxmlformats.org/presentationml/2006/main">
  <p:tag name="NUM" val="11"/>
</p:tagLst>
</file>

<file path=ppt/tags/tag372.xml><?xml version="1.0" encoding="utf-8"?>
<p:tagLst xmlns:a="http://schemas.openxmlformats.org/drawingml/2006/main" xmlns:r="http://schemas.openxmlformats.org/officeDocument/2006/relationships" xmlns:p="http://schemas.openxmlformats.org/presentationml/2006/main">
  <p:tag name="NUM" val="12"/>
</p:tagLst>
</file>

<file path=ppt/tags/tag373.xml><?xml version="1.0" encoding="utf-8"?>
<p:tagLst xmlns:a="http://schemas.openxmlformats.org/drawingml/2006/main" xmlns:r="http://schemas.openxmlformats.org/officeDocument/2006/relationships" xmlns:p="http://schemas.openxmlformats.org/presentationml/2006/main">
  <p:tag name="NUM" val="1"/>
</p:tagLst>
</file>

<file path=ppt/tags/tag374.xml><?xml version="1.0" encoding="utf-8"?>
<p:tagLst xmlns:a="http://schemas.openxmlformats.org/drawingml/2006/main" xmlns:r="http://schemas.openxmlformats.org/officeDocument/2006/relationships" xmlns:p="http://schemas.openxmlformats.org/presentationml/2006/main">
  <p:tag name="NUM" val="2"/>
</p:tagLst>
</file>

<file path=ppt/tags/tag375.xml><?xml version="1.0" encoding="utf-8"?>
<p:tagLst xmlns:a="http://schemas.openxmlformats.org/drawingml/2006/main" xmlns:r="http://schemas.openxmlformats.org/officeDocument/2006/relationships" xmlns:p="http://schemas.openxmlformats.org/presentationml/2006/main">
  <p:tag name="NUM" val="3"/>
</p:tagLst>
</file>

<file path=ppt/tags/tag376.xml><?xml version="1.0" encoding="utf-8"?>
<p:tagLst xmlns:a="http://schemas.openxmlformats.org/drawingml/2006/main" xmlns:r="http://schemas.openxmlformats.org/officeDocument/2006/relationships" xmlns:p="http://schemas.openxmlformats.org/presentationml/2006/main">
  <p:tag name="NUM" val="4"/>
</p:tagLst>
</file>

<file path=ppt/tags/tag377.xml><?xml version="1.0" encoding="utf-8"?>
<p:tagLst xmlns:a="http://schemas.openxmlformats.org/drawingml/2006/main" xmlns:r="http://schemas.openxmlformats.org/officeDocument/2006/relationships" xmlns:p="http://schemas.openxmlformats.org/presentationml/2006/main">
  <p:tag name="NUM" val="5"/>
</p:tagLst>
</file>

<file path=ppt/tags/tag378.xml><?xml version="1.0" encoding="utf-8"?>
<p:tagLst xmlns:a="http://schemas.openxmlformats.org/drawingml/2006/main" xmlns:r="http://schemas.openxmlformats.org/officeDocument/2006/relationships" xmlns:p="http://schemas.openxmlformats.org/presentationml/2006/main">
  <p:tag name="NUM" val="6"/>
</p:tagLst>
</file>

<file path=ppt/tags/tag379.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80.xml><?xml version="1.0" encoding="utf-8"?>
<p:tagLst xmlns:a="http://schemas.openxmlformats.org/drawingml/2006/main" xmlns:r="http://schemas.openxmlformats.org/officeDocument/2006/relationships" xmlns:p="http://schemas.openxmlformats.org/presentationml/2006/main">
  <p:tag name="NUM" val="8"/>
</p:tagLst>
</file>

<file path=ppt/tags/tag381.xml><?xml version="1.0" encoding="utf-8"?>
<p:tagLst xmlns:a="http://schemas.openxmlformats.org/drawingml/2006/main" xmlns:r="http://schemas.openxmlformats.org/officeDocument/2006/relationships" xmlns:p="http://schemas.openxmlformats.org/presentationml/2006/main">
  <p:tag name="NUM" val="9"/>
</p:tagLst>
</file>

<file path=ppt/tags/tag382.xml><?xml version="1.0" encoding="utf-8"?>
<p:tagLst xmlns:a="http://schemas.openxmlformats.org/drawingml/2006/main" xmlns:r="http://schemas.openxmlformats.org/officeDocument/2006/relationships" xmlns:p="http://schemas.openxmlformats.org/presentationml/2006/main">
  <p:tag name="NUM" val="10"/>
</p:tagLst>
</file>

<file path=ppt/tags/tag383.xml><?xml version="1.0" encoding="utf-8"?>
<p:tagLst xmlns:a="http://schemas.openxmlformats.org/drawingml/2006/main" xmlns:r="http://schemas.openxmlformats.org/officeDocument/2006/relationships" xmlns:p="http://schemas.openxmlformats.org/presentationml/2006/main">
  <p:tag name="NUM" val="11"/>
</p:tagLst>
</file>

<file path=ppt/tags/tag384.xml><?xml version="1.0" encoding="utf-8"?>
<p:tagLst xmlns:a="http://schemas.openxmlformats.org/drawingml/2006/main" xmlns:r="http://schemas.openxmlformats.org/officeDocument/2006/relationships" xmlns:p="http://schemas.openxmlformats.org/presentationml/2006/main">
  <p:tag name="NUM" val="1"/>
</p:tagLst>
</file>

<file path=ppt/tags/tag385.xml><?xml version="1.0" encoding="utf-8"?>
<p:tagLst xmlns:a="http://schemas.openxmlformats.org/drawingml/2006/main" xmlns:r="http://schemas.openxmlformats.org/officeDocument/2006/relationships" xmlns:p="http://schemas.openxmlformats.org/presentationml/2006/main">
  <p:tag name="NUM" val="2"/>
</p:tagLst>
</file>

<file path=ppt/tags/tag386.xml><?xml version="1.0" encoding="utf-8"?>
<p:tagLst xmlns:a="http://schemas.openxmlformats.org/drawingml/2006/main" xmlns:r="http://schemas.openxmlformats.org/officeDocument/2006/relationships" xmlns:p="http://schemas.openxmlformats.org/presentationml/2006/main">
  <p:tag name="NUM" val="3"/>
</p:tagLst>
</file>

<file path=ppt/tags/tag387.xml><?xml version="1.0" encoding="utf-8"?>
<p:tagLst xmlns:a="http://schemas.openxmlformats.org/drawingml/2006/main" xmlns:r="http://schemas.openxmlformats.org/officeDocument/2006/relationships" xmlns:p="http://schemas.openxmlformats.org/presentationml/2006/main">
  <p:tag name="NUM" val="4"/>
</p:tagLst>
</file>

<file path=ppt/tags/tag388.xml><?xml version="1.0" encoding="utf-8"?>
<p:tagLst xmlns:a="http://schemas.openxmlformats.org/drawingml/2006/main" xmlns:r="http://schemas.openxmlformats.org/officeDocument/2006/relationships" xmlns:p="http://schemas.openxmlformats.org/presentationml/2006/main">
  <p:tag name="NUM" val="5"/>
</p:tagLst>
</file>

<file path=ppt/tags/tag389.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390.xml><?xml version="1.0" encoding="utf-8"?>
<p:tagLst xmlns:a="http://schemas.openxmlformats.org/drawingml/2006/main" xmlns:r="http://schemas.openxmlformats.org/officeDocument/2006/relationships" xmlns:p="http://schemas.openxmlformats.org/presentationml/2006/main">
  <p:tag name="NUM" val="7"/>
</p:tagLst>
</file>

<file path=ppt/tags/tag391.xml><?xml version="1.0" encoding="utf-8"?>
<p:tagLst xmlns:a="http://schemas.openxmlformats.org/drawingml/2006/main" xmlns:r="http://schemas.openxmlformats.org/officeDocument/2006/relationships" xmlns:p="http://schemas.openxmlformats.org/presentationml/2006/main">
  <p:tag name="NUM" val="8"/>
</p:tagLst>
</file>

<file path=ppt/tags/tag392.xml><?xml version="1.0" encoding="utf-8"?>
<p:tagLst xmlns:a="http://schemas.openxmlformats.org/drawingml/2006/main" xmlns:r="http://schemas.openxmlformats.org/officeDocument/2006/relationships" xmlns:p="http://schemas.openxmlformats.org/presentationml/2006/main">
  <p:tag name="NUM" val="9"/>
</p:tagLst>
</file>

<file path=ppt/tags/tag393.xml><?xml version="1.0" encoding="utf-8"?>
<p:tagLst xmlns:a="http://schemas.openxmlformats.org/drawingml/2006/main" xmlns:r="http://schemas.openxmlformats.org/officeDocument/2006/relationships" xmlns:p="http://schemas.openxmlformats.org/presentationml/2006/main">
  <p:tag name="NUM" val="10"/>
</p:tagLst>
</file>

<file path=ppt/tags/tag394.xml><?xml version="1.0" encoding="utf-8"?>
<p:tagLst xmlns:a="http://schemas.openxmlformats.org/drawingml/2006/main" xmlns:r="http://schemas.openxmlformats.org/officeDocument/2006/relationships" xmlns:p="http://schemas.openxmlformats.org/presentationml/2006/main">
  <p:tag name="NUM" val="1"/>
</p:tagLst>
</file>

<file path=ppt/tags/tag395.xml><?xml version="1.0" encoding="utf-8"?>
<p:tagLst xmlns:a="http://schemas.openxmlformats.org/drawingml/2006/main" xmlns:r="http://schemas.openxmlformats.org/officeDocument/2006/relationships" xmlns:p="http://schemas.openxmlformats.org/presentationml/2006/main">
  <p:tag name="NUM" val="2"/>
</p:tagLst>
</file>

<file path=ppt/tags/tag396.xml><?xml version="1.0" encoding="utf-8"?>
<p:tagLst xmlns:a="http://schemas.openxmlformats.org/drawingml/2006/main" xmlns:r="http://schemas.openxmlformats.org/officeDocument/2006/relationships" xmlns:p="http://schemas.openxmlformats.org/presentationml/2006/main">
  <p:tag name="NUM" val="3"/>
</p:tagLst>
</file>

<file path=ppt/tags/tag397.xml><?xml version="1.0" encoding="utf-8"?>
<p:tagLst xmlns:a="http://schemas.openxmlformats.org/drawingml/2006/main" xmlns:r="http://schemas.openxmlformats.org/officeDocument/2006/relationships" xmlns:p="http://schemas.openxmlformats.org/presentationml/2006/main">
  <p:tag name="NUM" val="4"/>
</p:tagLst>
</file>

<file path=ppt/tags/tag398.xml><?xml version="1.0" encoding="utf-8"?>
<p:tagLst xmlns:a="http://schemas.openxmlformats.org/drawingml/2006/main" xmlns:r="http://schemas.openxmlformats.org/officeDocument/2006/relationships" xmlns:p="http://schemas.openxmlformats.org/presentationml/2006/main">
  <p:tag name="NUM" val="5"/>
</p:tagLst>
</file>

<file path=ppt/tags/tag399.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3"/>
</p:tagLst>
</file>

<file path=ppt/tags/tag400.xml><?xml version="1.0" encoding="utf-8"?>
<p:tagLst xmlns:a="http://schemas.openxmlformats.org/drawingml/2006/main" xmlns:r="http://schemas.openxmlformats.org/officeDocument/2006/relationships" xmlns:p="http://schemas.openxmlformats.org/presentationml/2006/main">
  <p:tag name="NUM" val="7"/>
</p:tagLst>
</file>

<file path=ppt/tags/tag401.xml><?xml version="1.0" encoding="utf-8"?>
<p:tagLst xmlns:a="http://schemas.openxmlformats.org/drawingml/2006/main" xmlns:r="http://schemas.openxmlformats.org/officeDocument/2006/relationships" xmlns:p="http://schemas.openxmlformats.org/presentationml/2006/main">
  <p:tag name="NUM" val="8"/>
</p:tagLst>
</file>

<file path=ppt/tags/tag402.xml><?xml version="1.0" encoding="utf-8"?>
<p:tagLst xmlns:a="http://schemas.openxmlformats.org/drawingml/2006/main" xmlns:r="http://schemas.openxmlformats.org/officeDocument/2006/relationships" xmlns:p="http://schemas.openxmlformats.org/presentationml/2006/main">
  <p:tag name="NUM" val="9"/>
</p:tagLst>
</file>

<file path=ppt/tags/tag403.xml><?xml version="1.0" encoding="utf-8"?>
<p:tagLst xmlns:a="http://schemas.openxmlformats.org/drawingml/2006/main" xmlns:r="http://schemas.openxmlformats.org/officeDocument/2006/relationships" xmlns:p="http://schemas.openxmlformats.org/presentationml/2006/main">
  <p:tag name="NUM" val="10"/>
</p:tagLst>
</file>

<file path=ppt/tags/tag404.xml><?xml version="1.0" encoding="utf-8"?>
<p:tagLst xmlns:a="http://schemas.openxmlformats.org/drawingml/2006/main" xmlns:r="http://schemas.openxmlformats.org/officeDocument/2006/relationships" xmlns:p="http://schemas.openxmlformats.org/presentationml/2006/main">
  <p:tag name="NUM" val="11"/>
</p:tagLst>
</file>

<file path=ppt/tags/tag405.xml><?xml version="1.0" encoding="utf-8"?>
<p:tagLst xmlns:a="http://schemas.openxmlformats.org/drawingml/2006/main" xmlns:r="http://schemas.openxmlformats.org/officeDocument/2006/relationships" xmlns:p="http://schemas.openxmlformats.org/presentationml/2006/main">
  <p:tag name="NUM" val="12"/>
</p:tagLst>
</file>

<file path=ppt/tags/tag406.xml><?xml version="1.0" encoding="utf-8"?>
<p:tagLst xmlns:a="http://schemas.openxmlformats.org/drawingml/2006/main" xmlns:r="http://schemas.openxmlformats.org/officeDocument/2006/relationships" xmlns:p="http://schemas.openxmlformats.org/presentationml/2006/main">
  <p:tag name="NUM" val="1"/>
</p:tagLst>
</file>

<file path=ppt/tags/tag407.xml><?xml version="1.0" encoding="utf-8"?>
<p:tagLst xmlns:a="http://schemas.openxmlformats.org/drawingml/2006/main" xmlns:r="http://schemas.openxmlformats.org/officeDocument/2006/relationships" xmlns:p="http://schemas.openxmlformats.org/presentationml/2006/main">
  <p:tag name="NUM" val="2"/>
</p:tagLst>
</file>

<file path=ppt/tags/tag408.xml><?xml version="1.0" encoding="utf-8"?>
<p:tagLst xmlns:a="http://schemas.openxmlformats.org/drawingml/2006/main" xmlns:r="http://schemas.openxmlformats.org/officeDocument/2006/relationships" xmlns:p="http://schemas.openxmlformats.org/presentationml/2006/main">
  <p:tag name="NUM" val="3"/>
</p:tagLst>
</file>

<file path=ppt/tags/tag409.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14"/>
</p:tagLst>
</file>

<file path=ppt/tags/tag410.xml><?xml version="1.0" encoding="utf-8"?>
<p:tagLst xmlns:a="http://schemas.openxmlformats.org/drawingml/2006/main" xmlns:r="http://schemas.openxmlformats.org/officeDocument/2006/relationships" xmlns:p="http://schemas.openxmlformats.org/presentationml/2006/main">
  <p:tag name="NUM" val="5"/>
</p:tagLst>
</file>

<file path=ppt/tags/tag411.xml><?xml version="1.0" encoding="utf-8"?>
<p:tagLst xmlns:a="http://schemas.openxmlformats.org/drawingml/2006/main" xmlns:r="http://schemas.openxmlformats.org/officeDocument/2006/relationships" xmlns:p="http://schemas.openxmlformats.org/presentationml/2006/main">
  <p:tag name="NUM" val="6"/>
</p:tagLst>
</file>

<file path=ppt/tags/tag412.xml><?xml version="1.0" encoding="utf-8"?>
<p:tagLst xmlns:a="http://schemas.openxmlformats.org/drawingml/2006/main" xmlns:r="http://schemas.openxmlformats.org/officeDocument/2006/relationships" xmlns:p="http://schemas.openxmlformats.org/presentationml/2006/main">
  <p:tag name="NUM" val="7"/>
</p:tagLst>
</file>

<file path=ppt/tags/tag413.xml><?xml version="1.0" encoding="utf-8"?>
<p:tagLst xmlns:a="http://schemas.openxmlformats.org/drawingml/2006/main" xmlns:r="http://schemas.openxmlformats.org/officeDocument/2006/relationships" xmlns:p="http://schemas.openxmlformats.org/presentationml/2006/main">
  <p:tag name="NUM" val="8"/>
</p:tagLst>
</file>

<file path=ppt/tags/tag414.xml><?xml version="1.0" encoding="utf-8"?>
<p:tagLst xmlns:a="http://schemas.openxmlformats.org/drawingml/2006/main" xmlns:r="http://schemas.openxmlformats.org/officeDocument/2006/relationships" xmlns:p="http://schemas.openxmlformats.org/presentationml/2006/main">
  <p:tag name="NUM" val="9"/>
</p:tagLst>
</file>

<file path=ppt/tags/tag415.xml><?xml version="1.0" encoding="utf-8"?>
<p:tagLst xmlns:a="http://schemas.openxmlformats.org/drawingml/2006/main" xmlns:r="http://schemas.openxmlformats.org/officeDocument/2006/relationships" xmlns:p="http://schemas.openxmlformats.org/presentationml/2006/main">
  <p:tag name="NUM" val="10"/>
</p:tagLst>
</file>

<file path=ppt/tags/tag416.xml><?xml version="1.0" encoding="utf-8"?>
<p:tagLst xmlns:a="http://schemas.openxmlformats.org/drawingml/2006/main" xmlns:r="http://schemas.openxmlformats.org/officeDocument/2006/relationships" xmlns:p="http://schemas.openxmlformats.org/presentationml/2006/main">
  <p:tag name="NUM" val="11"/>
</p:tagLst>
</file>

<file path=ppt/tags/tag417.xml><?xml version="1.0" encoding="utf-8"?>
<p:tagLst xmlns:a="http://schemas.openxmlformats.org/drawingml/2006/main" xmlns:r="http://schemas.openxmlformats.org/officeDocument/2006/relationships" xmlns:p="http://schemas.openxmlformats.org/presentationml/2006/main">
  <p:tag name="NUM" val="12"/>
</p:tagLst>
</file>

<file path=ppt/tags/tag418.xml><?xml version="1.0" encoding="utf-8"?>
<p:tagLst xmlns:a="http://schemas.openxmlformats.org/drawingml/2006/main" xmlns:r="http://schemas.openxmlformats.org/officeDocument/2006/relationships" xmlns:p="http://schemas.openxmlformats.org/presentationml/2006/main">
  <p:tag name="NUM" val="1"/>
</p:tagLst>
</file>

<file path=ppt/tags/tag419.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5"/>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4"/>
</p:tagLst>
</file>

<file path=ppt/tags/tag422.xml><?xml version="1.0" encoding="utf-8"?>
<p:tagLst xmlns:a="http://schemas.openxmlformats.org/drawingml/2006/main" xmlns:r="http://schemas.openxmlformats.org/officeDocument/2006/relationships" xmlns:p="http://schemas.openxmlformats.org/presentationml/2006/main">
  <p:tag name="NUM" val="5"/>
</p:tagLst>
</file>

<file path=ppt/tags/tag423.xml><?xml version="1.0" encoding="utf-8"?>
<p:tagLst xmlns:a="http://schemas.openxmlformats.org/drawingml/2006/main" xmlns:r="http://schemas.openxmlformats.org/officeDocument/2006/relationships" xmlns:p="http://schemas.openxmlformats.org/presentationml/2006/main">
  <p:tag name="NUM" val="6"/>
</p:tagLst>
</file>

<file path=ppt/tags/tag424.xml><?xml version="1.0" encoding="utf-8"?>
<p:tagLst xmlns:a="http://schemas.openxmlformats.org/drawingml/2006/main" xmlns:r="http://schemas.openxmlformats.org/officeDocument/2006/relationships" xmlns:p="http://schemas.openxmlformats.org/presentationml/2006/main">
  <p:tag name="NUM" val="7"/>
</p:tagLst>
</file>

<file path=ppt/tags/tag425.xml><?xml version="1.0" encoding="utf-8"?>
<p:tagLst xmlns:a="http://schemas.openxmlformats.org/drawingml/2006/main" xmlns:r="http://schemas.openxmlformats.org/officeDocument/2006/relationships" xmlns:p="http://schemas.openxmlformats.org/presentationml/2006/main">
  <p:tag name="NUM" val="8"/>
</p:tagLst>
</file>

<file path=ppt/tags/tag426.xml><?xml version="1.0" encoding="utf-8"?>
<p:tagLst xmlns:a="http://schemas.openxmlformats.org/drawingml/2006/main" xmlns:r="http://schemas.openxmlformats.org/officeDocument/2006/relationships" xmlns:p="http://schemas.openxmlformats.org/presentationml/2006/main">
  <p:tag name="NUM" val="9"/>
</p:tagLst>
</file>

<file path=ppt/tags/tag427.xml><?xml version="1.0" encoding="utf-8"?>
<p:tagLst xmlns:a="http://schemas.openxmlformats.org/drawingml/2006/main" xmlns:r="http://schemas.openxmlformats.org/officeDocument/2006/relationships" xmlns:p="http://schemas.openxmlformats.org/presentationml/2006/main">
  <p:tag name="NUM" val="10"/>
</p:tagLst>
</file>

<file path=ppt/tags/tag428.xml><?xml version="1.0" encoding="utf-8"?>
<p:tagLst xmlns:a="http://schemas.openxmlformats.org/drawingml/2006/main" xmlns:r="http://schemas.openxmlformats.org/officeDocument/2006/relationships" xmlns:p="http://schemas.openxmlformats.org/presentationml/2006/main">
  <p:tag name="NUM" val="11"/>
</p:tagLst>
</file>

<file path=ppt/tags/tag429.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30.xml><?xml version="1.0" encoding="utf-8"?>
<p:tagLst xmlns:a="http://schemas.openxmlformats.org/drawingml/2006/main" xmlns:r="http://schemas.openxmlformats.org/officeDocument/2006/relationships" xmlns:p="http://schemas.openxmlformats.org/presentationml/2006/main">
  <p:tag name="NUM" val="2"/>
</p:tagLst>
</file>

<file path=ppt/tags/tag431.xml><?xml version="1.0" encoding="utf-8"?>
<p:tagLst xmlns:a="http://schemas.openxmlformats.org/drawingml/2006/main" xmlns:r="http://schemas.openxmlformats.org/officeDocument/2006/relationships" xmlns:p="http://schemas.openxmlformats.org/presentationml/2006/main">
  <p:tag name="NUM" val="3"/>
</p:tagLst>
</file>

<file path=ppt/tags/tag432.xml><?xml version="1.0" encoding="utf-8"?>
<p:tagLst xmlns:a="http://schemas.openxmlformats.org/drawingml/2006/main" xmlns:r="http://schemas.openxmlformats.org/officeDocument/2006/relationships" xmlns:p="http://schemas.openxmlformats.org/presentationml/2006/main">
  <p:tag name="NUM" val="4"/>
</p:tagLst>
</file>

<file path=ppt/tags/tag433.xml><?xml version="1.0" encoding="utf-8"?>
<p:tagLst xmlns:a="http://schemas.openxmlformats.org/drawingml/2006/main" xmlns:r="http://schemas.openxmlformats.org/officeDocument/2006/relationships" xmlns:p="http://schemas.openxmlformats.org/presentationml/2006/main">
  <p:tag name="NUM" val="5"/>
</p:tagLst>
</file>

<file path=ppt/tags/tag434.xml><?xml version="1.0" encoding="utf-8"?>
<p:tagLst xmlns:a="http://schemas.openxmlformats.org/drawingml/2006/main" xmlns:r="http://schemas.openxmlformats.org/officeDocument/2006/relationships" xmlns:p="http://schemas.openxmlformats.org/presentationml/2006/main">
  <p:tag name="NUM" val="6"/>
</p:tagLst>
</file>

<file path=ppt/tags/tag435.xml><?xml version="1.0" encoding="utf-8"?>
<p:tagLst xmlns:a="http://schemas.openxmlformats.org/drawingml/2006/main" xmlns:r="http://schemas.openxmlformats.org/officeDocument/2006/relationships" xmlns:p="http://schemas.openxmlformats.org/presentationml/2006/main">
  <p:tag name="NUM" val="7"/>
</p:tagLst>
</file>

<file path=ppt/tags/tag436.xml><?xml version="1.0" encoding="utf-8"?>
<p:tagLst xmlns:a="http://schemas.openxmlformats.org/drawingml/2006/main" xmlns:r="http://schemas.openxmlformats.org/officeDocument/2006/relationships" xmlns:p="http://schemas.openxmlformats.org/presentationml/2006/main">
  <p:tag name="NUM" val="8"/>
</p:tagLst>
</file>

<file path=ppt/tags/tag437.xml><?xml version="1.0" encoding="utf-8"?>
<p:tagLst xmlns:a="http://schemas.openxmlformats.org/drawingml/2006/main" xmlns:r="http://schemas.openxmlformats.org/officeDocument/2006/relationships" xmlns:p="http://schemas.openxmlformats.org/presentationml/2006/main">
  <p:tag name="NUM" val="9"/>
</p:tagLst>
</file>

<file path=ppt/tags/tag438.xml><?xml version="1.0" encoding="utf-8"?>
<p:tagLst xmlns:a="http://schemas.openxmlformats.org/drawingml/2006/main" xmlns:r="http://schemas.openxmlformats.org/officeDocument/2006/relationships" xmlns:p="http://schemas.openxmlformats.org/presentationml/2006/main">
  <p:tag name="NUM" val="10"/>
</p:tagLst>
</file>

<file path=ppt/tags/tag439.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40.xml><?xml version="1.0" encoding="utf-8"?>
<p:tagLst xmlns:a="http://schemas.openxmlformats.org/drawingml/2006/main" xmlns:r="http://schemas.openxmlformats.org/officeDocument/2006/relationships" xmlns:p="http://schemas.openxmlformats.org/presentationml/2006/main">
  <p:tag name="NUM" val="2"/>
</p:tagLst>
</file>

<file path=ppt/tags/tag441.xml><?xml version="1.0" encoding="utf-8"?>
<p:tagLst xmlns:a="http://schemas.openxmlformats.org/drawingml/2006/main" xmlns:r="http://schemas.openxmlformats.org/officeDocument/2006/relationships" xmlns:p="http://schemas.openxmlformats.org/presentationml/2006/main">
  <p:tag name="NUM" val="3"/>
</p:tagLst>
</file>

<file path=ppt/tags/tag442.xml><?xml version="1.0" encoding="utf-8"?>
<p:tagLst xmlns:a="http://schemas.openxmlformats.org/drawingml/2006/main" xmlns:r="http://schemas.openxmlformats.org/officeDocument/2006/relationships" xmlns:p="http://schemas.openxmlformats.org/presentationml/2006/main">
  <p:tag name="NUM" val="4"/>
</p:tagLst>
</file>

<file path=ppt/tags/tag443.xml><?xml version="1.0" encoding="utf-8"?>
<p:tagLst xmlns:a="http://schemas.openxmlformats.org/drawingml/2006/main" xmlns:r="http://schemas.openxmlformats.org/officeDocument/2006/relationships" xmlns:p="http://schemas.openxmlformats.org/presentationml/2006/main">
  <p:tag name="NUM" val="5"/>
</p:tagLst>
</file>

<file path=ppt/tags/tag444.xml><?xml version="1.0" encoding="utf-8"?>
<p:tagLst xmlns:a="http://schemas.openxmlformats.org/drawingml/2006/main" xmlns:r="http://schemas.openxmlformats.org/officeDocument/2006/relationships" xmlns:p="http://schemas.openxmlformats.org/presentationml/2006/main">
  <p:tag name="NUM" val="6"/>
</p:tagLst>
</file>

<file path=ppt/tags/tag445.xml><?xml version="1.0" encoding="utf-8"?>
<p:tagLst xmlns:a="http://schemas.openxmlformats.org/drawingml/2006/main" xmlns:r="http://schemas.openxmlformats.org/officeDocument/2006/relationships" xmlns:p="http://schemas.openxmlformats.org/presentationml/2006/main">
  <p:tag name="NUM" val="7"/>
</p:tagLst>
</file>

<file path=ppt/tags/tag446.xml><?xml version="1.0" encoding="utf-8"?>
<p:tagLst xmlns:a="http://schemas.openxmlformats.org/drawingml/2006/main" xmlns:r="http://schemas.openxmlformats.org/officeDocument/2006/relationships" xmlns:p="http://schemas.openxmlformats.org/presentationml/2006/main">
  <p:tag name="NUM" val="8"/>
</p:tagLst>
</file>

<file path=ppt/tags/tag447.xml><?xml version="1.0" encoding="utf-8"?>
<p:tagLst xmlns:a="http://schemas.openxmlformats.org/drawingml/2006/main" xmlns:r="http://schemas.openxmlformats.org/officeDocument/2006/relationships" xmlns:p="http://schemas.openxmlformats.org/presentationml/2006/main">
  <p:tag name="NUM" val="9"/>
</p:tagLst>
</file>

<file path=ppt/tags/tag448.xml><?xml version="1.0" encoding="utf-8"?>
<p:tagLst xmlns:a="http://schemas.openxmlformats.org/drawingml/2006/main" xmlns:r="http://schemas.openxmlformats.org/officeDocument/2006/relationships" xmlns:p="http://schemas.openxmlformats.org/presentationml/2006/main">
  <p:tag name="NUM" val="10"/>
</p:tagLst>
</file>

<file path=ppt/tags/tag449.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50.xml><?xml version="1.0" encoding="utf-8"?>
<p:tagLst xmlns:a="http://schemas.openxmlformats.org/drawingml/2006/main" xmlns:r="http://schemas.openxmlformats.org/officeDocument/2006/relationships" xmlns:p="http://schemas.openxmlformats.org/presentationml/2006/main">
  <p:tag name="NUM" val="12"/>
</p:tagLst>
</file>

<file path=ppt/tags/tag451.xml><?xml version="1.0" encoding="utf-8"?>
<p:tagLst xmlns:a="http://schemas.openxmlformats.org/drawingml/2006/main" xmlns:r="http://schemas.openxmlformats.org/officeDocument/2006/relationships" xmlns:p="http://schemas.openxmlformats.org/presentationml/2006/main">
  <p:tag name="NUM" val="1"/>
</p:tagLst>
</file>

<file path=ppt/tags/tag452.xml><?xml version="1.0" encoding="utf-8"?>
<p:tagLst xmlns:a="http://schemas.openxmlformats.org/drawingml/2006/main" xmlns:r="http://schemas.openxmlformats.org/officeDocument/2006/relationships" xmlns:p="http://schemas.openxmlformats.org/presentationml/2006/main">
  <p:tag name="NUM" val="2"/>
</p:tagLst>
</file>

<file path=ppt/tags/tag453.xml><?xml version="1.0" encoding="utf-8"?>
<p:tagLst xmlns:a="http://schemas.openxmlformats.org/drawingml/2006/main" xmlns:r="http://schemas.openxmlformats.org/officeDocument/2006/relationships" xmlns:p="http://schemas.openxmlformats.org/presentationml/2006/main">
  <p:tag name="NUM" val="3"/>
</p:tagLst>
</file>

<file path=ppt/tags/tag454.xml><?xml version="1.0" encoding="utf-8"?>
<p:tagLst xmlns:a="http://schemas.openxmlformats.org/drawingml/2006/main" xmlns:r="http://schemas.openxmlformats.org/officeDocument/2006/relationships" xmlns:p="http://schemas.openxmlformats.org/presentationml/2006/main">
  <p:tag name="NUM" val="4"/>
</p:tagLst>
</file>

<file path=ppt/tags/tag455.xml><?xml version="1.0" encoding="utf-8"?>
<p:tagLst xmlns:a="http://schemas.openxmlformats.org/drawingml/2006/main" xmlns:r="http://schemas.openxmlformats.org/officeDocument/2006/relationships" xmlns:p="http://schemas.openxmlformats.org/presentationml/2006/main">
  <p:tag name="NUM" val="5"/>
</p:tagLst>
</file>

<file path=ppt/tags/tag456.xml><?xml version="1.0" encoding="utf-8"?>
<p:tagLst xmlns:a="http://schemas.openxmlformats.org/drawingml/2006/main" xmlns:r="http://schemas.openxmlformats.org/officeDocument/2006/relationships" xmlns:p="http://schemas.openxmlformats.org/presentationml/2006/main">
  <p:tag name="NUM" val="6"/>
</p:tagLst>
</file>

<file path=ppt/tags/tag457.xml><?xml version="1.0" encoding="utf-8"?>
<p:tagLst xmlns:a="http://schemas.openxmlformats.org/drawingml/2006/main" xmlns:r="http://schemas.openxmlformats.org/officeDocument/2006/relationships" xmlns:p="http://schemas.openxmlformats.org/presentationml/2006/main">
  <p:tag name="NUM" val="7"/>
</p:tagLst>
</file>

<file path=ppt/tags/tag458.xml><?xml version="1.0" encoding="utf-8"?>
<p:tagLst xmlns:a="http://schemas.openxmlformats.org/drawingml/2006/main" xmlns:r="http://schemas.openxmlformats.org/officeDocument/2006/relationships" xmlns:p="http://schemas.openxmlformats.org/presentationml/2006/main">
  <p:tag name="NUM" val="8"/>
</p:tagLst>
</file>

<file path=ppt/tags/tag459.xml><?xml version="1.0" encoding="utf-8"?>
<p:tagLst xmlns:a="http://schemas.openxmlformats.org/drawingml/2006/main" xmlns:r="http://schemas.openxmlformats.org/officeDocument/2006/relationships" xmlns:p="http://schemas.openxmlformats.org/presentationml/2006/main">
  <p:tag name="NUM" val="9"/>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60.xml><?xml version="1.0" encoding="utf-8"?>
<p:tagLst xmlns:a="http://schemas.openxmlformats.org/drawingml/2006/main" xmlns:r="http://schemas.openxmlformats.org/officeDocument/2006/relationships" xmlns:p="http://schemas.openxmlformats.org/presentationml/2006/main">
  <p:tag name="NUM" val="10"/>
</p:tagLst>
</file>

<file path=ppt/tags/tag461.xml><?xml version="1.0" encoding="utf-8"?>
<p:tagLst xmlns:a="http://schemas.openxmlformats.org/drawingml/2006/main" xmlns:r="http://schemas.openxmlformats.org/officeDocument/2006/relationships" xmlns:p="http://schemas.openxmlformats.org/presentationml/2006/main">
  <p:tag name="NUM" val="11"/>
</p:tagLst>
</file>

<file path=ppt/tags/tag462.xml><?xml version="1.0" encoding="utf-8"?>
<p:tagLst xmlns:a="http://schemas.openxmlformats.org/drawingml/2006/main" xmlns:r="http://schemas.openxmlformats.org/officeDocument/2006/relationships" xmlns:p="http://schemas.openxmlformats.org/presentationml/2006/main">
  <p:tag name="NUM" val="12"/>
</p:tagLst>
</file>

<file path=ppt/tags/tag463.xml><?xml version="1.0" encoding="utf-8"?>
<p:tagLst xmlns:a="http://schemas.openxmlformats.org/drawingml/2006/main" xmlns:r="http://schemas.openxmlformats.org/officeDocument/2006/relationships" xmlns:p="http://schemas.openxmlformats.org/presentationml/2006/main">
  <p:tag name="NUM" val="1"/>
</p:tagLst>
</file>

<file path=ppt/tags/tag464.xml><?xml version="1.0" encoding="utf-8"?>
<p:tagLst xmlns:a="http://schemas.openxmlformats.org/drawingml/2006/main" xmlns:r="http://schemas.openxmlformats.org/officeDocument/2006/relationships" xmlns:p="http://schemas.openxmlformats.org/presentationml/2006/main">
  <p:tag name="NUM" val="2"/>
</p:tagLst>
</file>

<file path=ppt/tags/tag465.xml><?xml version="1.0" encoding="utf-8"?>
<p:tagLst xmlns:a="http://schemas.openxmlformats.org/drawingml/2006/main" xmlns:r="http://schemas.openxmlformats.org/officeDocument/2006/relationships" xmlns:p="http://schemas.openxmlformats.org/presentationml/2006/main">
  <p:tag name="NUM" val="3"/>
</p:tagLst>
</file>

<file path=ppt/tags/tag466.xml><?xml version="1.0" encoding="utf-8"?>
<p:tagLst xmlns:a="http://schemas.openxmlformats.org/drawingml/2006/main" xmlns:r="http://schemas.openxmlformats.org/officeDocument/2006/relationships" xmlns:p="http://schemas.openxmlformats.org/presentationml/2006/main">
  <p:tag name="NUM" val="4"/>
</p:tagLst>
</file>

<file path=ppt/tags/tag467.xml><?xml version="1.0" encoding="utf-8"?>
<p:tagLst xmlns:a="http://schemas.openxmlformats.org/drawingml/2006/main" xmlns:r="http://schemas.openxmlformats.org/officeDocument/2006/relationships" xmlns:p="http://schemas.openxmlformats.org/presentationml/2006/main">
  <p:tag name="NUM" val="5"/>
</p:tagLst>
</file>

<file path=ppt/tags/tag468.xml><?xml version="1.0" encoding="utf-8"?>
<p:tagLst xmlns:a="http://schemas.openxmlformats.org/drawingml/2006/main" xmlns:r="http://schemas.openxmlformats.org/officeDocument/2006/relationships" xmlns:p="http://schemas.openxmlformats.org/presentationml/2006/main">
  <p:tag name="NUM" val="6"/>
</p:tagLst>
</file>

<file path=ppt/tags/tag469.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5"/>
</p:tagLst>
</file>

<file path=ppt/tags/tag470.xml><?xml version="1.0" encoding="utf-8"?>
<p:tagLst xmlns:a="http://schemas.openxmlformats.org/drawingml/2006/main" xmlns:r="http://schemas.openxmlformats.org/officeDocument/2006/relationships" xmlns:p="http://schemas.openxmlformats.org/presentationml/2006/main">
  <p:tag name="NUM" val="8"/>
</p:tagLst>
</file>

<file path=ppt/tags/tag471.xml><?xml version="1.0" encoding="utf-8"?>
<p:tagLst xmlns:a="http://schemas.openxmlformats.org/drawingml/2006/main" xmlns:r="http://schemas.openxmlformats.org/officeDocument/2006/relationships" xmlns:p="http://schemas.openxmlformats.org/presentationml/2006/main">
  <p:tag name="NUM" val="9"/>
</p:tagLst>
</file>

<file path=ppt/tags/tag472.xml><?xml version="1.0" encoding="utf-8"?>
<p:tagLst xmlns:a="http://schemas.openxmlformats.org/drawingml/2006/main" xmlns:r="http://schemas.openxmlformats.org/officeDocument/2006/relationships" xmlns:p="http://schemas.openxmlformats.org/presentationml/2006/main">
  <p:tag name="NUM" val="10"/>
</p:tagLst>
</file>

<file path=ppt/tags/tag473.xml><?xml version="1.0" encoding="utf-8"?>
<p:tagLst xmlns:a="http://schemas.openxmlformats.org/drawingml/2006/main" xmlns:r="http://schemas.openxmlformats.org/officeDocument/2006/relationships" xmlns:p="http://schemas.openxmlformats.org/presentationml/2006/main">
  <p:tag name="NUM" val="11"/>
</p:tagLst>
</file>

<file path=ppt/tags/tag474.xml><?xml version="1.0" encoding="utf-8"?>
<p:tagLst xmlns:a="http://schemas.openxmlformats.org/drawingml/2006/main" xmlns:r="http://schemas.openxmlformats.org/officeDocument/2006/relationships" xmlns:p="http://schemas.openxmlformats.org/presentationml/2006/main">
  <p:tag name="NUM" val="1"/>
</p:tagLst>
</file>

<file path=ppt/tags/tag475.xml><?xml version="1.0" encoding="utf-8"?>
<p:tagLst xmlns:a="http://schemas.openxmlformats.org/drawingml/2006/main" xmlns:r="http://schemas.openxmlformats.org/officeDocument/2006/relationships" xmlns:p="http://schemas.openxmlformats.org/presentationml/2006/main">
  <p:tag name="NUM" val="2"/>
</p:tagLst>
</file>

<file path=ppt/tags/tag476.xml><?xml version="1.0" encoding="utf-8"?>
<p:tagLst xmlns:a="http://schemas.openxmlformats.org/drawingml/2006/main" xmlns:r="http://schemas.openxmlformats.org/officeDocument/2006/relationships" xmlns:p="http://schemas.openxmlformats.org/presentationml/2006/main">
  <p:tag name="NUM" val="3"/>
</p:tagLst>
</file>

<file path=ppt/tags/tag477.xml><?xml version="1.0" encoding="utf-8"?>
<p:tagLst xmlns:a="http://schemas.openxmlformats.org/drawingml/2006/main" xmlns:r="http://schemas.openxmlformats.org/officeDocument/2006/relationships" xmlns:p="http://schemas.openxmlformats.org/presentationml/2006/main">
  <p:tag name="NUM" val="4"/>
</p:tagLst>
</file>

<file path=ppt/tags/tag478.xml><?xml version="1.0" encoding="utf-8"?>
<p:tagLst xmlns:a="http://schemas.openxmlformats.org/drawingml/2006/main" xmlns:r="http://schemas.openxmlformats.org/officeDocument/2006/relationships" xmlns:p="http://schemas.openxmlformats.org/presentationml/2006/main">
  <p:tag name="NUM" val="5"/>
</p:tagLst>
</file>

<file path=ppt/tags/tag479.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6"/>
</p:tagLst>
</file>

<file path=ppt/tags/tag480.xml><?xml version="1.0" encoding="utf-8"?>
<p:tagLst xmlns:a="http://schemas.openxmlformats.org/drawingml/2006/main" xmlns:r="http://schemas.openxmlformats.org/officeDocument/2006/relationships" xmlns:p="http://schemas.openxmlformats.org/presentationml/2006/main">
  <p:tag name="NUM" val="7"/>
</p:tagLst>
</file>

<file path=ppt/tags/tag481.xml><?xml version="1.0" encoding="utf-8"?>
<p:tagLst xmlns:a="http://schemas.openxmlformats.org/drawingml/2006/main" xmlns:r="http://schemas.openxmlformats.org/officeDocument/2006/relationships" xmlns:p="http://schemas.openxmlformats.org/presentationml/2006/main">
  <p:tag name="NUM" val="8"/>
</p:tagLst>
</file>

<file path=ppt/tags/tag482.xml><?xml version="1.0" encoding="utf-8"?>
<p:tagLst xmlns:a="http://schemas.openxmlformats.org/drawingml/2006/main" xmlns:r="http://schemas.openxmlformats.org/officeDocument/2006/relationships" xmlns:p="http://schemas.openxmlformats.org/presentationml/2006/main">
  <p:tag name="NUM" val="9"/>
</p:tagLst>
</file>

<file path=ppt/tags/tag483.xml><?xml version="1.0" encoding="utf-8"?>
<p:tagLst xmlns:a="http://schemas.openxmlformats.org/drawingml/2006/main" xmlns:r="http://schemas.openxmlformats.org/officeDocument/2006/relationships" xmlns:p="http://schemas.openxmlformats.org/presentationml/2006/main">
  <p:tag name="NUM" val="10"/>
</p:tagLst>
</file>

<file path=ppt/tags/tag484.xml><?xml version="1.0" encoding="utf-8"?>
<p:tagLst xmlns:a="http://schemas.openxmlformats.org/drawingml/2006/main" xmlns:r="http://schemas.openxmlformats.org/officeDocument/2006/relationships" xmlns:p="http://schemas.openxmlformats.org/presentationml/2006/main">
  <p:tag name="NUM" val="1"/>
</p:tagLst>
</file>

<file path=ppt/tags/tag485.xml><?xml version="1.0" encoding="utf-8"?>
<p:tagLst xmlns:a="http://schemas.openxmlformats.org/drawingml/2006/main" xmlns:r="http://schemas.openxmlformats.org/officeDocument/2006/relationships" xmlns:p="http://schemas.openxmlformats.org/presentationml/2006/main">
  <p:tag name="NUM" val="2"/>
</p:tagLst>
</file>

<file path=ppt/tags/tag486.xml><?xml version="1.0" encoding="utf-8"?>
<p:tagLst xmlns:a="http://schemas.openxmlformats.org/drawingml/2006/main" xmlns:r="http://schemas.openxmlformats.org/officeDocument/2006/relationships" xmlns:p="http://schemas.openxmlformats.org/presentationml/2006/main">
  <p:tag name="NUM" val="3"/>
</p:tagLst>
</file>

<file path=ppt/tags/tag487.xml><?xml version="1.0" encoding="utf-8"?>
<p:tagLst xmlns:a="http://schemas.openxmlformats.org/drawingml/2006/main" xmlns:r="http://schemas.openxmlformats.org/officeDocument/2006/relationships" xmlns:p="http://schemas.openxmlformats.org/presentationml/2006/main">
  <p:tag name="NUM" val="4"/>
</p:tagLst>
</file>

<file path=ppt/tags/tag488.xml><?xml version="1.0" encoding="utf-8"?>
<p:tagLst xmlns:a="http://schemas.openxmlformats.org/drawingml/2006/main" xmlns:r="http://schemas.openxmlformats.org/officeDocument/2006/relationships" xmlns:p="http://schemas.openxmlformats.org/presentationml/2006/main">
  <p:tag name="NUM" val="5"/>
</p:tagLst>
</file>

<file path=ppt/tags/tag489.xml><?xml version="1.0" encoding="utf-8"?>
<p:tagLst xmlns:a="http://schemas.openxmlformats.org/drawingml/2006/main" xmlns:r="http://schemas.openxmlformats.org/officeDocument/2006/relationships" xmlns:p="http://schemas.openxmlformats.org/presentationml/2006/main">
  <p:tag name="NUM" val="6"/>
</p:tagLst>
</file>

<file path=ppt/tags/tag49.xml><?xml version="1.0" encoding="utf-8"?>
<p:tagLst xmlns:a="http://schemas.openxmlformats.org/drawingml/2006/main" xmlns:r="http://schemas.openxmlformats.org/officeDocument/2006/relationships" xmlns:p="http://schemas.openxmlformats.org/presentationml/2006/main">
  <p:tag name="NUM" val="7"/>
</p:tagLst>
</file>

<file path=ppt/tags/tag490.xml><?xml version="1.0" encoding="utf-8"?>
<p:tagLst xmlns:a="http://schemas.openxmlformats.org/drawingml/2006/main" xmlns:r="http://schemas.openxmlformats.org/officeDocument/2006/relationships" xmlns:p="http://schemas.openxmlformats.org/presentationml/2006/main">
  <p:tag name="NUM" val="7"/>
</p:tagLst>
</file>

<file path=ppt/tags/tag491.xml><?xml version="1.0" encoding="utf-8"?>
<p:tagLst xmlns:a="http://schemas.openxmlformats.org/drawingml/2006/main" xmlns:r="http://schemas.openxmlformats.org/officeDocument/2006/relationships" xmlns:p="http://schemas.openxmlformats.org/presentationml/2006/main">
  <p:tag name="NUM" val="8"/>
</p:tagLst>
</file>

<file path=ppt/tags/tag492.xml><?xml version="1.0" encoding="utf-8"?>
<p:tagLst xmlns:a="http://schemas.openxmlformats.org/drawingml/2006/main" xmlns:r="http://schemas.openxmlformats.org/officeDocument/2006/relationships" xmlns:p="http://schemas.openxmlformats.org/presentationml/2006/main">
  <p:tag name="NUM" val="9"/>
</p:tagLst>
</file>

<file path=ppt/tags/tag493.xml><?xml version="1.0" encoding="utf-8"?>
<p:tagLst xmlns:a="http://schemas.openxmlformats.org/drawingml/2006/main" xmlns:r="http://schemas.openxmlformats.org/officeDocument/2006/relationships" xmlns:p="http://schemas.openxmlformats.org/presentationml/2006/main">
  <p:tag name="NUM" val="10"/>
</p:tagLst>
</file>

<file path=ppt/tags/tag494.xml><?xml version="1.0" encoding="utf-8"?>
<p:tagLst xmlns:a="http://schemas.openxmlformats.org/drawingml/2006/main" xmlns:r="http://schemas.openxmlformats.org/officeDocument/2006/relationships" xmlns:p="http://schemas.openxmlformats.org/presentationml/2006/main">
  <p:tag name="NUM" val="11"/>
</p:tagLst>
</file>

<file path=ppt/tags/tag495.xml><?xml version="1.0" encoding="utf-8"?>
<p:tagLst xmlns:a="http://schemas.openxmlformats.org/drawingml/2006/main" xmlns:r="http://schemas.openxmlformats.org/officeDocument/2006/relationships" xmlns:p="http://schemas.openxmlformats.org/presentationml/2006/main">
  <p:tag name="NUM" val="12"/>
</p:tagLst>
</file>

<file path=ppt/tags/tag496.xml><?xml version="1.0" encoding="utf-8"?>
<p:tagLst xmlns:a="http://schemas.openxmlformats.org/drawingml/2006/main" xmlns:r="http://schemas.openxmlformats.org/officeDocument/2006/relationships" xmlns:p="http://schemas.openxmlformats.org/presentationml/2006/main">
  <p:tag name="NUM" val="13"/>
</p:tagLst>
</file>

<file path=ppt/tags/tag497.xml><?xml version="1.0" encoding="utf-8"?>
<p:tagLst xmlns:a="http://schemas.openxmlformats.org/drawingml/2006/main" xmlns:r="http://schemas.openxmlformats.org/officeDocument/2006/relationships" xmlns:p="http://schemas.openxmlformats.org/presentationml/2006/main">
  <p:tag name="NUM" val="1"/>
</p:tagLst>
</file>

<file path=ppt/tags/tag498.xml><?xml version="1.0" encoding="utf-8"?>
<p:tagLst xmlns:a="http://schemas.openxmlformats.org/drawingml/2006/main" xmlns:r="http://schemas.openxmlformats.org/officeDocument/2006/relationships" xmlns:p="http://schemas.openxmlformats.org/presentationml/2006/main">
  <p:tag name="NUM" val="2"/>
</p:tagLst>
</file>

<file path=ppt/tags/tag49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00.xml><?xml version="1.0" encoding="utf-8"?>
<p:tagLst xmlns:a="http://schemas.openxmlformats.org/drawingml/2006/main" xmlns:r="http://schemas.openxmlformats.org/officeDocument/2006/relationships" xmlns:p="http://schemas.openxmlformats.org/presentationml/2006/main">
  <p:tag name="NUM" val="4"/>
</p:tagLst>
</file>

<file path=ppt/tags/tag501.xml><?xml version="1.0" encoding="utf-8"?>
<p:tagLst xmlns:a="http://schemas.openxmlformats.org/drawingml/2006/main" xmlns:r="http://schemas.openxmlformats.org/officeDocument/2006/relationships" xmlns:p="http://schemas.openxmlformats.org/presentationml/2006/main">
  <p:tag name="NUM" val="5"/>
</p:tagLst>
</file>

<file path=ppt/tags/tag502.xml><?xml version="1.0" encoding="utf-8"?>
<p:tagLst xmlns:a="http://schemas.openxmlformats.org/drawingml/2006/main" xmlns:r="http://schemas.openxmlformats.org/officeDocument/2006/relationships" xmlns:p="http://schemas.openxmlformats.org/presentationml/2006/main">
  <p:tag name="NUM" val="6"/>
</p:tagLst>
</file>

<file path=ppt/tags/tag503.xml><?xml version="1.0" encoding="utf-8"?>
<p:tagLst xmlns:a="http://schemas.openxmlformats.org/drawingml/2006/main" xmlns:r="http://schemas.openxmlformats.org/officeDocument/2006/relationships" xmlns:p="http://schemas.openxmlformats.org/presentationml/2006/main">
  <p:tag name="NUM" val="7"/>
</p:tagLst>
</file>

<file path=ppt/tags/tag504.xml><?xml version="1.0" encoding="utf-8"?>
<p:tagLst xmlns:a="http://schemas.openxmlformats.org/drawingml/2006/main" xmlns:r="http://schemas.openxmlformats.org/officeDocument/2006/relationships" xmlns:p="http://schemas.openxmlformats.org/presentationml/2006/main">
  <p:tag name="NUM" val="8"/>
</p:tagLst>
</file>

<file path=ppt/tags/tag505.xml><?xml version="1.0" encoding="utf-8"?>
<p:tagLst xmlns:a="http://schemas.openxmlformats.org/drawingml/2006/main" xmlns:r="http://schemas.openxmlformats.org/officeDocument/2006/relationships" xmlns:p="http://schemas.openxmlformats.org/presentationml/2006/main">
  <p:tag name="NUM" val="1"/>
</p:tagLst>
</file>

<file path=ppt/tags/tag506.xml><?xml version="1.0" encoding="utf-8"?>
<p:tagLst xmlns:a="http://schemas.openxmlformats.org/drawingml/2006/main" xmlns:r="http://schemas.openxmlformats.org/officeDocument/2006/relationships" xmlns:p="http://schemas.openxmlformats.org/presentationml/2006/main">
  <p:tag name="NUM" val="2"/>
</p:tagLst>
</file>

<file path=ppt/tags/tag507.xml><?xml version="1.0" encoding="utf-8"?>
<p:tagLst xmlns:a="http://schemas.openxmlformats.org/drawingml/2006/main" xmlns:r="http://schemas.openxmlformats.org/officeDocument/2006/relationships" xmlns:p="http://schemas.openxmlformats.org/presentationml/2006/main">
  <p:tag name="NUM" val="3"/>
</p:tagLst>
</file>

<file path=ppt/tags/tag508.xml><?xml version="1.0" encoding="utf-8"?>
<p:tagLst xmlns:a="http://schemas.openxmlformats.org/drawingml/2006/main" xmlns:r="http://schemas.openxmlformats.org/officeDocument/2006/relationships" xmlns:p="http://schemas.openxmlformats.org/presentationml/2006/main">
  <p:tag name="NUM" val="4"/>
</p:tagLst>
</file>

<file path=ppt/tags/tag509.xml><?xml version="1.0" encoding="utf-8"?>
<p:tagLst xmlns:a="http://schemas.openxmlformats.org/drawingml/2006/main" xmlns:r="http://schemas.openxmlformats.org/officeDocument/2006/relationships" xmlns:p="http://schemas.openxmlformats.org/presentationml/2006/main">
  <p:tag name="NUM" val="5"/>
</p:tagLst>
</file>

<file path=ppt/tags/tag51.xml><?xml version="1.0" encoding="utf-8"?>
<p:tagLst xmlns:a="http://schemas.openxmlformats.org/drawingml/2006/main" xmlns:r="http://schemas.openxmlformats.org/officeDocument/2006/relationships" xmlns:p="http://schemas.openxmlformats.org/presentationml/2006/main">
  <p:tag name="NUM" val="9"/>
</p:tagLst>
</file>

<file path=ppt/tags/tag510.xml><?xml version="1.0" encoding="utf-8"?>
<p:tagLst xmlns:a="http://schemas.openxmlformats.org/drawingml/2006/main" xmlns:r="http://schemas.openxmlformats.org/officeDocument/2006/relationships" xmlns:p="http://schemas.openxmlformats.org/presentationml/2006/main">
  <p:tag name="NUM" val="6"/>
</p:tagLst>
</file>

<file path=ppt/tags/tag511.xml><?xml version="1.0" encoding="utf-8"?>
<p:tagLst xmlns:a="http://schemas.openxmlformats.org/drawingml/2006/main" xmlns:r="http://schemas.openxmlformats.org/officeDocument/2006/relationships" xmlns:p="http://schemas.openxmlformats.org/presentationml/2006/main">
  <p:tag name="NUM" val="7"/>
</p:tagLst>
</file>

<file path=ppt/tags/tag512.xml><?xml version="1.0" encoding="utf-8"?>
<p:tagLst xmlns:a="http://schemas.openxmlformats.org/drawingml/2006/main" xmlns:r="http://schemas.openxmlformats.org/officeDocument/2006/relationships" xmlns:p="http://schemas.openxmlformats.org/presentationml/2006/main">
  <p:tag name="NUM" val="8"/>
</p:tagLst>
</file>

<file path=ppt/tags/tag513.xml><?xml version="1.0" encoding="utf-8"?>
<p:tagLst xmlns:a="http://schemas.openxmlformats.org/drawingml/2006/main" xmlns:r="http://schemas.openxmlformats.org/officeDocument/2006/relationships" xmlns:p="http://schemas.openxmlformats.org/presentationml/2006/main">
  <p:tag name="NUM" val="9"/>
</p:tagLst>
</file>

<file path=ppt/tags/tag514.xml><?xml version="1.0" encoding="utf-8"?>
<p:tagLst xmlns:a="http://schemas.openxmlformats.org/drawingml/2006/main" xmlns:r="http://schemas.openxmlformats.org/officeDocument/2006/relationships" xmlns:p="http://schemas.openxmlformats.org/presentationml/2006/main">
  <p:tag name="NUM" val="10"/>
</p:tagLst>
</file>

<file path=ppt/tags/tag515.xml><?xml version="1.0" encoding="utf-8"?>
<p:tagLst xmlns:a="http://schemas.openxmlformats.org/drawingml/2006/main" xmlns:r="http://schemas.openxmlformats.org/officeDocument/2006/relationships" xmlns:p="http://schemas.openxmlformats.org/presentationml/2006/main">
  <p:tag name="NUM" val="1"/>
</p:tagLst>
</file>

<file path=ppt/tags/tag516.xml><?xml version="1.0" encoding="utf-8"?>
<p:tagLst xmlns:a="http://schemas.openxmlformats.org/drawingml/2006/main" xmlns:r="http://schemas.openxmlformats.org/officeDocument/2006/relationships" xmlns:p="http://schemas.openxmlformats.org/presentationml/2006/main">
  <p:tag name="NUM" val="2"/>
</p:tagLst>
</file>

<file path=ppt/tags/tag517.xml><?xml version="1.0" encoding="utf-8"?>
<p:tagLst xmlns:a="http://schemas.openxmlformats.org/drawingml/2006/main" xmlns:r="http://schemas.openxmlformats.org/officeDocument/2006/relationships" xmlns:p="http://schemas.openxmlformats.org/presentationml/2006/main">
  <p:tag name="NUM" val="3"/>
</p:tagLst>
</file>

<file path=ppt/tags/tag518.xml><?xml version="1.0" encoding="utf-8"?>
<p:tagLst xmlns:a="http://schemas.openxmlformats.org/drawingml/2006/main" xmlns:r="http://schemas.openxmlformats.org/officeDocument/2006/relationships" xmlns:p="http://schemas.openxmlformats.org/presentationml/2006/main">
  <p:tag name="NUM" val="4"/>
</p:tagLst>
</file>

<file path=ppt/tags/tag519.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10"/>
</p:tagLst>
</file>

<file path=ppt/tags/tag520.xml><?xml version="1.0" encoding="utf-8"?>
<p:tagLst xmlns:a="http://schemas.openxmlformats.org/drawingml/2006/main" xmlns:r="http://schemas.openxmlformats.org/officeDocument/2006/relationships" xmlns:p="http://schemas.openxmlformats.org/presentationml/2006/main">
  <p:tag name="NUM" val="1"/>
</p:tagLst>
</file>

<file path=ppt/tags/tag521.xml><?xml version="1.0" encoding="utf-8"?>
<p:tagLst xmlns:a="http://schemas.openxmlformats.org/drawingml/2006/main" xmlns:r="http://schemas.openxmlformats.org/officeDocument/2006/relationships" xmlns:p="http://schemas.openxmlformats.org/presentationml/2006/main">
  <p:tag name="NUM" val="2"/>
</p:tagLst>
</file>

<file path=ppt/tags/tag522.xml><?xml version="1.0" encoding="utf-8"?>
<p:tagLst xmlns:a="http://schemas.openxmlformats.org/drawingml/2006/main" xmlns:r="http://schemas.openxmlformats.org/officeDocument/2006/relationships" xmlns:p="http://schemas.openxmlformats.org/presentationml/2006/main">
  <p:tag name="NUM" val="3"/>
</p:tagLst>
</file>

<file path=ppt/tags/tag523.xml><?xml version="1.0" encoding="utf-8"?>
<p:tagLst xmlns:a="http://schemas.openxmlformats.org/drawingml/2006/main" xmlns:r="http://schemas.openxmlformats.org/officeDocument/2006/relationships" xmlns:p="http://schemas.openxmlformats.org/presentationml/2006/main">
  <p:tag name="NUM" val="4"/>
</p:tagLst>
</file>

<file path=ppt/tags/tag524.xml><?xml version="1.0" encoding="utf-8"?>
<p:tagLst xmlns:a="http://schemas.openxmlformats.org/drawingml/2006/main" xmlns:r="http://schemas.openxmlformats.org/officeDocument/2006/relationships" xmlns:p="http://schemas.openxmlformats.org/presentationml/2006/main">
  <p:tag name="NUM" val="5"/>
</p:tagLst>
</file>

<file path=ppt/tags/tag525.xml><?xml version="1.0" encoding="utf-8"?>
<p:tagLst xmlns:a="http://schemas.openxmlformats.org/drawingml/2006/main" xmlns:r="http://schemas.openxmlformats.org/officeDocument/2006/relationships" xmlns:p="http://schemas.openxmlformats.org/presentationml/2006/main">
  <p:tag name="NUM" val="6"/>
</p:tagLst>
</file>

<file path=ppt/tags/tag526.xml><?xml version="1.0" encoding="utf-8"?>
<p:tagLst xmlns:a="http://schemas.openxmlformats.org/drawingml/2006/main" xmlns:r="http://schemas.openxmlformats.org/officeDocument/2006/relationships" xmlns:p="http://schemas.openxmlformats.org/presentationml/2006/main">
  <p:tag name="NUM" val="7"/>
</p:tagLst>
</file>

<file path=ppt/tags/tag527.xml><?xml version="1.0" encoding="utf-8"?>
<p:tagLst xmlns:a="http://schemas.openxmlformats.org/drawingml/2006/main" xmlns:r="http://schemas.openxmlformats.org/officeDocument/2006/relationships" xmlns:p="http://schemas.openxmlformats.org/presentationml/2006/main">
  <p:tag name="NUM" val="8"/>
</p:tagLst>
</file>

<file path=ppt/tags/tag528.xml><?xml version="1.0" encoding="utf-8"?>
<p:tagLst xmlns:a="http://schemas.openxmlformats.org/drawingml/2006/main" xmlns:r="http://schemas.openxmlformats.org/officeDocument/2006/relationships" xmlns:p="http://schemas.openxmlformats.org/presentationml/2006/main">
  <p:tag name="NUM" val="1"/>
</p:tagLst>
</file>

<file path=ppt/tags/tag529.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30.xml><?xml version="1.0" encoding="utf-8"?>
<p:tagLst xmlns:a="http://schemas.openxmlformats.org/drawingml/2006/main" xmlns:r="http://schemas.openxmlformats.org/officeDocument/2006/relationships" xmlns:p="http://schemas.openxmlformats.org/presentationml/2006/main">
  <p:tag name="NUM" val="3"/>
</p:tagLst>
</file>

<file path=ppt/tags/tag531.xml><?xml version="1.0" encoding="utf-8"?>
<p:tagLst xmlns:a="http://schemas.openxmlformats.org/drawingml/2006/main" xmlns:r="http://schemas.openxmlformats.org/officeDocument/2006/relationships" xmlns:p="http://schemas.openxmlformats.org/presentationml/2006/main">
  <p:tag name="NUM" val="4"/>
</p:tagLst>
</file>

<file path=ppt/tags/tag532.xml><?xml version="1.0" encoding="utf-8"?>
<p:tagLst xmlns:a="http://schemas.openxmlformats.org/drawingml/2006/main" xmlns:r="http://schemas.openxmlformats.org/officeDocument/2006/relationships" xmlns:p="http://schemas.openxmlformats.org/presentationml/2006/main">
  <p:tag name="NUM" val="5"/>
</p:tagLst>
</file>

<file path=ppt/tags/tag533.xml><?xml version="1.0" encoding="utf-8"?>
<p:tagLst xmlns:a="http://schemas.openxmlformats.org/drawingml/2006/main" xmlns:r="http://schemas.openxmlformats.org/officeDocument/2006/relationships" xmlns:p="http://schemas.openxmlformats.org/presentationml/2006/main">
  <p:tag name="NUM" val="6"/>
</p:tagLst>
</file>

<file path=ppt/tags/tag534.xml><?xml version="1.0" encoding="utf-8"?>
<p:tagLst xmlns:a="http://schemas.openxmlformats.org/drawingml/2006/main" xmlns:r="http://schemas.openxmlformats.org/officeDocument/2006/relationships" xmlns:p="http://schemas.openxmlformats.org/presentationml/2006/main">
  <p:tag name="NUM" val="7"/>
</p:tagLst>
</file>

<file path=ppt/tags/tag535.xml><?xml version="1.0" encoding="utf-8"?>
<p:tagLst xmlns:a="http://schemas.openxmlformats.org/drawingml/2006/main" xmlns:r="http://schemas.openxmlformats.org/officeDocument/2006/relationships" xmlns:p="http://schemas.openxmlformats.org/presentationml/2006/main">
  <p:tag name="NUM" val="8"/>
</p:tagLst>
</file>

<file path=ppt/tags/tag536.xml><?xml version="1.0" encoding="utf-8"?>
<p:tagLst xmlns:a="http://schemas.openxmlformats.org/drawingml/2006/main" xmlns:r="http://schemas.openxmlformats.org/officeDocument/2006/relationships" xmlns:p="http://schemas.openxmlformats.org/presentationml/2006/main">
  <p:tag name="NUM" val="9"/>
</p:tagLst>
</file>

<file path=ppt/tags/tag537.xml><?xml version="1.0" encoding="utf-8"?>
<p:tagLst xmlns:a="http://schemas.openxmlformats.org/drawingml/2006/main" xmlns:r="http://schemas.openxmlformats.org/officeDocument/2006/relationships" xmlns:p="http://schemas.openxmlformats.org/presentationml/2006/main">
  <p:tag name="NUM" val="1"/>
</p:tagLst>
</file>

<file path=ppt/tags/tag538.xml><?xml version="1.0" encoding="utf-8"?>
<p:tagLst xmlns:a="http://schemas.openxmlformats.org/drawingml/2006/main" xmlns:r="http://schemas.openxmlformats.org/officeDocument/2006/relationships" xmlns:p="http://schemas.openxmlformats.org/presentationml/2006/main">
  <p:tag name="NUM" val="2"/>
</p:tagLst>
</file>

<file path=ppt/tags/tag539.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12"/>
</p:tagLst>
</file>

<file path=ppt/tags/tag540.xml><?xml version="1.0" encoding="utf-8"?>
<p:tagLst xmlns:a="http://schemas.openxmlformats.org/drawingml/2006/main" xmlns:r="http://schemas.openxmlformats.org/officeDocument/2006/relationships" xmlns:p="http://schemas.openxmlformats.org/presentationml/2006/main">
  <p:tag name="NUM" val="4"/>
</p:tagLst>
</file>

<file path=ppt/tags/tag541.xml><?xml version="1.0" encoding="utf-8"?>
<p:tagLst xmlns:a="http://schemas.openxmlformats.org/drawingml/2006/main" xmlns:r="http://schemas.openxmlformats.org/officeDocument/2006/relationships" xmlns:p="http://schemas.openxmlformats.org/presentationml/2006/main">
  <p:tag name="NUM" val="5"/>
</p:tagLst>
</file>

<file path=ppt/tags/tag542.xml><?xml version="1.0" encoding="utf-8"?>
<p:tagLst xmlns:a="http://schemas.openxmlformats.org/drawingml/2006/main" xmlns:r="http://schemas.openxmlformats.org/officeDocument/2006/relationships" xmlns:p="http://schemas.openxmlformats.org/presentationml/2006/main">
  <p:tag name="NUM" val="1"/>
</p:tagLst>
</file>

<file path=ppt/tags/tag543.xml><?xml version="1.0" encoding="utf-8"?>
<p:tagLst xmlns:a="http://schemas.openxmlformats.org/drawingml/2006/main" xmlns:r="http://schemas.openxmlformats.org/officeDocument/2006/relationships" xmlns:p="http://schemas.openxmlformats.org/presentationml/2006/main">
  <p:tag name="NUM" val="2"/>
</p:tagLst>
</file>

<file path=ppt/tags/tag544.xml><?xml version="1.0" encoding="utf-8"?>
<p:tagLst xmlns:a="http://schemas.openxmlformats.org/drawingml/2006/main" xmlns:r="http://schemas.openxmlformats.org/officeDocument/2006/relationships" xmlns:p="http://schemas.openxmlformats.org/presentationml/2006/main">
  <p:tag name="NUM" val="3"/>
</p:tagLst>
</file>

<file path=ppt/tags/tag545.xml><?xml version="1.0" encoding="utf-8"?>
<p:tagLst xmlns:a="http://schemas.openxmlformats.org/drawingml/2006/main" xmlns:r="http://schemas.openxmlformats.org/officeDocument/2006/relationships" xmlns:p="http://schemas.openxmlformats.org/presentationml/2006/main">
  <p:tag name="NUM" val="4"/>
</p:tagLst>
</file>

<file path=ppt/tags/tag546.xml><?xml version="1.0" encoding="utf-8"?>
<p:tagLst xmlns:a="http://schemas.openxmlformats.org/drawingml/2006/main" xmlns:r="http://schemas.openxmlformats.org/officeDocument/2006/relationships" xmlns:p="http://schemas.openxmlformats.org/presentationml/2006/main">
  <p:tag name="NUM" val="5"/>
</p:tagLst>
</file>

<file path=ppt/tags/tag547.xml><?xml version="1.0" encoding="utf-8"?>
<p:tagLst xmlns:a="http://schemas.openxmlformats.org/drawingml/2006/main" xmlns:r="http://schemas.openxmlformats.org/officeDocument/2006/relationships" xmlns:p="http://schemas.openxmlformats.org/presentationml/2006/main">
  <p:tag name="NUM" val="6"/>
</p:tagLst>
</file>

<file path=ppt/tags/tag548.xml><?xml version="1.0" encoding="utf-8"?>
<p:tagLst xmlns:a="http://schemas.openxmlformats.org/drawingml/2006/main" xmlns:r="http://schemas.openxmlformats.org/officeDocument/2006/relationships" xmlns:p="http://schemas.openxmlformats.org/presentationml/2006/main">
  <p:tag name="NUM" val="7"/>
</p:tagLst>
</file>

<file path=ppt/tags/tag549.xml><?xml version="1.0" encoding="utf-8"?>
<p:tagLst xmlns:a="http://schemas.openxmlformats.org/drawingml/2006/main" xmlns:r="http://schemas.openxmlformats.org/officeDocument/2006/relationships" xmlns:p="http://schemas.openxmlformats.org/presentationml/2006/main">
  <p:tag name="NUM" val="8"/>
</p:tagLst>
</file>

<file path=ppt/tags/tag55.xml><?xml version="1.0" encoding="utf-8"?>
<p:tagLst xmlns:a="http://schemas.openxmlformats.org/drawingml/2006/main" xmlns:r="http://schemas.openxmlformats.org/officeDocument/2006/relationships" xmlns:p="http://schemas.openxmlformats.org/presentationml/2006/main">
  <p:tag name="NUM" val="13"/>
</p:tagLst>
</file>

<file path=ppt/tags/tag550.xml><?xml version="1.0" encoding="utf-8"?>
<p:tagLst xmlns:a="http://schemas.openxmlformats.org/drawingml/2006/main" xmlns:r="http://schemas.openxmlformats.org/officeDocument/2006/relationships" xmlns:p="http://schemas.openxmlformats.org/presentationml/2006/main">
  <p:tag name="NUM" val="1"/>
</p:tagLst>
</file>

<file path=ppt/tags/tag551.xml><?xml version="1.0" encoding="utf-8"?>
<p:tagLst xmlns:a="http://schemas.openxmlformats.org/drawingml/2006/main" xmlns:r="http://schemas.openxmlformats.org/officeDocument/2006/relationships" xmlns:p="http://schemas.openxmlformats.org/presentationml/2006/main">
  <p:tag name="NUM" val="2"/>
</p:tagLst>
</file>

<file path=ppt/tags/tag552.xml><?xml version="1.0" encoding="utf-8"?>
<p:tagLst xmlns:a="http://schemas.openxmlformats.org/drawingml/2006/main" xmlns:r="http://schemas.openxmlformats.org/officeDocument/2006/relationships" xmlns:p="http://schemas.openxmlformats.org/presentationml/2006/main">
  <p:tag name="NUM" val="3"/>
</p:tagLst>
</file>

<file path=ppt/tags/tag553.xml><?xml version="1.0" encoding="utf-8"?>
<p:tagLst xmlns:a="http://schemas.openxmlformats.org/drawingml/2006/main" xmlns:r="http://schemas.openxmlformats.org/officeDocument/2006/relationships" xmlns:p="http://schemas.openxmlformats.org/presentationml/2006/main">
  <p:tag name="NUM" val="4"/>
</p:tagLst>
</file>

<file path=ppt/tags/tag554.xml><?xml version="1.0" encoding="utf-8"?>
<p:tagLst xmlns:a="http://schemas.openxmlformats.org/drawingml/2006/main" xmlns:r="http://schemas.openxmlformats.org/officeDocument/2006/relationships" xmlns:p="http://schemas.openxmlformats.org/presentationml/2006/main">
  <p:tag name="NUM" val="5"/>
</p:tagLst>
</file>

<file path=ppt/tags/tag555.xml><?xml version="1.0" encoding="utf-8"?>
<p:tagLst xmlns:a="http://schemas.openxmlformats.org/drawingml/2006/main" xmlns:r="http://schemas.openxmlformats.org/officeDocument/2006/relationships" xmlns:p="http://schemas.openxmlformats.org/presentationml/2006/main">
  <p:tag name="NUM" val="6"/>
</p:tagLst>
</file>

<file path=ppt/tags/tag556.xml><?xml version="1.0" encoding="utf-8"?>
<p:tagLst xmlns:a="http://schemas.openxmlformats.org/drawingml/2006/main" xmlns:r="http://schemas.openxmlformats.org/officeDocument/2006/relationships" xmlns:p="http://schemas.openxmlformats.org/presentationml/2006/main">
  <p:tag name="NUM" val="7"/>
</p:tagLst>
</file>

<file path=ppt/tags/tag557.xml><?xml version="1.0" encoding="utf-8"?>
<p:tagLst xmlns:a="http://schemas.openxmlformats.org/drawingml/2006/main" xmlns:r="http://schemas.openxmlformats.org/officeDocument/2006/relationships" xmlns:p="http://schemas.openxmlformats.org/presentationml/2006/main">
  <p:tag name="NUM" val="8"/>
</p:tagLst>
</file>

<file path=ppt/tags/tag558.xml><?xml version="1.0" encoding="utf-8"?>
<p:tagLst xmlns:a="http://schemas.openxmlformats.org/drawingml/2006/main" xmlns:r="http://schemas.openxmlformats.org/officeDocument/2006/relationships" xmlns:p="http://schemas.openxmlformats.org/presentationml/2006/main">
  <p:tag name="NUM" val="9"/>
</p:tagLst>
</file>

<file path=ppt/tags/tag559.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14"/>
</p:tagLst>
</file>

<file path=ppt/tags/tag560.xml><?xml version="1.0" encoding="utf-8"?>
<p:tagLst xmlns:a="http://schemas.openxmlformats.org/drawingml/2006/main" xmlns:r="http://schemas.openxmlformats.org/officeDocument/2006/relationships" xmlns:p="http://schemas.openxmlformats.org/presentationml/2006/main">
  <p:tag name="NUM" val="2"/>
</p:tagLst>
</file>

<file path=ppt/tags/tag561.xml><?xml version="1.0" encoding="utf-8"?>
<p:tagLst xmlns:a="http://schemas.openxmlformats.org/drawingml/2006/main" xmlns:r="http://schemas.openxmlformats.org/officeDocument/2006/relationships" xmlns:p="http://schemas.openxmlformats.org/presentationml/2006/main">
  <p:tag name="NUM" val="3"/>
</p:tagLst>
</file>

<file path=ppt/tags/tag562.xml><?xml version="1.0" encoding="utf-8"?>
<p:tagLst xmlns:a="http://schemas.openxmlformats.org/drawingml/2006/main" xmlns:r="http://schemas.openxmlformats.org/officeDocument/2006/relationships" xmlns:p="http://schemas.openxmlformats.org/presentationml/2006/main">
  <p:tag name="NUM" val="4"/>
</p:tagLst>
</file>

<file path=ppt/tags/tag563.xml><?xml version="1.0" encoding="utf-8"?>
<p:tagLst xmlns:a="http://schemas.openxmlformats.org/drawingml/2006/main" xmlns:r="http://schemas.openxmlformats.org/officeDocument/2006/relationships" xmlns:p="http://schemas.openxmlformats.org/presentationml/2006/main">
  <p:tag name="NUM" val="5"/>
</p:tagLst>
</file>

<file path=ppt/tags/tag564.xml><?xml version="1.0" encoding="utf-8"?>
<p:tagLst xmlns:a="http://schemas.openxmlformats.org/drawingml/2006/main" xmlns:r="http://schemas.openxmlformats.org/officeDocument/2006/relationships" xmlns:p="http://schemas.openxmlformats.org/presentationml/2006/main">
  <p:tag name="NUM" val="1"/>
</p:tagLst>
</file>

<file path=ppt/tags/tag565.xml><?xml version="1.0" encoding="utf-8"?>
<p:tagLst xmlns:a="http://schemas.openxmlformats.org/drawingml/2006/main" xmlns:r="http://schemas.openxmlformats.org/officeDocument/2006/relationships" xmlns:p="http://schemas.openxmlformats.org/presentationml/2006/main">
  <p:tag name="NUM" val="2"/>
</p:tagLst>
</file>

<file path=ppt/tags/tag566.xml><?xml version="1.0" encoding="utf-8"?>
<p:tagLst xmlns:a="http://schemas.openxmlformats.org/drawingml/2006/main" xmlns:r="http://schemas.openxmlformats.org/officeDocument/2006/relationships" xmlns:p="http://schemas.openxmlformats.org/presentationml/2006/main">
  <p:tag name="NUM" val="3"/>
</p:tagLst>
</file>

<file path=ppt/tags/tag567.xml><?xml version="1.0" encoding="utf-8"?>
<p:tagLst xmlns:a="http://schemas.openxmlformats.org/drawingml/2006/main" xmlns:r="http://schemas.openxmlformats.org/officeDocument/2006/relationships" xmlns:p="http://schemas.openxmlformats.org/presentationml/2006/main">
  <p:tag name="NUM" val="4"/>
</p:tagLst>
</file>

<file path=ppt/tags/tag568.xml><?xml version="1.0" encoding="utf-8"?>
<p:tagLst xmlns:a="http://schemas.openxmlformats.org/drawingml/2006/main" xmlns:r="http://schemas.openxmlformats.org/officeDocument/2006/relationships" xmlns:p="http://schemas.openxmlformats.org/presentationml/2006/main">
  <p:tag name="NUM" val="5"/>
</p:tagLst>
</file>

<file path=ppt/tags/tag569.xml><?xml version="1.0" encoding="utf-8"?>
<p:tagLst xmlns:a="http://schemas.openxmlformats.org/drawingml/2006/main" xmlns:r="http://schemas.openxmlformats.org/officeDocument/2006/relationships" xmlns:p="http://schemas.openxmlformats.org/presentationml/2006/main">
  <p:tag name="NUM" val="6"/>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70.xml><?xml version="1.0" encoding="utf-8"?>
<p:tagLst xmlns:a="http://schemas.openxmlformats.org/drawingml/2006/main" xmlns:r="http://schemas.openxmlformats.org/officeDocument/2006/relationships" xmlns:p="http://schemas.openxmlformats.org/presentationml/2006/main">
  <p:tag name="NUM" val="7"/>
</p:tagLst>
</file>

<file path=ppt/tags/tag571.xml><?xml version="1.0" encoding="utf-8"?>
<p:tagLst xmlns:a="http://schemas.openxmlformats.org/drawingml/2006/main" xmlns:r="http://schemas.openxmlformats.org/officeDocument/2006/relationships" xmlns:p="http://schemas.openxmlformats.org/presentationml/2006/main">
  <p:tag name="NUM" val="8"/>
</p:tagLst>
</file>

<file path=ppt/tags/tag572.xml><?xml version="1.0" encoding="utf-8"?>
<p:tagLst xmlns:a="http://schemas.openxmlformats.org/drawingml/2006/main" xmlns:r="http://schemas.openxmlformats.org/officeDocument/2006/relationships" xmlns:p="http://schemas.openxmlformats.org/presentationml/2006/main">
  <p:tag name="NUM" val="1"/>
</p:tagLst>
</file>

<file path=ppt/tags/tag573.xml><?xml version="1.0" encoding="utf-8"?>
<p:tagLst xmlns:a="http://schemas.openxmlformats.org/drawingml/2006/main" xmlns:r="http://schemas.openxmlformats.org/officeDocument/2006/relationships" xmlns:p="http://schemas.openxmlformats.org/presentationml/2006/main">
  <p:tag name="NUM" val="2"/>
</p:tagLst>
</file>

<file path=ppt/tags/tag574.xml><?xml version="1.0" encoding="utf-8"?>
<p:tagLst xmlns:a="http://schemas.openxmlformats.org/drawingml/2006/main" xmlns:r="http://schemas.openxmlformats.org/officeDocument/2006/relationships" xmlns:p="http://schemas.openxmlformats.org/presentationml/2006/main">
  <p:tag name="NUM" val="3"/>
</p:tagLst>
</file>

<file path=ppt/tags/tag575.xml><?xml version="1.0" encoding="utf-8"?>
<p:tagLst xmlns:a="http://schemas.openxmlformats.org/drawingml/2006/main" xmlns:r="http://schemas.openxmlformats.org/officeDocument/2006/relationships" xmlns:p="http://schemas.openxmlformats.org/presentationml/2006/main">
  <p:tag name="NUM" val="4"/>
</p:tagLst>
</file>

<file path=ppt/tags/tag576.xml><?xml version="1.0" encoding="utf-8"?>
<p:tagLst xmlns:a="http://schemas.openxmlformats.org/drawingml/2006/main" xmlns:r="http://schemas.openxmlformats.org/officeDocument/2006/relationships" xmlns:p="http://schemas.openxmlformats.org/presentationml/2006/main">
  <p:tag name="NUM" val="5"/>
</p:tagLst>
</file>

<file path=ppt/tags/tag577.xml><?xml version="1.0" encoding="utf-8"?>
<p:tagLst xmlns:a="http://schemas.openxmlformats.org/drawingml/2006/main" xmlns:r="http://schemas.openxmlformats.org/officeDocument/2006/relationships" xmlns:p="http://schemas.openxmlformats.org/presentationml/2006/main">
  <p:tag name="NUM" val="6"/>
</p:tagLst>
</file>

<file path=ppt/tags/tag578.xml><?xml version="1.0" encoding="utf-8"?>
<p:tagLst xmlns:a="http://schemas.openxmlformats.org/drawingml/2006/main" xmlns:r="http://schemas.openxmlformats.org/officeDocument/2006/relationships" xmlns:p="http://schemas.openxmlformats.org/presentationml/2006/main">
  <p:tag name="NUM" val="7"/>
</p:tagLst>
</file>

<file path=ppt/tags/tag579.xml><?xml version="1.0" encoding="utf-8"?>
<p:tagLst xmlns:a="http://schemas.openxmlformats.org/drawingml/2006/main" xmlns:r="http://schemas.openxmlformats.org/officeDocument/2006/relationships" xmlns:p="http://schemas.openxmlformats.org/presentationml/2006/main">
  <p:tag name="NUM" val="8"/>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80.xml><?xml version="1.0" encoding="utf-8"?>
<p:tagLst xmlns:a="http://schemas.openxmlformats.org/drawingml/2006/main" xmlns:r="http://schemas.openxmlformats.org/officeDocument/2006/relationships" xmlns:p="http://schemas.openxmlformats.org/presentationml/2006/main">
  <p:tag name="NUM" val="9"/>
</p:tagLst>
</file>

<file path=ppt/tags/tag581.xml><?xml version="1.0" encoding="utf-8"?>
<p:tagLst xmlns:a="http://schemas.openxmlformats.org/drawingml/2006/main" xmlns:r="http://schemas.openxmlformats.org/officeDocument/2006/relationships" xmlns:p="http://schemas.openxmlformats.org/presentationml/2006/main">
  <p:tag name="NUM" val="1"/>
</p:tagLst>
</file>

<file path=ppt/tags/tag582.xml><?xml version="1.0" encoding="utf-8"?>
<p:tagLst xmlns:a="http://schemas.openxmlformats.org/drawingml/2006/main" xmlns:r="http://schemas.openxmlformats.org/officeDocument/2006/relationships" xmlns:p="http://schemas.openxmlformats.org/presentationml/2006/main">
  <p:tag name="NUM" val="2"/>
</p:tagLst>
</file>

<file path=ppt/tags/tag583.xml><?xml version="1.0" encoding="utf-8"?>
<p:tagLst xmlns:a="http://schemas.openxmlformats.org/drawingml/2006/main" xmlns:r="http://schemas.openxmlformats.org/officeDocument/2006/relationships" xmlns:p="http://schemas.openxmlformats.org/presentationml/2006/main">
  <p:tag name="NUM" val="3"/>
</p:tagLst>
</file>

<file path=ppt/tags/tag584.xml><?xml version="1.0" encoding="utf-8"?>
<p:tagLst xmlns:a="http://schemas.openxmlformats.org/drawingml/2006/main" xmlns:r="http://schemas.openxmlformats.org/officeDocument/2006/relationships" xmlns:p="http://schemas.openxmlformats.org/presentationml/2006/main">
  <p:tag name="NUM" val="4"/>
</p:tagLst>
</file>

<file path=ppt/tags/tag585.xml><?xml version="1.0" encoding="utf-8"?>
<p:tagLst xmlns:a="http://schemas.openxmlformats.org/drawingml/2006/main" xmlns:r="http://schemas.openxmlformats.org/officeDocument/2006/relationships" xmlns:p="http://schemas.openxmlformats.org/presentationml/2006/main">
  <p:tag name="NUM" val="5"/>
</p:tagLst>
</file>

<file path=ppt/tags/tag586.xml><?xml version="1.0" encoding="utf-8"?>
<p:tagLst xmlns:a="http://schemas.openxmlformats.org/drawingml/2006/main" xmlns:r="http://schemas.openxmlformats.org/officeDocument/2006/relationships" xmlns:p="http://schemas.openxmlformats.org/presentationml/2006/main">
  <p:tag name="NUM" val="6"/>
</p:tagLst>
</file>

<file path=ppt/tags/tag587.xml><?xml version="1.0" encoding="utf-8"?>
<p:tagLst xmlns:a="http://schemas.openxmlformats.org/drawingml/2006/main" xmlns:r="http://schemas.openxmlformats.org/officeDocument/2006/relationships" xmlns:p="http://schemas.openxmlformats.org/presentationml/2006/main">
  <p:tag name="NUM" val="7"/>
</p:tagLst>
</file>

<file path=ppt/tags/tag588.xml><?xml version="1.0" encoding="utf-8"?>
<p:tagLst xmlns:a="http://schemas.openxmlformats.org/drawingml/2006/main" xmlns:r="http://schemas.openxmlformats.org/officeDocument/2006/relationships" xmlns:p="http://schemas.openxmlformats.org/presentationml/2006/main">
  <p:tag name="NUM" val="8"/>
</p:tagLst>
</file>

<file path=ppt/tags/tag589.xml><?xml version="1.0" encoding="utf-8"?>
<p:tagLst xmlns:a="http://schemas.openxmlformats.org/drawingml/2006/main" xmlns:r="http://schemas.openxmlformats.org/officeDocument/2006/relationships" xmlns:p="http://schemas.openxmlformats.org/presentationml/2006/main">
  <p:tag name="NUM" val="9"/>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590.xml><?xml version="1.0" encoding="utf-8"?>
<p:tagLst xmlns:a="http://schemas.openxmlformats.org/drawingml/2006/main" xmlns:r="http://schemas.openxmlformats.org/officeDocument/2006/relationships" xmlns:p="http://schemas.openxmlformats.org/presentationml/2006/main">
  <p:tag name="NUM" val="10"/>
</p:tagLst>
</file>

<file path=ppt/tags/tag591.xml><?xml version="1.0" encoding="utf-8"?>
<p:tagLst xmlns:a="http://schemas.openxmlformats.org/drawingml/2006/main" xmlns:r="http://schemas.openxmlformats.org/officeDocument/2006/relationships" xmlns:p="http://schemas.openxmlformats.org/presentationml/2006/main">
  <p:tag name="NUM" val="11"/>
</p:tagLst>
</file>

<file path=ppt/tags/tag592.xml><?xml version="1.0" encoding="utf-8"?>
<p:tagLst xmlns:a="http://schemas.openxmlformats.org/drawingml/2006/main" xmlns:r="http://schemas.openxmlformats.org/officeDocument/2006/relationships" xmlns:p="http://schemas.openxmlformats.org/presentationml/2006/main">
  <p:tag name="NUM" val="1"/>
</p:tagLst>
</file>

<file path=ppt/tags/tag593.xml><?xml version="1.0" encoding="utf-8"?>
<p:tagLst xmlns:a="http://schemas.openxmlformats.org/drawingml/2006/main" xmlns:r="http://schemas.openxmlformats.org/officeDocument/2006/relationships" xmlns:p="http://schemas.openxmlformats.org/presentationml/2006/main">
  <p:tag name="NUM" val="2"/>
</p:tagLst>
</file>

<file path=ppt/tags/tag594.xml><?xml version="1.0" encoding="utf-8"?>
<p:tagLst xmlns:a="http://schemas.openxmlformats.org/drawingml/2006/main" xmlns:r="http://schemas.openxmlformats.org/officeDocument/2006/relationships" xmlns:p="http://schemas.openxmlformats.org/presentationml/2006/main">
  <p:tag name="NUM" val="3"/>
</p:tagLst>
</file>

<file path=ppt/tags/tag595.xml><?xml version="1.0" encoding="utf-8"?>
<p:tagLst xmlns:a="http://schemas.openxmlformats.org/drawingml/2006/main" xmlns:r="http://schemas.openxmlformats.org/officeDocument/2006/relationships" xmlns:p="http://schemas.openxmlformats.org/presentationml/2006/main">
  <p:tag name="NUM" val="4"/>
</p:tagLst>
</file>

<file path=ppt/tags/tag596.xml><?xml version="1.0" encoding="utf-8"?>
<p:tagLst xmlns:a="http://schemas.openxmlformats.org/drawingml/2006/main" xmlns:r="http://schemas.openxmlformats.org/officeDocument/2006/relationships" xmlns:p="http://schemas.openxmlformats.org/presentationml/2006/main">
  <p:tag name="NUM" val="5"/>
</p:tagLst>
</file>

<file path=ppt/tags/tag597.xml><?xml version="1.0" encoding="utf-8"?>
<p:tagLst xmlns:a="http://schemas.openxmlformats.org/drawingml/2006/main" xmlns:r="http://schemas.openxmlformats.org/officeDocument/2006/relationships" xmlns:p="http://schemas.openxmlformats.org/presentationml/2006/main">
  <p:tag name="NUM" val="6"/>
</p:tagLst>
</file>

<file path=ppt/tags/tag598.xml><?xml version="1.0" encoding="utf-8"?>
<p:tagLst xmlns:a="http://schemas.openxmlformats.org/drawingml/2006/main" xmlns:r="http://schemas.openxmlformats.org/officeDocument/2006/relationships" xmlns:p="http://schemas.openxmlformats.org/presentationml/2006/main">
  <p:tag name="NUM" val="7"/>
</p:tagLst>
</file>

<file path=ppt/tags/tag599.xml><?xml version="1.0" encoding="utf-8"?>
<p:tagLst xmlns:a="http://schemas.openxmlformats.org/drawingml/2006/main" xmlns:r="http://schemas.openxmlformats.org/officeDocument/2006/relationships" xmlns:p="http://schemas.openxmlformats.org/presentationml/2006/main">
  <p:tag name="NUM" val="8"/>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00.xml><?xml version="1.0" encoding="utf-8"?>
<p:tagLst xmlns:a="http://schemas.openxmlformats.org/drawingml/2006/main" xmlns:r="http://schemas.openxmlformats.org/officeDocument/2006/relationships" xmlns:p="http://schemas.openxmlformats.org/presentationml/2006/main">
  <p:tag name="NUM" val="9"/>
</p:tagLst>
</file>

<file path=ppt/tags/tag601.xml><?xml version="1.0" encoding="utf-8"?>
<p:tagLst xmlns:a="http://schemas.openxmlformats.org/drawingml/2006/main" xmlns:r="http://schemas.openxmlformats.org/officeDocument/2006/relationships" xmlns:p="http://schemas.openxmlformats.org/presentationml/2006/main">
  <p:tag name="NUM" val="10"/>
</p:tagLst>
</file>

<file path=ppt/tags/tag602.xml><?xml version="1.0" encoding="utf-8"?>
<p:tagLst xmlns:a="http://schemas.openxmlformats.org/drawingml/2006/main" xmlns:r="http://schemas.openxmlformats.org/officeDocument/2006/relationships" xmlns:p="http://schemas.openxmlformats.org/presentationml/2006/main">
  <p:tag name="NUM" val="11"/>
</p:tagLst>
</file>

<file path=ppt/tags/tag603.xml><?xml version="1.0" encoding="utf-8"?>
<p:tagLst xmlns:a="http://schemas.openxmlformats.org/drawingml/2006/main" xmlns:r="http://schemas.openxmlformats.org/officeDocument/2006/relationships" xmlns:p="http://schemas.openxmlformats.org/presentationml/2006/main">
  <p:tag name="NUM" val="1"/>
</p:tagLst>
</file>

<file path=ppt/tags/tag604.xml><?xml version="1.0" encoding="utf-8"?>
<p:tagLst xmlns:a="http://schemas.openxmlformats.org/drawingml/2006/main" xmlns:r="http://schemas.openxmlformats.org/officeDocument/2006/relationships" xmlns:p="http://schemas.openxmlformats.org/presentationml/2006/main">
  <p:tag name="NUM" val="2"/>
</p:tagLst>
</file>

<file path=ppt/tags/tag605.xml><?xml version="1.0" encoding="utf-8"?>
<p:tagLst xmlns:a="http://schemas.openxmlformats.org/drawingml/2006/main" xmlns:r="http://schemas.openxmlformats.org/officeDocument/2006/relationships" xmlns:p="http://schemas.openxmlformats.org/presentationml/2006/main">
  <p:tag name="NUM" val="3"/>
</p:tagLst>
</file>

<file path=ppt/tags/tag606.xml><?xml version="1.0" encoding="utf-8"?>
<p:tagLst xmlns:a="http://schemas.openxmlformats.org/drawingml/2006/main" xmlns:r="http://schemas.openxmlformats.org/officeDocument/2006/relationships" xmlns:p="http://schemas.openxmlformats.org/presentationml/2006/main">
  <p:tag name="NUM" val="4"/>
</p:tagLst>
</file>

<file path=ppt/tags/tag607.xml><?xml version="1.0" encoding="utf-8"?>
<p:tagLst xmlns:a="http://schemas.openxmlformats.org/drawingml/2006/main" xmlns:r="http://schemas.openxmlformats.org/officeDocument/2006/relationships" xmlns:p="http://schemas.openxmlformats.org/presentationml/2006/main">
  <p:tag name="NUM" val="5"/>
</p:tagLst>
</file>

<file path=ppt/tags/tag608.xml><?xml version="1.0" encoding="utf-8"?>
<p:tagLst xmlns:a="http://schemas.openxmlformats.org/drawingml/2006/main" xmlns:r="http://schemas.openxmlformats.org/officeDocument/2006/relationships" xmlns:p="http://schemas.openxmlformats.org/presentationml/2006/main">
  <p:tag name="NUM" val="6"/>
</p:tagLst>
</file>

<file path=ppt/tags/tag609.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10.xml><?xml version="1.0" encoding="utf-8"?>
<p:tagLst xmlns:a="http://schemas.openxmlformats.org/drawingml/2006/main" xmlns:r="http://schemas.openxmlformats.org/officeDocument/2006/relationships" xmlns:p="http://schemas.openxmlformats.org/presentationml/2006/main">
  <p:tag name="NUM" val="8"/>
</p:tagLst>
</file>

<file path=ppt/tags/tag611.xml><?xml version="1.0" encoding="utf-8"?>
<p:tagLst xmlns:a="http://schemas.openxmlformats.org/drawingml/2006/main" xmlns:r="http://schemas.openxmlformats.org/officeDocument/2006/relationships" xmlns:p="http://schemas.openxmlformats.org/presentationml/2006/main">
  <p:tag name="NUM" val="9"/>
</p:tagLst>
</file>

<file path=ppt/tags/tag612.xml><?xml version="1.0" encoding="utf-8"?>
<p:tagLst xmlns:a="http://schemas.openxmlformats.org/drawingml/2006/main" xmlns:r="http://schemas.openxmlformats.org/officeDocument/2006/relationships" xmlns:p="http://schemas.openxmlformats.org/presentationml/2006/main">
  <p:tag name="NUM" val="1"/>
</p:tagLst>
</file>

<file path=ppt/tags/tag613.xml><?xml version="1.0" encoding="utf-8"?>
<p:tagLst xmlns:a="http://schemas.openxmlformats.org/drawingml/2006/main" xmlns:r="http://schemas.openxmlformats.org/officeDocument/2006/relationships" xmlns:p="http://schemas.openxmlformats.org/presentationml/2006/main">
  <p:tag name="NUM" val="2"/>
</p:tagLst>
</file>

<file path=ppt/tags/tag614.xml><?xml version="1.0" encoding="utf-8"?>
<p:tagLst xmlns:a="http://schemas.openxmlformats.org/drawingml/2006/main" xmlns:r="http://schemas.openxmlformats.org/officeDocument/2006/relationships" xmlns:p="http://schemas.openxmlformats.org/presentationml/2006/main">
  <p:tag name="NUM" val="3"/>
</p:tagLst>
</file>

<file path=ppt/tags/tag615.xml><?xml version="1.0" encoding="utf-8"?>
<p:tagLst xmlns:a="http://schemas.openxmlformats.org/drawingml/2006/main" xmlns:r="http://schemas.openxmlformats.org/officeDocument/2006/relationships" xmlns:p="http://schemas.openxmlformats.org/presentationml/2006/main">
  <p:tag name="NUM" val="4"/>
</p:tagLst>
</file>

<file path=ppt/tags/tag616.xml><?xml version="1.0" encoding="utf-8"?>
<p:tagLst xmlns:a="http://schemas.openxmlformats.org/drawingml/2006/main" xmlns:r="http://schemas.openxmlformats.org/officeDocument/2006/relationships" xmlns:p="http://schemas.openxmlformats.org/presentationml/2006/main">
  <p:tag name="NUM" val="5"/>
</p:tagLst>
</file>

<file path=ppt/tags/tag617.xml><?xml version="1.0" encoding="utf-8"?>
<p:tagLst xmlns:a="http://schemas.openxmlformats.org/drawingml/2006/main" xmlns:r="http://schemas.openxmlformats.org/officeDocument/2006/relationships" xmlns:p="http://schemas.openxmlformats.org/presentationml/2006/main">
  <p:tag name="NUM" val="6"/>
</p:tagLst>
</file>

<file path=ppt/tags/tag618.xml><?xml version="1.0" encoding="utf-8"?>
<p:tagLst xmlns:a="http://schemas.openxmlformats.org/drawingml/2006/main" xmlns:r="http://schemas.openxmlformats.org/officeDocument/2006/relationships" xmlns:p="http://schemas.openxmlformats.org/presentationml/2006/main">
  <p:tag name="NUM" val="7"/>
</p:tagLst>
</file>

<file path=ppt/tags/tag619.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20.xml><?xml version="1.0" encoding="utf-8"?>
<p:tagLst xmlns:a="http://schemas.openxmlformats.org/drawingml/2006/main" xmlns:r="http://schemas.openxmlformats.org/officeDocument/2006/relationships" xmlns:p="http://schemas.openxmlformats.org/presentationml/2006/main">
  <p:tag name="NUM" val="1"/>
</p:tagLst>
</file>

<file path=ppt/tags/tag621.xml><?xml version="1.0" encoding="utf-8"?>
<p:tagLst xmlns:a="http://schemas.openxmlformats.org/drawingml/2006/main" xmlns:r="http://schemas.openxmlformats.org/officeDocument/2006/relationships" xmlns:p="http://schemas.openxmlformats.org/presentationml/2006/main">
  <p:tag name="NUM" val="2"/>
</p:tagLst>
</file>

<file path=ppt/tags/tag622.xml><?xml version="1.0" encoding="utf-8"?>
<p:tagLst xmlns:a="http://schemas.openxmlformats.org/drawingml/2006/main" xmlns:r="http://schemas.openxmlformats.org/officeDocument/2006/relationships" xmlns:p="http://schemas.openxmlformats.org/presentationml/2006/main">
  <p:tag name="NUM" val="3"/>
</p:tagLst>
</file>

<file path=ppt/tags/tag623.xml><?xml version="1.0" encoding="utf-8"?>
<p:tagLst xmlns:a="http://schemas.openxmlformats.org/drawingml/2006/main" xmlns:r="http://schemas.openxmlformats.org/officeDocument/2006/relationships" xmlns:p="http://schemas.openxmlformats.org/presentationml/2006/main">
  <p:tag name="NUM" val="4"/>
</p:tagLst>
</file>

<file path=ppt/tags/tag624.xml><?xml version="1.0" encoding="utf-8"?>
<p:tagLst xmlns:a="http://schemas.openxmlformats.org/drawingml/2006/main" xmlns:r="http://schemas.openxmlformats.org/officeDocument/2006/relationships" xmlns:p="http://schemas.openxmlformats.org/presentationml/2006/main">
  <p:tag name="NUM" val="5"/>
</p:tagLst>
</file>

<file path=ppt/tags/tag625.xml><?xml version="1.0" encoding="utf-8"?>
<p:tagLst xmlns:a="http://schemas.openxmlformats.org/drawingml/2006/main" xmlns:r="http://schemas.openxmlformats.org/officeDocument/2006/relationships" xmlns:p="http://schemas.openxmlformats.org/presentationml/2006/main">
  <p:tag name="NUM" val="6"/>
</p:tagLst>
</file>

<file path=ppt/tags/tag626.xml><?xml version="1.0" encoding="utf-8"?>
<p:tagLst xmlns:a="http://schemas.openxmlformats.org/drawingml/2006/main" xmlns:r="http://schemas.openxmlformats.org/officeDocument/2006/relationships" xmlns:p="http://schemas.openxmlformats.org/presentationml/2006/main">
  <p:tag name="NUM" val="7"/>
</p:tagLst>
</file>

<file path=ppt/tags/tag627.xml><?xml version="1.0" encoding="utf-8"?>
<p:tagLst xmlns:a="http://schemas.openxmlformats.org/drawingml/2006/main" xmlns:r="http://schemas.openxmlformats.org/officeDocument/2006/relationships" xmlns:p="http://schemas.openxmlformats.org/presentationml/2006/main">
  <p:tag name="NUM" val="8"/>
</p:tagLst>
</file>

<file path=ppt/tags/tag628.xml><?xml version="1.0" encoding="utf-8"?>
<p:tagLst xmlns:a="http://schemas.openxmlformats.org/drawingml/2006/main" xmlns:r="http://schemas.openxmlformats.org/officeDocument/2006/relationships" xmlns:p="http://schemas.openxmlformats.org/presentationml/2006/main">
  <p:tag name="NUM" val="9"/>
</p:tagLst>
</file>

<file path=ppt/tags/tag629.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30.xml><?xml version="1.0" encoding="utf-8"?>
<p:tagLst xmlns:a="http://schemas.openxmlformats.org/drawingml/2006/main" xmlns:r="http://schemas.openxmlformats.org/officeDocument/2006/relationships" xmlns:p="http://schemas.openxmlformats.org/presentationml/2006/main">
  <p:tag name="NUM" val="2"/>
</p:tagLst>
</file>

<file path=ppt/tags/tag631.xml><?xml version="1.0" encoding="utf-8"?>
<p:tagLst xmlns:a="http://schemas.openxmlformats.org/drawingml/2006/main" xmlns:r="http://schemas.openxmlformats.org/officeDocument/2006/relationships" xmlns:p="http://schemas.openxmlformats.org/presentationml/2006/main">
  <p:tag name="NUM" val="3"/>
</p:tagLst>
</file>

<file path=ppt/tags/tag632.xml><?xml version="1.0" encoding="utf-8"?>
<p:tagLst xmlns:a="http://schemas.openxmlformats.org/drawingml/2006/main" xmlns:r="http://schemas.openxmlformats.org/officeDocument/2006/relationships" xmlns:p="http://schemas.openxmlformats.org/presentationml/2006/main">
  <p:tag name="NUM" val="4"/>
</p:tagLst>
</file>

<file path=ppt/tags/tag633.xml><?xml version="1.0" encoding="utf-8"?>
<p:tagLst xmlns:a="http://schemas.openxmlformats.org/drawingml/2006/main" xmlns:r="http://schemas.openxmlformats.org/officeDocument/2006/relationships" xmlns:p="http://schemas.openxmlformats.org/presentationml/2006/main">
  <p:tag name="NUM" val="5"/>
</p:tagLst>
</file>

<file path=ppt/tags/tag634.xml><?xml version="1.0" encoding="utf-8"?>
<p:tagLst xmlns:a="http://schemas.openxmlformats.org/drawingml/2006/main" xmlns:r="http://schemas.openxmlformats.org/officeDocument/2006/relationships" xmlns:p="http://schemas.openxmlformats.org/presentationml/2006/main">
  <p:tag name="NUM" val="6"/>
</p:tagLst>
</file>

<file path=ppt/tags/tag635.xml><?xml version="1.0" encoding="utf-8"?>
<p:tagLst xmlns:a="http://schemas.openxmlformats.org/drawingml/2006/main" xmlns:r="http://schemas.openxmlformats.org/officeDocument/2006/relationships" xmlns:p="http://schemas.openxmlformats.org/presentationml/2006/main">
  <p:tag name="NUM" val="7"/>
</p:tagLst>
</file>

<file path=ppt/tags/tag636.xml><?xml version="1.0" encoding="utf-8"?>
<p:tagLst xmlns:a="http://schemas.openxmlformats.org/drawingml/2006/main" xmlns:r="http://schemas.openxmlformats.org/officeDocument/2006/relationships" xmlns:p="http://schemas.openxmlformats.org/presentationml/2006/main">
  <p:tag name="NUM" val="8"/>
</p:tagLst>
</file>

<file path=ppt/tags/tag637.xml><?xml version="1.0" encoding="utf-8"?>
<p:tagLst xmlns:a="http://schemas.openxmlformats.org/drawingml/2006/main" xmlns:r="http://schemas.openxmlformats.org/officeDocument/2006/relationships" xmlns:p="http://schemas.openxmlformats.org/presentationml/2006/main">
  <p:tag name="NUM" val="9"/>
</p:tagLst>
</file>

<file path=ppt/tags/tag638.xml><?xml version="1.0" encoding="utf-8"?>
<p:tagLst xmlns:a="http://schemas.openxmlformats.org/drawingml/2006/main" xmlns:r="http://schemas.openxmlformats.org/officeDocument/2006/relationships" xmlns:p="http://schemas.openxmlformats.org/presentationml/2006/main">
  <p:tag name="NUM" val="1"/>
</p:tagLst>
</file>

<file path=ppt/tags/tag639.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40.xml><?xml version="1.0" encoding="utf-8"?>
<p:tagLst xmlns:a="http://schemas.openxmlformats.org/drawingml/2006/main" xmlns:r="http://schemas.openxmlformats.org/officeDocument/2006/relationships" xmlns:p="http://schemas.openxmlformats.org/presentationml/2006/main">
  <p:tag name="NUM" val="3"/>
</p:tagLst>
</file>

<file path=ppt/tags/tag641.xml><?xml version="1.0" encoding="utf-8"?>
<p:tagLst xmlns:a="http://schemas.openxmlformats.org/drawingml/2006/main" xmlns:r="http://schemas.openxmlformats.org/officeDocument/2006/relationships" xmlns:p="http://schemas.openxmlformats.org/presentationml/2006/main">
  <p:tag name="NUM" val="4"/>
</p:tagLst>
</file>

<file path=ppt/tags/tag642.xml><?xml version="1.0" encoding="utf-8"?>
<p:tagLst xmlns:a="http://schemas.openxmlformats.org/drawingml/2006/main" xmlns:r="http://schemas.openxmlformats.org/officeDocument/2006/relationships" xmlns:p="http://schemas.openxmlformats.org/presentationml/2006/main">
  <p:tag name="NUM" val="5"/>
</p:tagLst>
</file>

<file path=ppt/tags/tag643.xml><?xml version="1.0" encoding="utf-8"?>
<p:tagLst xmlns:a="http://schemas.openxmlformats.org/drawingml/2006/main" xmlns:r="http://schemas.openxmlformats.org/officeDocument/2006/relationships" xmlns:p="http://schemas.openxmlformats.org/presentationml/2006/main">
  <p:tag name="NUM" val="6"/>
</p:tagLst>
</file>

<file path=ppt/tags/tag644.xml><?xml version="1.0" encoding="utf-8"?>
<p:tagLst xmlns:a="http://schemas.openxmlformats.org/drawingml/2006/main" xmlns:r="http://schemas.openxmlformats.org/officeDocument/2006/relationships" xmlns:p="http://schemas.openxmlformats.org/presentationml/2006/main">
  <p:tag name="NUM" val="7"/>
</p:tagLst>
</file>

<file path=ppt/tags/tag645.xml><?xml version="1.0" encoding="utf-8"?>
<p:tagLst xmlns:a="http://schemas.openxmlformats.org/drawingml/2006/main" xmlns:r="http://schemas.openxmlformats.org/officeDocument/2006/relationships" xmlns:p="http://schemas.openxmlformats.org/presentationml/2006/main">
  <p:tag name="NUM" val="8"/>
</p:tagLst>
</file>

<file path=ppt/tags/tag646.xml><?xml version="1.0" encoding="utf-8"?>
<p:tagLst xmlns:a="http://schemas.openxmlformats.org/drawingml/2006/main" xmlns:r="http://schemas.openxmlformats.org/officeDocument/2006/relationships" xmlns:p="http://schemas.openxmlformats.org/presentationml/2006/main">
  <p:tag name="NUM" val="9"/>
</p:tagLst>
</file>

<file path=ppt/tags/tag647.xml><?xml version="1.0" encoding="utf-8"?>
<p:tagLst xmlns:a="http://schemas.openxmlformats.org/drawingml/2006/main" xmlns:r="http://schemas.openxmlformats.org/officeDocument/2006/relationships" xmlns:p="http://schemas.openxmlformats.org/presentationml/2006/main">
  <p:tag name="NUM" val="10"/>
</p:tagLst>
</file>

<file path=ppt/tags/tag648.xml><?xml version="1.0" encoding="utf-8"?>
<p:tagLst xmlns:a="http://schemas.openxmlformats.org/drawingml/2006/main" xmlns:r="http://schemas.openxmlformats.org/officeDocument/2006/relationships" xmlns:p="http://schemas.openxmlformats.org/presentationml/2006/main">
  <p:tag name="NUM" val="11"/>
</p:tagLst>
</file>

<file path=ppt/tags/tag649.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50.xml><?xml version="1.0" encoding="utf-8"?>
<p:tagLst xmlns:a="http://schemas.openxmlformats.org/drawingml/2006/main" xmlns:r="http://schemas.openxmlformats.org/officeDocument/2006/relationships" xmlns:p="http://schemas.openxmlformats.org/presentationml/2006/main">
  <p:tag name="NUM" val="2"/>
</p:tagLst>
</file>

<file path=ppt/tags/tag651.xml><?xml version="1.0" encoding="utf-8"?>
<p:tagLst xmlns:a="http://schemas.openxmlformats.org/drawingml/2006/main" xmlns:r="http://schemas.openxmlformats.org/officeDocument/2006/relationships" xmlns:p="http://schemas.openxmlformats.org/presentationml/2006/main">
  <p:tag name="NUM" val="3"/>
</p:tagLst>
</file>

<file path=ppt/tags/tag652.xml><?xml version="1.0" encoding="utf-8"?>
<p:tagLst xmlns:a="http://schemas.openxmlformats.org/drawingml/2006/main" xmlns:r="http://schemas.openxmlformats.org/officeDocument/2006/relationships" xmlns:p="http://schemas.openxmlformats.org/presentationml/2006/main">
  <p:tag name="NUM" val="4"/>
</p:tagLst>
</file>

<file path=ppt/tags/tag653.xml><?xml version="1.0" encoding="utf-8"?>
<p:tagLst xmlns:a="http://schemas.openxmlformats.org/drawingml/2006/main" xmlns:r="http://schemas.openxmlformats.org/officeDocument/2006/relationships" xmlns:p="http://schemas.openxmlformats.org/presentationml/2006/main">
  <p:tag name="NUM" val="5"/>
</p:tagLst>
</file>

<file path=ppt/tags/tag654.xml><?xml version="1.0" encoding="utf-8"?>
<p:tagLst xmlns:a="http://schemas.openxmlformats.org/drawingml/2006/main" xmlns:r="http://schemas.openxmlformats.org/officeDocument/2006/relationships" xmlns:p="http://schemas.openxmlformats.org/presentationml/2006/main">
  <p:tag name="NUM" val="6"/>
</p:tagLst>
</file>

<file path=ppt/tags/tag655.xml><?xml version="1.0" encoding="utf-8"?>
<p:tagLst xmlns:a="http://schemas.openxmlformats.org/drawingml/2006/main" xmlns:r="http://schemas.openxmlformats.org/officeDocument/2006/relationships" xmlns:p="http://schemas.openxmlformats.org/presentationml/2006/main">
  <p:tag name="NUM" val="7"/>
</p:tagLst>
</file>

<file path=ppt/tags/tag656.xml><?xml version="1.0" encoding="utf-8"?>
<p:tagLst xmlns:a="http://schemas.openxmlformats.org/drawingml/2006/main" xmlns:r="http://schemas.openxmlformats.org/officeDocument/2006/relationships" xmlns:p="http://schemas.openxmlformats.org/presentationml/2006/main">
  <p:tag name="NUM" val="8"/>
</p:tagLst>
</file>

<file path=ppt/tags/tag657.xml><?xml version="1.0" encoding="utf-8"?>
<p:tagLst xmlns:a="http://schemas.openxmlformats.org/drawingml/2006/main" xmlns:r="http://schemas.openxmlformats.org/officeDocument/2006/relationships" xmlns:p="http://schemas.openxmlformats.org/presentationml/2006/main">
  <p:tag name="NUM" val="9"/>
</p:tagLst>
</file>

<file path=ppt/tags/tag658.xml><?xml version="1.0" encoding="utf-8"?>
<p:tagLst xmlns:a="http://schemas.openxmlformats.org/drawingml/2006/main" xmlns:r="http://schemas.openxmlformats.org/officeDocument/2006/relationships" xmlns:p="http://schemas.openxmlformats.org/presentationml/2006/main">
  <p:tag name="NUM" val="10"/>
</p:tagLst>
</file>

<file path=ppt/tags/tag659.xml><?xml version="1.0" encoding="utf-8"?>
<p:tagLst xmlns:a="http://schemas.openxmlformats.org/drawingml/2006/main" xmlns:r="http://schemas.openxmlformats.org/officeDocument/2006/relationships" xmlns:p="http://schemas.openxmlformats.org/presentationml/2006/main">
  <p:tag name="NUM" val="11"/>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60.xml><?xml version="1.0" encoding="utf-8"?>
<p:tagLst xmlns:a="http://schemas.openxmlformats.org/drawingml/2006/main" xmlns:r="http://schemas.openxmlformats.org/officeDocument/2006/relationships" xmlns:p="http://schemas.openxmlformats.org/presentationml/2006/main">
  <p:tag name="NUM" val="1"/>
</p:tagLst>
</file>

<file path=ppt/tags/tag661.xml><?xml version="1.0" encoding="utf-8"?>
<p:tagLst xmlns:a="http://schemas.openxmlformats.org/drawingml/2006/main" xmlns:r="http://schemas.openxmlformats.org/officeDocument/2006/relationships" xmlns:p="http://schemas.openxmlformats.org/presentationml/2006/main">
  <p:tag name="NUM" val="2"/>
</p:tagLst>
</file>

<file path=ppt/tags/tag662.xml><?xml version="1.0" encoding="utf-8"?>
<p:tagLst xmlns:a="http://schemas.openxmlformats.org/drawingml/2006/main" xmlns:r="http://schemas.openxmlformats.org/officeDocument/2006/relationships" xmlns:p="http://schemas.openxmlformats.org/presentationml/2006/main">
  <p:tag name="NUM" val="3"/>
</p:tagLst>
</file>

<file path=ppt/tags/tag663.xml><?xml version="1.0" encoding="utf-8"?>
<p:tagLst xmlns:a="http://schemas.openxmlformats.org/drawingml/2006/main" xmlns:r="http://schemas.openxmlformats.org/officeDocument/2006/relationships" xmlns:p="http://schemas.openxmlformats.org/presentationml/2006/main">
  <p:tag name="NUM" val="4"/>
</p:tagLst>
</file>

<file path=ppt/tags/tag664.xml><?xml version="1.0" encoding="utf-8"?>
<p:tagLst xmlns:a="http://schemas.openxmlformats.org/drawingml/2006/main" xmlns:r="http://schemas.openxmlformats.org/officeDocument/2006/relationships" xmlns:p="http://schemas.openxmlformats.org/presentationml/2006/main">
  <p:tag name="NUM" val="5"/>
</p:tagLst>
</file>

<file path=ppt/tags/tag665.xml><?xml version="1.0" encoding="utf-8"?>
<p:tagLst xmlns:a="http://schemas.openxmlformats.org/drawingml/2006/main" xmlns:r="http://schemas.openxmlformats.org/officeDocument/2006/relationships" xmlns:p="http://schemas.openxmlformats.org/presentationml/2006/main">
  <p:tag name="NUM" val="6"/>
</p:tagLst>
</file>

<file path=ppt/tags/tag666.xml><?xml version="1.0" encoding="utf-8"?>
<p:tagLst xmlns:a="http://schemas.openxmlformats.org/drawingml/2006/main" xmlns:r="http://schemas.openxmlformats.org/officeDocument/2006/relationships" xmlns:p="http://schemas.openxmlformats.org/presentationml/2006/main">
  <p:tag name="NUM" val="1"/>
</p:tagLst>
</file>

<file path=ppt/tags/tag667.xml><?xml version="1.0" encoding="utf-8"?>
<p:tagLst xmlns:a="http://schemas.openxmlformats.org/drawingml/2006/main" xmlns:r="http://schemas.openxmlformats.org/officeDocument/2006/relationships" xmlns:p="http://schemas.openxmlformats.org/presentationml/2006/main">
  <p:tag name="NUM" val="2"/>
</p:tagLst>
</file>

<file path=ppt/tags/tag668.xml><?xml version="1.0" encoding="utf-8"?>
<p:tagLst xmlns:a="http://schemas.openxmlformats.org/drawingml/2006/main" xmlns:r="http://schemas.openxmlformats.org/officeDocument/2006/relationships" xmlns:p="http://schemas.openxmlformats.org/presentationml/2006/main">
  <p:tag name="NUM" val="3"/>
</p:tagLst>
</file>

<file path=ppt/tags/tag669.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70.xml><?xml version="1.0" encoding="utf-8"?>
<p:tagLst xmlns:a="http://schemas.openxmlformats.org/drawingml/2006/main" xmlns:r="http://schemas.openxmlformats.org/officeDocument/2006/relationships" xmlns:p="http://schemas.openxmlformats.org/presentationml/2006/main">
  <p:tag name="NUM" val="5"/>
</p:tagLst>
</file>

<file path=ppt/tags/tag671.xml><?xml version="1.0" encoding="utf-8"?>
<p:tagLst xmlns:a="http://schemas.openxmlformats.org/drawingml/2006/main" xmlns:r="http://schemas.openxmlformats.org/officeDocument/2006/relationships" xmlns:p="http://schemas.openxmlformats.org/presentationml/2006/main">
  <p:tag name="NUM" val="6"/>
</p:tagLst>
</file>

<file path=ppt/tags/tag672.xml><?xml version="1.0" encoding="utf-8"?>
<p:tagLst xmlns:a="http://schemas.openxmlformats.org/drawingml/2006/main" xmlns:r="http://schemas.openxmlformats.org/officeDocument/2006/relationships" xmlns:p="http://schemas.openxmlformats.org/presentationml/2006/main">
  <p:tag name="NUM" val="7"/>
</p:tagLst>
</file>

<file path=ppt/tags/tag673.xml><?xml version="1.0" encoding="utf-8"?>
<p:tagLst xmlns:a="http://schemas.openxmlformats.org/drawingml/2006/main" xmlns:r="http://schemas.openxmlformats.org/officeDocument/2006/relationships" xmlns:p="http://schemas.openxmlformats.org/presentationml/2006/main">
  <p:tag name="NUM" val="8"/>
</p:tagLst>
</file>

<file path=ppt/tags/tag674.xml><?xml version="1.0" encoding="utf-8"?>
<p:tagLst xmlns:a="http://schemas.openxmlformats.org/drawingml/2006/main" xmlns:r="http://schemas.openxmlformats.org/officeDocument/2006/relationships" xmlns:p="http://schemas.openxmlformats.org/presentationml/2006/main">
  <p:tag name="NUM" val="9"/>
</p:tagLst>
</file>

<file path=ppt/tags/tag675.xml><?xml version="1.0" encoding="utf-8"?>
<p:tagLst xmlns:a="http://schemas.openxmlformats.org/drawingml/2006/main" xmlns:r="http://schemas.openxmlformats.org/officeDocument/2006/relationships" xmlns:p="http://schemas.openxmlformats.org/presentationml/2006/main">
  <p:tag name="NUM" val="1"/>
</p:tagLst>
</file>

<file path=ppt/tags/tag676.xml><?xml version="1.0" encoding="utf-8"?>
<p:tagLst xmlns:a="http://schemas.openxmlformats.org/drawingml/2006/main" xmlns:r="http://schemas.openxmlformats.org/officeDocument/2006/relationships" xmlns:p="http://schemas.openxmlformats.org/presentationml/2006/main">
  <p:tag name="NUM" val="2"/>
</p:tagLst>
</file>

<file path=ppt/tags/tag677.xml><?xml version="1.0" encoding="utf-8"?>
<p:tagLst xmlns:a="http://schemas.openxmlformats.org/drawingml/2006/main" xmlns:r="http://schemas.openxmlformats.org/officeDocument/2006/relationships" xmlns:p="http://schemas.openxmlformats.org/presentationml/2006/main">
  <p:tag name="NUM" val="3"/>
</p:tagLst>
</file>

<file path=ppt/tags/tag678.xml><?xml version="1.0" encoding="utf-8"?>
<p:tagLst xmlns:a="http://schemas.openxmlformats.org/drawingml/2006/main" xmlns:r="http://schemas.openxmlformats.org/officeDocument/2006/relationships" xmlns:p="http://schemas.openxmlformats.org/presentationml/2006/main">
  <p:tag name="NUM" val="4"/>
</p:tagLst>
</file>

<file path=ppt/tags/tag679.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7"/>
</p:tagLst>
</file>

<file path=ppt/tags/tag680.xml><?xml version="1.0" encoding="utf-8"?>
<p:tagLst xmlns:a="http://schemas.openxmlformats.org/drawingml/2006/main" xmlns:r="http://schemas.openxmlformats.org/officeDocument/2006/relationships" xmlns:p="http://schemas.openxmlformats.org/presentationml/2006/main">
  <p:tag name="NUM" val="6"/>
</p:tagLst>
</file>

<file path=ppt/tags/tag681.xml><?xml version="1.0" encoding="utf-8"?>
<p:tagLst xmlns:a="http://schemas.openxmlformats.org/drawingml/2006/main" xmlns:r="http://schemas.openxmlformats.org/officeDocument/2006/relationships" xmlns:p="http://schemas.openxmlformats.org/presentationml/2006/main">
  <p:tag name="NUM" val="7"/>
</p:tagLst>
</file>

<file path=ppt/tags/tag682.xml><?xml version="1.0" encoding="utf-8"?>
<p:tagLst xmlns:a="http://schemas.openxmlformats.org/drawingml/2006/main" xmlns:r="http://schemas.openxmlformats.org/officeDocument/2006/relationships" xmlns:p="http://schemas.openxmlformats.org/presentationml/2006/main">
  <p:tag name="NUM" val="8"/>
</p:tagLst>
</file>

<file path=ppt/tags/tag683.xml><?xml version="1.0" encoding="utf-8"?>
<p:tagLst xmlns:a="http://schemas.openxmlformats.org/drawingml/2006/main" xmlns:r="http://schemas.openxmlformats.org/officeDocument/2006/relationships" xmlns:p="http://schemas.openxmlformats.org/presentationml/2006/main">
  <p:tag name="NUM" val="9"/>
</p:tagLst>
</file>

<file path=ppt/tags/tag684.xml><?xml version="1.0" encoding="utf-8"?>
<p:tagLst xmlns:a="http://schemas.openxmlformats.org/drawingml/2006/main" xmlns:r="http://schemas.openxmlformats.org/officeDocument/2006/relationships" xmlns:p="http://schemas.openxmlformats.org/presentationml/2006/main">
  <p:tag name="NUM" val="1"/>
</p:tagLst>
</file>

<file path=ppt/tags/tag685.xml><?xml version="1.0" encoding="utf-8"?>
<p:tagLst xmlns:a="http://schemas.openxmlformats.org/drawingml/2006/main" xmlns:r="http://schemas.openxmlformats.org/officeDocument/2006/relationships" xmlns:p="http://schemas.openxmlformats.org/presentationml/2006/main">
  <p:tag name="NUM" val="2"/>
</p:tagLst>
</file>

<file path=ppt/tags/tag686.xml><?xml version="1.0" encoding="utf-8"?>
<p:tagLst xmlns:a="http://schemas.openxmlformats.org/drawingml/2006/main" xmlns:r="http://schemas.openxmlformats.org/officeDocument/2006/relationships" xmlns:p="http://schemas.openxmlformats.org/presentationml/2006/main">
  <p:tag name="NUM" val="3"/>
</p:tagLst>
</file>

<file path=ppt/tags/tag687.xml><?xml version="1.0" encoding="utf-8"?>
<p:tagLst xmlns:a="http://schemas.openxmlformats.org/drawingml/2006/main" xmlns:r="http://schemas.openxmlformats.org/officeDocument/2006/relationships" xmlns:p="http://schemas.openxmlformats.org/presentationml/2006/main">
  <p:tag name="NUM" val="4"/>
</p:tagLst>
</file>

<file path=ppt/tags/tag688.xml><?xml version="1.0" encoding="utf-8"?>
<p:tagLst xmlns:a="http://schemas.openxmlformats.org/drawingml/2006/main" xmlns:r="http://schemas.openxmlformats.org/officeDocument/2006/relationships" xmlns:p="http://schemas.openxmlformats.org/presentationml/2006/main">
  <p:tag name="NUM" val="5"/>
</p:tagLst>
</file>

<file path=ppt/tags/tag689.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8"/>
</p:tagLst>
</file>

<file path=ppt/tags/tag690.xml><?xml version="1.0" encoding="utf-8"?>
<p:tagLst xmlns:a="http://schemas.openxmlformats.org/drawingml/2006/main" xmlns:r="http://schemas.openxmlformats.org/officeDocument/2006/relationships" xmlns:p="http://schemas.openxmlformats.org/presentationml/2006/main">
  <p:tag name="NUM" val="7"/>
</p:tagLst>
</file>

<file path=ppt/tags/tag691.xml><?xml version="1.0" encoding="utf-8"?>
<p:tagLst xmlns:a="http://schemas.openxmlformats.org/drawingml/2006/main" xmlns:r="http://schemas.openxmlformats.org/officeDocument/2006/relationships" xmlns:p="http://schemas.openxmlformats.org/presentationml/2006/main">
  <p:tag name="NUM" val="8"/>
</p:tagLst>
</file>

<file path=ppt/tags/tag692.xml><?xml version="1.0" encoding="utf-8"?>
<p:tagLst xmlns:a="http://schemas.openxmlformats.org/drawingml/2006/main" xmlns:r="http://schemas.openxmlformats.org/officeDocument/2006/relationships" xmlns:p="http://schemas.openxmlformats.org/presentationml/2006/main">
  <p:tag name="NUM" val="9"/>
</p:tagLst>
</file>

<file path=ppt/tags/tag693.xml><?xml version="1.0" encoding="utf-8"?>
<p:tagLst xmlns:a="http://schemas.openxmlformats.org/drawingml/2006/main" xmlns:r="http://schemas.openxmlformats.org/officeDocument/2006/relationships" xmlns:p="http://schemas.openxmlformats.org/presentationml/2006/main">
  <p:tag name="NUM" val="1"/>
</p:tagLst>
</file>

<file path=ppt/tags/tag694.xml><?xml version="1.0" encoding="utf-8"?>
<p:tagLst xmlns:a="http://schemas.openxmlformats.org/drawingml/2006/main" xmlns:r="http://schemas.openxmlformats.org/officeDocument/2006/relationships" xmlns:p="http://schemas.openxmlformats.org/presentationml/2006/main">
  <p:tag name="NUM" val="2"/>
</p:tagLst>
</file>

<file path=ppt/tags/tag695.xml><?xml version="1.0" encoding="utf-8"?>
<p:tagLst xmlns:a="http://schemas.openxmlformats.org/drawingml/2006/main" xmlns:r="http://schemas.openxmlformats.org/officeDocument/2006/relationships" xmlns:p="http://schemas.openxmlformats.org/presentationml/2006/main">
  <p:tag name="NUM" val="3"/>
</p:tagLst>
</file>

<file path=ppt/tags/tag696.xml><?xml version="1.0" encoding="utf-8"?>
<p:tagLst xmlns:a="http://schemas.openxmlformats.org/drawingml/2006/main" xmlns:r="http://schemas.openxmlformats.org/officeDocument/2006/relationships" xmlns:p="http://schemas.openxmlformats.org/presentationml/2006/main">
  <p:tag name="NUM" val="4"/>
</p:tagLst>
</file>

<file path=ppt/tags/tag697.xml><?xml version="1.0" encoding="utf-8"?>
<p:tagLst xmlns:a="http://schemas.openxmlformats.org/drawingml/2006/main" xmlns:r="http://schemas.openxmlformats.org/officeDocument/2006/relationships" xmlns:p="http://schemas.openxmlformats.org/presentationml/2006/main">
  <p:tag name="NUM" val="5"/>
</p:tagLst>
</file>

<file path=ppt/tags/tag698.xml><?xml version="1.0" encoding="utf-8"?>
<p:tagLst xmlns:a="http://schemas.openxmlformats.org/drawingml/2006/main" xmlns:r="http://schemas.openxmlformats.org/officeDocument/2006/relationships" xmlns:p="http://schemas.openxmlformats.org/presentationml/2006/main">
  <p:tag name="NUM" val="6"/>
</p:tagLst>
</file>

<file path=ppt/tags/tag69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9"/>
</p:tagLst>
</file>

<file path=ppt/tags/tag700.xml><?xml version="1.0" encoding="utf-8"?>
<p:tagLst xmlns:a="http://schemas.openxmlformats.org/drawingml/2006/main" xmlns:r="http://schemas.openxmlformats.org/officeDocument/2006/relationships" xmlns:p="http://schemas.openxmlformats.org/presentationml/2006/main">
  <p:tag name="NUM" val="8"/>
</p:tagLst>
</file>

<file path=ppt/tags/tag701.xml><?xml version="1.0" encoding="utf-8"?>
<p:tagLst xmlns:a="http://schemas.openxmlformats.org/drawingml/2006/main" xmlns:r="http://schemas.openxmlformats.org/officeDocument/2006/relationships" xmlns:p="http://schemas.openxmlformats.org/presentationml/2006/main">
  <p:tag name="NUM" val="1"/>
</p:tagLst>
</file>

<file path=ppt/tags/tag702.xml><?xml version="1.0" encoding="utf-8"?>
<p:tagLst xmlns:a="http://schemas.openxmlformats.org/drawingml/2006/main" xmlns:r="http://schemas.openxmlformats.org/officeDocument/2006/relationships" xmlns:p="http://schemas.openxmlformats.org/presentationml/2006/main">
  <p:tag name="NUM" val="2"/>
</p:tagLst>
</file>

<file path=ppt/tags/tag703.xml><?xml version="1.0" encoding="utf-8"?>
<p:tagLst xmlns:a="http://schemas.openxmlformats.org/drawingml/2006/main" xmlns:r="http://schemas.openxmlformats.org/officeDocument/2006/relationships" xmlns:p="http://schemas.openxmlformats.org/presentationml/2006/main">
  <p:tag name="NUM" val="3"/>
</p:tagLst>
</file>

<file path=ppt/tags/tag704.xml><?xml version="1.0" encoding="utf-8"?>
<p:tagLst xmlns:a="http://schemas.openxmlformats.org/drawingml/2006/main" xmlns:r="http://schemas.openxmlformats.org/officeDocument/2006/relationships" xmlns:p="http://schemas.openxmlformats.org/presentationml/2006/main">
  <p:tag name="NUM" val="4"/>
</p:tagLst>
</file>

<file path=ppt/tags/tag705.xml><?xml version="1.0" encoding="utf-8"?>
<p:tagLst xmlns:a="http://schemas.openxmlformats.org/drawingml/2006/main" xmlns:r="http://schemas.openxmlformats.org/officeDocument/2006/relationships" xmlns:p="http://schemas.openxmlformats.org/presentationml/2006/main">
  <p:tag name="NUM" val="5"/>
</p:tagLst>
</file>

<file path=ppt/tags/tag706.xml><?xml version="1.0" encoding="utf-8"?>
<p:tagLst xmlns:a="http://schemas.openxmlformats.org/drawingml/2006/main" xmlns:r="http://schemas.openxmlformats.org/officeDocument/2006/relationships" xmlns:p="http://schemas.openxmlformats.org/presentationml/2006/main">
  <p:tag name="NUM" val="6"/>
</p:tagLst>
</file>

<file path=ppt/tags/tag707.xml><?xml version="1.0" encoding="utf-8"?>
<p:tagLst xmlns:a="http://schemas.openxmlformats.org/drawingml/2006/main" xmlns:r="http://schemas.openxmlformats.org/officeDocument/2006/relationships" xmlns:p="http://schemas.openxmlformats.org/presentationml/2006/main">
  <p:tag name="NUM" val="7"/>
</p:tagLst>
</file>

<file path=ppt/tags/tag708.xml><?xml version="1.0" encoding="utf-8"?>
<p:tagLst xmlns:a="http://schemas.openxmlformats.org/drawingml/2006/main" xmlns:r="http://schemas.openxmlformats.org/officeDocument/2006/relationships" xmlns:p="http://schemas.openxmlformats.org/presentationml/2006/main">
  <p:tag name="NUM" val="8"/>
</p:tagLst>
</file>

<file path=ppt/tags/tag709.xml><?xml version="1.0" encoding="utf-8"?>
<p:tagLst xmlns:a="http://schemas.openxmlformats.org/drawingml/2006/main" xmlns:r="http://schemas.openxmlformats.org/officeDocument/2006/relationships" xmlns:p="http://schemas.openxmlformats.org/presentationml/2006/main">
  <p:tag name="NUM" val="9"/>
</p:tagLst>
</file>

<file path=ppt/tags/tag71.xml><?xml version="1.0" encoding="utf-8"?>
<p:tagLst xmlns:a="http://schemas.openxmlformats.org/drawingml/2006/main" xmlns:r="http://schemas.openxmlformats.org/officeDocument/2006/relationships" xmlns:p="http://schemas.openxmlformats.org/presentationml/2006/main">
  <p:tag name="NUM" val="1"/>
</p:tagLst>
</file>

<file path=ppt/tags/tag710.xml><?xml version="1.0" encoding="utf-8"?>
<p:tagLst xmlns:a="http://schemas.openxmlformats.org/drawingml/2006/main" xmlns:r="http://schemas.openxmlformats.org/officeDocument/2006/relationships" xmlns:p="http://schemas.openxmlformats.org/presentationml/2006/main">
  <p:tag name="NUM" val="1"/>
</p:tagLst>
</file>

<file path=ppt/tags/tag711.xml><?xml version="1.0" encoding="utf-8"?>
<p:tagLst xmlns:a="http://schemas.openxmlformats.org/drawingml/2006/main" xmlns:r="http://schemas.openxmlformats.org/officeDocument/2006/relationships" xmlns:p="http://schemas.openxmlformats.org/presentationml/2006/main">
  <p:tag name="NUM" val="2"/>
</p:tagLst>
</file>

<file path=ppt/tags/tag712.xml><?xml version="1.0" encoding="utf-8"?>
<p:tagLst xmlns:a="http://schemas.openxmlformats.org/drawingml/2006/main" xmlns:r="http://schemas.openxmlformats.org/officeDocument/2006/relationships" xmlns:p="http://schemas.openxmlformats.org/presentationml/2006/main">
  <p:tag name="NUM" val="3"/>
</p:tagLst>
</file>

<file path=ppt/tags/tag713.xml><?xml version="1.0" encoding="utf-8"?>
<p:tagLst xmlns:a="http://schemas.openxmlformats.org/drawingml/2006/main" xmlns:r="http://schemas.openxmlformats.org/officeDocument/2006/relationships" xmlns:p="http://schemas.openxmlformats.org/presentationml/2006/main">
  <p:tag name="NUM" val="4"/>
</p:tagLst>
</file>

<file path=ppt/tags/tag714.xml><?xml version="1.0" encoding="utf-8"?>
<p:tagLst xmlns:a="http://schemas.openxmlformats.org/drawingml/2006/main" xmlns:r="http://schemas.openxmlformats.org/officeDocument/2006/relationships" xmlns:p="http://schemas.openxmlformats.org/presentationml/2006/main">
  <p:tag name="NUM" val="5"/>
</p:tagLst>
</file>

<file path=ppt/tags/tag715.xml><?xml version="1.0" encoding="utf-8"?>
<p:tagLst xmlns:a="http://schemas.openxmlformats.org/drawingml/2006/main" xmlns:r="http://schemas.openxmlformats.org/officeDocument/2006/relationships" xmlns:p="http://schemas.openxmlformats.org/presentationml/2006/main">
  <p:tag name="NUM" val="6"/>
</p:tagLst>
</file>

<file path=ppt/tags/tag716.xml><?xml version="1.0" encoding="utf-8"?>
<p:tagLst xmlns:a="http://schemas.openxmlformats.org/drawingml/2006/main" xmlns:r="http://schemas.openxmlformats.org/officeDocument/2006/relationships" xmlns:p="http://schemas.openxmlformats.org/presentationml/2006/main">
  <p:tag name="NUM" val="7"/>
</p:tagLst>
</file>

<file path=ppt/tags/tag717.xml><?xml version="1.0" encoding="utf-8"?>
<p:tagLst xmlns:a="http://schemas.openxmlformats.org/drawingml/2006/main" xmlns:r="http://schemas.openxmlformats.org/officeDocument/2006/relationships" xmlns:p="http://schemas.openxmlformats.org/presentationml/2006/main">
  <p:tag name="NUM" val="8"/>
</p:tagLst>
</file>

<file path=ppt/tags/tag718.xml><?xml version="1.0" encoding="utf-8"?>
<p:tagLst xmlns:a="http://schemas.openxmlformats.org/drawingml/2006/main" xmlns:r="http://schemas.openxmlformats.org/officeDocument/2006/relationships" xmlns:p="http://schemas.openxmlformats.org/presentationml/2006/main">
  <p:tag name="NUM" val="9"/>
</p:tagLst>
</file>

<file path=ppt/tags/tag719.xml><?xml version="1.0" encoding="utf-8"?>
<p:tagLst xmlns:a="http://schemas.openxmlformats.org/drawingml/2006/main" xmlns:r="http://schemas.openxmlformats.org/officeDocument/2006/relationships" xmlns:p="http://schemas.openxmlformats.org/presentationml/2006/main">
  <p:tag name="NUM" val="1"/>
</p:tagLst>
</file>

<file path=ppt/tags/tag72.xml><?xml version="1.0" encoding="utf-8"?>
<p:tagLst xmlns:a="http://schemas.openxmlformats.org/drawingml/2006/main" xmlns:r="http://schemas.openxmlformats.org/officeDocument/2006/relationships" xmlns:p="http://schemas.openxmlformats.org/presentationml/2006/main">
  <p:tag name="NUM" val="2"/>
</p:tagLst>
</file>

<file path=ppt/tags/tag720.xml><?xml version="1.0" encoding="utf-8"?>
<p:tagLst xmlns:a="http://schemas.openxmlformats.org/drawingml/2006/main" xmlns:r="http://schemas.openxmlformats.org/officeDocument/2006/relationships" xmlns:p="http://schemas.openxmlformats.org/presentationml/2006/main">
  <p:tag name="NUM" val="2"/>
</p:tagLst>
</file>

<file path=ppt/tags/tag721.xml><?xml version="1.0" encoding="utf-8"?>
<p:tagLst xmlns:a="http://schemas.openxmlformats.org/drawingml/2006/main" xmlns:r="http://schemas.openxmlformats.org/officeDocument/2006/relationships" xmlns:p="http://schemas.openxmlformats.org/presentationml/2006/main">
  <p:tag name="NUM" val="3"/>
</p:tagLst>
</file>

<file path=ppt/tags/tag722.xml><?xml version="1.0" encoding="utf-8"?>
<p:tagLst xmlns:a="http://schemas.openxmlformats.org/drawingml/2006/main" xmlns:r="http://schemas.openxmlformats.org/officeDocument/2006/relationships" xmlns:p="http://schemas.openxmlformats.org/presentationml/2006/main">
  <p:tag name="NUM" val="4"/>
</p:tagLst>
</file>

<file path=ppt/tags/tag723.xml><?xml version="1.0" encoding="utf-8"?>
<p:tagLst xmlns:a="http://schemas.openxmlformats.org/drawingml/2006/main" xmlns:r="http://schemas.openxmlformats.org/officeDocument/2006/relationships" xmlns:p="http://schemas.openxmlformats.org/presentationml/2006/main">
  <p:tag name="NUM" val="5"/>
</p:tagLst>
</file>

<file path=ppt/tags/tag724.xml><?xml version="1.0" encoding="utf-8"?>
<p:tagLst xmlns:a="http://schemas.openxmlformats.org/drawingml/2006/main" xmlns:r="http://schemas.openxmlformats.org/officeDocument/2006/relationships" xmlns:p="http://schemas.openxmlformats.org/presentationml/2006/main">
  <p:tag name="NUM" val="6"/>
</p:tagLst>
</file>

<file path=ppt/tags/tag725.xml><?xml version="1.0" encoding="utf-8"?>
<p:tagLst xmlns:a="http://schemas.openxmlformats.org/drawingml/2006/main" xmlns:r="http://schemas.openxmlformats.org/officeDocument/2006/relationships" xmlns:p="http://schemas.openxmlformats.org/presentationml/2006/main">
  <p:tag name="NUM" val="7"/>
</p:tagLst>
</file>

<file path=ppt/tags/tag726.xml><?xml version="1.0" encoding="utf-8"?>
<p:tagLst xmlns:a="http://schemas.openxmlformats.org/drawingml/2006/main" xmlns:r="http://schemas.openxmlformats.org/officeDocument/2006/relationships" xmlns:p="http://schemas.openxmlformats.org/presentationml/2006/main">
  <p:tag name="NUM" val="8"/>
</p:tagLst>
</file>

<file path=ppt/tags/tag727.xml><?xml version="1.0" encoding="utf-8"?>
<p:tagLst xmlns:a="http://schemas.openxmlformats.org/drawingml/2006/main" xmlns:r="http://schemas.openxmlformats.org/officeDocument/2006/relationships" xmlns:p="http://schemas.openxmlformats.org/presentationml/2006/main">
  <p:tag name="NUM" val="1"/>
</p:tagLst>
</file>

<file path=ppt/tags/tag728.xml><?xml version="1.0" encoding="utf-8"?>
<p:tagLst xmlns:a="http://schemas.openxmlformats.org/drawingml/2006/main" xmlns:r="http://schemas.openxmlformats.org/officeDocument/2006/relationships" xmlns:p="http://schemas.openxmlformats.org/presentationml/2006/main">
  <p:tag name="NUM" val="2"/>
</p:tagLst>
</file>

<file path=ppt/tags/tag729.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30.xml><?xml version="1.0" encoding="utf-8"?>
<p:tagLst xmlns:a="http://schemas.openxmlformats.org/drawingml/2006/main" xmlns:r="http://schemas.openxmlformats.org/officeDocument/2006/relationships" xmlns:p="http://schemas.openxmlformats.org/presentationml/2006/main">
  <p:tag name="NUM" val="4"/>
</p:tagLst>
</file>

<file path=ppt/tags/tag731.xml><?xml version="1.0" encoding="utf-8"?>
<p:tagLst xmlns:a="http://schemas.openxmlformats.org/drawingml/2006/main" xmlns:r="http://schemas.openxmlformats.org/officeDocument/2006/relationships" xmlns:p="http://schemas.openxmlformats.org/presentationml/2006/main">
  <p:tag name="NUM" val="5"/>
</p:tagLst>
</file>

<file path=ppt/tags/tag732.xml><?xml version="1.0" encoding="utf-8"?>
<p:tagLst xmlns:a="http://schemas.openxmlformats.org/drawingml/2006/main" xmlns:r="http://schemas.openxmlformats.org/officeDocument/2006/relationships" xmlns:p="http://schemas.openxmlformats.org/presentationml/2006/main">
  <p:tag name="NUM" val="6"/>
</p:tagLst>
</file>

<file path=ppt/tags/tag733.xml><?xml version="1.0" encoding="utf-8"?>
<p:tagLst xmlns:a="http://schemas.openxmlformats.org/drawingml/2006/main" xmlns:r="http://schemas.openxmlformats.org/officeDocument/2006/relationships" xmlns:p="http://schemas.openxmlformats.org/presentationml/2006/main">
  <p:tag name="NUM" val="7"/>
</p:tagLst>
</file>

<file path=ppt/tags/tag734.xml><?xml version="1.0" encoding="utf-8"?>
<p:tagLst xmlns:a="http://schemas.openxmlformats.org/drawingml/2006/main" xmlns:r="http://schemas.openxmlformats.org/officeDocument/2006/relationships" xmlns:p="http://schemas.openxmlformats.org/presentationml/2006/main">
  <p:tag name="NUM" val="8"/>
</p:tagLst>
</file>

<file path=ppt/tags/tag735.xml><?xml version="1.0" encoding="utf-8"?>
<p:tagLst xmlns:a="http://schemas.openxmlformats.org/drawingml/2006/main" xmlns:r="http://schemas.openxmlformats.org/officeDocument/2006/relationships" xmlns:p="http://schemas.openxmlformats.org/presentationml/2006/main">
  <p:tag name="NUM" val="9"/>
</p:tagLst>
</file>

<file path=ppt/tags/tag736.xml><?xml version="1.0" encoding="utf-8"?>
<p:tagLst xmlns:a="http://schemas.openxmlformats.org/drawingml/2006/main" xmlns:r="http://schemas.openxmlformats.org/officeDocument/2006/relationships" xmlns:p="http://schemas.openxmlformats.org/presentationml/2006/main">
  <p:tag name="NUM" val="1"/>
</p:tagLst>
</file>

<file path=ppt/tags/tag737.xml><?xml version="1.0" encoding="utf-8"?>
<p:tagLst xmlns:a="http://schemas.openxmlformats.org/drawingml/2006/main" xmlns:r="http://schemas.openxmlformats.org/officeDocument/2006/relationships" xmlns:p="http://schemas.openxmlformats.org/presentationml/2006/main">
  <p:tag name="NUM" val="2"/>
</p:tagLst>
</file>

<file path=ppt/tags/tag738.xml><?xml version="1.0" encoding="utf-8"?>
<p:tagLst xmlns:a="http://schemas.openxmlformats.org/drawingml/2006/main" xmlns:r="http://schemas.openxmlformats.org/officeDocument/2006/relationships" xmlns:p="http://schemas.openxmlformats.org/presentationml/2006/main">
  <p:tag name="NUM" val="3"/>
</p:tagLst>
</file>

<file path=ppt/tags/tag739.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4"/>
</p:tagLst>
</file>

<file path=ppt/tags/tag740.xml><?xml version="1.0" encoding="utf-8"?>
<p:tagLst xmlns:a="http://schemas.openxmlformats.org/drawingml/2006/main" xmlns:r="http://schemas.openxmlformats.org/officeDocument/2006/relationships" xmlns:p="http://schemas.openxmlformats.org/presentationml/2006/main">
  <p:tag name="NUM" val="5"/>
</p:tagLst>
</file>

<file path=ppt/tags/tag741.xml><?xml version="1.0" encoding="utf-8"?>
<p:tagLst xmlns:a="http://schemas.openxmlformats.org/drawingml/2006/main" xmlns:r="http://schemas.openxmlformats.org/officeDocument/2006/relationships" xmlns:p="http://schemas.openxmlformats.org/presentationml/2006/main">
  <p:tag name="NUM" val="6"/>
</p:tagLst>
</file>

<file path=ppt/tags/tag742.xml><?xml version="1.0" encoding="utf-8"?>
<p:tagLst xmlns:a="http://schemas.openxmlformats.org/drawingml/2006/main" xmlns:r="http://schemas.openxmlformats.org/officeDocument/2006/relationships" xmlns:p="http://schemas.openxmlformats.org/presentationml/2006/main">
  <p:tag name="NUM" val="7"/>
</p:tagLst>
</file>

<file path=ppt/tags/tag743.xml><?xml version="1.0" encoding="utf-8"?>
<p:tagLst xmlns:a="http://schemas.openxmlformats.org/drawingml/2006/main" xmlns:r="http://schemas.openxmlformats.org/officeDocument/2006/relationships" xmlns:p="http://schemas.openxmlformats.org/presentationml/2006/main">
  <p:tag name="NUM" val="8"/>
</p:tagLst>
</file>

<file path=ppt/tags/tag744.xml><?xml version="1.0" encoding="utf-8"?>
<p:tagLst xmlns:a="http://schemas.openxmlformats.org/drawingml/2006/main" xmlns:r="http://schemas.openxmlformats.org/officeDocument/2006/relationships" xmlns:p="http://schemas.openxmlformats.org/presentationml/2006/main">
  <p:tag name="NUM" val="9"/>
</p:tagLst>
</file>

<file path=ppt/tags/tag745.xml><?xml version="1.0" encoding="utf-8"?>
<p:tagLst xmlns:a="http://schemas.openxmlformats.org/drawingml/2006/main" xmlns:r="http://schemas.openxmlformats.org/officeDocument/2006/relationships" xmlns:p="http://schemas.openxmlformats.org/presentationml/2006/main">
  <p:tag name="NUM" val="1"/>
</p:tagLst>
</file>

<file path=ppt/tags/tag746.xml><?xml version="1.0" encoding="utf-8"?>
<p:tagLst xmlns:a="http://schemas.openxmlformats.org/drawingml/2006/main" xmlns:r="http://schemas.openxmlformats.org/officeDocument/2006/relationships" xmlns:p="http://schemas.openxmlformats.org/presentationml/2006/main">
  <p:tag name="NUM" val="2"/>
</p:tagLst>
</file>

<file path=ppt/tags/tag747.xml><?xml version="1.0" encoding="utf-8"?>
<p:tagLst xmlns:a="http://schemas.openxmlformats.org/drawingml/2006/main" xmlns:r="http://schemas.openxmlformats.org/officeDocument/2006/relationships" xmlns:p="http://schemas.openxmlformats.org/presentationml/2006/main">
  <p:tag name="NUM" val="3"/>
</p:tagLst>
</file>

<file path=ppt/tags/tag748.xml><?xml version="1.0" encoding="utf-8"?>
<p:tagLst xmlns:a="http://schemas.openxmlformats.org/drawingml/2006/main" xmlns:r="http://schemas.openxmlformats.org/officeDocument/2006/relationships" xmlns:p="http://schemas.openxmlformats.org/presentationml/2006/main">
  <p:tag name="NUM" val="4"/>
</p:tagLst>
</file>

<file path=ppt/tags/tag749.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5"/>
</p:tagLst>
</file>

<file path=ppt/tags/tag750.xml><?xml version="1.0" encoding="utf-8"?>
<p:tagLst xmlns:a="http://schemas.openxmlformats.org/drawingml/2006/main" xmlns:r="http://schemas.openxmlformats.org/officeDocument/2006/relationships" xmlns:p="http://schemas.openxmlformats.org/presentationml/2006/main">
  <p:tag name="NUM" val="6"/>
</p:tagLst>
</file>

<file path=ppt/tags/tag751.xml><?xml version="1.0" encoding="utf-8"?>
<p:tagLst xmlns:a="http://schemas.openxmlformats.org/drawingml/2006/main" xmlns:r="http://schemas.openxmlformats.org/officeDocument/2006/relationships" xmlns:p="http://schemas.openxmlformats.org/presentationml/2006/main">
  <p:tag name="NUM" val="7"/>
</p:tagLst>
</file>

<file path=ppt/tags/tag752.xml><?xml version="1.0" encoding="utf-8"?>
<p:tagLst xmlns:a="http://schemas.openxmlformats.org/drawingml/2006/main" xmlns:r="http://schemas.openxmlformats.org/officeDocument/2006/relationships" xmlns:p="http://schemas.openxmlformats.org/presentationml/2006/main">
  <p:tag name="NUM" val="8"/>
</p:tagLst>
</file>

<file path=ppt/tags/tag753.xml><?xml version="1.0" encoding="utf-8"?>
<p:tagLst xmlns:a="http://schemas.openxmlformats.org/drawingml/2006/main" xmlns:r="http://schemas.openxmlformats.org/officeDocument/2006/relationships" xmlns:p="http://schemas.openxmlformats.org/presentationml/2006/main">
  <p:tag name="NUM" val="1"/>
</p:tagLst>
</file>

<file path=ppt/tags/tag754.xml><?xml version="1.0" encoding="utf-8"?>
<p:tagLst xmlns:a="http://schemas.openxmlformats.org/drawingml/2006/main" xmlns:r="http://schemas.openxmlformats.org/officeDocument/2006/relationships" xmlns:p="http://schemas.openxmlformats.org/presentationml/2006/main">
  <p:tag name="NUM" val="2"/>
</p:tagLst>
</file>

<file path=ppt/tags/tag755.xml><?xml version="1.0" encoding="utf-8"?>
<p:tagLst xmlns:a="http://schemas.openxmlformats.org/drawingml/2006/main" xmlns:r="http://schemas.openxmlformats.org/officeDocument/2006/relationships" xmlns:p="http://schemas.openxmlformats.org/presentationml/2006/main">
  <p:tag name="NUM" val="3"/>
</p:tagLst>
</file>

<file path=ppt/tags/tag756.xml><?xml version="1.0" encoding="utf-8"?>
<p:tagLst xmlns:a="http://schemas.openxmlformats.org/drawingml/2006/main" xmlns:r="http://schemas.openxmlformats.org/officeDocument/2006/relationships" xmlns:p="http://schemas.openxmlformats.org/presentationml/2006/main">
  <p:tag name="NUM" val="4"/>
</p:tagLst>
</file>

<file path=ppt/tags/tag757.xml><?xml version="1.0" encoding="utf-8"?>
<p:tagLst xmlns:a="http://schemas.openxmlformats.org/drawingml/2006/main" xmlns:r="http://schemas.openxmlformats.org/officeDocument/2006/relationships" xmlns:p="http://schemas.openxmlformats.org/presentationml/2006/main">
  <p:tag name="NUM" val="5"/>
</p:tagLst>
</file>

<file path=ppt/tags/tag758.xml><?xml version="1.0" encoding="utf-8"?>
<p:tagLst xmlns:a="http://schemas.openxmlformats.org/drawingml/2006/main" xmlns:r="http://schemas.openxmlformats.org/officeDocument/2006/relationships" xmlns:p="http://schemas.openxmlformats.org/presentationml/2006/main">
  <p:tag name="NUM" val="6"/>
</p:tagLst>
</file>

<file path=ppt/tags/tag759.xml><?xml version="1.0" encoding="utf-8"?>
<p:tagLst xmlns:a="http://schemas.openxmlformats.org/drawingml/2006/main" xmlns:r="http://schemas.openxmlformats.org/officeDocument/2006/relationships" xmlns:p="http://schemas.openxmlformats.org/presentationml/2006/main">
  <p:tag name="NUM" val="7"/>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60.xml><?xml version="1.0" encoding="utf-8"?>
<p:tagLst xmlns:a="http://schemas.openxmlformats.org/drawingml/2006/main" xmlns:r="http://schemas.openxmlformats.org/officeDocument/2006/relationships" xmlns:p="http://schemas.openxmlformats.org/presentationml/2006/main">
  <p:tag name="NUM" val="8"/>
</p:tagLst>
</file>

<file path=ppt/tags/tag761.xml><?xml version="1.0" encoding="utf-8"?>
<p:tagLst xmlns:a="http://schemas.openxmlformats.org/drawingml/2006/main" xmlns:r="http://schemas.openxmlformats.org/officeDocument/2006/relationships" xmlns:p="http://schemas.openxmlformats.org/presentationml/2006/main">
  <p:tag name="NUM" val="9"/>
</p:tagLst>
</file>

<file path=ppt/tags/tag762.xml><?xml version="1.0" encoding="utf-8"?>
<p:tagLst xmlns:a="http://schemas.openxmlformats.org/drawingml/2006/main" xmlns:r="http://schemas.openxmlformats.org/officeDocument/2006/relationships" xmlns:p="http://schemas.openxmlformats.org/presentationml/2006/main">
  <p:tag name="NUM" val="1"/>
</p:tagLst>
</file>

<file path=ppt/tags/tag763.xml><?xml version="1.0" encoding="utf-8"?>
<p:tagLst xmlns:a="http://schemas.openxmlformats.org/drawingml/2006/main" xmlns:r="http://schemas.openxmlformats.org/officeDocument/2006/relationships" xmlns:p="http://schemas.openxmlformats.org/presentationml/2006/main">
  <p:tag name="NUM" val="2"/>
</p:tagLst>
</file>

<file path=ppt/tags/tag764.xml><?xml version="1.0" encoding="utf-8"?>
<p:tagLst xmlns:a="http://schemas.openxmlformats.org/drawingml/2006/main" xmlns:r="http://schemas.openxmlformats.org/officeDocument/2006/relationships" xmlns:p="http://schemas.openxmlformats.org/presentationml/2006/main">
  <p:tag name="NUM" val="3"/>
</p:tagLst>
</file>

<file path=ppt/tags/tag765.xml><?xml version="1.0" encoding="utf-8"?>
<p:tagLst xmlns:a="http://schemas.openxmlformats.org/drawingml/2006/main" xmlns:r="http://schemas.openxmlformats.org/officeDocument/2006/relationships" xmlns:p="http://schemas.openxmlformats.org/presentationml/2006/main">
  <p:tag name="NUM" val="4"/>
</p:tagLst>
</file>

<file path=ppt/tags/tag766.xml><?xml version="1.0" encoding="utf-8"?>
<p:tagLst xmlns:a="http://schemas.openxmlformats.org/drawingml/2006/main" xmlns:r="http://schemas.openxmlformats.org/officeDocument/2006/relationships" xmlns:p="http://schemas.openxmlformats.org/presentationml/2006/main">
  <p:tag name="NUM" val="5"/>
</p:tagLst>
</file>

<file path=ppt/tags/tag767.xml><?xml version="1.0" encoding="utf-8"?>
<p:tagLst xmlns:a="http://schemas.openxmlformats.org/drawingml/2006/main" xmlns:r="http://schemas.openxmlformats.org/officeDocument/2006/relationships" xmlns:p="http://schemas.openxmlformats.org/presentationml/2006/main">
  <p:tag name="NUM" val="6"/>
</p:tagLst>
</file>

<file path=ppt/tags/tag768.xml><?xml version="1.0" encoding="utf-8"?>
<p:tagLst xmlns:a="http://schemas.openxmlformats.org/drawingml/2006/main" xmlns:r="http://schemas.openxmlformats.org/officeDocument/2006/relationships" xmlns:p="http://schemas.openxmlformats.org/presentationml/2006/main">
  <p:tag name="NUM" val="7"/>
</p:tagLst>
</file>

<file path=ppt/tags/tag769.xml><?xml version="1.0" encoding="utf-8"?>
<p:tagLst xmlns:a="http://schemas.openxmlformats.org/drawingml/2006/main" xmlns:r="http://schemas.openxmlformats.org/officeDocument/2006/relationships" xmlns:p="http://schemas.openxmlformats.org/presentationml/2006/main">
  <p:tag name="NUM" val="8"/>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70.xml><?xml version="1.0" encoding="utf-8"?>
<p:tagLst xmlns:a="http://schemas.openxmlformats.org/drawingml/2006/main" xmlns:r="http://schemas.openxmlformats.org/officeDocument/2006/relationships" xmlns:p="http://schemas.openxmlformats.org/presentationml/2006/main">
  <p:tag name="NUM" val="9"/>
</p:tagLst>
</file>

<file path=ppt/tags/tag771.xml><?xml version="1.0" encoding="utf-8"?>
<p:tagLst xmlns:a="http://schemas.openxmlformats.org/drawingml/2006/main" xmlns:r="http://schemas.openxmlformats.org/officeDocument/2006/relationships" xmlns:p="http://schemas.openxmlformats.org/presentationml/2006/main">
  <p:tag name="NUM" val="1"/>
</p:tagLst>
</file>

<file path=ppt/tags/tag772.xml><?xml version="1.0" encoding="utf-8"?>
<p:tagLst xmlns:a="http://schemas.openxmlformats.org/drawingml/2006/main" xmlns:r="http://schemas.openxmlformats.org/officeDocument/2006/relationships" xmlns:p="http://schemas.openxmlformats.org/presentationml/2006/main">
  <p:tag name="NUM" val="2"/>
</p:tagLst>
</file>

<file path=ppt/tags/tag773.xml><?xml version="1.0" encoding="utf-8"?>
<p:tagLst xmlns:a="http://schemas.openxmlformats.org/drawingml/2006/main" xmlns:r="http://schemas.openxmlformats.org/officeDocument/2006/relationships" xmlns:p="http://schemas.openxmlformats.org/presentationml/2006/main">
  <p:tag name="NUM" val="3"/>
</p:tagLst>
</file>

<file path=ppt/tags/tag774.xml><?xml version="1.0" encoding="utf-8"?>
<p:tagLst xmlns:a="http://schemas.openxmlformats.org/drawingml/2006/main" xmlns:r="http://schemas.openxmlformats.org/officeDocument/2006/relationships" xmlns:p="http://schemas.openxmlformats.org/presentationml/2006/main">
  <p:tag name="NUM" val="4"/>
</p:tagLst>
</file>

<file path=ppt/tags/tag775.xml><?xml version="1.0" encoding="utf-8"?>
<p:tagLst xmlns:a="http://schemas.openxmlformats.org/drawingml/2006/main" xmlns:r="http://schemas.openxmlformats.org/officeDocument/2006/relationships" xmlns:p="http://schemas.openxmlformats.org/presentationml/2006/main">
  <p:tag name="NUM" val="5"/>
</p:tagLst>
</file>

<file path=ppt/tags/tag776.xml><?xml version="1.0" encoding="utf-8"?>
<p:tagLst xmlns:a="http://schemas.openxmlformats.org/drawingml/2006/main" xmlns:r="http://schemas.openxmlformats.org/officeDocument/2006/relationships" xmlns:p="http://schemas.openxmlformats.org/presentationml/2006/main">
  <p:tag name="NUM" val="6"/>
</p:tagLst>
</file>

<file path=ppt/tags/tag777.xml><?xml version="1.0" encoding="utf-8"?>
<p:tagLst xmlns:a="http://schemas.openxmlformats.org/drawingml/2006/main" xmlns:r="http://schemas.openxmlformats.org/officeDocument/2006/relationships" xmlns:p="http://schemas.openxmlformats.org/presentationml/2006/main">
  <p:tag name="NUM" val="7"/>
</p:tagLst>
</file>

<file path=ppt/tags/tag778.xml><?xml version="1.0" encoding="utf-8"?>
<p:tagLst xmlns:a="http://schemas.openxmlformats.org/drawingml/2006/main" xmlns:r="http://schemas.openxmlformats.org/officeDocument/2006/relationships" xmlns:p="http://schemas.openxmlformats.org/presentationml/2006/main">
  <p:tag name="NUM" val="8"/>
</p:tagLst>
</file>

<file path=ppt/tags/tag779.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80.xml><?xml version="1.0" encoding="utf-8"?>
<p:tagLst xmlns:a="http://schemas.openxmlformats.org/drawingml/2006/main" xmlns:r="http://schemas.openxmlformats.org/officeDocument/2006/relationships" xmlns:p="http://schemas.openxmlformats.org/presentationml/2006/main">
  <p:tag name="NUM" val="2"/>
</p:tagLst>
</file>

<file path=ppt/tags/tag781.xml><?xml version="1.0" encoding="utf-8"?>
<p:tagLst xmlns:a="http://schemas.openxmlformats.org/drawingml/2006/main" xmlns:r="http://schemas.openxmlformats.org/officeDocument/2006/relationships" xmlns:p="http://schemas.openxmlformats.org/presentationml/2006/main">
  <p:tag name="NUM" val="3"/>
</p:tagLst>
</file>

<file path=ppt/tags/tag782.xml><?xml version="1.0" encoding="utf-8"?>
<p:tagLst xmlns:a="http://schemas.openxmlformats.org/drawingml/2006/main" xmlns:r="http://schemas.openxmlformats.org/officeDocument/2006/relationships" xmlns:p="http://schemas.openxmlformats.org/presentationml/2006/main">
  <p:tag name="NUM" val="4"/>
</p:tagLst>
</file>

<file path=ppt/tags/tag783.xml><?xml version="1.0" encoding="utf-8"?>
<p:tagLst xmlns:a="http://schemas.openxmlformats.org/drawingml/2006/main" xmlns:r="http://schemas.openxmlformats.org/officeDocument/2006/relationships" xmlns:p="http://schemas.openxmlformats.org/presentationml/2006/main">
  <p:tag name="NUM" val="5"/>
</p:tagLst>
</file>

<file path=ppt/tags/tag784.xml><?xml version="1.0" encoding="utf-8"?>
<p:tagLst xmlns:a="http://schemas.openxmlformats.org/drawingml/2006/main" xmlns:r="http://schemas.openxmlformats.org/officeDocument/2006/relationships" xmlns:p="http://schemas.openxmlformats.org/presentationml/2006/main">
  <p:tag name="NUM" val="6"/>
</p:tagLst>
</file>

<file path=ppt/tags/tag785.xml><?xml version="1.0" encoding="utf-8"?>
<p:tagLst xmlns:a="http://schemas.openxmlformats.org/drawingml/2006/main" xmlns:r="http://schemas.openxmlformats.org/officeDocument/2006/relationships" xmlns:p="http://schemas.openxmlformats.org/presentationml/2006/main">
  <p:tag name="NUM" val="7"/>
</p:tagLst>
</file>

<file path=ppt/tags/tag786.xml><?xml version="1.0" encoding="utf-8"?>
<p:tagLst xmlns:a="http://schemas.openxmlformats.org/drawingml/2006/main" xmlns:r="http://schemas.openxmlformats.org/officeDocument/2006/relationships" xmlns:p="http://schemas.openxmlformats.org/presentationml/2006/main">
  <p:tag name="NUM" val="8"/>
</p:tagLst>
</file>

<file path=ppt/tags/tag787.xml><?xml version="1.0" encoding="utf-8"?>
<p:tagLst xmlns:a="http://schemas.openxmlformats.org/drawingml/2006/main" xmlns:r="http://schemas.openxmlformats.org/officeDocument/2006/relationships" xmlns:p="http://schemas.openxmlformats.org/presentationml/2006/main">
  <p:tag name="NUM" val="9"/>
</p:tagLst>
</file>

<file path=ppt/tags/tag788.xml><?xml version="1.0" encoding="utf-8"?>
<p:tagLst xmlns:a="http://schemas.openxmlformats.org/drawingml/2006/main" xmlns:r="http://schemas.openxmlformats.org/officeDocument/2006/relationships" xmlns:p="http://schemas.openxmlformats.org/presentationml/2006/main">
  <p:tag name="NUM" val="1"/>
</p:tagLst>
</file>

<file path=ppt/tags/tag789.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790.xml><?xml version="1.0" encoding="utf-8"?>
<p:tagLst xmlns:a="http://schemas.openxmlformats.org/drawingml/2006/main" xmlns:r="http://schemas.openxmlformats.org/officeDocument/2006/relationships" xmlns:p="http://schemas.openxmlformats.org/presentationml/2006/main">
  <p:tag name="NUM" val="3"/>
</p:tagLst>
</file>

<file path=ppt/tags/tag791.xml><?xml version="1.0" encoding="utf-8"?>
<p:tagLst xmlns:a="http://schemas.openxmlformats.org/drawingml/2006/main" xmlns:r="http://schemas.openxmlformats.org/officeDocument/2006/relationships" xmlns:p="http://schemas.openxmlformats.org/presentationml/2006/main">
  <p:tag name="NUM" val="4"/>
</p:tagLst>
</file>

<file path=ppt/tags/tag792.xml><?xml version="1.0" encoding="utf-8"?>
<p:tagLst xmlns:a="http://schemas.openxmlformats.org/drawingml/2006/main" xmlns:r="http://schemas.openxmlformats.org/officeDocument/2006/relationships" xmlns:p="http://schemas.openxmlformats.org/presentationml/2006/main">
  <p:tag name="NUM" val="5"/>
</p:tagLst>
</file>

<file path=ppt/tags/tag793.xml><?xml version="1.0" encoding="utf-8"?>
<p:tagLst xmlns:a="http://schemas.openxmlformats.org/drawingml/2006/main" xmlns:r="http://schemas.openxmlformats.org/officeDocument/2006/relationships" xmlns:p="http://schemas.openxmlformats.org/presentationml/2006/main">
  <p:tag name="NUM" val="6"/>
</p:tagLst>
</file>

<file path=ppt/tags/tag794.xml><?xml version="1.0" encoding="utf-8"?>
<p:tagLst xmlns:a="http://schemas.openxmlformats.org/drawingml/2006/main" xmlns:r="http://schemas.openxmlformats.org/officeDocument/2006/relationships" xmlns:p="http://schemas.openxmlformats.org/presentationml/2006/main">
  <p:tag name="NUM" val="7"/>
</p:tagLst>
</file>

<file path=ppt/tags/tag795.xml><?xml version="1.0" encoding="utf-8"?>
<p:tagLst xmlns:a="http://schemas.openxmlformats.org/drawingml/2006/main" xmlns:r="http://schemas.openxmlformats.org/officeDocument/2006/relationships" xmlns:p="http://schemas.openxmlformats.org/presentationml/2006/main">
  <p:tag name="NUM" val="8"/>
</p:tagLst>
</file>

<file path=ppt/tags/tag796.xml><?xml version="1.0" encoding="utf-8"?>
<p:tagLst xmlns:a="http://schemas.openxmlformats.org/drawingml/2006/main" xmlns:r="http://schemas.openxmlformats.org/officeDocument/2006/relationships" xmlns:p="http://schemas.openxmlformats.org/presentationml/2006/main">
  <p:tag name="NUM" val="9"/>
</p:tagLst>
</file>

<file path=ppt/tags/tag797.xml><?xml version="1.0" encoding="utf-8"?>
<p:tagLst xmlns:a="http://schemas.openxmlformats.org/drawingml/2006/main" xmlns:r="http://schemas.openxmlformats.org/officeDocument/2006/relationships" xmlns:p="http://schemas.openxmlformats.org/presentationml/2006/main">
  <p:tag name="NUM" val="1"/>
</p:tagLst>
</file>

<file path=ppt/tags/tag798.xml><?xml version="1.0" encoding="utf-8"?>
<p:tagLst xmlns:a="http://schemas.openxmlformats.org/drawingml/2006/main" xmlns:r="http://schemas.openxmlformats.org/officeDocument/2006/relationships" xmlns:p="http://schemas.openxmlformats.org/presentationml/2006/main">
  <p:tag name="NUM" val="2"/>
</p:tagLst>
</file>

<file path=ppt/tags/tag79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00.xml><?xml version="1.0" encoding="utf-8"?>
<p:tagLst xmlns:a="http://schemas.openxmlformats.org/drawingml/2006/main" xmlns:r="http://schemas.openxmlformats.org/officeDocument/2006/relationships" xmlns:p="http://schemas.openxmlformats.org/presentationml/2006/main">
  <p:tag name="NUM" val="4"/>
</p:tagLst>
</file>

<file path=ppt/tags/tag801.xml><?xml version="1.0" encoding="utf-8"?>
<p:tagLst xmlns:a="http://schemas.openxmlformats.org/drawingml/2006/main" xmlns:r="http://schemas.openxmlformats.org/officeDocument/2006/relationships" xmlns:p="http://schemas.openxmlformats.org/presentationml/2006/main">
  <p:tag name="NUM" val="5"/>
</p:tagLst>
</file>

<file path=ppt/tags/tag802.xml><?xml version="1.0" encoding="utf-8"?>
<p:tagLst xmlns:a="http://schemas.openxmlformats.org/drawingml/2006/main" xmlns:r="http://schemas.openxmlformats.org/officeDocument/2006/relationships" xmlns:p="http://schemas.openxmlformats.org/presentationml/2006/main">
  <p:tag name="NUM" val="6"/>
</p:tagLst>
</file>

<file path=ppt/tags/tag803.xml><?xml version="1.0" encoding="utf-8"?>
<p:tagLst xmlns:a="http://schemas.openxmlformats.org/drawingml/2006/main" xmlns:r="http://schemas.openxmlformats.org/officeDocument/2006/relationships" xmlns:p="http://schemas.openxmlformats.org/presentationml/2006/main">
  <p:tag name="NUM" val="7"/>
</p:tagLst>
</file>

<file path=ppt/tags/tag804.xml><?xml version="1.0" encoding="utf-8"?>
<p:tagLst xmlns:a="http://schemas.openxmlformats.org/drawingml/2006/main" xmlns:r="http://schemas.openxmlformats.org/officeDocument/2006/relationships" xmlns:p="http://schemas.openxmlformats.org/presentationml/2006/main">
  <p:tag name="NUM" val="8"/>
</p:tagLst>
</file>

<file path=ppt/tags/tag805.xml><?xml version="1.0" encoding="utf-8"?>
<p:tagLst xmlns:a="http://schemas.openxmlformats.org/drawingml/2006/main" xmlns:r="http://schemas.openxmlformats.org/officeDocument/2006/relationships" xmlns:p="http://schemas.openxmlformats.org/presentationml/2006/main">
  <p:tag name="NUM" val="1"/>
</p:tagLst>
</file>

<file path=ppt/tags/tag806.xml><?xml version="1.0" encoding="utf-8"?>
<p:tagLst xmlns:a="http://schemas.openxmlformats.org/drawingml/2006/main" xmlns:r="http://schemas.openxmlformats.org/officeDocument/2006/relationships" xmlns:p="http://schemas.openxmlformats.org/presentationml/2006/main">
  <p:tag name="NUM" val="2"/>
</p:tagLst>
</file>

<file path=ppt/tags/tag807.xml><?xml version="1.0" encoding="utf-8"?>
<p:tagLst xmlns:a="http://schemas.openxmlformats.org/drawingml/2006/main" xmlns:r="http://schemas.openxmlformats.org/officeDocument/2006/relationships" xmlns:p="http://schemas.openxmlformats.org/presentationml/2006/main">
  <p:tag name="NUM" val="3"/>
</p:tagLst>
</file>

<file path=ppt/tags/tag808.xml><?xml version="1.0" encoding="utf-8"?>
<p:tagLst xmlns:a="http://schemas.openxmlformats.org/drawingml/2006/main" xmlns:r="http://schemas.openxmlformats.org/officeDocument/2006/relationships" xmlns:p="http://schemas.openxmlformats.org/presentationml/2006/main">
  <p:tag name="NUM" val="4"/>
</p:tagLst>
</file>

<file path=ppt/tags/tag809.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10.xml><?xml version="1.0" encoding="utf-8"?>
<p:tagLst xmlns:a="http://schemas.openxmlformats.org/drawingml/2006/main" xmlns:r="http://schemas.openxmlformats.org/officeDocument/2006/relationships" xmlns:p="http://schemas.openxmlformats.org/presentationml/2006/main">
  <p:tag name="NUM" val="6"/>
</p:tagLst>
</file>

<file path=ppt/tags/tag811.xml><?xml version="1.0" encoding="utf-8"?>
<p:tagLst xmlns:a="http://schemas.openxmlformats.org/drawingml/2006/main" xmlns:r="http://schemas.openxmlformats.org/officeDocument/2006/relationships" xmlns:p="http://schemas.openxmlformats.org/presentationml/2006/main">
  <p:tag name="NUM" val="7"/>
</p:tagLst>
</file>

<file path=ppt/tags/tag812.xml><?xml version="1.0" encoding="utf-8"?>
<p:tagLst xmlns:a="http://schemas.openxmlformats.org/drawingml/2006/main" xmlns:r="http://schemas.openxmlformats.org/officeDocument/2006/relationships" xmlns:p="http://schemas.openxmlformats.org/presentationml/2006/main">
  <p:tag name="NUM" val="8"/>
</p:tagLst>
</file>

<file path=ppt/tags/tag813.xml><?xml version="1.0" encoding="utf-8"?>
<p:tagLst xmlns:a="http://schemas.openxmlformats.org/drawingml/2006/main" xmlns:r="http://schemas.openxmlformats.org/officeDocument/2006/relationships" xmlns:p="http://schemas.openxmlformats.org/presentationml/2006/main">
  <p:tag name="NUM" val="9"/>
</p:tagLst>
</file>

<file path=ppt/tags/tag814.xml><?xml version="1.0" encoding="utf-8"?>
<p:tagLst xmlns:a="http://schemas.openxmlformats.org/drawingml/2006/main" xmlns:r="http://schemas.openxmlformats.org/officeDocument/2006/relationships" xmlns:p="http://schemas.openxmlformats.org/presentationml/2006/main">
  <p:tag name="NUM" val="1"/>
</p:tagLst>
</file>

<file path=ppt/tags/tag815.xml><?xml version="1.0" encoding="utf-8"?>
<p:tagLst xmlns:a="http://schemas.openxmlformats.org/drawingml/2006/main" xmlns:r="http://schemas.openxmlformats.org/officeDocument/2006/relationships" xmlns:p="http://schemas.openxmlformats.org/presentationml/2006/main">
  <p:tag name="NUM" val="2"/>
</p:tagLst>
</file>

<file path=ppt/tags/tag816.xml><?xml version="1.0" encoding="utf-8"?>
<p:tagLst xmlns:a="http://schemas.openxmlformats.org/drawingml/2006/main" xmlns:r="http://schemas.openxmlformats.org/officeDocument/2006/relationships" xmlns:p="http://schemas.openxmlformats.org/presentationml/2006/main">
  <p:tag name="NUM" val="3"/>
</p:tagLst>
</file>

<file path=ppt/tags/tag817.xml><?xml version="1.0" encoding="utf-8"?>
<p:tagLst xmlns:a="http://schemas.openxmlformats.org/drawingml/2006/main" xmlns:r="http://schemas.openxmlformats.org/officeDocument/2006/relationships" xmlns:p="http://schemas.openxmlformats.org/presentationml/2006/main">
  <p:tag name="NUM" val="4"/>
</p:tagLst>
</file>

<file path=ppt/tags/tag818.xml><?xml version="1.0" encoding="utf-8"?>
<p:tagLst xmlns:a="http://schemas.openxmlformats.org/drawingml/2006/main" xmlns:r="http://schemas.openxmlformats.org/officeDocument/2006/relationships" xmlns:p="http://schemas.openxmlformats.org/presentationml/2006/main">
  <p:tag name="NUM" val="5"/>
</p:tagLst>
</file>

<file path=ppt/tags/tag819.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20.xml><?xml version="1.0" encoding="utf-8"?>
<p:tagLst xmlns:a="http://schemas.openxmlformats.org/drawingml/2006/main" xmlns:r="http://schemas.openxmlformats.org/officeDocument/2006/relationships" xmlns:p="http://schemas.openxmlformats.org/presentationml/2006/main">
  <p:tag name="NUM" val="7"/>
</p:tagLst>
</file>

<file path=ppt/tags/tag821.xml><?xml version="1.0" encoding="utf-8"?>
<p:tagLst xmlns:a="http://schemas.openxmlformats.org/drawingml/2006/main" xmlns:r="http://schemas.openxmlformats.org/officeDocument/2006/relationships" xmlns:p="http://schemas.openxmlformats.org/presentationml/2006/main">
  <p:tag name="NUM" val="8"/>
</p:tagLst>
</file>

<file path=ppt/tags/tag822.xml><?xml version="1.0" encoding="utf-8"?>
<p:tagLst xmlns:a="http://schemas.openxmlformats.org/drawingml/2006/main" xmlns:r="http://schemas.openxmlformats.org/officeDocument/2006/relationships" xmlns:p="http://schemas.openxmlformats.org/presentationml/2006/main">
  <p:tag name="NUM" val="9"/>
</p:tagLst>
</file>

<file path=ppt/tags/tag823.xml><?xml version="1.0" encoding="utf-8"?>
<p:tagLst xmlns:a="http://schemas.openxmlformats.org/drawingml/2006/main" xmlns:r="http://schemas.openxmlformats.org/officeDocument/2006/relationships" xmlns:p="http://schemas.openxmlformats.org/presentationml/2006/main">
  <p:tag name="NUM" val="1"/>
</p:tagLst>
</file>

<file path=ppt/tags/tag824.xml><?xml version="1.0" encoding="utf-8"?>
<p:tagLst xmlns:a="http://schemas.openxmlformats.org/drawingml/2006/main" xmlns:r="http://schemas.openxmlformats.org/officeDocument/2006/relationships" xmlns:p="http://schemas.openxmlformats.org/presentationml/2006/main">
  <p:tag name="NUM" val="2"/>
</p:tagLst>
</file>

<file path=ppt/tags/tag825.xml><?xml version="1.0" encoding="utf-8"?>
<p:tagLst xmlns:a="http://schemas.openxmlformats.org/drawingml/2006/main" xmlns:r="http://schemas.openxmlformats.org/officeDocument/2006/relationships" xmlns:p="http://schemas.openxmlformats.org/presentationml/2006/main">
  <p:tag name="NUM" val="3"/>
</p:tagLst>
</file>

<file path=ppt/tags/tag826.xml><?xml version="1.0" encoding="utf-8"?>
<p:tagLst xmlns:a="http://schemas.openxmlformats.org/drawingml/2006/main" xmlns:r="http://schemas.openxmlformats.org/officeDocument/2006/relationships" xmlns:p="http://schemas.openxmlformats.org/presentationml/2006/main">
  <p:tag name="NUM" val="4"/>
</p:tagLst>
</file>

<file path=ppt/tags/tag827.xml><?xml version="1.0" encoding="utf-8"?>
<p:tagLst xmlns:a="http://schemas.openxmlformats.org/drawingml/2006/main" xmlns:r="http://schemas.openxmlformats.org/officeDocument/2006/relationships" xmlns:p="http://schemas.openxmlformats.org/presentationml/2006/main">
  <p:tag name="NUM" val="5"/>
</p:tagLst>
</file>

<file path=ppt/tags/tag828.xml><?xml version="1.0" encoding="utf-8"?>
<p:tagLst xmlns:a="http://schemas.openxmlformats.org/drawingml/2006/main" xmlns:r="http://schemas.openxmlformats.org/officeDocument/2006/relationships" xmlns:p="http://schemas.openxmlformats.org/presentationml/2006/main">
  <p:tag name="NUM" val="6"/>
</p:tagLst>
</file>

<file path=ppt/tags/tag829.xml><?xml version="1.0" encoding="utf-8"?>
<p:tagLst xmlns:a="http://schemas.openxmlformats.org/drawingml/2006/main" xmlns:r="http://schemas.openxmlformats.org/officeDocument/2006/relationships" xmlns:p="http://schemas.openxmlformats.org/presentationml/2006/main">
  <p:tag name="NUM" val="7"/>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30.xml><?xml version="1.0" encoding="utf-8"?>
<p:tagLst xmlns:a="http://schemas.openxmlformats.org/drawingml/2006/main" xmlns:r="http://schemas.openxmlformats.org/officeDocument/2006/relationships" xmlns:p="http://schemas.openxmlformats.org/presentationml/2006/main">
  <p:tag name="NUM" val="8"/>
</p:tagLst>
</file>

<file path=ppt/tags/tag831.xml><?xml version="1.0" encoding="utf-8"?>
<p:tagLst xmlns:a="http://schemas.openxmlformats.org/drawingml/2006/main" xmlns:r="http://schemas.openxmlformats.org/officeDocument/2006/relationships" xmlns:p="http://schemas.openxmlformats.org/presentationml/2006/main">
  <p:tag name="NUM" val="1"/>
</p:tagLst>
</file>

<file path=ppt/tags/tag832.xml><?xml version="1.0" encoding="utf-8"?>
<p:tagLst xmlns:a="http://schemas.openxmlformats.org/drawingml/2006/main" xmlns:r="http://schemas.openxmlformats.org/officeDocument/2006/relationships" xmlns:p="http://schemas.openxmlformats.org/presentationml/2006/main">
  <p:tag name="NUM" val="2"/>
</p:tagLst>
</file>

<file path=ppt/tags/tag833.xml><?xml version="1.0" encoding="utf-8"?>
<p:tagLst xmlns:a="http://schemas.openxmlformats.org/drawingml/2006/main" xmlns:r="http://schemas.openxmlformats.org/officeDocument/2006/relationships" xmlns:p="http://schemas.openxmlformats.org/presentationml/2006/main">
  <p:tag name="NUM" val="3"/>
</p:tagLst>
</file>

<file path=ppt/tags/tag834.xml><?xml version="1.0" encoding="utf-8"?>
<p:tagLst xmlns:a="http://schemas.openxmlformats.org/drawingml/2006/main" xmlns:r="http://schemas.openxmlformats.org/officeDocument/2006/relationships" xmlns:p="http://schemas.openxmlformats.org/presentationml/2006/main">
  <p:tag name="NUM" val="4"/>
</p:tagLst>
</file>

<file path=ppt/tags/tag835.xml><?xml version="1.0" encoding="utf-8"?>
<p:tagLst xmlns:a="http://schemas.openxmlformats.org/drawingml/2006/main" xmlns:r="http://schemas.openxmlformats.org/officeDocument/2006/relationships" xmlns:p="http://schemas.openxmlformats.org/presentationml/2006/main">
  <p:tag name="NUM" val="5"/>
</p:tagLst>
</file>

<file path=ppt/tags/tag836.xml><?xml version="1.0" encoding="utf-8"?>
<p:tagLst xmlns:a="http://schemas.openxmlformats.org/drawingml/2006/main" xmlns:r="http://schemas.openxmlformats.org/officeDocument/2006/relationships" xmlns:p="http://schemas.openxmlformats.org/presentationml/2006/main">
  <p:tag name="NUM" val="6"/>
</p:tagLst>
</file>

<file path=ppt/tags/tag837.xml><?xml version="1.0" encoding="utf-8"?>
<p:tagLst xmlns:a="http://schemas.openxmlformats.org/drawingml/2006/main" xmlns:r="http://schemas.openxmlformats.org/officeDocument/2006/relationships" xmlns:p="http://schemas.openxmlformats.org/presentationml/2006/main">
  <p:tag name="NUM" val="7"/>
</p:tagLst>
</file>

<file path=ppt/tags/tag838.xml><?xml version="1.0" encoding="utf-8"?>
<p:tagLst xmlns:a="http://schemas.openxmlformats.org/drawingml/2006/main" xmlns:r="http://schemas.openxmlformats.org/officeDocument/2006/relationships" xmlns:p="http://schemas.openxmlformats.org/presentationml/2006/main">
  <p:tag name="NUM" val="8"/>
</p:tagLst>
</file>

<file path=ppt/tags/tag839.xml><?xml version="1.0" encoding="utf-8"?>
<p:tagLst xmlns:a="http://schemas.openxmlformats.org/drawingml/2006/main" xmlns:r="http://schemas.openxmlformats.org/officeDocument/2006/relationships" xmlns:p="http://schemas.openxmlformats.org/presentationml/2006/main">
  <p:tag name="NUM" val="9"/>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40.xml><?xml version="1.0" encoding="utf-8"?>
<p:tagLst xmlns:a="http://schemas.openxmlformats.org/drawingml/2006/main" xmlns:r="http://schemas.openxmlformats.org/officeDocument/2006/relationships" xmlns:p="http://schemas.openxmlformats.org/presentationml/2006/main">
  <p:tag name="NUM" val="1"/>
</p:tagLst>
</file>

<file path=ppt/tags/tag841.xml><?xml version="1.0" encoding="utf-8"?>
<p:tagLst xmlns:a="http://schemas.openxmlformats.org/drawingml/2006/main" xmlns:r="http://schemas.openxmlformats.org/officeDocument/2006/relationships" xmlns:p="http://schemas.openxmlformats.org/presentationml/2006/main">
  <p:tag name="NUM" val="2"/>
</p:tagLst>
</file>

<file path=ppt/tags/tag842.xml><?xml version="1.0" encoding="utf-8"?>
<p:tagLst xmlns:a="http://schemas.openxmlformats.org/drawingml/2006/main" xmlns:r="http://schemas.openxmlformats.org/officeDocument/2006/relationships" xmlns:p="http://schemas.openxmlformats.org/presentationml/2006/main">
  <p:tag name="NUM" val="3"/>
</p:tagLst>
</file>

<file path=ppt/tags/tag843.xml><?xml version="1.0" encoding="utf-8"?>
<p:tagLst xmlns:a="http://schemas.openxmlformats.org/drawingml/2006/main" xmlns:r="http://schemas.openxmlformats.org/officeDocument/2006/relationships" xmlns:p="http://schemas.openxmlformats.org/presentationml/2006/main">
  <p:tag name="NUM" val="4"/>
</p:tagLst>
</file>

<file path=ppt/tags/tag844.xml><?xml version="1.0" encoding="utf-8"?>
<p:tagLst xmlns:a="http://schemas.openxmlformats.org/drawingml/2006/main" xmlns:r="http://schemas.openxmlformats.org/officeDocument/2006/relationships" xmlns:p="http://schemas.openxmlformats.org/presentationml/2006/main">
  <p:tag name="NUM" val="5"/>
</p:tagLst>
</file>

<file path=ppt/tags/tag845.xml><?xml version="1.0" encoding="utf-8"?>
<p:tagLst xmlns:a="http://schemas.openxmlformats.org/drawingml/2006/main" xmlns:r="http://schemas.openxmlformats.org/officeDocument/2006/relationships" xmlns:p="http://schemas.openxmlformats.org/presentationml/2006/main">
  <p:tag name="NUM" val="6"/>
</p:tagLst>
</file>

<file path=ppt/tags/tag846.xml><?xml version="1.0" encoding="utf-8"?>
<p:tagLst xmlns:a="http://schemas.openxmlformats.org/drawingml/2006/main" xmlns:r="http://schemas.openxmlformats.org/officeDocument/2006/relationships" xmlns:p="http://schemas.openxmlformats.org/presentationml/2006/main">
  <p:tag name="NUM" val="7"/>
</p:tagLst>
</file>

<file path=ppt/tags/tag847.xml><?xml version="1.0" encoding="utf-8"?>
<p:tagLst xmlns:a="http://schemas.openxmlformats.org/drawingml/2006/main" xmlns:r="http://schemas.openxmlformats.org/officeDocument/2006/relationships" xmlns:p="http://schemas.openxmlformats.org/presentationml/2006/main">
  <p:tag name="NUM" val="8"/>
</p:tagLst>
</file>

<file path=ppt/tags/tag848.xml><?xml version="1.0" encoding="utf-8"?>
<p:tagLst xmlns:a="http://schemas.openxmlformats.org/drawingml/2006/main" xmlns:r="http://schemas.openxmlformats.org/officeDocument/2006/relationships" xmlns:p="http://schemas.openxmlformats.org/presentationml/2006/main">
  <p:tag name="NUM" val="9"/>
</p:tagLst>
</file>

<file path=ppt/tags/tag849.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5"/>
</p:tagLst>
</file>

<file path=ppt/tags/tag850.xml><?xml version="1.0" encoding="utf-8"?>
<p:tagLst xmlns:a="http://schemas.openxmlformats.org/drawingml/2006/main" xmlns:r="http://schemas.openxmlformats.org/officeDocument/2006/relationships" xmlns:p="http://schemas.openxmlformats.org/presentationml/2006/main">
  <p:tag name="NUM" val="2"/>
</p:tagLst>
</file>

<file path=ppt/tags/tag851.xml><?xml version="1.0" encoding="utf-8"?>
<p:tagLst xmlns:a="http://schemas.openxmlformats.org/drawingml/2006/main" xmlns:r="http://schemas.openxmlformats.org/officeDocument/2006/relationships" xmlns:p="http://schemas.openxmlformats.org/presentationml/2006/main">
  <p:tag name="NUM" val="3"/>
</p:tagLst>
</file>

<file path=ppt/tags/tag852.xml><?xml version="1.0" encoding="utf-8"?>
<p:tagLst xmlns:a="http://schemas.openxmlformats.org/drawingml/2006/main" xmlns:r="http://schemas.openxmlformats.org/officeDocument/2006/relationships" xmlns:p="http://schemas.openxmlformats.org/presentationml/2006/main">
  <p:tag name="NUM" val="4"/>
</p:tagLst>
</file>

<file path=ppt/tags/tag853.xml><?xml version="1.0" encoding="utf-8"?>
<p:tagLst xmlns:a="http://schemas.openxmlformats.org/drawingml/2006/main" xmlns:r="http://schemas.openxmlformats.org/officeDocument/2006/relationships" xmlns:p="http://schemas.openxmlformats.org/presentationml/2006/main">
  <p:tag name="NUM" val="5"/>
</p:tagLst>
</file>

<file path=ppt/tags/tag854.xml><?xml version="1.0" encoding="utf-8"?>
<p:tagLst xmlns:a="http://schemas.openxmlformats.org/drawingml/2006/main" xmlns:r="http://schemas.openxmlformats.org/officeDocument/2006/relationships" xmlns:p="http://schemas.openxmlformats.org/presentationml/2006/main">
  <p:tag name="NUM" val="6"/>
</p:tagLst>
</file>

<file path=ppt/tags/tag855.xml><?xml version="1.0" encoding="utf-8"?>
<p:tagLst xmlns:a="http://schemas.openxmlformats.org/drawingml/2006/main" xmlns:r="http://schemas.openxmlformats.org/officeDocument/2006/relationships" xmlns:p="http://schemas.openxmlformats.org/presentationml/2006/main">
  <p:tag name="NUM" val="7"/>
</p:tagLst>
</file>

<file path=ppt/tags/tag856.xml><?xml version="1.0" encoding="utf-8"?>
<p:tagLst xmlns:a="http://schemas.openxmlformats.org/drawingml/2006/main" xmlns:r="http://schemas.openxmlformats.org/officeDocument/2006/relationships" xmlns:p="http://schemas.openxmlformats.org/presentationml/2006/main">
  <p:tag name="NUM" val="8"/>
</p:tagLst>
</file>

<file path=ppt/tags/tag857.xml><?xml version="1.0" encoding="utf-8"?>
<p:tagLst xmlns:a="http://schemas.openxmlformats.org/drawingml/2006/main" xmlns:r="http://schemas.openxmlformats.org/officeDocument/2006/relationships" xmlns:p="http://schemas.openxmlformats.org/presentationml/2006/main">
  <p:tag name="NUM" val="1"/>
</p:tagLst>
</file>

<file path=ppt/tags/tag858.xml><?xml version="1.0" encoding="utf-8"?>
<p:tagLst xmlns:a="http://schemas.openxmlformats.org/drawingml/2006/main" xmlns:r="http://schemas.openxmlformats.org/officeDocument/2006/relationships" xmlns:p="http://schemas.openxmlformats.org/presentationml/2006/main">
  <p:tag name="NUM" val="2"/>
</p:tagLst>
</file>

<file path=ppt/tags/tag859.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60.xml><?xml version="1.0" encoding="utf-8"?>
<p:tagLst xmlns:a="http://schemas.openxmlformats.org/drawingml/2006/main" xmlns:r="http://schemas.openxmlformats.org/officeDocument/2006/relationships" xmlns:p="http://schemas.openxmlformats.org/presentationml/2006/main">
  <p:tag name="NUM" val="4"/>
</p:tagLst>
</file>

<file path=ppt/tags/tag861.xml><?xml version="1.0" encoding="utf-8"?>
<p:tagLst xmlns:a="http://schemas.openxmlformats.org/drawingml/2006/main" xmlns:r="http://schemas.openxmlformats.org/officeDocument/2006/relationships" xmlns:p="http://schemas.openxmlformats.org/presentationml/2006/main">
  <p:tag name="NUM" val="5"/>
</p:tagLst>
</file>

<file path=ppt/tags/tag862.xml><?xml version="1.0" encoding="utf-8"?>
<p:tagLst xmlns:a="http://schemas.openxmlformats.org/drawingml/2006/main" xmlns:r="http://schemas.openxmlformats.org/officeDocument/2006/relationships" xmlns:p="http://schemas.openxmlformats.org/presentationml/2006/main">
  <p:tag name="NUM" val="6"/>
</p:tagLst>
</file>

<file path=ppt/tags/tag863.xml><?xml version="1.0" encoding="utf-8"?>
<p:tagLst xmlns:a="http://schemas.openxmlformats.org/drawingml/2006/main" xmlns:r="http://schemas.openxmlformats.org/officeDocument/2006/relationships" xmlns:p="http://schemas.openxmlformats.org/presentationml/2006/main">
  <p:tag name="NUM" val="7"/>
</p:tagLst>
</file>

<file path=ppt/tags/tag864.xml><?xml version="1.0" encoding="utf-8"?>
<p:tagLst xmlns:a="http://schemas.openxmlformats.org/drawingml/2006/main" xmlns:r="http://schemas.openxmlformats.org/officeDocument/2006/relationships" xmlns:p="http://schemas.openxmlformats.org/presentationml/2006/main">
  <p:tag name="NUM" val="8"/>
</p:tagLst>
</file>

<file path=ppt/tags/tag865.xml><?xml version="1.0" encoding="utf-8"?>
<p:tagLst xmlns:a="http://schemas.openxmlformats.org/drawingml/2006/main" xmlns:r="http://schemas.openxmlformats.org/officeDocument/2006/relationships" xmlns:p="http://schemas.openxmlformats.org/presentationml/2006/main">
  <p:tag name="NUM" val="9"/>
</p:tagLst>
</file>

<file path=ppt/tags/tag866.xml><?xml version="1.0" encoding="utf-8"?>
<p:tagLst xmlns:a="http://schemas.openxmlformats.org/drawingml/2006/main" xmlns:r="http://schemas.openxmlformats.org/officeDocument/2006/relationships" xmlns:p="http://schemas.openxmlformats.org/presentationml/2006/main">
  <p:tag name="NUM" val="1"/>
</p:tagLst>
</file>

<file path=ppt/tags/tag867.xml><?xml version="1.0" encoding="utf-8"?>
<p:tagLst xmlns:a="http://schemas.openxmlformats.org/drawingml/2006/main" xmlns:r="http://schemas.openxmlformats.org/officeDocument/2006/relationships" xmlns:p="http://schemas.openxmlformats.org/presentationml/2006/main">
  <p:tag name="NUM" val="2"/>
</p:tagLst>
</file>

<file path=ppt/tags/tag868.xml><?xml version="1.0" encoding="utf-8"?>
<p:tagLst xmlns:a="http://schemas.openxmlformats.org/drawingml/2006/main" xmlns:r="http://schemas.openxmlformats.org/officeDocument/2006/relationships" xmlns:p="http://schemas.openxmlformats.org/presentationml/2006/main">
  <p:tag name="NUM" val="3"/>
</p:tagLst>
</file>

<file path=ppt/tags/tag869.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70.xml><?xml version="1.0" encoding="utf-8"?>
<p:tagLst xmlns:a="http://schemas.openxmlformats.org/drawingml/2006/main" xmlns:r="http://schemas.openxmlformats.org/officeDocument/2006/relationships" xmlns:p="http://schemas.openxmlformats.org/presentationml/2006/main">
  <p:tag name="NUM" val="5"/>
</p:tagLst>
</file>

<file path=ppt/tags/tag871.xml><?xml version="1.0" encoding="utf-8"?>
<p:tagLst xmlns:a="http://schemas.openxmlformats.org/drawingml/2006/main" xmlns:r="http://schemas.openxmlformats.org/officeDocument/2006/relationships" xmlns:p="http://schemas.openxmlformats.org/presentationml/2006/main">
  <p:tag name="NUM" val="6"/>
</p:tagLst>
</file>

<file path=ppt/tags/tag872.xml><?xml version="1.0" encoding="utf-8"?>
<p:tagLst xmlns:a="http://schemas.openxmlformats.org/drawingml/2006/main" xmlns:r="http://schemas.openxmlformats.org/officeDocument/2006/relationships" xmlns:p="http://schemas.openxmlformats.org/presentationml/2006/main">
  <p:tag name="NUM" val="7"/>
</p:tagLst>
</file>

<file path=ppt/tags/tag873.xml><?xml version="1.0" encoding="utf-8"?>
<p:tagLst xmlns:a="http://schemas.openxmlformats.org/drawingml/2006/main" xmlns:r="http://schemas.openxmlformats.org/officeDocument/2006/relationships" xmlns:p="http://schemas.openxmlformats.org/presentationml/2006/main">
  <p:tag name="NUM" val="8"/>
</p:tagLst>
</file>

<file path=ppt/tags/tag874.xml><?xml version="1.0" encoding="utf-8"?>
<p:tagLst xmlns:a="http://schemas.openxmlformats.org/drawingml/2006/main" xmlns:r="http://schemas.openxmlformats.org/officeDocument/2006/relationships" xmlns:p="http://schemas.openxmlformats.org/presentationml/2006/main">
  <p:tag name="NUM" val="9"/>
</p:tagLst>
</file>

<file path=ppt/tags/tag875.xml><?xml version="1.0" encoding="utf-8"?>
<p:tagLst xmlns:a="http://schemas.openxmlformats.org/drawingml/2006/main" xmlns:r="http://schemas.openxmlformats.org/officeDocument/2006/relationships" xmlns:p="http://schemas.openxmlformats.org/presentationml/2006/main">
  <p:tag name="NUM" val="1"/>
</p:tagLst>
</file>

<file path=ppt/tags/tag876.xml><?xml version="1.0" encoding="utf-8"?>
<p:tagLst xmlns:a="http://schemas.openxmlformats.org/drawingml/2006/main" xmlns:r="http://schemas.openxmlformats.org/officeDocument/2006/relationships" xmlns:p="http://schemas.openxmlformats.org/presentationml/2006/main">
  <p:tag name="NUM" val="2"/>
</p:tagLst>
</file>

<file path=ppt/tags/tag877.xml><?xml version="1.0" encoding="utf-8"?>
<p:tagLst xmlns:a="http://schemas.openxmlformats.org/drawingml/2006/main" xmlns:r="http://schemas.openxmlformats.org/officeDocument/2006/relationships" xmlns:p="http://schemas.openxmlformats.org/presentationml/2006/main">
  <p:tag name="NUM" val="3"/>
</p:tagLst>
</file>

<file path=ppt/tags/tag878.xml><?xml version="1.0" encoding="utf-8"?>
<p:tagLst xmlns:a="http://schemas.openxmlformats.org/drawingml/2006/main" xmlns:r="http://schemas.openxmlformats.org/officeDocument/2006/relationships" xmlns:p="http://schemas.openxmlformats.org/presentationml/2006/main">
  <p:tag name="NUM" val="4"/>
</p:tagLst>
</file>

<file path=ppt/tags/tag879.xml><?xml version="1.0" encoding="utf-8"?>
<p:tagLst xmlns:a="http://schemas.openxmlformats.org/drawingml/2006/main" xmlns:r="http://schemas.openxmlformats.org/officeDocument/2006/relationships" xmlns:p="http://schemas.openxmlformats.org/presentationml/2006/main">
  <p:tag name="NUM" val="5"/>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80.xml><?xml version="1.0" encoding="utf-8"?>
<p:tagLst xmlns:a="http://schemas.openxmlformats.org/drawingml/2006/main" xmlns:r="http://schemas.openxmlformats.org/officeDocument/2006/relationships" xmlns:p="http://schemas.openxmlformats.org/presentationml/2006/main">
  <p:tag name="NUM" val="6"/>
</p:tagLst>
</file>

<file path=ppt/tags/tag881.xml><?xml version="1.0" encoding="utf-8"?>
<p:tagLst xmlns:a="http://schemas.openxmlformats.org/drawingml/2006/main" xmlns:r="http://schemas.openxmlformats.org/officeDocument/2006/relationships" xmlns:p="http://schemas.openxmlformats.org/presentationml/2006/main">
  <p:tag name="NUM" val="7"/>
</p:tagLst>
</file>

<file path=ppt/tags/tag882.xml><?xml version="1.0" encoding="utf-8"?>
<p:tagLst xmlns:a="http://schemas.openxmlformats.org/drawingml/2006/main" xmlns:r="http://schemas.openxmlformats.org/officeDocument/2006/relationships" xmlns:p="http://schemas.openxmlformats.org/presentationml/2006/main">
  <p:tag name="NUM" val="8"/>
</p:tagLst>
</file>

<file path=ppt/tags/tag883.xml><?xml version="1.0" encoding="utf-8"?>
<p:tagLst xmlns:a="http://schemas.openxmlformats.org/drawingml/2006/main" xmlns:r="http://schemas.openxmlformats.org/officeDocument/2006/relationships" xmlns:p="http://schemas.openxmlformats.org/presentationml/2006/main">
  <p:tag name="NUM" val="1"/>
</p:tagLst>
</file>

<file path=ppt/tags/tag884.xml><?xml version="1.0" encoding="utf-8"?>
<p:tagLst xmlns:a="http://schemas.openxmlformats.org/drawingml/2006/main" xmlns:r="http://schemas.openxmlformats.org/officeDocument/2006/relationships" xmlns:p="http://schemas.openxmlformats.org/presentationml/2006/main">
  <p:tag name="NUM" val="2"/>
</p:tagLst>
</file>

<file path=ppt/tags/tag885.xml><?xml version="1.0" encoding="utf-8"?>
<p:tagLst xmlns:a="http://schemas.openxmlformats.org/drawingml/2006/main" xmlns:r="http://schemas.openxmlformats.org/officeDocument/2006/relationships" xmlns:p="http://schemas.openxmlformats.org/presentationml/2006/main">
  <p:tag name="NUM" val="3"/>
</p:tagLst>
</file>

<file path=ppt/tags/tag886.xml><?xml version="1.0" encoding="utf-8"?>
<p:tagLst xmlns:a="http://schemas.openxmlformats.org/drawingml/2006/main" xmlns:r="http://schemas.openxmlformats.org/officeDocument/2006/relationships" xmlns:p="http://schemas.openxmlformats.org/presentationml/2006/main">
  <p:tag name="NUM" val="4"/>
</p:tagLst>
</file>

<file path=ppt/tags/tag887.xml><?xml version="1.0" encoding="utf-8"?>
<p:tagLst xmlns:a="http://schemas.openxmlformats.org/drawingml/2006/main" xmlns:r="http://schemas.openxmlformats.org/officeDocument/2006/relationships" xmlns:p="http://schemas.openxmlformats.org/presentationml/2006/main">
  <p:tag name="NUM" val="5"/>
</p:tagLst>
</file>

<file path=ppt/tags/tag888.xml><?xml version="1.0" encoding="utf-8"?>
<p:tagLst xmlns:a="http://schemas.openxmlformats.org/drawingml/2006/main" xmlns:r="http://schemas.openxmlformats.org/officeDocument/2006/relationships" xmlns:p="http://schemas.openxmlformats.org/presentationml/2006/main">
  <p:tag name="NUM" val="6"/>
</p:tagLst>
</file>

<file path=ppt/tags/tag889.xml><?xml version="1.0" encoding="utf-8"?>
<p:tagLst xmlns:a="http://schemas.openxmlformats.org/drawingml/2006/main" xmlns:r="http://schemas.openxmlformats.org/officeDocument/2006/relationships" xmlns:p="http://schemas.openxmlformats.org/presentationml/2006/main">
  <p:tag name="NUM" val="7"/>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890.xml><?xml version="1.0" encoding="utf-8"?>
<p:tagLst xmlns:a="http://schemas.openxmlformats.org/drawingml/2006/main" xmlns:r="http://schemas.openxmlformats.org/officeDocument/2006/relationships" xmlns:p="http://schemas.openxmlformats.org/presentationml/2006/main">
  <p:tag name="NUM" val="8"/>
</p:tagLst>
</file>

<file path=ppt/tags/tag891.xml><?xml version="1.0" encoding="utf-8"?>
<p:tagLst xmlns:a="http://schemas.openxmlformats.org/drawingml/2006/main" xmlns:r="http://schemas.openxmlformats.org/officeDocument/2006/relationships" xmlns:p="http://schemas.openxmlformats.org/presentationml/2006/main">
  <p:tag name="NUM" val="9"/>
</p:tagLst>
</file>

<file path=ppt/tags/tag892.xml><?xml version="1.0" encoding="utf-8"?>
<p:tagLst xmlns:a="http://schemas.openxmlformats.org/drawingml/2006/main" xmlns:r="http://schemas.openxmlformats.org/officeDocument/2006/relationships" xmlns:p="http://schemas.openxmlformats.org/presentationml/2006/main">
  <p:tag name="NUM" val="10"/>
</p:tagLst>
</file>

<file path=ppt/tags/tag893.xml><?xml version="1.0" encoding="utf-8"?>
<p:tagLst xmlns:a="http://schemas.openxmlformats.org/drawingml/2006/main" xmlns:r="http://schemas.openxmlformats.org/officeDocument/2006/relationships" xmlns:p="http://schemas.openxmlformats.org/presentationml/2006/main">
  <p:tag name="NUM" val="11"/>
</p:tagLst>
</file>

<file path=ppt/tags/tag894.xml><?xml version="1.0" encoding="utf-8"?>
<p:tagLst xmlns:a="http://schemas.openxmlformats.org/drawingml/2006/main" xmlns:r="http://schemas.openxmlformats.org/officeDocument/2006/relationships" xmlns:p="http://schemas.openxmlformats.org/presentationml/2006/main">
  <p:tag name="NUM" val="1"/>
</p:tagLst>
</file>

<file path=ppt/tags/tag895.xml><?xml version="1.0" encoding="utf-8"?>
<p:tagLst xmlns:a="http://schemas.openxmlformats.org/drawingml/2006/main" xmlns:r="http://schemas.openxmlformats.org/officeDocument/2006/relationships" xmlns:p="http://schemas.openxmlformats.org/presentationml/2006/main">
  <p:tag name="NUM" val="2"/>
</p:tagLst>
</file>

<file path=ppt/tags/tag896.xml><?xml version="1.0" encoding="utf-8"?>
<p:tagLst xmlns:a="http://schemas.openxmlformats.org/drawingml/2006/main" xmlns:r="http://schemas.openxmlformats.org/officeDocument/2006/relationships" xmlns:p="http://schemas.openxmlformats.org/presentationml/2006/main">
  <p:tag name="NUM" val="3"/>
</p:tagLst>
</file>

<file path=ppt/tags/tag897.xml><?xml version="1.0" encoding="utf-8"?>
<p:tagLst xmlns:a="http://schemas.openxmlformats.org/drawingml/2006/main" xmlns:r="http://schemas.openxmlformats.org/officeDocument/2006/relationships" xmlns:p="http://schemas.openxmlformats.org/presentationml/2006/main">
  <p:tag name="NUM" val="4"/>
</p:tagLst>
</file>

<file path=ppt/tags/tag898.xml><?xml version="1.0" encoding="utf-8"?>
<p:tagLst xmlns:a="http://schemas.openxmlformats.org/drawingml/2006/main" xmlns:r="http://schemas.openxmlformats.org/officeDocument/2006/relationships" xmlns:p="http://schemas.openxmlformats.org/presentationml/2006/main">
  <p:tag name="NUM" val="5"/>
</p:tagLst>
</file>

<file path=ppt/tags/tag899.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00.xml><?xml version="1.0" encoding="utf-8"?>
<p:tagLst xmlns:a="http://schemas.openxmlformats.org/drawingml/2006/main" xmlns:r="http://schemas.openxmlformats.org/officeDocument/2006/relationships" xmlns:p="http://schemas.openxmlformats.org/presentationml/2006/main">
  <p:tag name="NUM" val="7"/>
</p:tagLst>
</file>

<file path=ppt/tags/tag901.xml><?xml version="1.0" encoding="utf-8"?>
<p:tagLst xmlns:a="http://schemas.openxmlformats.org/drawingml/2006/main" xmlns:r="http://schemas.openxmlformats.org/officeDocument/2006/relationships" xmlns:p="http://schemas.openxmlformats.org/presentationml/2006/main">
  <p:tag name="NUM" val="8"/>
</p:tagLst>
</file>

<file path=ppt/tags/tag902.xml><?xml version="1.0" encoding="utf-8"?>
<p:tagLst xmlns:a="http://schemas.openxmlformats.org/drawingml/2006/main" xmlns:r="http://schemas.openxmlformats.org/officeDocument/2006/relationships" xmlns:p="http://schemas.openxmlformats.org/presentationml/2006/main">
  <p:tag name="NUM" val="9"/>
</p:tagLst>
</file>

<file path=ppt/tags/tag903.xml><?xml version="1.0" encoding="utf-8"?>
<p:tagLst xmlns:a="http://schemas.openxmlformats.org/drawingml/2006/main" xmlns:r="http://schemas.openxmlformats.org/officeDocument/2006/relationships" xmlns:p="http://schemas.openxmlformats.org/presentationml/2006/main">
  <p:tag name="NUM" val="10"/>
</p:tagLst>
</file>

<file path=ppt/tags/tag904.xml><?xml version="1.0" encoding="utf-8"?>
<p:tagLst xmlns:a="http://schemas.openxmlformats.org/drawingml/2006/main" xmlns:r="http://schemas.openxmlformats.org/officeDocument/2006/relationships" xmlns:p="http://schemas.openxmlformats.org/presentationml/2006/main">
  <p:tag name="NUM" val="1"/>
</p:tagLst>
</file>

<file path=ppt/tags/tag905.xml><?xml version="1.0" encoding="utf-8"?>
<p:tagLst xmlns:a="http://schemas.openxmlformats.org/drawingml/2006/main" xmlns:r="http://schemas.openxmlformats.org/officeDocument/2006/relationships" xmlns:p="http://schemas.openxmlformats.org/presentationml/2006/main">
  <p:tag name="NUM" val="2"/>
</p:tagLst>
</file>

<file path=ppt/tags/tag906.xml><?xml version="1.0" encoding="utf-8"?>
<p:tagLst xmlns:a="http://schemas.openxmlformats.org/drawingml/2006/main" xmlns:r="http://schemas.openxmlformats.org/officeDocument/2006/relationships" xmlns:p="http://schemas.openxmlformats.org/presentationml/2006/main">
  <p:tag name="NUM" val="3"/>
</p:tagLst>
</file>

<file path=ppt/tags/tag907.xml><?xml version="1.0" encoding="utf-8"?>
<p:tagLst xmlns:a="http://schemas.openxmlformats.org/drawingml/2006/main" xmlns:r="http://schemas.openxmlformats.org/officeDocument/2006/relationships" xmlns:p="http://schemas.openxmlformats.org/presentationml/2006/main">
  <p:tag name="NUM" val="4"/>
</p:tagLst>
</file>

<file path=ppt/tags/tag908.xml><?xml version="1.0" encoding="utf-8"?>
<p:tagLst xmlns:a="http://schemas.openxmlformats.org/drawingml/2006/main" xmlns:r="http://schemas.openxmlformats.org/officeDocument/2006/relationships" xmlns:p="http://schemas.openxmlformats.org/presentationml/2006/main">
  <p:tag name="NUM" val="5"/>
</p:tagLst>
</file>

<file path=ppt/tags/tag909.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10.xml><?xml version="1.0" encoding="utf-8"?>
<p:tagLst xmlns:a="http://schemas.openxmlformats.org/drawingml/2006/main" xmlns:r="http://schemas.openxmlformats.org/officeDocument/2006/relationships" xmlns:p="http://schemas.openxmlformats.org/presentationml/2006/main">
  <p:tag name="NUM" val="1"/>
</p:tagLst>
</file>

<file path=ppt/tags/tag911.xml><?xml version="1.0" encoding="utf-8"?>
<p:tagLst xmlns:a="http://schemas.openxmlformats.org/drawingml/2006/main" xmlns:r="http://schemas.openxmlformats.org/officeDocument/2006/relationships" xmlns:p="http://schemas.openxmlformats.org/presentationml/2006/main">
  <p:tag name="NUM" val="2"/>
</p:tagLst>
</file>

<file path=ppt/tags/tag912.xml><?xml version="1.0" encoding="utf-8"?>
<p:tagLst xmlns:a="http://schemas.openxmlformats.org/drawingml/2006/main" xmlns:r="http://schemas.openxmlformats.org/officeDocument/2006/relationships" xmlns:p="http://schemas.openxmlformats.org/presentationml/2006/main">
  <p:tag name="NUM" val="3"/>
</p:tagLst>
</file>

<file path=ppt/tags/tag913.xml><?xml version="1.0" encoding="utf-8"?>
<p:tagLst xmlns:a="http://schemas.openxmlformats.org/drawingml/2006/main" xmlns:r="http://schemas.openxmlformats.org/officeDocument/2006/relationships" xmlns:p="http://schemas.openxmlformats.org/presentationml/2006/main">
  <p:tag name="NUM" val="4"/>
</p:tagLst>
</file>

<file path=ppt/tags/tag914.xml><?xml version="1.0" encoding="utf-8"?>
<p:tagLst xmlns:a="http://schemas.openxmlformats.org/drawingml/2006/main" xmlns:r="http://schemas.openxmlformats.org/officeDocument/2006/relationships" xmlns:p="http://schemas.openxmlformats.org/presentationml/2006/main">
  <p:tag name="NUM" val="5"/>
</p:tagLst>
</file>

<file path=ppt/tags/tag915.xml><?xml version="1.0" encoding="utf-8"?>
<p:tagLst xmlns:a="http://schemas.openxmlformats.org/drawingml/2006/main" xmlns:r="http://schemas.openxmlformats.org/officeDocument/2006/relationships" xmlns:p="http://schemas.openxmlformats.org/presentationml/2006/main">
  <p:tag name="NUM" val="6"/>
</p:tagLst>
</file>

<file path=ppt/tags/tag916.xml><?xml version="1.0" encoding="utf-8"?>
<p:tagLst xmlns:a="http://schemas.openxmlformats.org/drawingml/2006/main" xmlns:r="http://schemas.openxmlformats.org/officeDocument/2006/relationships" xmlns:p="http://schemas.openxmlformats.org/presentationml/2006/main">
  <p:tag name="NUM" val="7"/>
</p:tagLst>
</file>

<file path=ppt/tags/tag917.xml><?xml version="1.0" encoding="utf-8"?>
<p:tagLst xmlns:a="http://schemas.openxmlformats.org/drawingml/2006/main" xmlns:r="http://schemas.openxmlformats.org/officeDocument/2006/relationships" xmlns:p="http://schemas.openxmlformats.org/presentationml/2006/main">
  <p:tag name="NUM" val="8"/>
</p:tagLst>
</file>

<file path=ppt/tags/tag918.xml><?xml version="1.0" encoding="utf-8"?>
<p:tagLst xmlns:a="http://schemas.openxmlformats.org/drawingml/2006/main" xmlns:r="http://schemas.openxmlformats.org/officeDocument/2006/relationships" xmlns:p="http://schemas.openxmlformats.org/presentationml/2006/main">
  <p:tag name="NUM" val="9"/>
</p:tagLst>
</file>

<file path=ppt/tags/tag919.xml><?xml version="1.0" encoding="utf-8"?>
<p:tagLst xmlns:a="http://schemas.openxmlformats.org/drawingml/2006/main" xmlns:r="http://schemas.openxmlformats.org/officeDocument/2006/relationships" xmlns:p="http://schemas.openxmlformats.org/presentationml/2006/main">
  <p:tag name="NUM" val="10"/>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20.xml><?xml version="1.0" encoding="utf-8"?>
<p:tagLst xmlns:a="http://schemas.openxmlformats.org/drawingml/2006/main" xmlns:r="http://schemas.openxmlformats.org/officeDocument/2006/relationships" xmlns:p="http://schemas.openxmlformats.org/presentationml/2006/main">
  <p:tag name="NUM" val="11"/>
</p:tagLst>
</file>

<file path=ppt/tags/tag921.xml><?xml version="1.0" encoding="utf-8"?>
<p:tagLst xmlns:a="http://schemas.openxmlformats.org/drawingml/2006/main" xmlns:r="http://schemas.openxmlformats.org/officeDocument/2006/relationships" xmlns:p="http://schemas.openxmlformats.org/presentationml/2006/main">
  <p:tag name="NUM" val="12"/>
</p:tagLst>
</file>

<file path=ppt/tags/tag922.xml><?xml version="1.0" encoding="utf-8"?>
<p:tagLst xmlns:a="http://schemas.openxmlformats.org/drawingml/2006/main" xmlns:r="http://schemas.openxmlformats.org/officeDocument/2006/relationships" xmlns:p="http://schemas.openxmlformats.org/presentationml/2006/main">
  <p:tag name="NUM" val="13"/>
</p:tagLst>
</file>

<file path=ppt/tags/tag923.xml><?xml version="1.0" encoding="utf-8"?>
<p:tagLst xmlns:a="http://schemas.openxmlformats.org/drawingml/2006/main" xmlns:r="http://schemas.openxmlformats.org/officeDocument/2006/relationships" xmlns:p="http://schemas.openxmlformats.org/presentationml/2006/main">
  <p:tag name="NUM" val="14"/>
</p:tagLst>
</file>

<file path=ppt/tags/tag924.xml><?xml version="1.0" encoding="utf-8"?>
<p:tagLst xmlns:a="http://schemas.openxmlformats.org/drawingml/2006/main" xmlns:r="http://schemas.openxmlformats.org/officeDocument/2006/relationships" xmlns:p="http://schemas.openxmlformats.org/presentationml/2006/main">
  <p:tag name="NUM" val="15"/>
</p:tagLst>
</file>

<file path=ppt/tags/tag925.xml><?xml version="1.0" encoding="utf-8"?>
<p:tagLst xmlns:a="http://schemas.openxmlformats.org/drawingml/2006/main" xmlns:r="http://schemas.openxmlformats.org/officeDocument/2006/relationships" xmlns:p="http://schemas.openxmlformats.org/presentationml/2006/main">
  <p:tag name="NUM" val="1"/>
</p:tagLst>
</file>

<file path=ppt/tags/tag926.xml><?xml version="1.0" encoding="utf-8"?>
<p:tagLst xmlns:a="http://schemas.openxmlformats.org/drawingml/2006/main" xmlns:r="http://schemas.openxmlformats.org/officeDocument/2006/relationships" xmlns:p="http://schemas.openxmlformats.org/presentationml/2006/main">
  <p:tag name="NUM" val="2"/>
</p:tagLst>
</file>

<file path=ppt/tags/tag927.xml><?xml version="1.0" encoding="utf-8"?>
<p:tagLst xmlns:a="http://schemas.openxmlformats.org/drawingml/2006/main" xmlns:r="http://schemas.openxmlformats.org/officeDocument/2006/relationships" xmlns:p="http://schemas.openxmlformats.org/presentationml/2006/main">
  <p:tag name="NUM" val="3"/>
</p:tagLst>
</file>

<file path=ppt/tags/tag928.xml><?xml version="1.0" encoding="utf-8"?>
<p:tagLst xmlns:a="http://schemas.openxmlformats.org/drawingml/2006/main" xmlns:r="http://schemas.openxmlformats.org/officeDocument/2006/relationships" xmlns:p="http://schemas.openxmlformats.org/presentationml/2006/main">
  <p:tag name="NUM" val="4"/>
</p:tagLst>
</file>

<file path=ppt/tags/tag929.xml><?xml version="1.0" encoding="utf-8"?>
<p:tagLst xmlns:a="http://schemas.openxmlformats.org/drawingml/2006/main" xmlns:r="http://schemas.openxmlformats.org/officeDocument/2006/relationships" xmlns:p="http://schemas.openxmlformats.org/presentationml/2006/main">
  <p:tag name="NUM" val="5"/>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30.xml><?xml version="1.0" encoding="utf-8"?>
<p:tagLst xmlns:a="http://schemas.openxmlformats.org/drawingml/2006/main" xmlns:r="http://schemas.openxmlformats.org/officeDocument/2006/relationships" xmlns:p="http://schemas.openxmlformats.org/presentationml/2006/main">
  <p:tag name="NUM" val="6"/>
</p:tagLst>
</file>

<file path=ppt/tags/tag931.xml><?xml version="1.0" encoding="utf-8"?>
<p:tagLst xmlns:a="http://schemas.openxmlformats.org/drawingml/2006/main" xmlns:r="http://schemas.openxmlformats.org/officeDocument/2006/relationships" xmlns:p="http://schemas.openxmlformats.org/presentationml/2006/main">
  <p:tag name="NUM" val="7"/>
</p:tagLst>
</file>

<file path=ppt/tags/tag932.xml><?xml version="1.0" encoding="utf-8"?>
<p:tagLst xmlns:a="http://schemas.openxmlformats.org/drawingml/2006/main" xmlns:r="http://schemas.openxmlformats.org/officeDocument/2006/relationships" xmlns:p="http://schemas.openxmlformats.org/presentationml/2006/main">
  <p:tag name="NUM" val="8"/>
</p:tagLst>
</file>

<file path=ppt/tags/tag933.xml><?xml version="1.0" encoding="utf-8"?>
<p:tagLst xmlns:a="http://schemas.openxmlformats.org/drawingml/2006/main" xmlns:r="http://schemas.openxmlformats.org/officeDocument/2006/relationships" xmlns:p="http://schemas.openxmlformats.org/presentationml/2006/main">
  <p:tag name="NUM" val="9"/>
</p:tagLst>
</file>

<file path=ppt/tags/tag934.xml><?xml version="1.0" encoding="utf-8"?>
<p:tagLst xmlns:a="http://schemas.openxmlformats.org/drawingml/2006/main" xmlns:r="http://schemas.openxmlformats.org/officeDocument/2006/relationships" xmlns:p="http://schemas.openxmlformats.org/presentationml/2006/main">
  <p:tag name="NUM" val="10"/>
</p:tagLst>
</file>

<file path=ppt/tags/tag935.xml><?xml version="1.0" encoding="utf-8"?>
<p:tagLst xmlns:a="http://schemas.openxmlformats.org/drawingml/2006/main" xmlns:r="http://schemas.openxmlformats.org/officeDocument/2006/relationships" xmlns:p="http://schemas.openxmlformats.org/presentationml/2006/main">
  <p:tag name="NUM" val="1"/>
</p:tagLst>
</file>

<file path=ppt/tags/tag936.xml><?xml version="1.0" encoding="utf-8"?>
<p:tagLst xmlns:a="http://schemas.openxmlformats.org/drawingml/2006/main" xmlns:r="http://schemas.openxmlformats.org/officeDocument/2006/relationships" xmlns:p="http://schemas.openxmlformats.org/presentationml/2006/main">
  <p:tag name="NUM" val="2"/>
</p:tagLst>
</file>

<file path=ppt/tags/tag937.xml><?xml version="1.0" encoding="utf-8"?>
<p:tagLst xmlns:a="http://schemas.openxmlformats.org/drawingml/2006/main" xmlns:r="http://schemas.openxmlformats.org/officeDocument/2006/relationships" xmlns:p="http://schemas.openxmlformats.org/presentationml/2006/main">
  <p:tag name="NUM" val="3"/>
</p:tagLst>
</file>

<file path=ppt/tags/tag938.xml><?xml version="1.0" encoding="utf-8"?>
<p:tagLst xmlns:a="http://schemas.openxmlformats.org/drawingml/2006/main" xmlns:r="http://schemas.openxmlformats.org/officeDocument/2006/relationships" xmlns:p="http://schemas.openxmlformats.org/presentationml/2006/main">
  <p:tag name="NUM" val="4"/>
</p:tagLst>
</file>

<file path=ppt/tags/tag939.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40.xml><?xml version="1.0" encoding="utf-8"?>
<p:tagLst xmlns:a="http://schemas.openxmlformats.org/drawingml/2006/main" xmlns:r="http://schemas.openxmlformats.org/officeDocument/2006/relationships" xmlns:p="http://schemas.openxmlformats.org/presentationml/2006/main">
  <p:tag name="NUM" val="6"/>
</p:tagLst>
</file>

<file path=ppt/tags/tag941.xml><?xml version="1.0" encoding="utf-8"?>
<p:tagLst xmlns:a="http://schemas.openxmlformats.org/drawingml/2006/main" xmlns:r="http://schemas.openxmlformats.org/officeDocument/2006/relationships" xmlns:p="http://schemas.openxmlformats.org/presentationml/2006/main">
  <p:tag name="NUM" val="7"/>
</p:tagLst>
</file>

<file path=ppt/tags/tag942.xml><?xml version="1.0" encoding="utf-8"?>
<p:tagLst xmlns:a="http://schemas.openxmlformats.org/drawingml/2006/main" xmlns:r="http://schemas.openxmlformats.org/officeDocument/2006/relationships" xmlns:p="http://schemas.openxmlformats.org/presentationml/2006/main">
  <p:tag name="NUM" val="8"/>
</p:tagLst>
</file>

<file path=ppt/tags/tag943.xml><?xml version="1.0" encoding="utf-8"?>
<p:tagLst xmlns:a="http://schemas.openxmlformats.org/drawingml/2006/main" xmlns:r="http://schemas.openxmlformats.org/officeDocument/2006/relationships" xmlns:p="http://schemas.openxmlformats.org/presentationml/2006/main">
  <p:tag name="NUM" val="1"/>
</p:tagLst>
</file>

<file path=ppt/tags/tag944.xml><?xml version="1.0" encoding="utf-8"?>
<p:tagLst xmlns:a="http://schemas.openxmlformats.org/drawingml/2006/main" xmlns:r="http://schemas.openxmlformats.org/officeDocument/2006/relationships" xmlns:p="http://schemas.openxmlformats.org/presentationml/2006/main">
  <p:tag name="NUM" val="2"/>
</p:tagLst>
</file>

<file path=ppt/tags/tag945.xml><?xml version="1.0" encoding="utf-8"?>
<p:tagLst xmlns:a="http://schemas.openxmlformats.org/drawingml/2006/main" xmlns:r="http://schemas.openxmlformats.org/officeDocument/2006/relationships" xmlns:p="http://schemas.openxmlformats.org/presentationml/2006/main">
  <p:tag name="NUM" val="3"/>
</p:tagLst>
</file>

<file path=ppt/tags/tag946.xml><?xml version="1.0" encoding="utf-8"?>
<p:tagLst xmlns:a="http://schemas.openxmlformats.org/drawingml/2006/main" xmlns:r="http://schemas.openxmlformats.org/officeDocument/2006/relationships" xmlns:p="http://schemas.openxmlformats.org/presentationml/2006/main">
  <p:tag name="NUM" val="4"/>
</p:tagLst>
</file>

<file path=ppt/tags/tag947.xml><?xml version="1.0" encoding="utf-8"?>
<p:tagLst xmlns:a="http://schemas.openxmlformats.org/drawingml/2006/main" xmlns:r="http://schemas.openxmlformats.org/officeDocument/2006/relationships" xmlns:p="http://schemas.openxmlformats.org/presentationml/2006/main">
  <p:tag name="NUM" val="5"/>
</p:tagLst>
</file>

<file path=ppt/tags/tag95.xml><?xml version="1.0" encoding="utf-8"?>
<p:tagLst xmlns:a="http://schemas.openxmlformats.org/drawingml/2006/main" xmlns:r="http://schemas.openxmlformats.org/officeDocument/2006/relationships" xmlns:p="http://schemas.openxmlformats.org/presentationml/2006/main">
  <p:tag name="NUM" val="5"/>
</p:tagLst>
</file>

<file path=ppt/tags/tag96.xml><?xml version="1.0" encoding="utf-8"?>
<p:tagLst xmlns:a="http://schemas.openxmlformats.org/drawingml/2006/main" xmlns:r="http://schemas.openxmlformats.org/officeDocument/2006/relationships" xmlns:p="http://schemas.openxmlformats.org/presentationml/2006/main">
  <p:tag name="NUM" val="6"/>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3693</TotalTime>
  <Words>2802</Words>
  <PresentationFormat>Affichage à l'écran (4:3)</PresentationFormat>
  <Paragraphs>280</Paragraphs>
  <Slides>114</Slides>
  <Notes>1</Notes>
  <HiddenSlides>0</HiddenSlides>
  <MMClips>2</MMClips>
  <ScaleCrop>false</ScaleCrop>
  <HeadingPairs>
    <vt:vector size="6" baseType="variant">
      <vt:variant>
        <vt:lpstr>Polices utilisées</vt:lpstr>
      </vt:variant>
      <vt:variant>
        <vt:i4>8</vt:i4>
      </vt:variant>
      <vt:variant>
        <vt:lpstr>Thème</vt:lpstr>
      </vt:variant>
      <vt:variant>
        <vt:i4>3</vt:i4>
      </vt:variant>
      <vt:variant>
        <vt:lpstr>Titres des diapositives</vt:lpstr>
      </vt:variant>
      <vt:variant>
        <vt:i4>114</vt:i4>
      </vt:variant>
    </vt:vector>
  </HeadingPairs>
  <TitlesOfParts>
    <vt:vector size="125" baseType="lpstr">
      <vt:lpstr>Cambria</vt:lpstr>
      <vt:lpstr>Arial</vt:lpstr>
      <vt:lpstr>Dosis Bold</vt:lpstr>
      <vt:lpstr>Carelia</vt:lpstr>
      <vt:lpstr>Tahoma</vt:lpstr>
      <vt:lpstr>Aptos</vt:lpstr>
      <vt:lpstr>Dosis</vt:lpstr>
      <vt:lpstr>Calibri</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2025-08-09T21:38:39Z</dcterms:modified>
</cp:coreProperties>
</file>