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notesMasterIdLst>
    <p:notesMasterId r:id="rId24"/>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slideLayout" Target="../slideLayouts/slideLayout1.xml"/><Relationship Id="rId1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slideLayout" Target="../slideLayouts/slideLayout1.xml"/><Relationship Id="rId1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image" Target="../media/image-16-11.png"/><Relationship Id="rId12" Type="http://schemas.openxmlformats.org/officeDocument/2006/relationships/image" Target="../media/image-16-12.png"/><Relationship Id="rId13" Type="http://schemas.openxmlformats.org/officeDocument/2006/relationships/image" Target="../media/image-16-13.png"/><Relationship Id="rId14" Type="http://schemas.openxmlformats.org/officeDocument/2006/relationships/image" Target="../media/image-16-14.png"/><Relationship Id="rId15" Type="http://schemas.openxmlformats.org/officeDocument/2006/relationships/image" Target="../media/image-16-15.png"/><Relationship Id="rId16" Type="http://schemas.openxmlformats.org/officeDocument/2006/relationships/image" Target="../media/image-16-16.png"/><Relationship Id="rId17" Type="http://schemas.openxmlformats.org/officeDocument/2006/relationships/image" Target="../media/image-16-17.png"/><Relationship Id="rId18" Type="http://schemas.openxmlformats.org/officeDocument/2006/relationships/image" Target="../media/image-16-18.png"/><Relationship Id="rId19" Type="http://schemas.openxmlformats.org/officeDocument/2006/relationships/image" Target="../media/image-16-19.png"/><Relationship Id="rId20" Type="http://schemas.openxmlformats.org/officeDocument/2006/relationships/image" Target="../media/image-16-20.png"/><Relationship Id="rId21" Type="http://schemas.openxmlformats.org/officeDocument/2006/relationships/image" Target="../media/image-16-21.png"/><Relationship Id="rId22" Type="http://schemas.openxmlformats.org/officeDocument/2006/relationships/image" Target="../media/image-16-22.png"/><Relationship Id="rId23" Type="http://schemas.openxmlformats.org/officeDocument/2006/relationships/image" Target="../media/image-16-23.png"/><Relationship Id="rId24" Type="http://schemas.openxmlformats.org/officeDocument/2006/relationships/image" Target="../media/image-16-24.png"/><Relationship Id="rId25" Type="http://schemas.openxmlformats.org/officeDocument/2006/relationships/image" Target="../media/image-16-25.png"/><Relationship Id="rId26" Type="http://schemas.openxmlformats.org/officeDocument/2006/relationships/image" Target="../media/image-16-26.png"/><Relationship Id="rId27" Type="http://schemas.openxmlformats.org/officeDocument/2006/relationships/image" Target="../media/image-16-27.png"/><Relationship Id="rId28" Type="http://schemas.openxmlformats.org/officeDocument/2006/relationships/slideLayout" Target="../slideLayouts/slideLayout1.xml"/><Relationship Id="rId2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20-8.png"/><Relationship Id="rId9" Type="http://schemas.openxmlformats.org/officeDocument/2006/relationships/image" Target="../media/image-20-9.png"/><Relationship Id="rId10" Type="http://schemas.openxmlformats.org/officeDocument/2006/relationships/slideLayout" Target="../slideLayouts/slideLayout1.xml"/><Relationship Id="rId11"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7" Type="http://schemas.openxmlformats.org/officeDocument/2006/relationships/hyperlink" Target="https://eatemp.com/powerpoint-org-chart-template/" TargetMode="External"/><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image" Target="../media/image-21-7.png"/><Relationship Id="rId8" Type="http://schemas.openxmlformats.org/officeDocument/2006/relationships/image" Target="../media/image-21-8.png"/><Relationship Id="rId9" Type="http://schemas.openxmlformats.org/officeDocument/2006/relationships/image" Target="../media/image-21-9.png"/><Relationship Id="rId10" Type="http://schemas.openxmlformats.org/officeDocument/2006/relationships/image" Target="../media/image-21-10.png"/><Relationship Id="rId11" Type="http://schemas.openxmlformats.org/officeDocument/2006/relationships/image" Target="../media/image-21-11.png"/><Relationship Id="rId12" Type="http://schemas.openxmlformats.org/officeDocument/2006/relationships/image" Target="../media/image-21-12.png"/><Relationship Id="rId13" Type="http://schemas.openxmlformats.org/officeDocument/2006/relationships/image" Target="../media/image-21-13.png"/><Relationship Id="rId14" Type="http://schemas.openxmlformats.org/officeDocument/2006/relationships/image" Target="../media/image-21-14.png"/><Relationship Id="rId15" Type="http://schemas.openxmlformats.org/officeDocument/2006/relationships/image" Target="../media/image-21-15.png"/><Relationship Id="rId16" Type="http://schemas.openxmlformats.org/officeDocument/2006/relationships/image" Target="../media/image-21-16.png"/><Relationship Id="rId17" Type="http://schemas.openxmlformats.org/officeDocument/2006/relationships/image" Target="../media/image-21-17.png"/><Relationship Id="rId18" Type="http://schemas.openxmlformats.org/officeDocument/2006/relationships/image" Target="../media/image-21-18.png"/><Relationship Id="rId19" Type="http://schemas.openxmlformats.org/officeDocument/2006/relationships/image" Target="../media/image-21-19.png"/><Relationship Id="rId20" Type="http://schemas.openxmlformats.org/officeDocument/2006/relationships/image" Target="../media/image-21-20.png"/><Relationship Id="rId21" Type="http://schemas.openxmlformats.org/officeDocument/2006/relationships/image" Target="../media/image-21-21.png"/><Relationship Id="rId22" Type="http://schemas.openxmlformats.org/officeDocument/2006/relationships/image" Target="../media/image-21-22.png"/><Relationship Id="rId23" Type="http://schemas.openxmlformats.org/officeDocument/2006/relationships/image" Target="../media/image-21-23.png"/><Relationship Id="rId24" Type="http://schemas.openxmlformats.org/officeDocument/2006/relationships/image" Target="../media/image-21-24.png"/><Relationship Id="rId25" Type="http://schemas.openxmlformats.org/officeDocument/2006/relationships/image" Target="../media/image-21-25.png"/><Relationship Id="rId26" Type="http://schemas.openxmlformats.org/officeDocument/2006/relationships/image" Target="../media/image-21-26.png"/><Relationship Id="rId27" Type="http://schemas.openxmlformats.org/officeDocument/2006/relationships/image" Target="../media/image-21-27.png"/><Relationship Id="rId28" Type="http://schemas.openxmlformats.org/officeDocument/2006/relationships/image" Target="../media/image-21-28.png"/><Relationship Id="rId29" Type="http://schemas.openxmlformats.org/officeDocument/2006/relationships/image" Target="../media/image-21-29.png"/><Relationship Id="rId30" Type="http://schemas.openxmlformats.org/officeDocument/2006/relationships/image" Target="../media/image-21-30.png"/><Relationship Id="rId31" Type="http://schemas.openxmlformats.org/officeDocument/2006/relationships/image" Target="../media/image-21-31.png"/><Relationship Id="rId32" Type="http://schemas.openxmlformats.org/officeDocument/2006/relationships/image" Target="../media/image-21-32.png"/><Relationship Id="rId33" Type="http://schemas.openxmlformats.org/officeDocument/2006/relationships/image" Target="../media/image-21-33.png"/><Relationship Id="rId34" Type="http://schemas.openxmlformats.org/officeDocument/2006/relationships/image" Target="../media/image-21-34.png"/><Relationship Id="rId35" Type="http://schemas.openxmlformats.org/officeDocument/2006/relationships/image" Target="../media/image-21-35.png"/><Relationship Id="rId36" Type="http://schemas.openxmlformats.org/officeDocument/2006/relationships/image" Target="../media/image-21-36.png"/><Relationship Id="rId38" Type="http://schemas.openxmlformats.org/officeDocument/2006/relationships/image" Target="../media/image-21-37.png"/><Relationship Id="rId39" Type="http://schemas.openxmlformats.org/officeDocument/2006/relationships/image" Target="../media/image-21-38.png"/><Relationship Id="rId40" Type="http://schemas.openxmlformats.org/officeDocument/2006/relationships/slideLayout" Target="../slideLayouts/slideLayout1.xml"/><Relationship Id="rId41"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4" Type="http://schemas.openxmlformats.org/officeDocument/2006/relationships/hyperlink" Target="https://unsplash.com/" TargetMode="External"/><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5" Type="http://schemas.openxmlformats.org/officeDocument/2006/relationships/image" Target="../media/image-22-4.png"/><Relationship Id="rId6" Type="http://schemas.openxmlformats.org/officeDocument/2006/relationships/image" Target="../media/image-22-5.png"/><Relationship Id="rId7" Type="http://schemas.openxmlformats.org/officeDocument/2006/relationships/image" Target="../media/image-22-6.png"/><Relationship Id="rId8" Type="http://schemas.openxmlformats.org/officeDocument/2006/relationships/image" Target="../media/image-22-7.png"/><Relationship Id="rId9" Type="http://schemas.openxmlformats.org/officeDocument/2006/relationships/image" Target="../media/image-22-8.png"/><Relationship Id="rId10" Type="http://schemas.openxmlformats.org/officeDocument/2006/relationships/slideLayout" Target="../slideLayouts/slideLayout1.xml"/><Relationship Id="rId11"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slideLayout" Target="../slideLayouts/slideLayout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5800775" y="2717800"/>
            <a:ext cx="1219352" cy="5054600"/>
          </a:xfrm>
          <a:prstGeom prst="rect">
            <a:avLst/>
          </a:prstGeom>
        </p:spPr>
      </p:pic>
      <p:pic>
        <p:nvPicPr>
          <p:cNvPr id="6" name="Image 3" descr="preencoded.png">    </p:cNvPr>
          <p:cNvPicPr>
            <a:picLocks noChangeAspect="1"/>
          </p:cNvPicPr>
          <p:nvPr/>
        </p:nvPicPr>
        <p:blipFill>
          <a:blip r:embed="rId4"/>
          <a:stretch>
            <a:fillRect/>
          </a:stretch>
        </p:blipFill>
        <p:spPr>
          <a:xfrm>
            <a:off x="17731416" y="2730500"/>
            <a:ext cx="965321" cy="5041900"/>
          </a:xfrm>
          <a:prstGeom prst="rect">
            <a:avLst/>
          </a:prstGeom>
        </p:spPr>
      </p:pic>
      <p:pic>
        <p:nvPicPr>
          <p:cNvPr id="7" name="Image 4" descr="preencoded.png">    </p:cNvPr>
          <p:cNvPicPr>
            <a:picLocks noChangeAspect="1"/>
          </p:cNvPicPr>
          <p:nvPr/>
        </p:nvPicPr>
        <p:blipFill>
          <a:blip r:embed="rId5"/>
          <a:stretch>
            <a:fillRect/>
          </a:stretch>
        </p:blipFill>
        <p:spPr>
          <a:xfrm>
            <a:off x="17985448" y="3746500"/>
            <a:ext cx="330241" cy="1676400"/>
          </a:xfrm>
          <a:prstGeom prst="rect">
            <a:avLst/>
          </a:prstGeom>
        </p:spPr>
      </p:pic>
      <p:pic>
        <p:nvPicPr>
          <p:cNvPr id="8" name="Image 5" descr="preencoded.png">    </p:cNvPr>
          <p:cNvPicPr>
            <a:picLocks noChangeAspect="1"/>
          </p:cNvPicPr>
          <p:nvPr/>
        </p:nvPicPr>
        <p:blipFill>
          <a:blip r:embed="rId6"/>
          <a:stretch>
            <a:fillRect/>
          </a:stretch>
        </p:blipFill>
        <p:spPr>
          <a:xfrm>
            <a:off x="13654207" y="2730500"/>
            <a:ext cx="1511489" cy="5041900"/>
          </a:xfrm>
          <a:prstGeom prst="rect">
            <a:avLst/>
          </a:prstGeom>
        </p:spPr>
      </p:pic>
      <p:pic>
        <p:nvPicPr>
          <p:cNvPr id="9" name="Image 6" descr="preencoded.png">    </p:cNvPr>
          <p:cNvPicPr>
            <a:picLocks noChangeAspect="1"/>
          </p:cNvPicPr>
          <p:nvPr/>
        </p:nvPicPr>
        <p:blipFill>
          <a:blip r:embed="rId7"/>
          <a:stretch>
            <a:fillRect/>
          </a:stretch>
        </p:blipFill>
        <p:spPr>
          <a:xfrm>
            <a:off x="13895537" y="3048000"/>
            <a:ext cx="368346" cy="1346200"/>
          </a:xfrm>
          <a:prstGeom prst="rect">
            <a:avLst/>
          </a:prstGeom>
        </p:spPr>
      </p:pic>
      <p:sp>
        <p:nvSpPr>
          <p:cNvPr id="10" name="Text 1"/>
          <p:cNvSpPr/>
          <p:nvPr/>
        </p:nvSpPr>
        <p:spPr>
          <a:xfrm>
            <a:off x="11507638" y="8242300"/>
            <a:ext cx="10347560" cy="2764367"/>
          </a:xfrm>
          <a:prstGeom prst="rect">
            <a:avLst/>
          </a:prstGeom>
          <a:noFill/>
          <a:ln/>
        </p:spPr>
        <p:txBody>
          <a:bodyPr wrap="square" lIns="0" tIns="0" rIns="0" bIns="0" rtlCol="0" anchor="t"/>
          <a:lstStyle/>
          <a:p>
            <a:pPr algn="l"/>
            <a:r>
              <a:rPr lang="en-US" sz="12800" dirty="0">
                <a:solidFill>
                  <a:srgbClr val="000000">
                    <a:alpha val="100000"/>
                  </a:srgbClr>
                </a:solidFill>
                <a:latin typeface="DM Serif Display Regular" pitchFamily="34" charset="0"/>
                <a:ea typeface="DM Serif Display Regular" pitchFamily="34" charset="-122"/>
                <a:cs typeface="DM Serif Display Regular" pitchFamily="34" charset="-120"/>
              </a:rPr>
              <a:t>RESTAURANT</a:t>
            </a:r>
            <a:endParaRPr lang="en-US" sz="12800" dirty="0"/>
          </a:p>
        </p:txBody>
      </p:sp>
      <p:pic>
        <p:nvPicPr>
          <p:cNvPr id="11" name="Image 7" descr="preencoded.png">    </p:cNvPr>
          <p:cNvPicPr>
            <a:picLocks noChangeAspect="1"/>
          </p:cNvPicPr>
          <p:nvPr/>
        </p:nvPicPr>
        <p:blipFill>
          <a:blip r:embed="rId8"/>
          <a:stretch>
            <a:fillRect/>
          </a:stretch>
        </p:blipFill>
        <p:spPr>
          <a:xfrm>
            <a:off x="10986873" y="8178800"/>
            <a:ext cx="10834454" cy="114300"/>
          </a:xfrm>
          <a:prstGeom prst="rect">
            <a:avLst/>
          </a:prstGeom>
        </p:spPr>
      </p:pic>
      <p:pic>
        <p:nvPicPr>
          <p:cNvPr id="12" name="Image 8" descr="preencoded.png">    </p:cNvPr>
          <p:cNvPicPr>
            <a:picLocks noChangeAspect="1"/>
          </p:cNvPicPr>
          <p:nvPr/>
        </p:nvPicPr>
        <p:blipFill>
          <a:blip r:embed="rId9"/>
          <a:stretch>
            <a:fillRect/>
          </a:stretch>
        </p:blipFill>
        <p:spPr>
          <a:xfrm>
            <a:off x="10986873" y="10655300"/>
            <a:ext cx="10834454" cy="127000"/>
          </a:xfrm>
          <a:prstGeom prst="rect">
            <a:avLst/>
          </a:prstGeom>
        </p:spPr>
      </p:pic>
      <p:sp>
        <p:nvSpPr>
          <p:cNvPr id="13" name="Text 2"/>
          <p:cNvSpPr/>
          <p:nvPr/>
        </p:nvSpPr>
        <p:spPr>
          <a:xfrm>
            <a:off x="12561870" y="10261600"/>
            <a:ext cx="7858049" cy="884767"/>
          </a:xfrm>
          <a:prstGeom prst="rect">
            <a:avLst/>
          </a:prstGeom>
          <a:noFill/>
          <a:ln/>
        </p:spPr>
        <p:txBody>
          <a:bodyPr wrap="square" lIns="0" tIns="0" rIns="0" bIns="0" rtlCol="0" anchor="t"/>
          <a:lstStyle/>
          <a:p>
            <a:pPr algn="l"/>
            <a:r>
              <a:rPr lang="en-US" sz="3800" spc="152" kern="0" dirty="0">
                <a:solidFill>
                  <a:srgbClr val="000000">
                    <a:alpha val="100000"/>
                  </a:srgbClr>
                </a:solidFill>
                <a:latin typeface="Poppins SemiBold" pitchFamily="34" charset="0"/>
                <a:ea typeface="Poppins SemiBold" pitchFamily="34" charset="-122"/>
                <a:cs typeface="Poppins SemiBold" pitchFamily="34" charset="-120"/>
              </a:rPr>
              <a:t>FREE PRESENTATION TEMPLATE</a:t>
            </a:r>
            <a:endParaRPr lang="en-US" sz="3800" dirty="0"/>
          </a:p>
        </p:txBody>
      </p:sp>
      <p:pic>
        <p:nvPicPr>
          <p:cNvPr id="14" name="Image 9" descr="preencoded.png">    </p:cNvPr>
          <p:cNvPicPr>
            <a:picLocks noChangeAspect="1"/>
          </p:cNvPicPr>
          <p:nvPr/>
        </p:nvPicPr>
        <p:blipFill>
          <a:blip r:embed="rId10"/>
          <a:stretch>
            <a:fillRect/>
          </a:stretch>
        </p:blipFill>
        <p:spPr>
          <a:xfrm>
            <a:off x="342943" y="762000"/>
            <a:ext cx="9843892" cy="12199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Text 0"/>
          <p:cNvSpPr/>
          <p:nvPr/>
        </p:nvSpPr>
        <p:spPr>
          <a:xfrm>
            <a:off x="2091528" y="749300"/>
            <a:ext cx="20216693" cy="1735667"/>
          </a:xfrm>
          <a:prstGeom prst="rect">
            <a:avLst/>
          </a:prstGeom>
          <a:noFill/>
          <a:ln/>
        </p:spPr>
        <p:txBody>
          <a:bodyPr wrap="square" lIns="0" tIns="0" rIns="0" bIns="0" rtlCol="0" anchor="t"/>
          <a:lstStyle/>
          <a:p>
            <a:pPr algn="ctr"/>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THE MAGIC OF DRAGONS: A RESEARCH</a:t>
            </a:r>
            <a:endParaRPr lang="en-US" sz="8000" dirty="0"/>
          </a:p>
        </p:txBody>
      </p:sp>
      <p:sp>
        <p:nvSpPr>
          <p:cNvPr id="4" name="Shape 1"/>
          <p:cNvSpPr/>
          <p:nvPr/>
        </p:nvSpPr>
        <p:spPr>
          <a:xfrm>
            <a:off x="2146568" y="4025900"/>
            <a:ext cx="8205226" cy="8204200"/>
          </a:xfrm>
          <a:prstGeom prst="rect">
            <a:avLst/>
          </a:prstGeom>
          <a:noFill/>
          <a:ln/>
        </p:spPr>
      </p:sp>
      <p:sp>
        <p:nvSpPr>
          <p:cNvPr id="5" name="Shape 2"/>
          <p:cNvSpPr/>
          <p:nvPr/>
        </p:nvSpPr>
        <p:spPr>
          <a:xfrm>
            <a:off x="2146568" y="4025900"/>
            <a:ext cx="8205226" cy="8204200"/>
          </a:xfrm>
          <a:prstGeom prst="ellipse">
            <a:avLst/>
          </a:prstGeom>
          <a:solidFill>
            <a:srgbClr val="DE733E">
              <a:alpha val="100000"/>
            </a:srgbClr>
          </a:solidFill>
          <a:ln w="50800">
            <a:solidFill>
              <a:srgbClr val="531B38"/>
            </a:solidFill>
            <a:prstDash val="solid"/>
          </a:ln>
        </p:spPr>
      </p:sp>
      <p:sp>
        <p:nvSpPr>
          <p:cNvPr id="6" name="Shape 3"/>
          <p:cNvSpPr/>
          <p:nvPr/>
        </p:nvSpPr>
        <p:spPr>
          <a:xfrm>
            <a:off x="3175397" y="5918200"/>
            <a:ext cx="6160270" cy="6159500"/>
          </a:xfrm>
          <a:prstGeom prst="ellipse">
            <a:avLst/>
          </a:prstGeom>
          <a:solidFill>
            <a:srgbClr val="F9EEE9">
              <a:alpha val="100000"/>
            </a:srgbClr>
          </a:solidFill>
          <a:ln w="50800">
            <a:solidFill>
              <a:srgbClr val="531B38"/>
            </a:solidFill>
            <a:prstDash val="solid"/>
          </a:ln>
        </p:spPr>
      </p:sp>
      <p:sp>
        <p:nvSpPr>
          <p:cNvPr id="7" name="Shape 4"/>
          <p:cNvSpPr/>
          <p:nvPr/>
        </p:nvSpPr>
        <p:spPr>
          <a:xfrm>
            <a:off x="4204225" y="7797800"/>
            <a:ext cx="4089911" cy="4089400"/>
          </a:xfrm>
          <a:prstGeom prst="ellipse">
            <a:avLst/>
          </a:prstGeom>
          <a:solidFill>
            <a:srgbClr val="FFFFFF">
              <a:alpha val="100000"/>
            </a:srgbClr>
          </a:solidFill>
          <a:ln w="50800">
            <a:solidFill>
              <a:srgbClr val="531B38"/>
            </a:solidFill>
            <a:prstDash val="solid"/>
          </a:ln>
        </p:spPr>
      </p:sp>
      <p:sp>
        <p:nvSpPr>
          <p:cNvPr id="8" name="Text 5"/>
          <p:cNvSpPr/>
          <p:nvPr/>
        </p:nvSpPr>
        <p:spPr>
          <a:xfrm>
            <a:off x="5487086" y="4508500"/>
            <a:ext cx="1498787" cy="1041400"/>
          </a:xfrm>
          <a:prstGeom prst="rect">
            <a:avLst/>
          </a:prstGeom>
          <a:noFill/>
          <a:ln/>
        </p:spPr>
        <p:txBody>
          <a:bodyPr wrap="square" lIns="0" tIns="0" rIns="0" bIns="0" rtlCol="0" anchor="ctr"/>
          <a:lstStyle/>
          <a:p>
            <a:pPr algn="ctr"/>
            <a:r>
              <a:rPr lang="en-US" sz="4800" dirty="0">
                <a:solidFill>
                  <a:srgbClr val="000000">
                    <a:alpha val="100000"/>
                  </a:srgbClr>
                </a:solidFill>
                <a:latin typeface="DM Serif Display Regular" pitchFamily="34" charset="0"/>
                <a:ea typeface="DM Serif Display Regular" pitchFamily="34" charset="-122"/>
                <a:cs typeface="DM Serif Display Regular" pitchFamily="34" charset="-120"/>
              </a:rPr>
              <a:t>6.7M</a:t>
            </a:r>
            <a:endParaRPr lang="en-US" sz="4800" dirty="0"/>
          </a:p>
        </p:txBody>
      </p:sp>
      <p:sp>
        <p:nvSpPr>
          <p:cNvPr id="9" name="Text 6"/>
          <p:cNvSpPr/>
          <p:nvPr/>
        </p:nvSpPr>
        <p:spPr>
          <a:xfrm>
            <a:off x="5487086" y="9321800"/>
            <a:ext cx="1524191" cy="1041400"/>
          </a:xfrm>
          <a:prstGeom prst="rect">
            <a:avLst/>
          </a:prstGeom>
          <a:noFill/>
          <a:ln/>
        </p:spPr>
        <p:txBody>
          <a:bodyPr wrap="square" lIns="0" tIns="0" rIns="0" bIns="0" rtlCol="0" anchor="ctr"/>
          <a:lstStyle/>
          <a:p>
            <a:pPr algn="ctr"/>
            <a:r>
              <a:rPr lang="en-US" sz="4800" dirty="0">
                <a:solidFill>
                  <a:srgbClr val="000000">
                    <a:alpha val="100000"/>
                  </a:srgbClr>
                </a:solidFill>
                <a:latin typeface="DM Serif Display Regular" pitchFamily="34" charset="0"/>
                <a:ea typeface="DM Serif Display Regular" pitchFamily="34" charset="-122"/>
                <a:cs typeface="DM Serif Display Regular" pitchFamily="34" charset="-120"/>
              </a:rPr>
              <a:t>2.3M</a:t>
            </a:r>
            <a:endParaRPr lang="en-US" sz="4800" dirty="0"/>
          </a:p>
        </p:txBody>
      </p:sp>
      <p:sp>
        <p:nvSpPr>
          <p:cNvPr id="10" name="Text 7"/>
          <p:cNvSpPr/>
          <p:nvPr/>
        </p:nvSpPr>
        <p:spPr>
          <a:xfrm>
            <a:off x="5487086" y="6388100"/>
            <a:ext cx="1536892" cy="1041400"/>
          </a:xfrm>
          <a:prstGeom prst="rect">
            <a:avLst/>
          </a:prstGeom>
          <a:noFill/>
          <a:ln/>
        </p:spPr>
        <p:txBody>
          <a:bodyPr wrap="square" lIns="0" tIns="0" rIns="0" bIns="0" rtlCol="0" anchor="ctr"/>
          <a:lstStyle/>
          <a:p>
            <a:pPr algn="ctr"/>
            <a:r>
              <a:rPr lang="en-US" sz="4800" dirty="0">
                <a:solidFill>
                  <a:srgbClr val="000000">
                    <a:alpha val="100000"/>
                  </a:srgbClr>
                </a:solidFill>
                <a:latin typeface="DM Serif Display Regular" pitchFamily="34" charset="0"/>
                <a:ea typeface="DM Serif Display Regular" pitchFamily="34" charset="-122"/>
                <a:cs typeface="DM Serif Display Regular" pitchFamily="34" charset="-120"/>
              </a:rPr>
              <a:t>4.4M</a:t>
            </a:r>
            <a:endParaRPr lang="en-US" sz="4800" dirty="0"/>
          </a:p>
        </p:txBody>
      </p:sp>
      <p:sp>
        <p:nvSpPr>
          <p:cNvPr id="11" name="Shape 8"/>
          <p:cNvSpPr/>
          <p:nvPr/>
        </p:nvSpPr>
        <p:spPr>
          <a:xfrm>
            <a:off x="23370921" y="10515600"/>
            <a:ext cx="1016127" cy="3200400"/>
          </a:xfrm>
          <a:prstGeom prst="rect">
            <a:avLst/>
          </a:prstGeom>
          <a:noFill/>
          <a:ln/>
        </p:spPr>
      </p:sp>
      <p:pic>
        <p:nvPicPr>
          <p:cNvPr id="12"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13" name="Shape 9"/>
          <p:cNvSpPr/>
          <p:nvPr/>
        </p:nvSpPr>
        <p:spPr>
          <a:xfrm>
            <a:off x="12638080" y="3594100"/>
            <a:ext cx="8459257" cy="2813346"/>
          </a:xfrm>
          <a:prstGeom prst="rect">
            <a:avLst/>
          </a:prstGeom>
          <a:noFill/>
          <a:ln/>
        </p:spPr>
      </p:sp>
      <p:pic>
        <p:nvPicPr>
          <p:cNvPr id="14" name="Image 2" descr="preencoded.png">    </p:cNvPr>
          <p:cNvPicPr>
            <a:picLocks noChangeAspect="1"/>
          </p:cNvPicPr>
          <p:nvPr/>
        </p:nvPicPr>
        <p:blipFill>
          <a:blip r:embed="rId3"/>
          <a:stretch>
            <a:fillRect/>
          </a:stretch>
        </p:blipFill>
        <p:spPr>
          <a:xfrm>
            <a:off x="12638080" y="3594100"/>
            <a:ext cx="1016127" cy="1289348"/>
          </a:xfrm>
          <a:prstGeom prst="rect">
            <a:avLst/>
          </a:prstGeom>
        </p:spPr>
      </p:pic>
      <p:sp>
        <p:nvSpPr>
          <p:cNvPr id="15" name="Shape 10"/>
          <p:cNvSpPr/>
          <p:nvPr/>
        </p:nvSpPr>
        <p:spPr>
          <a:xfrm>
            <a:off x="12638080" y="5188248"/>
            <a:ext cx="8459257" cy="1219200"/>
          </a:xfrm>
          <a:prstGeom prst="rect">
            <a:avLst/>
          </a:prstGeom>
          <a:noFill/>
          <a:ln/>
        </p:spPr>
      </p:sp>
      <p:sp>
        <p:nvSpPr>
          <p:cNvPr id="16" name="Text 11"/>
          <p:cNvSpPr/>
          <p:nvPr/>
        </p:nvSpPr>
        <p:spPr>
          <a:xfrm>
            <a:off x="12638080" y="5188248"/>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Art of Archery": Discover the intricacies of the Art of Archery .</a:t>
            </a:r>
            <a:endParaRPr lang="en-US" sz="3200" dirty="0"/>
          </a:p>
        </p:txBody>
      </p:sp>
      <p:sp>
        <p:nvSpPr>
          <p:cNvPr id="17" name="Shape 12"/>
          <p:cNvSpPr/>
          <p:nvPr/>
        </p:nvSpPr>
        <p:spPr>
          <a:xfrm>
            <a:off x="12638080" y="6946900"/>
            <a:ext cx="8459257" cy="2540000"/>
          </a:xfrm>
          <a:prstGeom prst="rect">
            <a:avLst/>
          </a:prstGeom>
          <a:noFill/>
          <a:ln/>
        </p:spPr>
      </p:sp>
      <p:pic>
        <p:nvPicPr>
          <p:cNvPr id="18" name="Image 3" descr="preencoded.png">    </p:cNvPr>
          <p:cNvPicPr>
            <a:picLocks noChangeAspect="1"/>
          </p:cNvPicPr>
          <p:nvPr/>
        </p:nvPicPr>
        <p:blipFill>
          <a:blip r:embed="rId4"/>
          <a:stretch>
            <a:fillRect/>
          </a:stretch>
        </p:blipFill>
        <p:spPr>
          <a:xfrm>
            <a:off x="12638080" y="6946900"/>
            <a:ext cx="1016127" cy="1016000"/>
          </a:xfrm>
          <a:prstGeom prst="rect">
            <a:avLst/>
          </a:prstGeom>
        </p:spPr>
      </p:pic>
      <p:sp>
        <p:nvSpPr>
          <p:cNvPr id="19" name="Shape 13"/>
          <p:cNvSpPr/>
          <p:nvPr/>
        </p:nvSpPr>
        <p:spPr>
          <a:xfrm>
            <a:off x="12638080" y="8267700"/>
            <a:ext cx="8459257" cy="1219200"/>
          </a:xfrm>
          <a:prstGeom prst="rect">
            <a:avLst/>
          </a:prstGeom>
          <a:noFill/>
          <a:ln/>
        </p:spPr>
      </p:sp>
      <p:sp>
        <p:nvSpPr>
          <p:cNvPr id="20" name="Text 14"/>
          <p:cNvSpPr/>
          <p:nvPr/>
        </p:nvSpPr>
        <p:spPr>
          <a:xfrm>
            <a:off x="12638080" y="82677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Music of the Elves": Immerse yourself in the enchanting music of the elves.</a:t>
            </a:r>
            <a:endParaRPr lang="en-US" sz="3200" dirty="0"/>
          </a:p>
        </p:txBody>
      </p:sp>
      <p:sp>
        <p:nvSpPr>
          <p:cNvPr id="21" name="Shape 15"/>
          <p:cNvSpPr/>
          <p:nvPr/>
        </p:nvSpPr>
        <p:spPr>
          <a:xfrm>
            <a:off x="12638080" y="10299700"/>
            <a:ext cx="8459257" cy="2311537"/>
          </a:xfrm>
          <a:prstGeom prst="rect">
            <a:avLst/>
          </a:prstGeom>
          <a:noFill/>
          <a:ln/>
        </p:spPr>
      </p:sp>
      <p:pic>
        <p:nvPicPr>
          <p:cNvPr id="22" name="Image 4" descr="preencoded.png">    </p:cNvPr>
          <p:cNvPicPr>
            <a:picLocks noChangeAspect="1"/>
          </p:cNvPicPr>
          <p:nvPr/>
        </p:nvPicPr>
        <p:blipFill>
          <a:blip r:embed="rId5"/>
          <a:stretch>
            <a:fillRect/>
          </a:stretch>
        </p:blipFill>
        <p:spPr>
          <a:xfrm>
            <a:off x="12638080" y="10299700"/>
            <a:ext cx="1016127" cy="787549"/>
          </a:xfrm>
          <a:prstGeom prst="rect">
            <a:avLst/>
          </a:prstGeom>
        </p:spPr>
      </p:pic>
      <p:sp>
        <p:nvSpPr>
          <p:cNvPr id="23" name="Shape 16"/>
          <p:cNvSpPr/>
          <p:nvPr/>
        </p:nvSpPr>
        <p:spPr>
          <a:xfrm>
            <a:off x="12638080" y="11392036"/>
            <a:ext cx="8459257" cy="1219200"/>
          </a:xfrm>
          <a:prstGeom prst="rect">
            <a:avLst/>
          </a:prstGeom>
          <a:noFill/>
          <a:ln/>
        </p:spPr>
      </p:sp>
      <p:sp>
        <p:nvSpPr>
          <p:cNvPr id="24" name="Text 17"/>
          <p:cNvSpPr/>
          <p:nvPr/>
        </p:nvSpPr>
        <p:spPr>
          <a:xfrm>
            <a:off x="12638080" y="11392036"/>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Life of an Elf": Learn about the customs and daily life of the elves.</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9107038" y="469900"/>
            <a:ext cx="6714906"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PRICING PLAN</a:t>
            </a:r>
            <a:endParaRPr lang="en-US" sz="8000" dirty="0"/>
          </a:p>
        </p:txBody>
      </p:sp>
      <p:sp>
        <p:nvSpPr>
          <p:cNvPr id="6" name="Shape 2"/>
          <p:cNvSpPr/>
          <p:nvPr/>
        </p:nvSpPr>
        <p:spPr>
          <a:xfrm>
            <a:off x="1778222" y="2641600"/>
            <a:ext cx="6439705" cy="10414000"/>
          </a:xfrm>
          <a:prstGeom prst="roundRect">
            <a:avLst>
              <a:gd name="adj" fmla="val 3124"/>
            </a:avLst>
          </a:prstGeom>
          <a:noFill/>
          <a:ln w="12700">
            <a:solidFill>
              <a:srgbClr val="DE733E"/>
            </a:solidFill>
            <a:prstDash val="solid"/>
          </a:ln>
        </p:spPr>
      </p:sp>
      <p:pic>
        <p:nvPicPr>
          <p:cNvPr id="7" name="Image 2" descr="preencoded.png">    </p:cNvPr>
          <p:cNvPicPr>
            <a:picLocks noChangeAspect="1"/>
          </p:cNvPicPr>
          <p:nvPr/>
        </p:nvPicPr>
        <p:blipFill>
          <a:blip r:embed="rId3"/>
          <a:stretch>
            <a:fillRect/>
          </a:stretch>
        </p:blipFill>
        <p:spPr>
          <a:xfrm>
            <a:off x="4174233" y="3098800"/>
            <a:ext cx="1647684" cy="1625600"/>
          </a:xfrm>
          <a:prstGeom prst="rect">
            <a:avLst/>
          </a:prstGeom>
        </p:spPr>
      </p:pic>
      <p:sp>
        <p:nvSpPr>
          <p:cNvPr id="8" name="Text 3"/>
          <p:cNvSpPr/>
          <p:nvPr/>
        </p:nvSpPr>
        <p:spPr>
          <a:xfrm>
            <a:off x="4096262" y="5029200"/>
            <a:ext cx="1803625" cy="1041400"/>
          </a:xfrm>
          <a:prstGeom prst="rect">
            <a:avLst/>
          </a:prstGeom>
          <a:noFill/>
          <a:ln/>
        </p:spPr>
        <p:txBody>
          <a:bodyPr wrap="square" lIns="0" tIns="0" rIns="0" bIns="0" rtlCol="0" anchor="t"/>
          <a:lstStyle/>
          <a:p>
            <a:pPr algn="ctr"/>
            <a:r>
              <a:rPr lang="en-US" sz="4800" dirty="0">
                <a:solidFill>
                  <a:srgbClr val="DE733E">
                    <a:alpha val="100000"/>
                  </a:srgbClr>
                </a:solidFill>
                <a:latin typeface="DM Serif Display Regular" pitchFamily="34" charset="0"/>
                <a:ea typeface="DM Serif Display Regular" pitchFamily="34" charset="-122"/>
                <a:cs typeface="DM Serif Display Regular" pitchFamily="34" charset="-120"/>
              </a:rPr>
              <a:t>BASIC</a:t>
            </a:r>
            <a:endParaRPr lang="en-US" sz="4800" dirty="0"/>
          </a:p>
        </p:txBody>
      </p:sp>
      <p:sp>
        <p:nvSpPr>
          <p:cNvPr id="9" name="Text 4"/>
          <p:cNvSpPr/>
          <p:nvPr/>
        </p:nvSpPr>
        <p:spPr>
          <a:xfrm>
            <a:off x="2235479" y="61722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a small party with fellow adventurers.</a:t>
            </a:r>
            <a:endParaRPr lang="en-US" sz="3200" dirty="0"/>
          </a:p>
        </p:txBody>
      </p:sp>
      <p:sp>
        <p:nvSpPr>
          <p:cNvPr id="10" name="Text 5"/>
          <p:cNvSpPr/>
          <p:nvPr/>
        </p:nvSpPr>
        <p:spPr>
          <a:xfrm>
            <a:off x="3334167" y="11760200"/>
            <a:ext cx="3327816" cy="1041400"/>
          </a:xfrm>
          <a:prstGeom prst="rect">
            <a:avLst/>
          </a:prstGeom>
          <a:noFill/>
          <a:ln/>
        </p:spPr>
        <p:txBody>
          <a:bodyPr wrap="square" lIns="0" tIns="0" rIns="0" bIns="0" rtlCol="0" anchor="t"/>
          <a:lstStyle/>
          <a:p>
            <a:pPr algn="ctr"/>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$10/MONTH</a:t>
            </a:r>
            <a:endParaRPr lang="en-US" sz="4800" dirty="0"/>
          </a:p>
        </p:txBody>
      </p:sp>
      <p:sp>
        <p:nvSpPr>
          <p:cNvPr id="11" name="Shape 6"/>
          <p:cNvSpPr/>
          <p:nvPr/>
        </p:nvSpPr>
        <p:spPr>
          <a:xfrm>
            <a:off x="8980022" y="2641600"/>
            <a:ext cx="6439705" cy="10414000"/>
          </a:xfrm>
          <a:prstGeom prst="roundRect">
            <a:avLst>
              <a:gd name="adj" fmla="val 3124"/>
            </a:avLst>
          </a:prstGeom>
          <a:noFill/>
          <a:ln w="12700">
            <a:solidFill>
              <a:srgbClr val="DE733E"/>
            </a:solidFill>
            <a:prstDash val="solid"/>
          </a:ln>
        </p:spPr>
      </p:sp>
      <p:pic>
        <p:nvPicPr>
          <p:cNvPr id="12" name="Image 3" descr="preencoded.png">    </p:cNvPr>
          <p:cNvPicPr>
            <a:picLocks noChangeAspect="1"/>
          </p:cNvPicPr>
          <p:nvPr/>
        </p:nvPicPr>
        <p:blipFill>
          <a:blip r:embed="rId4"/>
          <a:stretch>
            <a:fillRect/>
          </a:stretch>
        </p:blipFill>
        <p:spPr>
          <a:xfrm>
            <a:off x="11386973" y="3098800"/>
            <a:ext cx="1625803" cy="1625600"/>
          </a:xfrm>
          <a:prstGeom prst="rect">
            <a:avLst/>
          </a:prstGeom>
        </p:spPr>
      </p:pic>
      <p:sp>
        <p:nvSpPr>
          <p:cNvPr id="13" name="Text 7"/>
          <p:cNvSpPr/>
          <p:nvPr/>
        </p:nvSpPr>
        <p:spPr>
          <a:xfrm>
            <a:off x="11310764" y="5029200"/>
            <a:ext cx="1778222" cy="1041400"/>
          </a:xfrm>
          <a:prstGeom prst="rect">
            <a:avLst/>
          </a:prstGeom>
          <a:noFill/>
          <a:ln/>
        </p:spPr>
        <p:txBody>
          <a:bodyPr wrap="square" lIns="0" tIns="0" rIns="0" bIns="0" rtlCol="0" anchor="t"/>
          <a:lstStyle/>
          <a:p>
            <a:pPr algn="ctr"/>
            <a:r>
              <a:rPr lang="en-US" sz="4800" dirty="0">
                <a:solidFill>
                  <a:srgbClr val="DE733E">
                    <a:alpha val="100000"/>
                  </a:srgbClr>
                </a:solidFill>
                <a:latin typeface="DM Serif Display Regular" pitchFamily="34" charset="0"/>
                <a:ea typeface="DM Serif Display Regular" pitchFamily="34" charset="-122"/>
                <a:cs typeface="DM Serif Display Regular" pitchFamily="34" charset="-120"/>
              </a:rPr>
              <a:t>ELITE</a:t>
            </a:r>
            <a:endParaRPr lang="en-US" sz="4800" dirty="0"/>
          </a:p>
        </p:txBody>
      </p:sp>
      <p:sp>
        <p:nvSpPr>
          <p:cNvPr id="14" name="Text 8"/>
          <p:cNvSpPr/>
          <p:nvPr/>
        </p:nvSpPr>
        <p:spPr>
          <a:xfrm>
            <a:off x="9437280" y="61722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larger parties with fellow adventurers.</a:t>
            </a:r>
            <a:endParaRPr lang="en-US" sz="3200" dirty="0"/>
          </a:p>
        </p:txBody>
      </p:sp>
      <p:sp>
        <p:nvSpPr>
          <p:cNvPr id="15" name="Text 9"/>
          <p:cNvSpPr/>
          <p:nvPr/>
        </p:nvSpPr>
        <p:spPr>
          <a:xfrm>
            <a:off x="10478810" y="11760200"/>
            <a:ext cx="3442130" cy="1041400"/>
          </a:xfrm>
          <a:prstGeom prst="rect">
            <a:avLst/>
          </a:prstGeom>
          <a:noFill/>
          <a:ln/>
        </p:spPr>
        <p:txBody>
          <a:bodyPr wrap="square" lIns="0" tIns="0" rIns="0" bIns="0" rtlCol="0" anchor="t"/>
          <a:lstStyle/>
          <a:p>
            <a:pPr algn="ctr"/>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$50/MONTH</a:t>
            </a:r>
            <a:endParaRPr lang="en-US" sz="4800" dirty="0"/>
          </a:p>
        </p:txBody>
      </p:sp>
      <p:sp>
        <p:nvSpPr>
          <p:cNvPr id="16" name="Shape 10"/>
          <p:cNvSpPr/>
          <p:nvPr/>
        </p:nvSpPr>
        <p:spPr>
          <a:xfrm>
            <a:off x="16181822" y="2641600"/>
            <a:ext cx="6439705" cy="10414000"/>
          </a:xfrm>
          <a:prstGeom prst="roundRect">
            <a:avLst>
              <a:gd name="adj" fmla="val 3124"/>
            </a:avLst>
          </a:prstGeom>
          <a:noFill/>
          <a:ln w="12700">
            <a:solidFill>
              <a:srgbClr val="DE733E"/>
            </a:solidFill>
            <a:prstDash val="solid"/>
          </a:ln>
        </p:spPr>
      </p:sp>
      <p:pic>
        <p:nvPicPr>
          <p:cNvPr id="17" name="Image 4" descr="preencoded.png">    </p:cNvPr>
          <p:cNvPicPr>
            <a:picLocks noChangeAspect="1"/>
          </p:cNvPicPr>
          <p:nvPr/>
        </p:nvPicPr>
        <p:blipFill>
          <a:blip r:embed="rId5"/>
          <a:stretch>
            <a:fillRect/>
          </a:stretch>
        </p:blipFill>
        <p:spPr>
          <a:xfrm>
            <a:off x="18555562" y="3098800"/>
            <a:ext cx="1692226" cy="1625600"/>
          </a:xfrm>
          <a:prstGeom prst="rect">
            <a:avLst/>
          </a:prstGeom>
        </p:spPr>
      </p:pic>
      <p:sp>
        <p:nvSpPr>
          <p:cNvPr id="18" name="Text 11"/>
          <p:cNvSpPr/>
          <p:nvPr/>
        </p:nvSpPr>
        <p:spPr>
          <a:xfrm>
            <a:off x="17674259" y="5029200"/>
            <a:ext cx="3454832" cy="1041400"/>
          </a:xfrm>
          <a:prstGeom prst="rect">
            <a:avLst/>
          </a:prstGeom>
          <a:noFill/>
          <a:ln/>
        </p:spPr>
        <p:txBody>
          <a:bodyPr wrap="square" lIns="0" tIns="0" rIns="0" bIns="0" rtlCol="0" anchor="t"/>
          <a:lstStyle/>
          <a:p>
            <a:pPr algn="ctr"/>
            <a:r>
              <a:rPr lang="en-US" sz="4800" dirty="0">
                <a:solidFill>
                  <a:srgbClr val="DE733E">
                    <a:alpha val="100000"/>
                  </a:srgbClr>
                </a:solidFill>
                <a:latin typeface="DM Serif Display Regular" pitchFamily="34" charset="0"/>
                <a:ea typeface="DM Serif Display Regular" pitchFamily="34" charset="-122"/>
                <a:cs typeface="DM Serif Display Regular" pitchFamily="34" charset="-120"/>
              </a:rPr>
              <a:t>LEGENDARY</a:t>
            </a:r>
            <a:endParaRPr lang="en-US" sz="4800" dirty="0"/>
          </a:p>
        </p:txBody>
      </p:sp>
      <p:sp>
        <p:nvSpPr>
          <p:cNvPr id="19" name="Text 12"/>
          <p:cNvSpPr/>
          <p:nvPr/>
        </p:nvSpPr>
        <p:spPr>
          <a:xfrm>
            <a:off x="16639080" y="61722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The ability to form the largest parties with fellow adventurers.</a:t>
            </a:r>
            <a:endParaRPr lang="en-US" sz="3200" dirty="0"/>
          </a:p>
        </p:txBody>
      </p:sp>
      <p:sp>
        <p:nvSpPr>
          <p:cNvPr id="20" name="Text 13"/>
          <p:cNvSpPr/>
          <p:nvPr/>
        </p:nvSpPr>
        <p:spPr>
          <a:xfrm>
            <a:off x="17585348" y="11760200"/>
            <a:ext cx="3632654" cy="1041400"/>
          </a:xfrm>
          <a:prstGeom prst="rect">
            <a:avLst/>
          </a:prstGeom>
          <a:noFill/>
          <a:ln/>
        </p:spPr>
        <p:txBody>
          <a:bodyPr wrap="square" lIns="0" tIns="0" rIns="0" bIns="0" rtlCol="0" anchor="t"/>
          <a:lstStyle/>
          <a:p>
            <a:pPr algn="ctr"/>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$100/MONTH</a:t>
            </a:r>
            <a:endParaRPr lang="en-US" sz="4800" dirty="0"/>
          </a:p>
        </p:txBody>
      </p:sp>
      <p:pic>
        <p:nvPicPr>
          <p:cNvPr id="21" name="Image 5" descr="preencoded.png">    </p:cNvPr>
          <p:cNvPicPr>
            <a:picLocks noChangeAspect="1"/>
          </p:cNvPicPr>
          <p:nvPr/>
        </p:nvPicPr>
        <p:blipFill>
          <a:blip r:embed="rId6"/>
          <a:stretch>
            <a:fillRect/>
          </a:stretch>
        </p:blipFill>
        <p:spPr>
          <a:xfrm>
            <a:off x="15788073" y="469900"/>
            <a:ext cx="1702450" cy="1993900"/>
          </a:xfrm>
          <a:prstGeom prst="rect">
            <a:avLst/>
          </a:prstGeom>
        </p:spPr>
      </p:pic>
      <p:pic>
        <p:nvPicPr>
          <p:cNvPr id="22" name="Image 6" descr="preencoded.png">    </p:cNvPr>
          <p:cNvPicPr>
            <a:picLocks noChangeAspect="1"/>
          </p:cNvPicPr>
          <p:nvPr/>
        </p:nvPicPr>
        <p:blipFill>
          <a:blip r:embed="rId7"/>
          <a:stretch>
            <a:fillRect/>
          </a:stretch>
        </p:blipFill>
        <p:spPr>
          <a:xfrm>
            <a:off x="7417727" y="266700"/>
            <a:ext cx="1381149" cy="17152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727416" y="1676400"/>
            <a:ext cx="20932139" cy="10375900"/>
          </a:xfrm>
          <a:prstGeom prst="rect">
            <a:avLst/>
          </a:prstGeom>
        </p:spPr>
      </p:pic>
      <p:pic>
        <p:nvPicPr>
          <p:cNvPr id="6" name="Image 3" descr="preencoded.png">    </p:cNvPr>
          <p:cNvPicPr>
            <a:picLocks noChangeAspect="1"/>
          </p:cNvPicPr>
          <p:nvPr/>
        </p:nvPicPr>
        <p:blipFill>
          <a:blip r:embed="rId4"/>
          <a:stretch>
            <a:fillRect/>
          </a:stretch>
        </p:blipFill>
        <p:spPr>
          <a:xfrm>
            <a:off x="1727416" y="1676400"/>
            <a:ext cx="5715662" cy="10375900"/>
          </a:xfrm>
          <a:prstGeom prst="rect">
            <a:avLst/>
          </a:prstGeom>
        </p:spPr>
      </p:pic>
      <p:pic>
        <p:nvPicPr>
          <p:cNvPr id="7" name="Image 4" descr="preencoded.png">    </p:cNvPr>
          <p:cNvPicPr>
            <a:picLocks noChangeAspect="1"/>
          </p:cNvPicPr>
          <p:nvPr/>
        </p:nvPicPr>
        <p:blipFill>
          <a:blip r:embed="rId5"/>
          <a:stretch>
            <a:fillRect/>
          </a:stretch>
        </p:blipFill>
        <p:spPr>
          <a:xfrm>
            <a:off x="1727413" y="1676400"/>
            <a:ext cx="5715659" cy="2844800"/>
          </a:xfrm>
          <a:prstGeom prst="rect">
            <a:avLst/>
          </a:prstGeom>
        </p:spPr>
      </p:pic>
      <p:sp>
        <p:nvSpPr>
          <p:cNvPr id="8" name="Shape 1"/>
          <p:cNvSpPr/>
          <p:nvPr/>
        </p:nvSpPr>
        <p:spPr>
          <a:xfrm>
            <a:off x="2476782" y="2425700"/>
            <a:ext cx="4229629" cy="4229100"/>
          </a:xfrm>
          <a:prstGeom prst="roundRect">
            <a:avLst>
              <a:gd name="adj" fmla="val 100108"/>
            </a:avLst>
          </a:prstGeom>
          <a:solidFill>
            <a:srgbClr val="F9EEE9">
              <a:alpha val="100000"/>
            </a:srgbClr>
          </a:solidFill>
          <a:ln/>
        </p:spPr>
      </p:sp>
      <p:sp>
        <p:nvSpPr>
          <p:cNvPr id="9" name="Text 2"/>
          <p:cNvSpPr/>
          <p:nvPr/>
        </p:nvSpPr>
        <p:spPr>
          <a:xfrm>
            <a:off x="3791396" y="2451100"/>
            <a:ext cx="2616527" cy="5194300"/>
          </a:xfrm>
          <a:prstGeom prst="rect">
            <a:avLst/>
          </a:prstGeom>
          <a:noFill/>
          <a:ln/>
        </p:spPr>
        <p:txBody>
          <a:bodyPr wrap="square" lIns="0" tIns="0" rIns="0" bIns="0" rtlCol="0" anchor="t"/>
          <a:lstStyle/>
          <a:p>
            <a:pPr algn="l"/>
            <a:r>
              <a:rPr lang="en-US" sz="24000" dirty="0">
                <a:solidFill>
                  <a:srgbClr val="000000">
                    <a:alpha val="100000"/>
                  </a:srgbClr>
                </a:solidFill>
                <a:latin typeface="DM Serif Display Regular" pitchFamily="34" charset="0"/>
                <a:ea typeface="DM Serif Display Regular" pitchFamily="34" charset="-122"/>
                <a:cs typeface="DM Serif Display Regular" pitchFamily="34" charset="-120"/>
              </a:rPr>
              <a:t>S</a:t>
            </a:r>
            <a:endParaRPr lang="en-US" sz="24000" dirty="0"/>
          </a:p>
        </p:txBody>
      </p:sp>
      <p:sp>
        <p:nvSpPr>
          <p:cNvPr id="10" name="Shape 3"/>
          <p:cNvSpPr/>
          <p:nvPr/>
        </p:nvSpPr>
        <p:spPr>
          <a:xfrm>
            <a:off x="2298963" y="8248650"/>
            <a:ext cx="4572572" cy="3771900"/>
          </a:xfrm>
          <a:prstGeom prst="rect">
            <a:avLst/>
          </a:prstGeom>
          <a:noFill/>
          <a:ln/>
        </p:spPr>
      </p:sp>
      <p:sp>
        <p:nvSpPr>
          <p:cNvPr id="11" name="Shape 4"/>
          <p:cNvSpPr/>
          <p:nvPr/>
        </p:nvSpPr>
        <p:spPr>
          <a:xfrm>
            <a:off x="2298963" y="8248650"/>
            <a:ext cx="4572572" cy="3771900"/>
          </a:xfrm>
          <a:prstGeom prst="rect">
            <a:avLst/>
          </a:prstGeom>
          <a:noFill/>
          <a:ln/>
        </p:spPr>
      </p:sp>
      <p:sp>
        <p:nvSpPr>
          <p:cNvPr id="12" name="Shape 5"/>
          <p:cNvSpPr/>
          <p:nvPr/>
        </p:nvSpPr>
        <p:spPr>
          <a:xfrm>
            <a:off x="2298963" y="8248650"/>
            <a:ext cx="4572572" cy="3771900"/>
          </a:xfrm>
          <a:prstGeom prst="rect">
            <a:avLst/>
          </a:prstGeom>
          <a:noFill/>
          <a:ln/>
        </p:spPr>
      </p:sp>
      <p:sp>
        <p:nvSpPr>
          <p:cNvPr id="13" name="Text 6"/>
          <p:cNvSpPr/>
          <p:nvPr/>
        </p:nvSpPr>
        <p:spPr>
          <a:xfrm>
            <a:off x="2298963" y="824865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STRENGTHS</a:t>
            </a:r>
            <a:endParaRPr lang="en-US" sz="3600" dirty="0"/>
          </a:p>
        </p:txBody>
      </p:sp>
      <p:sp>
        <p:nvSpPr>
          <p:cNvPr id="14" name="Text 7"/>
          <p:cNvSpPr/>
          <p:nvPr/>
        </p:nvSpPr>
        <p:spPr>
          <a:xfrm>
            <a:off x="2298963" y="907415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15" name="Image 5" descr="preencoded.png">    </p:cNvPr>
          <p:cNvPicPr>
            <a:picLocks noChangeAspect="1"/>
          </p:cNvPicPr>
          <p:nvPr/>
        </p:nvPicPr>
        <p:blipFill>
          <a:blip r:embed="rId6"/>
          <a:stretch>
            <a:fillRect/>
          </a:stretch>
        </p:blipFill>
        <p:spPr>
          <a:xfrm>
            <a:off x="6808026" y="1676400"/>
            <a:ext cx="5715662" cy="10375900"/>
          </a:xfrm>
          <a:prstGeom prst="rect">
            <a:avLst/>
          </a:prstGeom>
        </p:spPr>
      </p:pic>
      <p:pic>
        <p:nvPicPr>
          <p:cNvPr id="16" name="Image 6" descr="preencoded.png">    </p:cNvPr>
          <p:cNvPicPr>
            <a:picLocks noChangeAspect="1"/>
          </p:cNvPicPr>
          <p:nvPr/>
        </p:nvPicPr>
        <p:blipFill>
          <a:blip r:embed="rId7"/>
          <a:stretch>
            <a:fillRect/>
          </a:stretch>
        </p:blipFill>
        <p:spPr>
          <a:xfrm>
            <a:off x="6808029" y="4521200"/>
            <a:ext cx="5715659" cy="2844800"/>
          </a:xfrm>
          <a:prstGeom prst="rect">
            <a:avLst/>
          </a:prstGeom>
        </p:spPr>
      </p:pic>
      <p:sp>
        <p:nvSpPr>
          <p:cNvPr id="17" name="Shape 8"/>
          <p:cNvSpPr/>
          <p:nvPr/>
        </p:nvSpPr>
        <p:spPr>
          <a:xfrm>
            <a:off x="7557392" y="2425700"/>
            <a:ext cx="4229629" cy="4229100"/>
          </a:xfrm>
          <a:prstGeom prst="roundRect">
            <a:avLst>
              <a:gd name="adj" fmla="val 100108"/>
            </a:avLst>
          </a:prstGeom>
          <a:solidFill>
            <a:srgbClr val="DE733E">
              <a:alpha val="100000"/>
            </a:srgbClr>
          </a:solidFill>
          <a:ln/>
        </p:spPr>
      </p:sp>
      <p:sp>
        <p:nvSpPr>
          <p:cNvPr id="18" name="Text 9"/>
          <p:cNvSpPr/>
          <p:nvPr/>
        </p:nvSpPr>
        <p:spPr>
          <a:xfrm>
            <a:off x="8262330" y="2451100"/>
            <a:ext cx="3835879" cy="5194300"/>
          </a:xfrm>
          <a:prstGeom prst="rect">
            <a:avLst/>
          </a:prstGeom>
          <a:noFill/>
          <a:ln/>
        </p:spPr>
        <p:txBody>
          <a:bodyPr wrap="square" lIns="0" tIns="0" rIns="0" bIns="0" rtlCol="0" anchor="t"/>
          <a:lstStyle/>
          <a:p>
            <a:pPr algn="l"/>
            <a:r>
              <a:rPr lang="en-US" sz="24000" dirty="0">
                <a:solidFill>
                  <a:srgbClr val="000000">
                    <a:alpha val="100000"/>
                  </a:srgbClr>
                </a:solidFill>
                <a:latin typeface="DM Serif Display Regular" pitchFamily="34" charset="0"/>
                <a:ea typeface="DM Serif Display Regular" pitchFamily="34" charset="-122"/>
                <a:cs typeface="DM Serif Display Regular" pitchFamily="34" charset="-120"/>
              </a:rPr>
              <a:t>W</a:t>
            </a:r>
            <a:endParaRPr lang="en-US" sz="24000" dirty="0"/>
          </a:p>
        </p:txBody>
      </p:sp>
      <p:sp>
        <p:nvSpPr>
          <p:cNvPr id="19" name="Shape 10"/>
          <p:cNvSpPr/>
          <p:nvPr/>
        </p:nvSpPr>
        <p:spPr>
          <a:xfrm>
            <a:off x="7379573" y="8248650"/>
            <a:ext cx="4572572" cy="3771900"/>
          </a:xfrm>
          <a:prstGeom prst="rect">
            <a:avLst/>
          </a:prstGeom>
          <a:noFill/>
          <a:ln/>
        </p:spPr>
      </p:sp>
      <p:sp>
        <p:nvSpPr>
          <p:cNvPr id="20" name="Shape 11"/>
          <p:cNvSpPr/>
          <p:nvPr/>
        </p:nvSpPr>
        <p:spPr>
          <a:xfrm>
            <a:off x="7379573" y="8248650"/>
            <a:ext cx="4572572" cy="3771900"/>
          </a:xfrm>
          <a:prstGeom prst="rect">
            <a:avLst/>
          </a:prstGeom>
          <a:noFill/>
          <a:ln/>
        </p:spPr>
      </p:sp>
      <p:sp>
        <p:nvSpPr>
          <p:cNvPr id="21" name="Shape 12"/>
          <p:cNvSpPr/>
          <p:nvPr/>
        </p:nvSpPr>
        <p:spPr>
          <a:xfrm>
            <a:off x="7379573" y="8248650"/>
            <a:ext cx="4572572" cy="3771900"/>
          </a:xfrm>
          <a:prstGeom prst="rect">
            <a:avLst/>
          </a:prstGeom>
          <a:noFill/>
          <a:ln/>
        </p:spPr>
      </p:sp>
      <p:sp>
        <p:nvSpPr>
          <p:cNvPr id="22" name="Text 13"/>
          <p:cNvSpPr/>
          <p:nvPr/>
        </p:nvSpPr>
        <p:spPr>
          <a:xfrm>
            <a:off x="7379573" y="824865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WEAKNESSES</a:t>
            </a:r>
            <a:endParaRPr lang="en-US" sz="3600" dirty="0"/>
          </a:p>
        </p:txBody>
      </p:sp>
      <p:sp>
        <p:nvSpPr>
          <p:cNvPr id="23" name="Text 14"/>
          <p:cNvSpPr/>
          <p:nvPr/>
        </p:nvSpPr>
        <p:spPr>
          <a:xfrm>
            <a:off x="7379573" y="907415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24" name="Image 7" descr="preencoded.png">    </p:cNvPr>
          <p:cNvPicPr>
            <a:picLocks noChangeAspect="1"/>
          </p:cNvPicPr>
          <p:nvPr/>
        </p:nvPicPr>
        <p:blipFill>
          <a:blip r:embed="rId8"/>
          <a:stretch>
            <a:fillRect/>
          </a:stretch>
        </p:blipFill>
        <p:spPr>
          <a:xfrm>
            <a:off x="11787048" y="1676400"/>
            <a:ext cx="5715662" cy="10375900"/>
          </a:xfrm>
          <a:prstGeom prst="rect">
            <a:avLst/>
          </a:prstGeom>
        </p:spPr>
      </p:pic>
      <p:pic>
        <p:nvPicPr>
          <p:cNvPr id="25" name="Image 8" descr="preencoded.png">    </p:cNvPr>
          <p:cNvPicPr>
            <a:picLocks noChangeAspect="1"/>
          </p:cNvPicPr>
          <p:nvPr/>
        </p:nvPicPr>
        <p:blipFill>
          <a:blip r:embed="rId9"/>
          <a:stretch>
            <a:fillRect/>
          </a:stretch>
        </p:blipFill>
        <p:spPr>
          <a:xfrm>
            <a:off x="11787045" y="1676400"/>
            <a:ext cx="5715659" cy="2844800"/>
          </a:xfrm>
          <a:prstGeom prst="rect">
            <a:avLst/>
          </a:prstGeom>
        </p:spPr>
      </p:pic>
      <p:sp>
        <p:nvSpPr>
          <p:cNvPr id="26" name="Shape 15"/>
          <p:cNvSpPr/>
          <p:nvPr/>
        </p:nvSpPr>
        <p:spPr>
          <a:xfrm>
            <a:off x="12536414" y="2425700"/>
            <a:ext cx="4229629" cy="4229100"/>
          </a:xfrm>
          <a:prstGeom prst="roundRect">
            <a:avLst>
              <a:gd name="adj" fmla="val 100108"/>
            </a:avLst>
          </a:prstGeom>
          <a:solidFill>
            <a:srgbClr val="F9EEE9">
              <a:alpha val="100000"/>
            </a:srgbClr>
          </a:solidFill>
          <a:ln/>
        </p:spPr>
      </p:sp>
      <p:sp>
        <p:nvSpPr>
          <p:cNvPr id="27" name="Text 16"/>
          <p:cNvSpPr/>
          <p:nvPr/>
        </p:nvSpPr>
        <p:spPr>
          <a:xfrm>
            <a:off x="13628751" y="2451100"/>
            <a:ext cx="3061083" cy="5194300"/>
          </a:xfrm>
          <a:prstGeom prst="rect">
            <a:avLst/>
          </a:prstGeom>
          <a:noFill/>
          <a:ln/>
        </p:spPr>
        <p:txBody>
          <a:bodyPr wrap="square" lIns="0" tIns="0" rIns="0" bIns="0" rtlCol="0" anchor="t"/>
          <a:lstStyle/>
          <a:p>
            <a:pPr algn="l"/>
            <a:r>
              <a:rPr lang="en-US" sz="24000" dirty="0">
                <a:solidFill>
                  <a:srgbClr val="000000">
                    <a:alpha val="100000"/>
                  </a:srgbClr>
                </a:solidFill>
                <a:latin typeface="DM Serif Display Regular" pitchFamily="34" charset="0"/>
                <a:ea typeface="DM Serif Display Regular" pitchFamily="34" charset="-122"/>
                <a:cs typeface="DM Serif Display Regular" pitchFamily="34" charset="-120"/>
              </a:rPr>
              <a:t>O</a:t>
            </a:r>
            <a:endParaRPr lang="en-US" sz="24000" dirty="0"/>
          </a:p>
        </p:txBody>
      </p:sp>
      <p:sp>
        <p:nvSpPr>
          <p:cNvPr id="28" name="Shape 17"/>
          <p:cNvSpPr/>
          <p:nvPr/>
        </p:nvSpPr>
        <p:spPr>
          <a:xfrm>
            <a:off x="12358595" y="8248650"/>
            <a:ext cx="4572572" cy="3771900"/>
          </a:xfrm>
          <a:prstGeom prst="rect">
            <a:avLst/>
          </a:prstGeom>
          <a:noFill/>
          <a:ln/>
        </p:spPr>
      </p:sp>
      <p:sp>
        <p:nvSpPr>
          <p:cNvPr id="29" name="Shape 18"/>
          <p:cNvSpPr/>
          <p:nvPr/>
        </p:nvSpPr>
        <p:spPr>
          <a:xfrm>
            <a:off x="12358595" y="8248650"/>
            <a:ext cx="4572572" cy="3771900"/>
          </a:xfrm>
          <a:prstGeom prst="rect">
            <a:avLst/>
          </a:prstGeom>
          <a:noFill/>
          <a:ln/>
        </p:spPr>
      </p:sp>
      <p:sp>
        <p:nvSpPr>
          <p:cNvPr id="30" name="Shape 19"/>
          <p:cNvSpPr/>
          <p:nvPr/>
        </p:nvSpPr>
        <p:spPr>
          <a:xfrm>
            <a:off x="12358595" y="8248650"/>
            <a:ext cx="4572572" cy="3771900"/>
          </a:xfrm>
          <a:prstGeom prst="rect">
            <a:avLst/>
          </a:prstGeom>
          <a:noFill/>
          <a:ln/>
        </p:spPr>
      </p:sp>
      <p:sp>
        <p:nvSpPr>
          <p:cNvPr id="31" name="Text 20"/>
          <p:cNvSpPr/>
          <p:nvPr/>
        </p:nvSpPr>
        <p:spPr>
          <a:xfrm>
            <a:off x="12358595" y="824865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OPPORTUNITIES</a:t>
            </a:r>
            <a:endParaRPr lang="en-US" sz="3600" dirty="0"/>
          </a:p>
        </p:txBody>
      </p:sp>
      <p:sp>
        <p:nvSpPr>
          <p:cNvPr id="32" name="Text 21"/>
          <p:cNvSpPr/>
          <p:nvPr/>
        </p:nvSpPr>
        <p:spPr>
          <a:xfrm>
            <a:off x="12358595" y="907415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33" name="Image 9" descr="preencoded.png">    </p:cNvPr>
          <p:cNvPicPr>
            <a:picLocks noChangeAspect="1"/>
          </p:cNvPicPr>
          <p:nvPr/>
        </p:nvPicPr>
        <p:blipFill>
          <a:blip r:embed="rId10"/>
          <a:stretch>
            <a:fillRect/>
          </a:stretch>
        </p:blipFill>
        <p:spPr>
          <a:xfrm>
            <a:off x="16943893" y="1676400"/>
            <a:ext cx="5715662" cy="10375900"/>
          </a:xfrm>
          <a:prstGeom prst="rect">
            <a:avLst/>
          </a:prstGeom>
        </p:spPr>
      </p:pic>
      <p:pic>
        <p:nvPicPr>
          <p:cNvPr id="34" name="Image 10" descr="preencoded.png">    </p:cNvPr>
          <p:cNvPicPr>
            <a:picLocks noChangeAspect="1"/>
          </p:cNvPicPr>
          <p:nvPr/>
        </p:nvPicPr>
        <p:blipFill>
          <a:blip r:embed="rId11"/>
          <a:stretch>
            <a:fillRect/>
          </a:stretch>
        </p:blipFill>
        <p:spPr>
          <a:xfrm>
            <a:off x="16943896" y="4521200"/>
            <a:ext cx="5715659" cy="2844800"/>
          </a:xfrm>
          <a:prstGeom prst="rect">
            <a:avLst/>
          </a:prstGeom>
        </p:spPr>
      </p:pic>
      <p:sp>
        <p:nvSpPr>
          <p:cNvPr id="35" name="Shape 22"/>
          <p:cNvSpPr/>
          <p:nvPr/>
        </p:nvSpPr>
        <p:spPr>
          <a:xfrm>
            <a:off x="17693259" y="2425700"/>
            <a:ext cx="4229629" cy="4229100"/>
          </a:xfrm>
          <a:prstGeom prst="roundRect">
            <a:avLst>
              <a:gd name="adj" fmla="val 100108"/>
            </a:avLst>
          </a:prstGeom>
          <a:solidFill>
            <a:srgbClr val="DE733E">
              <a:alpha val="100000"/>
            </a:srgbClr>
          </a:solidFill>
          <a:ln/>
        </p:spPr>
      </p:sp>
      <p:sp>
        <p:nvSpPr>
          <p:cNvPr id="36" name="Text 23"/>
          <p:cNvSpPr/>
          <p:nvPr/>
        </p:nvSpPr>
        <p:spPr>
          <a:xfrm>
            <a:off x="18849103" y="2451100"/>
            <a:ext cx="2934067" cy="5194300"/>
          </a:xfrm>
          <a:prstGeom prst="rect">
            <a:avLst/>
          </a:prstGeom>
          <a:noFill/>
          <a:ln/>
        </p:spPr>
        <p:txBody>
          <a:bodyPr wrap="square" lIns="0" tIns="0" rIns="0" bIns="0" rtlCol="0" anchor="t"/>
          <a:lstStyle/>
          <a:p>
            <a:pPr algn="l"/>
            <a:r>
              <a:rPr lang="en-US" sz="24000" dirty="0">
                <a:solidFill>
                  <a:srgbClr val="000000">
                    <a:alpha val="100000"/>
                  </a:srgbClr>
                </a:solidFill>
                <a:latin typeface="DM Serif Display Regular" pitchFamily="34" charset="0"/>
                <a:ea typeface="DM Serif Display Regular" pitchFamily="34" charset="-122"/>
                <a:cs typeface="DM Serif Display Regular" pitchFamily="34" charset="-120"/>
              </a:rPr>
              <a:t>T</a:t>
            </a:r>
            <a:endParaRPr lang="en-US" sz="24000" dirty="0"/>
          </a:p>
        </p:txBody>
      </p:sp>
      <p:sp>
        <p:nvSpPr>
          <p:cNvPr id="37" name="Shape 24"/>
          <p:cNvSpPr/>
          <p:nvPr/>
        </p:nvSpPr>
        <p:spPr>
          <a:xfrm>
            <a:off x="17515440" y="8248650"/>
            <a:ext cx="4572572" cy="3771900"/>
          </a:xfrm>
          <a:prstGeom prst="rect">
            <a:avLst/>
          </a:prstGeom>
          <a:noFill/>
          <a:ln/>
        </p:spPr>
      </p:sp>
      <p:sp>
        <p:nvSpPr>
          <p:cNvPr id="38" name="Shape 25"/>
          <p:cNvSpPr/>
          <p:nvPr/>
        </p:nvSpPr>
        <p:spPr>
          <a:xfrm>
            <a:off x="17515440" y="8248650"/>
            <a:ext cx="4572572" cy="3771900"/>
          </a:xfrm>
          <a:prstGeom prst="rect">
            <a:avLst/>
          </a:prstGeom>
          <a:noFill/>
          <a:ln/>
        </p:spPr>
      </p:sp>
      <p:sp>
        <p:nvSpPr>
          <p:cNvPr id="39" name="Shape 26"/>
          <p:cNvSpPr/>
          <p:nvPr/>
        </p:nvSpPr>
        <p:spPr>
          <a:xfrm>
            <a:off x="17515440" y="8248650"/>
            <a:ext cx="4572572" cy="3771900"/>
          </a:xfrm>
          <a:prstGeom prst="rect">
            <a:avLst/>
          </a:prstGeom>
          <a:noFill/>
          <a:ln/>
        </p:spPr>
      </p:sp>
      <p:sp>
        <p:nvSpPr>
          <p:cNvPr id="40" name="Text 27"/>
          <p:cNvSpPr/>
          <p:nvPr/>
        </p:nvSpPr>
        <p:spPr>
          <a:xfrm>
            <a:off x="17515440" y="824865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THREATS</a:t>
            </a:r>
            <a:endParaRPr lang="en-US" sz="3600" dirty="0"/>
          </a:p>
        </p:txBody>
      </p:sp>
      <p:sp>
        <p:nvSpPr>
          <p:cNvPr id="41" name="Text 28"/>
          <p:cNvSpPr/>
          <p:nvPr/>
        </p:nvSpPr>
        <p:spPr>
          <a:xfrm>
            <a:off x="17515440" y="907415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42" name="Image 11" descr="preencoded.png">    </p:cNvPr>
          <p:cNvPicPr>
            <a:picLocks noChangeAspect="1"/>
          </p:cNvPicPr>
          <p:nvPr/>
        </p:nvPicPr>
        <p:blipFill>
          <a:blip r:embed="rId12"/>
          <a:stretch>
            <a:fillRect/>
          </a:stretch>
        </p:blipFill>
        <p:spPr>
          <a:xfrm>
            <a:off x="0" y="0"/>
            <a:ext cx="2771421" cy="4521200"/>
          </a:xfrm>
          <a:prstGeom prst="rect">
            <a:avLst/>
          </a:prstGeom>
        </p:spPr>
      </p:pic>
      <p:pic>
        <p:nvPicPr>
          <p:cNvPr id="43" name="Image 12" descr="preencoded.png">    </p:cNvPr>
          <p:cNvPicPr>
            <a:picLocks noChangeAspect="1"/>
          </p:cNvPicPr>
          <p:nvPr/>
        </p:nvPicPr>
        <p:blipFill>
          <a:blip r:embed="rId13"/>
          <a:stretch>
            <a:fillRect/>
          </a:stretch>
        </p:blipFill>
        <p:spPr>
          <a:xfrm>
            <a:off x="22596124" y="6629400"/>
            <a:ext cx="1790924" cy="35845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7239905" y="800100"/>
            <a:ext cx="6084060" cy="12369800"/>
          </a:xfrm>
          <a:prstGeom prst="rect">
            <a:avLst/>
          </a:prstGeom>
        </p:spPr>
      </p:pic>
      <p:pic>
        <p:nvPicPr>
          <p:cNvPr id="6" name="Image 3" descr="preencoded.png">    </p:cNvPr>
          <p:cNvPicPr>
            <a:picLocks noChangeAspect="1"/>
          </p:cNvPicPr>
          <p:nvPr/>
        </p:nvPicPr>
        <p:blipFill>
          <a:blip r:embed="rId4"/>
          <a:stretch>
            <a:fillRect/>
          </a:stretch>
        </p:blipFill>
        <p:spPr>
          <a:xfrm>
            <a:off x="736692" y="774700"/>
            <a:ext cx="6084060" cy="12369800"/>
          </a:xfrm>
          <a:prstGeom prst="rect">
            <a:avLst/>
          </a:prstGeom>
        </p:spPr>
      </p:pic>
      <p:sp>
        <p:nvSpPr>
          <p:cNvPr id="7" name="Text 1"/>
          <p:cNvSpPr/>
          <p:nvPr/>
        </p:nvSpPr>
        <p:spPr>
          <a:xfrm>
            <a:off x="14327391" y="2743200"/>
            <a:ext cx="10690503" cy="1735667"/>
          </a:xfrm>
          <a:prstGeom prst="rect">
            <a:avLst/>
          </a:prstGeom>
          <a:noFill/>
          <a:ln/>
        </p:spPr>
        <p:txBody>
          <a:bodyPr wrap="square" lIns="0" tIns="0" rIns="0" bIns="0" rtlCol="0" anchor="t"/>
          <a:lstStyle/>
          <a:p>
            <a:pPr algn="l"/>
            <a:r>
              <a:rPr lang="en-US" sz="8000" dirty="0">
                <a:solidFill>
                  <a:srgbClr val="0E0E0E">
                    <a:alpha val="100000"/>
                  </a:srgbClr>
                </a:solidFill>
                <a:latin typeface="DM Serif Display Regular" pitchFamily="34" charset="0"/>
                <a:ea typeface="DM Serif Display Regular" pitchFamily="34" charset="-122"/>
                <a:cs typeface="DM Serif Display Regular" pitchFamily="34" charset="-120"/>
              </a:rPr>
              <a:t>SOME DATA</a:t>
            </a:r>
            <a:endParaRPr lang="en-US" sz="8000" dirty="0"/>
          </a:p>
        </p:txBody>
      </p:sp>
      <p:sp>
        <p:nvSpPr>
          <p:cNvPr id="8" name="Shape 2"/>
          <p:cNvSpPr/>
          <p:nvPr/>
        </p:nvSpPr>
        <p:spPr>
          <a:xfrm>
            <a:off x="14327391" y="5003800"/>
            <a:ext cx="8573572" cy="6502400"/>
          </a:xfrm>
          <a:prstGeom prst="rect">
            <a:avLst/>
          </a:prstGeom>
          <a:noFill/>
          <a:ln/>
        </p:spPr>
      </p:sp>
      <p:sp>
        <p:nvSpPr>
          <p:cNvPr id="9" name="Shape 3"/>
          <p:cNvSpPr/>
          <p:nvPr/>
        </p:nvSpPr>
        <p:spPr>
          <a:xfrm>
            <a:off x="14327391" y="5003800"/>
            <a:ext cx="8573572" cy="1943100"/>
          </a:xfrm>
          <a:prstGeom prst="rect">
            <a:avLst/>
          </a:prstGeom>
          <a:noFill/>
          <a:ln/>
        </p:spPr>
      </p:sp>
      <p:sp>
        <p:nvSpPr>
          <p:cNvPr id="10" name="Shape 4"/>
          <p:cNvSpPr/>
          <p:nvPr/>
        </p:nvSpPr>
        <p:spPr>
          <a:xfrm>
            <a:off x="14327391" y="5276850"/>
            <a:ext cx="1930641" cy="1397000"/>
          </a:xfrm>
          <a:prstGeom prst="rect">
            <a:avLst/>
          </a:prstGeom>
          <a:noFill/>
          <a:ln/>
        </p:spPr>
      </p:sp>
      <p:sp>
        <p:nvSpPr>
          <p:cNvPr id="11" name="Text 5"/>
          <p:cNvSpPr/>
          <p:nvPr/>
        </p:nvSpPr>
        <p:spPr>
          <a:xfrm>
            <a:off x="14327391" y="5276850"/>
            <a:ext cx="2269350"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75%</a:t>
            </a:r>
            <a:endParaRPr lang="en-US" sz="8000" dirty="0"/>
          </a:p>
        </p:txBody>
      </p:sp>
      <p:sp>
        <p:nvSpPr>
          <p:cNvPr id="12" name="Shape 6"/>
          <p:cNvSpPr/>
          <p:nvPr/>
        </p:nvSpPr>
        <p:spPr>
          <a:xfrm>
            <a:off x="16461257" y="5003800"/>
            <a:ext cx="6439705" cy="1943100"/>
          </a:xfrm>
          <a:prstGeom prst="rect">
            <a:avLst/>
          </a:prstGeom>
          <a:noFill/>
          <a:ln/>
        </p:spPr>
      </p:sp>
      <p:sp>
        <p:nvSpPr>
          <p:cNvPr id="13" name="Text 7"/>
          <p:cNvSpPr/>
          <p:nvPr/>
        </p:nvSpPr>
        <p:spPr>
          <a:xfrm>
            <a:off x="16461257" y="5003800"/>
            <a:ext cx="6592124"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ENCHANTED CREATURES</a:t>
            </a:r>
            <a:endParaRPr lang="en-US" sz="3600" dirty="0"/>
          </a:p>
        </p:txBody>
      </p:sp>
      <p:sp>
        <p:nvSpPr>
          <p:cNvPr id="14" name="Text 8"/>
          <p:cNvSpPr/>
          <p:nvPr/>
        </p:nvSpPr>
        <p:spPr>
          <a:xfrm>
            <a:off x="16461257" y="5727700"/>
            <a:ext cx="6575188"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5" name="Shape 9"/>
          <p:cNvSpPr/>
          <p:nvPr/>
        </p:nvSpPr>
        <p:spPr>
          <a:xfrm>
            <a:off x="14327391" y="7556500"/>
            <a:ext cx="8573572" cy="1397000"/>
          </a:xfrm>
          <a:prstGeom prst="rect">
            <a:avLst/>
          </a:prstGeom>
          <a:noFill/>
          <a:ln/>
        </p:spPr>
      </p:sp>
      <p:sp>
        <p:nvSpPr>
          <p:cNvPr id="16" name="Shape 10"/>
          <p:cNvSpPr/>
          <p:nvPr/>
        </p:nvSpPr>
        <p:spPr>
          <a:xfrm>
            <a:off x="14327391" y="7556500"/>
            <a:ext cx="1943343" cy="1397000"/>
          </a:xfrm>
          <a:prstGeom prst="rect">
            <a:avLst/>
          </a:prstGeom>
          <a:noFill/>
          <a:ln/>
        </p:spPr>
      </p:sp>
      <p:sp>
        <p:nvSpPr>
          <p:cNvPr id="17" name="Text 11"/>
          <p:cNvSpPr/>
          <p:nvPr/>
        </p:nvSpPr>
        <p:spPr>
          <a:xfrm>
            <a:off x="14327391" y="7556500"/>
            <a:ext cx="2282052"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60%</a:t>
            </a:r>
            <a:endParaRPr lang="en-US" sz="8000" dirty="0"/>
          </a:p>
        </p:txBody>
      </p:sp>
      <p:sp>
        <p:nvSpPr>
          <p:cNvPr id="18" name="Shape 12"/>
          <p:cNvSpPr/>
          <p:nvPr/>
        </p:nvSpPr>
        <p:spPr>
          <a:xfrm>
            <a:off x="16473959" y="7588250"/>
            <a:ext cx="6427003" cy="1333500"/>
          </a:xfrm>
          <a:prstGeom prst="rect">
            <a:avLst/>
          </a:prstGeom>
          <a:noFill/>
          <a:ln/>
        </p:spPr>
      </p:sp>
      <p:sp>
        <p:nvSpPr>
          <p:cNvPr id="19" name="Text 13"/>
          <p:cNvSpPr/>
          <p:nvPr/>
        </p:nvSpPr>
        <p:spPr>
          <a:xfrm>
            <a:off x="16473959" y="7588250"/>
            <a:ext cx="6579422"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MAGIC-WIELDING INDIVIDUALS</a:t>
            </a:r>
            <a:endParaRPr lang="en-US" sz="3600" dirty="0"/>
          </a:p>
        </p:txBody>
      </p:sp>
      <p:sp>
        <p:nvSpPr>
          <p:cNvPr id="20" name="Text 14"/>
          <p:cNvSpPr/>
          <p:nvPr/>
        </p:nvSpPr>
        <p:spPr>
          <a:xfrm>
            <a:off x="16473959" y="8312150"/>
            <a:ext cx="6562487"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1" name="Shape 15"/>
          <p:cNvSpPr/>
          <p:nvPr/>
        </p:nvSpPr>
        <p:spPr>
          <a:xfrm>
            <a:off x="14327391" y="9563100"/>
            <a:ext cx="8573572" cy="1943100"/>
          </a:xfrm>
          <a:prstGeom prst="rect">
            <a:avLst/>
          </a:prstGeom>
          <a:noFill/>
          <a:ln/>
        </p:spPr>
      </p:sp>
      <p:sp>
        <p:nvSpPr>
          <p:cNvPr id="22" name="Shape 16"/>
          <p:cNvSpPr/>
          <p:nvPr/>
        </p:nvSpPr>
        <p:spPr>
          <a:xfrm>
            <a:off x="14327391" y="9836150"/>
            <a:ext cx="1943343" cy="1397000"/>
          </a:xfrm>
          <a:prstGeom prst="rect">
            <a:avLst/>
          </a:prstGeom>
          <a:noFill/>
          <a:ln/>
        </p:spPr>
      </p:sp>
      <p:sp>
        <p:nvSpPr>
          <p:cNvPr id="23" name="Text 17"/>
          <p:cNvSpPr/>
          <p:nvPr/>
        </p:nvSpPr>
        <p:spPr>
          <a:xfrm>
            <a:off x="14327391" y="9836150"/>
            <a:ext cx="2282052"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90%</a:t>
            </a:r>
            <a:endParaRPr lang="en-US" sz="8000" dirty="0"/>
          </a:p>
        </p:txBody>
      </p:sp>
      <p:sp>
        <p:nvSpPr>
          <p:cNvPr id="24" name="Shape 18"/>
          <p:cNvSpPr/>
          <p:nvPr/>
        </p:nvSpPr>
        <p:spPr>
          <a:xfrm>
            <a:off x="16473959" y="9563100"/>
            <a:ext cx="6427003" cy="1943100"/>
          </a:xfrm>
          <a:prstGeom prst="rect">
            <a:avLst/>
          </a:prstGeom>
          <a:noFill/>
          <a:ln/>
        </p:spPr>
      </p:sp>
      <p:sp>
        <p:nvSpPr>
          <p:cNvPr id="25" name="Text 19"/>
          <p:cNvSpPr/>
          <p:nvPr/>
        </p:nvSpPr>
        <p:spPr>
          <a:xfrm>
            <a:off x="16473959" y="9563100"/>
            <a:ext cx="6579422"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SPELLS CAST</a:t>
            </a:r>
            <a:endParaRPr lang="en-US" sz="3600" dirty="0"/>
          </a:p>
        </p:txBody>
      </p:sp>
      <p:sp>
        <p:nvSpPr>
          <p:cNvPr id="26" name="Text 20"/>
          <p:cNvSpPr/>
          <p:nvPr/>
        </p:nvSpPr>
        <p:spPr>
          <a:xfrm>
            <a:off x="16473959" y="10287000"/>
            <a:ext cx="6562487"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pic>
        <p:nvPicPr>
          <p:cNvPr id="27" name="Image 4" descr="preencoded.png">    </p:cNvPr>
          <p:cNvPicPr>
            <a:picLocks noChangeAspect="1"/>
          </p:cNvPicPr>
          <p:nvPr/>
        </p:nvPicPr>
        <p:blipFill>
          <a:blip r:embed="rId5"/>
          <a:stretch>
            <a:fillRect/>
          </a:stretch>
        </p:blipFill>
        <p:spPr>
          <a:xfrm>
            <a:off x="19077784" y="317500"/>
            <a:ext cx="4801963" cy="39953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4305838" y="3403600"/>
            <a:ext cx="15762670" cy="7226300"/>
          </a:xfrm>
          <a:prstGeom prst="rect">
            <a:avLst/>
          </a:prstGeom>
          <a:noFill/>
          <a:ln/>
        </p:spPr>
      </p:sp>
      <p:sp>
        <p:nvSpPr>
          <p:cNvPr id="6" name="Shape 2"/>
          <p:cNvSpPr/>
          <p:nvPr/>
        </p:nvSpPr>
        <p:spPr>
          <a:xfrm>
            <a:off x="4305838" y="3403600"/>
            <a:ext cx="15762670" cy="5600700"/>
          </a:xfrm>
          <a:prstGeom prst="rect">
            <a:avLst/>
          </a:prstGeom>
          <a:noFill/>
          <a:ln/>
        </p:spPr>
      </p:sp>
      <p:sp>
        <p:nvSpPr>
          <p:cNvPr id="7" name="Text 3"/>
          <p:cNvSpPr/>
          <p:nvPr/>
        </p:nvSpPr>
        <p:spPr>
          <a:xfrm>
            <a:off x="6414302" y="3403600"/>
            <a:ext cx="11545743" cy="5194300"/>
          </a:xfrm>
          <a:prstGeom prst="rect">
            <a:avLst/>
          </a:prstGeom>
          <a:noFill/>
          <a:ln/>
        </p:spPr>
        <p:txBody>
          <a:bodyPr wrap="square" lIns="0" tIns="0" rIns="0" bIns="0" rtlCol="0" anchor="t"/>
          <a:lstStyle/>
          <a:p>
            <a:pPr algn="ctr"/>
            <a:r>
              <a:rPr lang="en-US" sz="24000" dirty="0">
                <a:solidFill>
                  <a:srgbClr val="272727">
                    <a:alpha val="100000"/>
                  </a:srgbClr>
                </a:solidFill>
                <a:latin typeface="DM Serif Display Regular" pitchFamily="34" charset="0"/>
                <a:ea typeface="DM Serif Display Regular" pitchFamily="34" charset="-122"/>
                <a:cs typeface="DM Serif Display Regular" pitchFamily="34" charset="-120"/>
              </a:rPr>
              <a:t>234,567</a:t>
            </a:r>
            <a:endParaRPr lang="en-US" sz="24000" dirty="0"/>
          </a:p>
        </p:txBody>
      </p:sp>
      <p:sp>
        <p:nvSpPr>
          <p:cNvPr id="8" name="Text 4"/>
          <p:cNvSpPr/>
          <p:nvPr/>
        </p:nvSpPr>
        <p:spPr>
          <a:xfrm>
            <a:off x="4170355" y="7785100"/>
            <a:ext cx="16033637" cy="1490133"/>
          </a:xfrm>
          <a:prstGeom prst="rect">
            <a:avLst/>
          </a:prstGeom>
          <a:noFill/>
          <a:ln/>
        </p:spPr>
        <p:txBody>
          <a:bodyPr wrap="square" lIns="0" tIns="0" rIns="0" bIns="0" rtlCol="0" anchor="t"/>
          <a:lstStyle/>
          <a:p>
            <a:pPr algn="ctr"/>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9" name="Text 5"/>
          <p:cNvSpPr/>
          <p:nvPr/>
        </p:nvSpPr>
        <p:spPr>
          <a:xfrm>
            <a:off x="7483352" y="9410700"/>
            <a:ext cx="9407642"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pic>
        <p:nvPicPr>
          <p:cNvPr id="10" name="Image 2" descr="preencoded.png">    </p:cNvPr>
          <p:cNvPicPr>
            <a:picLocks noChangeAspect="1"/>
          </p:cNvPicPr>
          <p:nvPr/>
        </p:nvPicPr>
        <p:blipFill>
          <a:blip r:embed="rId3"/>
          <a:stretch>
            <a:fillRect/>
          </a:stretch>
        </p:blipFill>
        <p:spPr>
          <a:xfrm>
            <a:off x="19065083" y="1435100"/>
            <a:ext cx="5168262" cy="5778475"/>
          </a:xfrm>
          <a:prstGeom prst="rect">
            <a:avLst/>
          </a:prstGeom>
        </p:spPr>
      </p:pic>
      <p:pic>
        <p:nvPicPr>
          <p:cNvPr id="11" name="Image 3" descr="preencoded.png">    </p:cNvPr>
          <p:cNvPicPr>
            <a:picLocks noChangeAspect="1"/>
          </p:cNvPicPr>
          <p:nvPr/>
        </p:nvPicPr>
        <p:blipFill>
          <a:blip r:embed="rId4"/>
          <a:stretch>
            <a:fillRect/>
          </a:stretch>
        </p:blipFill>
        <p:spPr>
          <a:xfrm>
            <a:off x="647781" y="3644900"/>
            <a:ext cx="4557991" cy="100655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3899387" y="3263900"/>
            <a:ext cx="7874984" cy="2832100"/>
          </a:xfrm>
          <a:prstGeom prst="rect">
            <a:avLst/>
          </a:prstGeom>
          <a:noFill/>
          <a:ln/>
        </p:spPr>
      </p:sp>
      <p:sp>
        <p:nvSpPr>
          <p:cNvPr id="6" name="Shape 2"/>
          <p:cNvSpPr/>
          <p:nvPr/>
        </p:nvSpPr>
        <p:spPr>
          <a:xfrm>
            <a:off x="4153419" y="3263900"/>
            <a:ext cx="7366921" cy="2222500"/>
          </a:xfrm>
          <a:prstGeom prst="rect">
            <a:avLst/>
          </a:prstGeom>
          <a:noFill/>
          <a:ln/>
        </p:spPr>
      </p:sp>
      <p:sp>
        <p:nvSpPr>
          <p:cNvPr id="7" name="Text 3"/>
          <p:cNvSpPr/>
          <p:nvPr/>
        </p:nvSpPr>
        <p:spPr>
          <a:xfrm>
            <a:off x="4153419" y="3263900"/>
            <a:ext cx="7908855"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233 COINS</a:t>
            </a:r>
            <a:endParaRPr lang="en-US" sz="12800" dirty="0"/>
          </a:p>
        </p:txBody>
      </p:sp>
      <p:sp>
        <p:nvSpPr>
          <p:cNvPr id="8" name="Shape 4"/>
          <p:cNvSpPr/>
          <p:nvPr/>
        </p:nvSpPr>
        <p:spPr>
          <a:xfrm>
            <a:off x="3899387" y="5486400"/>
            <a:ext cx="7874984" cy="609600"/>
          </a:xfrm>
          <a:prstGeom prst="rect">
            <a:avLst/>
          </a:prstGeom>
          <a:noFill/>
          <a:ln/>
        </p:spPr>
      </p:sp>
      <p:sp>
        <p:nvSpPr>
          <p:cNvPr id="9" name="Text 5"/>
          <p:cNvSpPr/>
          <p:nvPr/>
        </p:nvSpPr>
        <p:spPr>
          <a:xfrm>
            <a:off x="3831646" y="5486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10" name="Shape 6"/>
          <p:cNvSpPr/>
          <p:nvPr/>
        </p:nvSpPr>
        <p:spPr>
          <a:xfrm>
            <a:off x="3899387" y="6985000"/>
            <a:ext cx="7874984" cy="2832100"/>
          </a:xfrm>
          <a:prstGeom prst="rect">
            <a:avLst/>
          </a:prstGeom>
          <a:noFill/>
          <a:ln/>
        </p:spPr>
      </p:sp>
      <p:sp>
        <p:nvSpPr>
          <p:cNvPr id="11" name="Shape 7"/>
          <p:cNvSpPr/>
          <p:nvPr/>
        </p:nvSpPr>
        <p:spPr>
          <a:xfrm>
            <a:off x="3829529" y="6985000"/>
            <a:ext cx="8014702" cy="2222500"/>
          </a:xfrm>
          <a:prstGeom prst="rect">
            <a:avLst/>
          </a:prstGeom>
          <a:noFill/>
          <a:ln/>
        </p:spPr>
      </p:sp>
      <p:sp>
        <p:nvSpPr>
          <p:cNvPr id="12" name="Text 8"/>
          <p:cNvSpPr/>
          <p:nvPr/>
        </p:nvSpPr>
        <p:spPr>
          <a:xfrm>
            <a:off x="3829529" y="6985000"/>
            <a:ext cx="8556636"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456 HOURS</a:t>
            </a:r>
            <a:endParaRPr lang="en-US" sz="12800" dirty="0"/>
          </a:p>
        </p:txBody>
      </p:sp>
      <p:sp>
        <p:nvSpPr>
          <p:cNvPr id="13" name="Shape 9"/>
          <p:cNvSpPr/>
          <p:nvPr/>
        </p:nvSpPr>
        <p:spPr>
          <a:xfrm>
            <a:off x="3899387" y="9207500"/>
            <a:ext cx="7874984" cy="609600"/>
          </a:xfrm>
          <a:prstGeom prst="rect">
            <a:avLst/>
          </a:prstGeom>
          <a:noFill/>
          <a:ln/>
        </p:spPr>
      </p:sp>
      <p:sp>
        <p:nvSpPr>
          <p:cNvPr id="14" name="Text 10"/>
          <p:cNvSpPr/>
          <p:nvPr/>
        </p:nvSpPr>
        <p:spPr>
          <a:xfrm>
            <a:off x="3831646" y="92075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15" name="Shape 11"/>
          <p:cNvSpPr/>
          <p:nvPr/>
        </p:nvSpPr>
        <p:spPr>
          <a:xfrm>
            <a:off x="13044530" y="3263900"/>
            <a:ext cx="7874984" cy="2832100"/>
          </a:xfrm>
          <a:prstGeom prst="rect">
            <a:avLst/>
          </a:prstGeom>
          <a:noFill/>
          <a:ln/>
        </p:spPr>
      </p:sp>
      <p:sp>
        <p:nvSpPr>
          <p:cNvPr id="16" name="Shape 12"/>
          <p:cNvSpPr/>
          <p:nvPr/>
        </p:nvSpPr>
        <p:spPr>
          <a:xfrm>
            <a:off x="15432429" y="3263900"/>
            <a:ext cx="3099187" cy="2222500"/>
          </a:xfrm>
          <a:prstGeom prst="rect">
            <a:avLst/>
          </a:prstGeom>
          <a:noFill/>
          <a:ln/>
        </p:spPr>
      </p:sp>
      <p:sp>
        <p:nvSpPr>
          <p:cNvPr id="17" name="Text 13"/>
          <p:cNvSpPr/>
          <p:nvPr/>
        </p:nvSpPr>
        <p:spPr>
          <a:xfrm>
            <a:off x="15432429" y="3263900"/>
            <a:ext cx="3641122"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85%</a:t>
            </a:r>
            <a:endParaRPr lang="en-US" sz="12800" dirty="0"/>
          </a:p>
        </p:txBody>
      </p:sp>
      <p:sp>
        <p:nvSpPr>
          <p:cNvPr id="18" name="Shape 14"/>
          <p:cNvSpPr/>
          <p:nvPr/>
        </p:nvSpPr>
        <p:spPr>
          <a:xfrm>
            <a:off x="13044530" y="5486400"/>
            <a:ext cx="7874984" cy="609600"/>
          </a:xfrm>
          <a:prstGeom prst="rect">
            <a:avLst/>
          </a:prstGeom>
          <a:noFill/>
          <a:ln/>
        </p:spPr>
      </p:sp>
      <p:sp>
        <p:nvSpPr>
          <p:cNvPr id="19" name="Text 15"/>
          <p:cNvSpPr/>
          <p:nvPr/>
        </p:nvSpPr>
        <p:spPr>
          <a:xfrm>
            <a:off x="12976789" y="5486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20" name="Shape 16"/>
          <p:cNvSpPr/>
          <p:nvPr/>
        </p:nvSpPr>
        <p:spPr>
          <a:xfrm>
            <a:off x="13044530" y="6985000"/>
            <a:ext cx="7874984" cy="2832100"/>
          </a:xfrm>
          <a:prstGeom prst="rect">
            <a:avLst/>
          </a:prstGeom>
          <a:noFill/>
          <a:ln/>
        </p:spPr>
      </p:sp>
      <p:sp>
        <p:nvSpPr>
          <p:cNvPr id="21" name="Shape 17"/>
          <p:cNvSpPr/>
          <p:nvPr/>
        </p:nvSpPr>
        <p:spPr>
          <a:xfrm>
            <a:off x="14327391" y="6985000"/>
            <a:ext cx="5309264" cy="2222500"/>
          </a:xfrm>
          <a:prstGeom prst="rect">
            <a:avLst/>
          </a:prstGeom>
          <a:noFill/>
          <a:ln/>
        </p:spPr>
      </p:sp>
      <p:sp>
        <p:nvSpPr>
          <p:cNvPr id="22" name="Text 18"/>
          <p:cNvSpPr/>
          <p:nvPr/>
        </p:nvSpPr>
        <p:spPr>
          <a:xfrm>
            <a:off x="14327391" y="6985000"/>
            <a:ext cx="5851198"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535 KM</a:t>
            </a:r>
            <a:endParaRPr lang="en-US" sz="12800" dirty="0"/>
          </a:p>
        </p:txBody>
      </p:sp>
      <p:sp>
        <p:nvSpPr>
          <p:cNvPr id="23" name="Shape 19"/>
          <p:cNvSpPr/>
          <p:nvPr/>
        </p:nvSpPr>
        <p:spPr>
          <a:xfrm>
            <a:off x="13044530" y="9207500"/>
            <a:ext cx="7874984" cy="609600"/>
          </a:xfrm>
          <a:prstGeom prst="rect">
            <a:avLst/>
          </a:prstGeom>
          <a:noFill/>
          <a:ln/>
        </p:spPr>
      </p:sp>
      <p:sp>
        <p:nvSpPr>
          <p:cNvPr id="24" name="Text 20"/>
          <p:cNvSpPr/>
          <p:nvPr/>
        </p:nvSpPr>
        <p:spPr>
          <a:xfrm>
            <a:off x="12976789" y="92075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pic>
        <p:nvPicPr>
          <p:cNvPr id="25" name="Image 2" descr="preencoded.png">    </p:cNvPr>
          <p:cNvPicPr>
            <a:picLocks noChangeAspect="1"/>
          </p:cNvPicPr>
          <p:nvPr/>
        </p:nvPicPr>
        <p:blipFill>
          <a:blip r:embed="rId3"/>
          <a:stretch>
            <a:fillRect/>
          </a:stretch>
        </p:blipFill>
        <p:spPr>
          <a:xfrm>
            <a:off x="0" y="609600"/>
            <a:ext cx="3527674" cy="8211865"/>
          </a:xfrm>
          <a:prstGeom prst="rect">
            <a:avLst/>
          </a:prstGeom>
        </p:spPr>
      </p:pic>
      <p:pic>
        <p:nvPicPr>
          <p:cNvPr id="26" name="Image 3" descr="preencoded.png">    </p:cNvPr>
          <p:cNvPicPr>
            <a:picLocks noChangeAspect="1"/>
          </p:cNvPicPr>
          <p:nvPr/>
        </p:nvPicPr>
        <p:blipFill>
          <a:blip r:embed="rId4"/>
          <a:stretch>
            <a:fillRect/>
          </a:stretch>
        </p:blipFill>
        <p:spPr>
          <a:xfrm>
            <a:off x="20081210" y="7810500"/>
            <a:ext cx="3292676" cy="55842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6841922" y="1143000"/>
            <a:ext cx="10690503" cy="1735667"/>
          </a:xfrm>
          <a:prstGeom prst="rect">
            <a:avLst/>
          </a:prstGeom>
          <a:noFill/>
          <a:ln/>
        </p:spPr>
        <p:txBody>
          <a:bodyPr wrap="square" lIns="0" tIns="0" rIns="0" bIns="0" rtlCol="0" anchor="t"/>
          <a:lstStyle/>
          <a:p>
            <a:pPr algn="ctr"/>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SOME GRAPH</a:t>
            </a:r>
            <a:endParaRPr lang="en-US" sz="8000" dirty="0"/>
          </a:p>
        </p:txBody>
      </p:sp>
      <p:sp>
        <p:nvSpPr>
          <p:cNvPr id="6" name="Shape 2"/>
          <p:cNvSpPr/>
          <p:nvPr/>
        </p:nvSpPr>
        <p:spPr>
          <a:xfrm>
            <a:off x="2718140" y="3771900"/>
            <a:ext cx="8941918" cy="6180901"/>
          </a:xfrm>
          <a:prstGeom prst="rect">
            <a:avLst/>
          </a:prstGeom>
          <a:noFill/>
          <a:ln/>
        </p:spPr>
      </p:sp>
      <p:sp>
        <p:nvSpPr>
          <p:cNvPr id="7" name="Text 3"/>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0</a:t>
            </a:r>
            <a:endParaRPr lang="en-US" sz="1821" dirty="0"/>
          </a:p>
        </p:txBody>
      </p:sp>
      <p:sp>
        <p:nvSpPr>
          <p:cNvPr id="8"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DE733E">
                    <a:alpha val="100000"/>
                  </a:srgbClr>
                </a:solidFill>
                <a:latin typeface="Lato Regular" pitchFamily="34" charset="0"/>
                <a:ea typeface="Lato Regular" pitchFamily="34" charset="-122"/>
                <a:cs typeface="Lato Regular" pitchFamily="34" charset="-120"/>
              </a:rPr>
              <a:t>1</a:t>
            </a:r>
            <a:endParaRPr lang="en-US" sz="2185" dirty="0"/>
          </a:p>
        </p:txBody>
      </p:sp>
      <p:sp>
        <p:nvSpPr>
          <p:cNvPr id="9"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DE733E">
                    <a:alpha val="100000"/>
                  </a:srgbClr>
                </a:solidFill>
                <a:latin typeface="Lato Regular" pitchFamily="34" charset="0"/>
                <a:ea typeface="Lato Regular" pitchFamily="34" charset="-122"/>
                <a:cs typeface="Lato Regular" pitchFamily="34" charset="-120"/>
              </a:rPr>
              <a:t>2</a:t>
            </a:r>
            <a:endParaRPr lang="en-US" sz="2185" dirty="0"/>
          </a:p>
        </p:txBody>
      </p:sp>
      <p:sp>
        <p:nvSpPr>
          <p:cNvPr id="10"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DE733E">
                    <a:alpha val="100000"/>
                  </a:srgbClr>
                </a:solidFill>
                <a:latin typeface="Lato Regular" pitchFamily="34" charset="0"/>
                <a:ea typeface="Lato Regular" pitchFamily="34" charset="-122"/>
                <a:cs typeface="Lato Regular" pitchFamily="34" charset="-120"/>
              </a:rPr>
              <a:t>3</a:t>
            </a:r>
            <a:endParaRPr lang="en-US" sz="2185" dirty="0"/>
          </a:p>
        </p:txBody>
      </p:sp>
      <p:sp>
        <p:nvSpPr>
          <p:cNvPr id="11"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DE733E">
                    <a:alpha val="100000"/>
                  </a:srgbClr>
                </a:solidFill>
                <a:latin typeface="Lato Regular" pitchFamily="34" charset="0"/>
                <a:ea typeface="Lato Regular" pitchFamily="34" charset="-122"/>
                <a:cs typeface="Lato Regular" pitchFamily="34" charset="-120"/>
              </a:rPr>
              <a:t>4</a:t>
            </a:r>
            <a:endParaRPr lang="en-US" sz="2185" dirty="0"/>
          </a:p>
        </p:txBody>
      </p:sp>
      <p:sp>
        <p:nvSpPr>
          <p:cNvPr id="12"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DE733E">
                    <a:alpha val="100000"/>
                  </a:srgbClr>
                </a:solidFill>
                <a:latin typeface="Lato Regular" pitchFamily="34" charset="0"/>
                <a:ea typeface="Lato Regular" pitchFamily="34" charset="-122"/>
                <a:cs typeface="Lato Regular" pitchFamily="34" charset="-120"/>
              </a:rPr>
              <a:t>5</a:t>
            </a:r>
            <a:endParaRPr lang="en-US" sz="2185" dirty="0"/>
          </a:p>
        </p:txBody>
      </p:sp>
      <p:sp>
        <p:nvSpPr>
          <p:cNvPr id="13"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DE733E">
                    <a:alpha val="100000"/>
                  </a:srgbClr>
                </a:solidFill>
                <a:latin typeface="Lato Regular" pitchFamily="34" charset="0"/>
                <a:ea typeface="Lato Regular" pitchFamily="34" charset="-122"/>
                <a:cs typeface="Lato Regular" pitchFamily="34" charset="-120"/>
              </a:rPr>
              <a:t>6</a:t>
            </a:r>
            <a:endParaRPr lang="en-US" sz="2185" dirty="0"/>
          </a:p>
        </p:txBody>
      </p:sp>
      <p:sp>
        <p:nvSpPr>
          <p:cNvPr id="14"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DE733E">
                    <a:alpha val="100000"/>
                  </a:srgbClr>
                </a:solidFill>
                <a:latin typeface="Lato Regular" pitchFamily="34" charset="0"/>
                <a:ea typeface="Lato Regular" pitchFamily="34" charset="-122"/>
                <a:cs typeface="Lato Regular" pitchFamily="34" charset="-120"/>
              </a:rPr>
              <a:t>7</a:t>
            </a:r>
            <a:endParaRPr lang="en-US" sz="2185" dirty="0"/>
          </a:p>
        </p:txBody>
      </p:sp>
      <p:sp>
        <p:nvSpPr>
          <p:cNvPr id="15"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DE733E">
                    <a:alpha val="100000"/>
                  </a:srgbClr>
                </a:solidFill>
                <a:latin typeface="Lato Regular" pitchFamily="34" charset="0"/>
                <a:ea typeface="Lato Regular" pitchFamily="34" charset="-122"/>
                <a:cs typeface="Lato Regular" pitchFamily="34" charset="-120"/>
              </a:rPr>
              <a:t>8</a:t>
            </a:r>
            <a:endParaRPr lang="en-US" sz="2185" dirty="0"/>
          </a:p>
        </p:txBody>
      </p:sp>
      <p:sp>
        <p:nvSpPr>
          <p:cNvPr id="16" name="Text 12"/>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10</a:t>
            </a:r>
            <a:endParaRPr lang="en-US" sz="1821" dirty="0"/>
          </a:p>
        </p:txBody>
      </p:sp>
      <p:sp>
        <p:nvSpPr>
          <p:cNvPr id="17" name="Text 13"/>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20</a:t>
            </a:r>
            <a:endParaRPr lang="en-US" sz="1821" dirty="0"/>
          </a:p>
        </p:txBody>
      </p:sp>
      <p:sp>
        <p:nvSpPr>
          <p:cNvPr id="18"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30</a:t>
            </a:r>
            <a:endParaRPr lang="en-US" sz="1821" dirty="0"/>
          </a:p>
        </p:txBody>
      </p:sp>
      <p:sp>
        <p:nvSpPr>
          <p:cNvPr id="19" name="Text 15"/>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40</a:t>
            </a:r>
            <a:endParaRPr lang="en-US" sz="1821" dirty="0"/>
          </a:p>
        </p:txBody>
      </p:sp>
      <p:sp>
        <p:nvSpPr>
          <p:cNvPr id="20" name="Text 16"/>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50</a:t>
            </a:r>
            <a:endParaRPr lang="en-US" sz="1821" dirty="0"/>
          </a:p>
        </p:txBody>
      </p:sp>
      <p:sp>
        <p:nvSpPr>
          <p:cNvPr id="21"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60</a:t>
            </a:r>
            <a:endParaRPr lang="en-US" sz="1821" dirty="0"/>
          </a:p>
        </p:txBody>
      </p:sp>
      <p:sp>
        <p:nvSpPr>
          <p:cNvPr id="22"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70</a:t>
            </a:r>
            <a:endParaRPr lang="en-US" sz="1821" dirty="0"/>
          </a:p>
        </p:txBody>
      </p:sp>
      <p:sp>
        <p:nvSpPr>
          <p:cNvPr id="23"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80</a:t>
            </a:r>
            <a:endParaRPr lang="en-US" sz="1821" dirty="0"/>
          </a:p>
        </p:txBody>
      </p:sp>
      <p:sp>
        <p:nvSpPr>
          <p:cNvPr id="24" name="Text 20"/>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90</a:t>
            </a:r>
            <a:endParaRPr lang="en-US" sz="1821" dirty="0"/>
          </a:p>
        </p:txBody>
      </p:sp>
      <p:sp>
        <p:nvSpPr>
          <p:cNvPr id="25"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DE733E">
                    <a:alpha val="100000"/>
                  </a:srgbClr>
                </a:solidFill>
                <a:latin typeface="Lato Regular" pitchFamily="34" charset="0"/>
                <a:ea typeface="Lato Regular" pitchFamily="34" charset="-122"/>
                <a:cs typeface="Lato Regular" pitchFamily="34" charset="-120"/>
              </a:rPr>
              <a:t>100</a:t>
            </a:r>
            <a:endParaRPr lang="en-US" sz="1821" dirty="0"/>
          </a:p>
        </p:txBody>
      </p:sp>
      <p:pic>
        <p:nvPicPr>
          <p:cNvPr id="26" name="Image 2" descr="preencoded.png">    </p:cNvPr>
          <p:cNvPicPr>
            <a:picLocks noChangeAspect="1"/>
          </p:cNvPicPr>
          <p:nvPr/>
        </p:nvPicPr>
        <p:blipFill>
          <a:blip r:embed="rId3"/>
          <a:stretch>
            <a:fillRect/>
          </a:stretch>
        </p:blipFill>
        <p:spPr>
          <a:xfrm>
            <a:off x="3368467" y="3771900"/>
            <a:ext cx="8291591" cy="5511006"/>
          </a:xfrm>
          <a:prstGeom prst="rect">
            <a:avLst/>
          </a:prstGeom>
        </p:spPr>
      </p:pic>
      <p:pic>
        <p:nvPicPr>
          <p:cNvPr id="27" name="Image 3" descr="preencoded.png">    </p:cNvPr>
          <p:cNvPicPr>
            <a:picLocks noChangeAspect="1"/>
          </p:cNvPicPr>
          <p:nvPr/>
        </p:nvPicPr>
        <p:blipFill>
          <a:blip r:embed="rId4"/>
          <a:stretch>
            <a:fillRect/>
          </a:stretch>
        </p:blipFill>
        <p:spPr>
          <a:xfrm>
            <a:off x="4512766" y="4185444"/>
            <a:ext cx="11567" cy="5258445"/>
          </a:xfrm>
          <a:prstGeom prst="rect">
            <a:avLst/>
          </a:prstGeom>
        </p:spPr>
      </p:pic>
      <p:pic>
        <p:nvPicPr>
          <p:cNvPr id="28" name="Image 4" descr="preencoded.png">    </p:cNvPr>
          <p:cNvPicPr>
            <a:picLocks noChangeAspect="1"/>
          </p:cNvPicPr>
          <p:nvPr/>
        </p:nvPicPr>
        <p:blipFill>
          <a:blip r:embed="rId5"/>
          <a:stretch>
            <a:fillRect/>
          </a:stretch>
        </p:blipFill>
        <p:spPr>
          <a:xfrm>
            <a:off x="5651279" y="4185444"/>
            <a:ext cx="11567" cy="5258445"/>
          </a:xfrm>
          <a:prstGeom prst="rect">
            <a:avLst/>
          </a:prstGeom>
        </p:spPr>
      </p:pic>
      <p:pic>
        <p:nvPicPr>
          <p:cNvPr id="29" name="Image 5" descr="preencoded.png">    </p:cNvPr>
          <p:cNvPicPr>
            <a:picLocks noChangeAspect="1"/>
          </p:cNvPicPr>
          <p:nvPr/>
        </p:nvPicPr>
        <p:blipFill>
          <a:blip r:embed="rId6"/>
          <a:stretch>
            <a:fillRect/>
          </a:stretch>
        </p:blipFill>
        <p:spPr>
          <a:xfrm>
            <a:off x="6789795" y="4185444"/>
            <a:ext cx="11567" cy="5258445"/>
          </a:xfrm>
          <a:prstGeom prst="rect">
            <a:avLst/>
          </a:prstGeom>
        </p:spPr>
      </p:pic>
      <p:pic>
        <p:nvPicPr>
          <p:cNvPr id="30" name="Image 6" descr="preencoded.png">    </p:cNvPr>
          <p:cNvPicPr>
            <a:picLocks noChangeAspect="1"/>
          </p:cNvPicPr>
          <p:nvPr/>
        </p:nvPicPr>
        <p:blipFill>
          <a:blip r:embed="rId7"/>
          <a:stretch>
            <a:fillRect/>
          </a:stretch>
        </p:blipFill>
        <p:spPr>
          <a:xfrm>
            <a:off x="7928309" y="4185444"/>
            <a:ext cx="11567" cy="5258445"/>
          </a:xfrm>
          <a:prstGeom prst="rect">
            <a:avLst/>
          </a:prstGeom>
        </p:spPr>
      </p:pic>
      <p:pic>
        <p:nvPicPr>
          <p:cNvPr id="31" name="Image 7" descr="preencoded.png">    </p:cNvPr>
          <p:cNvPicPr>
            <a:picLocks noChangeAspect="1"/>
          </p:cNvPicPr>
          <p:nvPr/>
        </p:nvPicPr>
        <p:blipFill>
          <a:blip r:embed="rId8"/>
          <a:stretch>
            <a:fillRect/>
          </a:stretch>
        </p:blipFill>
        <p:spPr>
          <a:xfrm>
            <a:off x="9066828" y="4185444"/>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10205341" y="41854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11343854" y="41854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3355539" y="5483845"/>
            <a:ext cx="8050168" cy="2373585"/>
          </a:xfrm>
          <a:prstGeom prst="rect">
            <a:avLst/>
          </a:prstGeom>
        </p:spPr>
      </p:pic>
      <p:pic>
        <p:nvPicPr>
          <p:cNvPr id="35" name="Image 11" descr="preencoded.png">    </p:cNvPr>
          <p:cNvPicPr>
            <a:picLocks noChangeAspect="1"/>
          </p:cNvPicPr>
          <p:nvPr/>
        </p:nvPicPr>
        <p:blipFill>
          <a:blip r:embed="rId12"/>
          <a:stretch>
            <a:fillRect/>
          </a:stretch>
        </p:blipFill>
        <p:spPr>
          <a:xfrm>
            <a:off x="3369143" y="6359525"/>
            <a:ext cx="8044031" cy="2268538"/>
          </a:xfrm>
          <a:prstGeom prst="rect">
            <a:avLst/>
          </a:prstGeom>
        </p:spPr>
      </p:pic>
      <p:pic>
        <p:nvPicPr>
          <p:cNvPr id="36" name="Image 12" descr="preencoded.png">    </p:cNvPr>
          <p:cNvPicPr>
            <a:picLocks noChangeAspect="1"/>
          </p:cNvPicPr>
          <p:nvPr/>
        </p:nvPicPr>
        <p:blipFill>
          <a:blip r:embed="rId13"/>
          <a:stretch>
            <a:fillRect/>
          </a:stretch>
        </p:blipFill>
        <p:spPr>
          <a:xfrm>
            <a:off x="4441751" y="6055643"/>
            <a:ext cx="153591" cy="153566"/>
          </a:xfrm>
          <a:prstGeom prst="rect">
            <a:avLst/>
          </a:prstGeom>
        </p:spPr>
      </p:pic>
      <p:pic>
        <p:nvPicPr>
          <p:cNvPr id="37" name="Image 13" descr="preencoded.png">    </p:cNvPr>
          <p:cNvPicPr>
            <a:picLocks noChangeAspect="1"/>
          </p:cNvPicPr>
          <p:nvPr/>
        </p:nvPicPr>
        <p:blipFill>
          <a:blip r:embed="rId14"/>
          <a:stretch>
            <a:fillRect/>
          </a:stretch>
        </p:blipFill>
        <p:spPr>
          <a:xfrm>
            <a:off x="4441751" y="6981130"/>
            <a:ext cx="153591" cy="153566"/>
          </a:xfrm>
          <a:prstGeom prst="rect">
            <a:avLst/>
          </a:prstGeom>
        </p:spPr>
      </p:pic>
      <p:pic>
        <p:nvPicPr>
          <p:cNvPr id="38" name="Image 14" descr="preencoded.png">    </p:cNvPr>
          <p:cNvPicPr>
            <a:picLocks noChangeAspect="1"/>
          </p:cNvPicPr>
          <p:nvPr/>
        </p:nvPicPr>
        <p:blipFill>
          <a:blip r:embed="rId15"/>
          <a:stretch>
            <a:fillRect/>
          </a:stretch>
        </p:blipFill>
        <p:spPr>
          <a:xfrm>
            <a:off x="5580267" y="5651277"/>
            <a:ext cx="153591" cy="153566"/>
          </a:xfrm>
          <a:prstGeom prst="rect">
            <a:avLst/>
          </a:prstGeom>
        </p:spPr>
      </p:pic>
      <p:pic>
        <p:nvPicPr>
          <p:cNvPr id="39" name="Image 15" descr="preencoded.png">    </p:cNvPr>
          <p:cNvPicPr>
            <a:picLocks noChangeAspect="1"/>
          </p:cNvPicPr>
          <p:nvPr/>
        </p:nvPicPr>
        <p:blipFill>
          <a:blip r:embed="rId16"/>
          <a:stretch>
            <a:fillRect/>
          </a:stretch>
        </p:blipFill>
        <p:spPr>
          <a:xfrm>
            <a:off x="5580267" y="7415510"/>
            <a:ext cx="153591" cy="153566"/>
          </a:xfrm>
          <a:prstGeom prst="rect">
            <a:avLst/>
          </a:prstGeom>
        </p:spPr>
      </p:pic>
      <p:pic>
        <p:nvPicPr>
          <p:cNvPr id="40" name="Image 16" descr="preencoded.png">    </p:cNvPr>
          <p:cNvPicPr>
            <a:picLocks noChangeAspect="1"/>
          </p:cNvPicPr>
          <p:nvPr/>
        </p:nvPicPr>
        <p:blipFill>
          <a:blip r:embed="rId17"/>
          <a:stretch>
            <a:fillRect/>
          </a:stretch>
        </p:blipFill>
        <p:spPr>
          <a:xfrm>
            <a:off x="6718783" y="7732812"/>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6718783" y="6311826"/>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7861923" y="6733232"/>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7861923" y="6420644"/>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8995813" y="7667575"/>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8995813" y="7076877"/>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10138955" y="6972449"/>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10138955" y="6572771"/>
            <a:ext cx="153591" cy="153566"/>
          </a:xfrm>
          <a:prstGeom prst="rect">
            <a:avLst/>
          </a:prstGeom>
        </p:spPr>
      </p:pic>
      <p:sp>
        <p:nvSpPr>
          <p:cNvPr id="48" name="Shape 22"/>
          <p:cNvSpPr/>
          <p:nvPr/>
        </p:nvSpPr>
        <p:spPr>
          <a:xfrm>
            <a:off x="14403600" y="4191000"/>
            <a:ext cx="5601400" cy="7620000"/>
          </a:xfrm>
          <a:prstGeom prst="rect">
            <a:avLst/>
          </a:prstGeom>
          <a:noFill/>
          <a:ln/>
        </p:spPr>
      </p:sp>
      <p:sp>
        <p:nvSpPr>
          <p:cNvPr id="49" name="Shape 23"/>
          <p:cNvSpPr/>
          <p:nvPr/>
        </p:nvSpPr>
        <p:spPr>
          <a:xfrm>
            <a:off x="14403600" y="4191000"/>
            <a:ext cx="5601400" cy="7620000"/>
          </a:xfrm>
          <a:prstGeom prst="rect">
            <a:avLst/>
          </a:prstGeom>
          <a:noFill/>
          <a:ln/>
        </p:spPr>
      </p:sp>
      <p:pic>
        <p:nvPicPr>
          <p:cNvPr id="50" name="Image 24" descr="preencoded.png">    </p:cNvPr>
          <p:cNvPicPr>
            <a:picLocks noChangeAspect="1"/>
          </p:cNvPicPr>
          <p:nvPr/>
        </p:nvPicPr>
        <p:blipFill>
          <a:blip r:embed="rId25"/>
          <a:stretch>
            <a:fillRect/>
          </a:stretch>
        </p:blipFill>
        <p:spPr>
          <a:xfrm>
            <a:off x="14403600" y="4191000"/>
            <a:ext cx="5575997" cy="5575300"/>
          </a:xfrm>
          <a:prstGeom prst="rect">
            <a:avLst/>
          </a:prstGeom>
        </p:spPr>
      </p:pic>
      <p:pic>
        <p:nvPicPr>
          <p:cNvPr id="51" name="Image 25" descr="preencoded.png">    </p:cNvPr>
          <p:cNvPicPr>
            <a:picLocks noChangeAspect="1"/>
          </p:cNvPicPr>
          <p:nvPr/>
        </p:nvPicPr>
        <p:blipFill>
          <a:blip r:embed="rId26"/>
          <a:stretch>
            <a:fillRect/>
          </a:stretch>
        </p:blipFill>
        <p:spPr>
          <a:xfrm>
            <a:off x="14403600" y="4191000"/>
            <a:ext cx="5575997" cy="5575300"/>
          </a:xfrm>
          <a:prstGeom prst="rect">
            <a:avLst/>
          </a:prstGeom>
        </p:spPr>
      </p:pic>
      <p:sp>
        <p:nvSpPr>
          <p:cNvPr id="52" name="Shape 24"/>
          <p:cNvSpPr/>
          <p:nvPr/>
        </p:nvSpPr>
        <p:spPr>
          <a:xfrm>
            <a:off x="16302488" y="6365379"/>
            <a:ext cx="1790924" cy="1226566"/>
          </a:xfrm>
          <a:prstGeom prst="rect">
            <a:avLst/>
          </a:prstGeom>
          <a:noFill/>
          <a:ln/>
        </p:spPr>
      </p:sp>
      <p:sp>
        <p:nvSpPr>
          <p:cNvPr id="53" name="Text 25"/>
          <p:cNvSpPr/>
          <p:nvPr/>
        </p:nvSpPr>
        <p:spPr>
          <a:xfrm>
            <a:off x="16302488" y="6254750"/>
            <a:ext cx="1994149"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34.574</a:t>
            </a:r>
            <a:endParaRPr lang="en-US" sz="4800" dirty="0"/>
          </a:p>
        </p:txBody>
      </p:sp>
      <p:sp>
        <p:nvSpPr>
          <p:cNvPr id="54" name="Text 26"/>
          <p:cNvSpPr/>
          <p:nvPr/>
        </p:nvSpPr>
        <p:spPr>
          <a:xfrm>
            <a:off x="16696237" y="7092950"/>
            <a:ext cx="113890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Total</a:t>
            </a:r>
            <a:endParaRPr lang="en-US" sz="3200" dirty="0"/>
          </a:p>
        </p:txBody>
      </p:sp>
      <p:sp>
        <p:nvSpPr>
          <p:cNvPr id="55" name="Shape 27"/>
          <p:cNvSpPr/>
          <p:nvPr/>
        </p:nvSpPr>
        <p:spPr>
          <a:xfrm>
            <a:off x="13260457" y="10515600"/>
            <a:ext cx="7874984" cy="2159000"/>
          </a:xfrm>
          <a:prstGeom prst="rect">
            <a:avLst/>
          </a:prstGeom>
          <a:noFill/>
          <a:ln/>
        </p:spPr>
      </p:sp>
      <p:sp>
        <p:nvSpPr>
          <p:cNvPr id="56" name="Shape 28"/>
          <p:cNvSpPr/>
          <p:nvPr/>
        </p:nvSpPr>
        <p:spPr>
          <a:xfrm>
            <a:off x="13260457" y="10515600"/>
            <a:ext cx="7874984" cy="2159000"/>
          </a:xfrm>
          <a:prstGeom prst="rect">
            <a:avLst/>
          </a:prstGeom>
          <a:noFill/>
          <a:ln/>
        </p:spPr>
      </p:sp>
      <p:sp>
        <p:nvSpPr>
          <p:cNvPr id="57" name="Text 29"/>
          <p:cNvSpPr/>
          <p:nvPr/>
        </p:nvSpPr>
        <p:spPr>
          <a:xfrm>
            <a:off x="13158845" y="10515600"/>
            <a:ext cx="8078210" cy="1041400"/>
          </a:xfrm>
          <a:prstGeom prst="rect">
            <a:avLst/>
          </a:prstGeom>
          <a:noFill/>
          <a:ln/>
        </p:spPr>
        <p:txBody>
          <a:bodyPr wrap="square" lIns="0" tIns="0" rIns="0" bIns="0" rtlCol="0" anchor="t"/>
          <a:lstStyle/>
          <a:p>
            <a:pPr algn="ctr"/>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TREASURE FOUND</a:t>
            </a:r>
            <a:endParaRPr lang="en-US" sz="4800" dirty="0"/>
          </a:p>
        </p:txBody>
      </p:sp>
      <p:sp>
        <p:nvSpPr>
          <p:cNvPr id="58" name="Text 30"/>
          <p:cNvSpPr/>
          <p:nvPr/>
        </p:nvSpPr>
        <p:spPr>
          <a:xfrm>
            <a:off x="13192716" y="114554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amount of treasure found per month</a:t>
            </a:r>
            <a:endParaRPr lang="en-US" sz="3200" dirty="0"/>
          </a:p>
        </p:txBody>
      </p:sp>
      <p:sp>
        <p:nvSpPr>
          <p:cNvPr id="59" name="Shape 31"/>
          <p:cNvSpPr/>
          <p:nvPr/>
        </p:nvSpPr>
        <p:spPr>
          <a:xfrm>
            <a:off x="3251606" y="10515600"/>
            <a:ext cx="7874984" cy="2159000"/>
          </a:xfrm>
          <a:prstGeom prst="rect">
            <a:avLst/>
          </a:prstGeom>
          <a:noFill/>
          <a:ln/>
        </p:spPr>
      </p:sp>
      <p:sp>
        <p:nvSpPr>
          <p:cNvPr id="60" name="Shape 32"/>
          <p:cNvSpPr/>
          <p:nvPr/>
        </p:nvSpPr>
        <p:spPr>
          <a:xfrm>
            <a:off x="3251606" y="10515600"/>
            <a:ext cx="7874984" cy="2159000"/>
          </a:xfrm>
          <a:prstGeom prst="rect">
            <a:avLst/>
          </a:prstGeom>
          <a:noFill/>
          <a:ln/>
        </p:spPr>
      </p:sp>
      <p:sp>
        <p:nvSpPr>
          <p:cNvPr id="61" name="Text 33"/>
          <p:cNvSpPr/>
          <p:nvPr/>
        </p:nvSpPr>
        <p:spPr>
          <a:xfrm>
            <a:off x="3149994" y="10515600"/>
            <a:ext cx="8078210" cy="1041400"/>
          </a:xfrm>
          <a:prstGeom prst="rect">
            <a:avLst/>
          </a:prstGeom>
          <a:noFill/>
          <a:ln/>
        </p:spPr>
        <p:txBody>
          <a:bodyPr wrap="square" lIns="0" tIns="0" rIns="0" bIns="0" rtlCol="0" anchor="t"/>
          <a:lstStyle/>
          <a:p>
            <a:pPr algn="ctr"/>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SPELLCASTING PROGRESS</a:t>
            </a:r>
            <a:endParaRPr lang="en-US" sz="4800" dirty="0"/>
          </a:p>
        </p:txBody>
      </p:sp>
      <p:sp>
        <p:nvSpPr>
          <p:cNvPr id="62" name="Text 34"/>
          <p:cNvSpPr/>
          <p:nvPr/>
        </p:nvSpPr>
        <p:spPr>
          <a:xfrm>
            <a:off x="3183865" y="114554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spells cast per year</a:t>
            </a:r>
            <a:endParaRPr lang="en-US" sz="3200" dirty="0"/>
          </a:p>
        </p:txBody>
      </p:sp>
      <p:pic>
        <p:nvPicPr>
          <p:cNvPr id="63" name="Image 26" descr="preencoded.png">    </p:cNvPr>
          <p:cNvPicPr>
            <a:picLocks noChangeAspect="1"/>
          </p:cNvPicPr>
          <p:nvPr/>
        </p:nvPicPr>
        <p:blipFill>
          <a:blip r:embed="rId27"/>
          <a:stretch>
            <a:fillRect/>
          </a:stretch>
        </p:blipFill>
        <p:spPr>
          <a:xfrm>
            <a:off x="17490086" y="190500"/>
            <a:ext cx="6382793" cy="39123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3450981" y="7073900"/>
            <a:ext cx="8738692" cy="2260600"/>
          </a:xfrm>
          <a:prstGeom prst="rect">
            <a:avLst/>
          </a:prstGeom>
          <a:noFill/>
          <a:ln/>
        </p:spPr>
      </p:sp>
      <p:sp>
        <p:nvSpPr>
          <p:cNvPr id="6" name="Shape 2"/>
          <p:cNvSpPr/>
          <p:nvPr/>
        </p:nvSpPr>
        <p:spPr>
          <a:xfrm>
            <a:off x="13450981" y="7073900"/>
            <a:ext cx="8738692" cy="2260600"/>
          </a:xfrm>
          <a:prstGeom prst="rect">
            <a:avLst/>
          </a:prstGeom>
          <a:noFill/>
          <a:ln/>
        </p:spPr>
      </p:sp>
      <p:sp>
        <p:nvSpPr>
          <p:cNvPr id="7" name="Text 3"/>
          <p:cNvSpPr/>
          <p:nvPr/>
        </p:nvSpPr>
        <p:spPr>
          <a:xfrm>
            <a:off x="13450981" y="7073900"/>
            <a:ext cx="8941918"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A WEB APPLICATION</a:t>
            </a:r>
            <a:endParaRPr lang="en-US" sz="4800" dirty="0"/>
          </a:p>
        </p:txBody>
      </p:sp>
      <p:sp>
        <p:nvSpPr>
          <p:cNvPr id="8" name="Text 4"/>
          <p:cNvSpPr/>
          <p:nvPr/>
        </p:nvSpPr>
        <p:spPr>
          <a:xfrm>
            <a:off x="13450981" y="8115300"/>
            <a:ext cx="8874176"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pic>
        <p:nvPicPr>
          <p:cNvPr id="9" name="Image 2" descr="preencoded.png">    </p:cNvPr>
          <p:cNvPicPr>
            <a:picLocks noChangeAspect="1"/>
          </p:cNvPicPr>
          <p:nvPr/>
        </p:nvPicPr>
        <p:blipFill>
          <a:blip r:embed="rId3"/>
          <a:stretch>
            <a:fillRect/>
          </a:stretch>
        </p:blipFill>
        <p:spPr>
          <a:xfrm>
            <a:off x="254032" y="3251200"/>
            <a:ext cx="13768521" cy="8166100"/>
          </a:xfrm>
          <a:prstGeom prst="rect">
            <a:avLst/>
          </a:prstGeom>
        </p:spPr>
      </p:pic>
      <p:pic>
        <p:nvPicPr>
          <p:cNvPr id="10" name="Image 3" descr="preencoded.png">    </p:cNvPr>
          <p:cNvPicPr>
            <a:picLocks noChangeAspect="1"/>
          </p:cNvPicPr>
          <p:nvPr/>
        </p:nvPicPr>
        <p:blipFill>
          <a:blip r:embed="rId4"/>
          <a:stretch>
            <a:fillRect/>
          </a:stretch>
        </p:blipFill>
        <p:spPr>
          <a:xfrm>
            <a:off x="2184673" y="3594100"/>
            <a:ext cx="9894537" cy="6489700"/>
          </a:xfrm>
          <a:prstGeom prst="rect">
            <a:avLst/>
          </a:prstGeom>
        </p:spPr>
      </p:pic>
      <p:sp>
        <p:nvSpPr>
          <p:cNvPr id="11" name="Text 5"/>
          <p:cNvSpPr/>
          <p:nvPr/>
        </p:nvSpPr>
        <p:spPr>
          <a:xfrm>
            <a:off x="13450981" y="3594100"/>
            <a:ext cx="10690503" cy="3132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PORTAL TO ADVENTURE</a:t>
            </a:r>
            <a:endParaRPr lang="en-US" sz="8000" dirty="0"/>
          </a:p>
        </p:txBody>
      </p:sp>
      <p:pic>
        <p:nvPicPr>
          <p:cNvPr id="12" name="Image 4" descr="preencoded.png">    </p:cNvPr>
          <p:cNvPicPr>
            <a:picLocks noChangeAspect="1"/>
          </p:cNvPicPr>
          <p:nvPr/>
        </p:nvPicPr>
        <p:blipFill>
          <a:blip r:embed="rId5"/>
          <a:stretch>
            <a:fillRect/>
          </a:stretch>
        </p:blipFill>
        <p:spPr>
          <a:xfrm>
            <a:off x="254032" y="0"/>
            <a:ext cx="2866062" cy="37157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2946768" y="4152900"/>
            <a:ext cx="8738692" cy="2870200"/>
          </a:xfrm>
          <a:prstGeom prst="rect">
            <a:avLst/>
          </a:prstGeom>
          <a:noFill/>
          <a:ln/>
        </p:spPr>
      </p:sp>
      <p:sp>
        <p:nvSpPr>
          <p:cNvPr id="6" name="Shape 2"/>
          <p:cNvSpPr/>
          <p:nvPr/>
        </p:nvSpPr>
        <p:spPr>
          <a:xfrm>
            <a:off x="2946768" y="4152900"/>
            <a:ext cx="8738692" cy="2870200"/>
          </a:xfrm>
          <a:prstGeom prst="rect">
            <a:avLst/>
          </a:prstGeom>
          <a:noFill/>
          <a:ln/>
        </p:spPr>
      </p:sp>
      <p:sp>
        <p:nvSpPr>
          <p:cNvPr id="7" name="Text 3"/>
          <p:cNvSpPr/>
          <p:nvPr/>
        </p:nvSpPr>
        <p:spPr>
          <a:xfrm>
            <a:off x="2946768" y="4152900"/>
            <a:ext cx="8941918"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AN MOBILE APP</a:t>
            </a:r>
            <a:endParaRPr lang="en-US" sz="4800" dirty="0"/>
          </a:p>
        </p:txBody>
      </p:sp>
      <p:sp>
        <p:nvSpPr>
          <p:cNvPr id="8" name="Text 4"/>
          <p:cNvSpPr/>
          <p:nvPr/>
        </p:nvSpPr>
        <p:spPr>
          <a:xfrm>
            <a:off x="2946768" y="5194300"/>
            <a:ext cx="887417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An app designed for exploring and experiencing the enchanting realm of fantasy</a:t>
            </a:r>
            <a:endParaRPr lang="en-US" sz="3200" dirty="0"/>
          </a:p>
        </p:txBody>
      </p:sp>
      <p:sp>
        <p:nvSpPr>
          <p:cNvPr id="9" name="Text 5"/>
          <p:cNvSpPr/>
          <p:nvPr/>
        </p:nvSpPr>
        <p:spPr>
          <a:xfrm>
            <a:off x="2946768" y="7658100"/>
            <a:ext cx="9090103" cy="3996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Live your fantasy dreams</a:t>
            </a:r>
            <a:endParaRPr lang="en-US" sz="3200" dirty="0"/>
          </a:p>
        </p:txBody>
      </p:sp>
      <p:sp>
        <p:nvSpPr>
          <p:cNvPr id="10" name="Text 6"/>
          <p:cNvSpPr/>
          <p:nvPr/>
        </p:nvSpPr>
        <p:spPr>
          <a:xfrm>
            <a:off x="2895962" y="1854200"/>
            <a:ext cx="12900579"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THE FUTURE OF FANTASY</a:t>
            </a:r>
            <a:endParaRPr lang="en-US" sz="8000" dirty="0"/>
          </a:p>
        </p:txBody>
      </p:sp>
      <p:pic>
        <p:nvPicPr>
          <p:cNvPr id="11" name="Image 2" descr="preencoded.png">    </p:cNvPr>
          <p:cNvPicPr>
            <a:picLocks noChangeAspect="1"/>
          </p:cNvPicPr>
          <p:nvPr/>
        </p:nvPicPr>
        <p:blipFill>
          <a:blip r:embed="rId3"/>
          <a:stretch>
            <a:fillRect/>
          </a:stretch>
        </p:blipFill>
        <p:spPr>
          <a:xfrm>
            <a:off x="15457832" y="1028700"/>
            <a:ext cx="5474384" cy="11849100"/>
          </a:xfrm>
          <a:prstGeom prst="rect">
            <a:avLst/>
          </a:prstGeom>
        </p:spPr>
      </p:pic>
      <p:pic>
        <p:nvPicPr>
          <p:cNvPr id="12" name="Image 3" descr="preencoded.png">    </p:cNvPr>
          <p:cNvPicPr>
            <a:picLocks noChangeAspect="1"/>
          </p:cNvPicPr>
          <p:nvPr/>
        </p:nvPicPr>
        <p:blipFill>
          <a:blip r:embed="rId4"/>
          <a:stretch>
            <a:fillRect/>
          </a:stretch>
        </p:blipFill>
        <p:spPr>
          <a:xfrm>
            <a:off x="15648356" y="1765300"/>
            <a:ext cx="5106038" cy="10795000"/>
          </a:xfrm>
          <a:prstGeom prst="rect">
            <a:avLst/>
          </a:prstGeom>
        </p:spPr>
      </p:pic>
      <p:pic>
        <p:nvPicPr>
          <p:cNvPr id="13" name="Image 4" descr="preencoded.png">    </p:cNvPr>
          <p:cNvPicPr>
            <a:picLocks noChangeAspect="1"/>
          </p:cNvPicPr>
          <p:nvPr/>
        </p:nvPicPr>
        <p:blipFill>
          <a:blip r:embed="rId5"/>
          <a:stretch>
            <a:fillRect/>
          </a:stretch>
        </p:blipFill>
        <p:spPr>
          <a:xfrm>
            <a:off x="9780222" y="9118600"/>
            <a:ext cx="4837305" cy="34111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690694" y="698500"/>
            <a:ext cx="7464300" cy="3132667"/>
          </a:xfrm>
          <a:prstGeom prst="rect">
            <a:avLst/>
          </a:prstGeom>
          <a:noFill/>
          <a:ln/>
        </p:spPr>
        <p:txBody>
          <a:bodyPr wrap="square" lIns="0" tIns="0" rIns="0" bIns="0" rtlCol="0" anchor="t"/>
          <a:lstStyle/>
          <a:p>
            <a:pPr algn="r"/>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A MAGIC PICTURE</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8188290" y="4394200"/>
            <a:ext cx="8023169" cy="2764367"/>
          </a:xfrm>
          <a:prstGeom prst="rect">
            <a:avLst/>
          </a:prstGeom>
          <a:noFill/>
          <a:ln/>
        </p:spPr>
        <p:txBody>
          <a:bodyPr wrap="square" lIns="0" tIns="0" rIns="0" bIns="0" rtlCol="0" anchor="t"/>
          <a:lstStyle/>
          <a:p>
            <a:pPr algn="ctr"/>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WELCOME</a:t>
            </a:r>
            <a:endParaRPr lang="en-US" sz="12800" dirty="0"/>
          </a:p>
        </p:txBody>
      </p:sp>
      <p:sp>
        <p:nvSpPr>
          <p:cNvPr id="6" name="Text 2"/>
          <p:cNvSpPr/>
          <p:nvPr/>
        </p:nvSpPr>
        <p:spPr>
          <a:xfrm>
            <a:off x="5000192" y="6921500"/>
            <a:ext cx="14399366"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6054423" y="965200"/>
            <a:ext cx="12278201" cy="1735667"/>
          </a:xfrm>
          <a:prstGeom prst="rect">
            <a:avLst/>
          </a:prstGeom>
          <a:noFill/>
          <a:ln/>
        </p:spPr>
        <p:txBody>
          <a:bodyPr wrap="square" lIns="0" tIns="0" rIns="0" bIns="0" rtlCol="0" anchor="t"/>
          <a:lstStyle/>
          <a:p>
            <a:pPr algn="ctr"/>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THE TIMELINE</a:t>
            </a:r>
            <a:endParaRPr lang="en-US" sz="8000" dirty="0"/>
          </a:p>
        </p:txBody>
      </p:sp>
      <p:sp>
        <p:nvSpPr>
          <p:cNvPr id="6" name="Shape 2"/>
          <p:cNvSpPr/>
          <p:nvPr/>
        </p:nvSpPr>
        <p:spPr>
          <a:xfrm>
            <a:off x="0" y="2933700"/>
            <a:ext cx="24387048" cy="9766300"/>
          </a:xfrm>
          <a:prstGeom prst="rect">
            <a:avLst/>
          </a:prstGeom>
          <a:noFill/>
          <a:ln/>
        </p:spPr>
      </p:sp>
      <p:sp>
        <p:nvSpPr>
          <p:cNvPr id="7" name="Shape 3"/>
          <p:cNvSpPr/>
          <p:nvPr/>
        </p:nvSpPr>
        <p:spPr>
          <a:xfrm>
            <a:off x="0" y="7569200"/>
            <a:ext cx="24387048" cy="0"/>
          </a:xfrm>
          <a:prstGeom prst="rect">
            <a:avLst/>
          </a:prstGeom>
          <a:noFill/>
          <a:ln/>
        </p:spPr>
      </p:sp>
      <p:pic>
        <p:nvPicPr>
          <p:cNvPr id="8" name="Image 2" descr="preencoded.png">    </p:cNvPr>
          <p:cNvPicPr>
            <a:picLocks noChangeAspect="1"/>
          </p:cNvPicPr>
          <p:nvPr/>
        </p:nvPicPr>
        <p:blipFill>
          <a:blip r:embed="rId3"/>
          <a:stretch>
            <a:fillRect/>
          </a:stretch>
        </p:blipFill>
        <p:spPr>
          <a:xfrm>
            <a:off x="0" y="7556500"/>
            <a:ext cx="24387048" cy="12700"/>
          </a:xfrm>
          <a:prstGeom prst="rect">
            <a:avLst/>
          </a:prstGeom>
        </p:spPr>
      </p:pic>
      <p:pic>
        <p:nvPicPr>
          <p:cNvPr id="9" name="Image 3" descr="preencoded.png">    </p:cNvPr>
          <p:cNvPicPr>
            <a:picLocks noChangeAspect="1"/>
          </p:cNvPicPr>
          <p:nvPr/>
        </p:nvPicPr>
        <p:blipFill>
          <a:blip r:embed="rId4"/>
          <a:stretch>
            <a:fillRect/>
          </a:stretch>
        </p:blipFill>
        <p:spPr>
          <a:xfrm>
            <a:off x="1244756" y="4660900"/>
            <a:ext cx="190524" cy="2908300"/>
          </a:xfrm>
          <a:prstGeom prst="rect">
            <a:avLst/>
          </a:prstGeom>
        </p:spPr>
      </p:pic>
      <p:pic>
        <p:nvPicPr>
          <p:cNvPr id="10" name="Image 4" descr="preencoded.png">    </p:cNvPr>
          <p:cNvPicPr>
            <a:picLocks noChangeAspect="1"/>
          </p:cNvPicPr>
          <p:nvPr/>
        </p:nvPicPr>
        <p:blipFill>
          <a:blip r:embed="rId5"/>
          <a:stretch>
            <a:fillRect/>
          </a:stretch>
        </p:blipFill>
        <p:spPr>
          <a:xfrm>
            <a:off x="12561870" y="3149600"/>
            <a:ext cx="190524" cy="4419600"/>
          </a:xfrm>
          <a:prstGeom prst="rect">
            <a:avLst/>
          </a:prstGeom>
        </p:spPr>
      </p:pic>
      <p:pic>
        <p:nvPicPr>
          <p:cNvPr id="11" name="Image 5" descr="preencoded.png">    </p:cNvPr>
          <p:cNvPicPr>
            <a:picLocks noChangeAspect="1"/>
          </p:cNvPicPr>
          <p:nvPr/>
        </p:nvPicPr>
        <p:blipFill>
          <a:blip r:embed="rId6"/>
          <a:stretch>
            <a:fillRect/>
          </a:stretch>
        </p:blipFill>
        <p:spPr>
          <a:xfrm>
            <a:off x="6884260" y="7569200"/>
            <a:ext cx="190524" cy="5029200"/>
          </a:xfrm>
          <a:prstGeom prst="rect">
            <a:avLst/>
          </a:prstGeom>
        </p:spPr>
      </p:pic>
      <p:pic>
        <p:nvPicPr>
          <p:cNvPr id="12" name="Image 6" descr="preencoded.png">    </p:cNvPr>
          <p:cNvPicPr>
            <a:picLocks noChangeAspect="1"/>
          </p:cNvPicPr>
          <p:nvPr/>
        </p:nvPicPr>
        <p:blipFill>
          <a:blip r:embed="rId7"/>
          <a:stretch>
            <a:fillRect/>
          </a:stretch>
        </p:blipFill>
        <p:spPr>
          <a:xfrm>
            <a:off x="18214076" y="7569200"/>
            <a:ext cx="190524" cy="3048000"/>
          </a:xfrm>
          <a:prstGeom prst="rect">
            <a:avLst/>
          </a:prstGeom>
        </p:spPr>
      </p:pic>
      <p:sp>
        <p:nvSpPr>
          <p:cNvPr id="13" name="Shape 4"/>
          <p:cNvSpPr/>
          <p:nvPr/>
        </p:nvSpPr>
        <p:spPr>
          <a:xfrm>
            <a:off x="1740117" y="4419600"/>
            <a:ext cx="4572572" cy="3060700"/>
          </a:xfrm>
          <a:prstGeom prst="rect">
            <a:avLst/>
          </a:prstGeom>
          <a:noFill/>
          <a:ln/>
        </p:spPr>
      </p:sp>
      <p:sp>
        <p:nvSpPr>
          <p:cNvPr id="14" name="Shape 5"/>
          <p:cNvSpPr/>
          <p:nvPr/>
        </p:nvSpPr>
        <p:spPr>
          <a:xfrm>
            <a:off x="1740117" y="4419600"/>
            <a:ext cx="4572572" cy="3060700"/>
          </a:xfrm>
          <a:prstGeom prst="rect">
            <a:avLst/>
          </a:prstGeom>
          <a:noFill/>
          <a:ln/>
        </p:spPr>
      </p:sp>
      <p:sp>
        <p:nvSpPr>
          <p:cNvPr id="15" name="Text 6"/>
          <p:cNvSpPr/>
          <p:nvPr/>
        </p:nvSpPr>
        <p:spPr>
          <a:xfrm>
            <a:off x="1740117" y="44196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WAR</a:t>
            </a:r>
            <a:endParaRPr lang="en-US" sz="3600" dirty="0"/>
          </a:p>
        </p:txBody>
      </p:sp>
      <p:sp>
        <p:nvSpPr>
          <p:cNvPr id="16" name="Text 7"/>
          <p:cNvSpPr/>
          <p:nvPr/>
        </p:nvSpPr>
        <p:spPr>
          <a:xfrm>
            <a:off x="1740117" y="5245100"/>
            <a:ext cx="4708055" cy="2370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Eclipse</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Quest for artifact</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Volcano disaster</a:t>
            </a:r>
            <a:endParaRPr lang="en-US" sz="3200" dirty="0"/>
          </a:p>
        </p:txBody>
      </p:sp>
      <p:sp>
        <p:nvSpPr>
          <p:cNvPr id="17" name="Shape 8"/>
          <p:cNvSpPr/>
          <p:nvPr/>
        </p:nvSpPr>
        <p:spPr>
          <a:xfrm>
            <a:off x="13069934" y="2933700"/>
            <a:ext cx="4572572" cy="4889500"/>
          </a:xfrm>
          <a:prstGeom prst="rect">
            <a:avLst/>
          </a:prstGeom>
          <a:noFill/>
          <a:ln/>
        </p:spPr>
      </p:sp>
      <p:sp>
        <p:nvSpPr>
          <p:cNvPr id="18" name="Shape 9"/>
          <p:cNvSpPr/>
          <p:nvPr/>
        </p:nvSpPr>
        <p:spPr>
          <a:xfrm>
            <a:off x="13069934" y="2933700"/>
            <a:ext cx="4572572" cy="4889500"/>
          </a:xfrm>
          <a:prstGeom prst="rect">
            <a:avLst/>
          </a:prstGeom>
          <a:noFill/>
          <a:ln/>
        </p:spPr>
      </p:sp>
      <p:sp>
        <p:nvSpPr>
          <p:cNvPr id="19" name="Text 10"/>
          <p:cNvSpPr/>
          <p:nvPr/>
        </p:nvSpPr>
        <p:spPr>
          <a:xfrm>
            <a:off x="13069934" y="29337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TRANSFORMATION</a:t>
            </a:r>
            <a:endParaRPr lang="en-US" sz="3600" dirty="0"/>
          </a:p>
        </p:txBody>
      </p:sp>
      <p:sp>
        <p:nvSpPr>
          <p:cNvPr id="20" name="Text 11"/>
          <p:cNvSpPr/>
          <p:nvPr/>
        </p:nvSpPr>
        <p:spPr>
          <a:xfrm>
            <a:off x="13069934" y="3759200"/>
            <a:ext cx="4708055" cy="41994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Kingdoms clash in conflict.</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Peasant discovers magical powers.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Plot to assassinate leader uncovered.</a:t>
            </a:r>
            <a:endParaRPr lang="en-US" sz="3200" dirty="0"/>
          </a:p>
        </p:txBody>
      </p:sp>
      <p:sp>
        <p:nvSpPr>
          <p:cNvPr id="21" name="Shape 12"/>
          <p:cNvSpPr/>
          <p:nvPr/>
        </p:nvSpPr>
        <p:spPr>
          <a:xfrm>
            <a:off x="7417727" y="8077200"/>
            <a:ext cx="4572572" cy="5499100"/>
          </a:xfrm>
          <a:prstGeom prst="rect">
            <a:avLst/>
          </a:prstGeom>
          <a:noFill/>
          <a:ln/>
        </p:spPr>
      </p:sp>
      <p:sp>
        <p:nvSpPr>
          <p:cNvPr id="22" name="Shape 13"/>
          <p:cNvSpPr/>
          <p:nvPr/>
        </p:nvSpPr>
        <p:spPr>
          <a:xfrm>
            <a:off x="7417727" y="8077200"/>
            <a:ext cx="4572572" cy="5499100"/>
          </a:xfrm>
          <a:prstGeom prst="rect">
            <a:avLst/>
          </a:prstGeom>
          <a:noFill/>
          <a:ln/>
        </p:spPr>
      </p:sp>
      <p:sp>
        <p:nvSpPr>
          <p:cNvPr id="23" name="Text 14"/>
          <p:cNvSpPr/>
          <p:nvPr/>
        </p:nvSpPr>
        <p:spPr>
          <a:xfrm>
            <a:off x="7417727" y="80772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RISE</a:t>
            </a:r>
            <a:endParaRPr lang="en-US" sz="3600" dirty="0"/>
          </a:p>
        </p:txBody>
      </p:sp>
      <p:sp>
        <p:nvSpPr>
          <p:cNvPr id="24" name="Text 15"/>
          <p:cNvSpPr/>
          <p:nvPr/>
        </p:nvSpPr>
        <p:spPr>
          <a:xfrm>
            <a:off x="7417727" y="8902700"/>
            <a:ext cx="4708055" cy="4809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Humans acquire Crystal </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Shimmering City established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City expands, conquers neighbors.</a:t>
            </a:r>
            <a:endParaRPr lang="en-US" sz="3200" dirty="0"/>
          </a:p>
        </p:txBody>
      </p:sp>
      <p:sp>
        <p:nvSpPr>
          <p:cNvPr id="25" name="Shape 16"/>
          <p:cNvSpPr/>
          <p:nvPr/>
        </p:nvSpPr>
        <p:spPr>
          <a:xfrm>
            <a:off x="18747543" y="8077200"/>
            <a:ext cx="4572572" cy="3060700"/>
          </a:xfrm>
          <a:prstGeom prst="rect">
            <a:avLst/>
          </a:prstGeom>
          <a:noFill/>
          <a:ln/>
        </p:spPr>
      </p:sp>
      <p:sp>
        <p:nvSpPr>
          <p:cNvPr id="26" name="Shape 17"/>
          <p:cNvSpPr/>
          <p:nvPr/>
        </p:nvSpPr>
        <p:spPr>
          <a:xfrm>
            <a:off x="18747543" y="8077200"/>
            <a:ext cx="4572572" cy="3060700"/>
          </a:xfrm>
          <a:prstGeom prst="rect">
            <a:avLst/>
          </a:prstGeom>
          <a:noFill/>
          <a:ln/>
        </p:spPr>
      </p:sp>
      <p:sp>
        <p:nvSpPr>
          <p:cNvPr id="27" name="Text 18"/>
          <p:cNvSpPr/>
          <p:nvPr/>
        </p:nvSpPr>
        <p:spPr>
          <a:xfrm>
            <a:off x="18747543" y="80772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INVASION</a:t>
            </a:r>
            <a:endParaRPr lang="en-US" sz="3600" dirty="0"/>
          </a:p>
        </p:txBody>
      </p:sp>
      <p:sp>
        <p:nvSpPr>
          <p:cNvPr id="28" name="Text 19"/>
          <p:cNvSpPr/>
          <p:nvPr/>
        </p:nvSpPr>
        <p:spPr>
          <a:xfrm>
            <a:off x="18747543" y="8902700"/>
            <a:ext cx="4708055" cy="2370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Kingdom invaded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Betrayal</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Hero's festival</a:t>
            </a:r>
            <a:endParaRPr lang="en-US" sz="3200" dirty="0"/>
          </a:p>
        </p:txBody>
      </p:sp>
      <p:sp>
        <p:nvSpPr>
          <p:cNvPr id="29" name="Text 20"/>
          <p:cNvSpPr/>
          <p:nvPr/>
        </p:nvSpPr>
        <p:spPr>
          <a:xfrm rot="16200000">
            <a:off x="928334" y="8200529"/>
            <a:ext cx="1105038" cy="774700"/>
          </a:xfrm>
          <a:prstGeom prst="rect">
            <a:avLst/>
          </a:prstGeom>
          <a:noFill/>
          <a:ln/>
        </p:spPr>
        <p:txBody>
          <a:bodyPr wrap="square" lIns="0" tIns="0" rIns="0" bIns="0" rtlCol="0" anchor="t"/>
          <a:lstStyle/>
          <a:p>
            <a:pPr algn="l"/>
            <a:r>
              <a:rPr lang="en-US" sz="3600" dirty="0">
                <a:solidFill>
                  <a:srgbClr val="000000">
                    <a:alpha val="100000"/>
                  </a:srgbClr>
                </a:solidFill>
                <a:latin typeface="DM Serif Display Regular" pitchFamily="34" charset="0"/>
                <a:ea typeface="DM Serif Display Regular" pitchFamily="34" charset="-122"/>
                <a:cs typeface="DM Serif Display Regular" pitchFamily="34" charset="-120"/>
              </a:rPr>
              <a:t>2020</a:t>
            </a:r>
            <a:endParaRPr lang="en-US" sz="3600" dirty="0"/>
          </a:p>
        </p:txBody>
      </p:sp>
      <p:sp>
        <p:nvSpPr>
          <p:cNvPr id="30" name="Text 21"/>
          <p:cNvSpPr/>
          <p:nvPr/>
        </p:nvSpPr>
        <p:spPr>
          <a:xfrm rot="16200000">
            <a:off x="12239097" y="8198011"/>
            <a:ext cx="1117740" cy="774700"/>
          </a:xfrm>
          <a:prstGeom prst="rect">
            <a:avLst/>
          </a:prstGeom>
          <a:noFill/>
          <a:ln/>
        </p:spPr>
        <p:txBody>
          <a:bodyPr wrap="square" lIns="0" tIns="0" rIns="0" bIns="0" rtlCol="0" anchor="t"/>
          <a:lstStyle/>
          <a:p>
            <a:pPr algn="l"/>
            <a:r>
              <a:rPr lang="en-US" sz="3600" dirty="0">
                <a:solidFill>
                  <a:srgbClr val="000000">
                    <a:alpha val="100000"/>
                  </a:srgbClr>
                </a:solidFill>
                <a:latin typeface="DM Serif Display Regular" pitchFamily="34" charset="0"/>
                <a:ea typeface="DM Serif Display Regular" pitchFamily="34" charset="-122"/>
                <a:cs typeface="DM Serif Display Regular" pitchFamily="34" charset="-120"/>
              </a:rPr>
              <a:t>2022</a:t>
            </a:r>
            <a:endParaRPr lang="en-US" sz="3600" dirty="0"/>
          </a:p>
        </p:txBody>
      </p:sp>
      <p:sp>
        <p:nvSpPr>
          <p:cNvPr id="31" name="Text 22"/>
          <p:cNvSpPr/>
          <p:nvPr/>
        </p:nvSpPr>
        <p:spPr>
          <a:xfrm rot="16200000">
            <a:off x="6605943" y="6305104"/>
            <a:ext cx="1028829" cy="774700"/>
          </a:xfrm>
          <a:prstGeom prst="rect">
            <a:avLst/>
          </a:prstGeom>
          <a:noFill/>
          <a:ln/>
        </p:spPr>
        <p:txBody>
          <a:bodyPr wrap="square" lIns="0" tIns="0" rIns="0" bIns="0" rtlCol="0" anchor="t"/>
          <a:lstStyle/>
          <a:p>
            <a:pPr algn="l"/>
            <a:r>
              <a:rPr lang="en-US" sz="3600" dirty="0">
                <a:solidFill>
                  <a:srgbClr val="000000">
                    <a:alpha val="100000"/>
                  </a:srgbClr>
                </a:solidFill>
                <a:latin typeface="DM Serif Display Regular" pitchFamily="34" charset="0"/>
                <a:ea typeface="DM Serif Display Regular" pitchFamily="34" charset="-122"/>
                <a:cs typeface="DM Serif Display Regular" pitchFamily="34" charset="-120"/>
              </a:rPr>
              <a:t>2021</a:t>
            </a:r>
            <a:endParaRPr lang="en-US" sz="3600" dirty="0"/>
          </a:p>
        </p:txBody>
      </p:sp>
      <p:sp>
        <p:nvSpPr>
          <p:cNvPr id="32" name="Text 23"/>
          <p:cNvSpPr/>
          <p:nvPr/>
        </p:nvSpPr>
        <p:spPr>
          <a:xfrm rot="16200000">
            <a:off x="17891304" y="6267611"/>
            <a:ext cx="1117740" cy="774700"/>
          </a:xfrm>
          <a:prstGeom prst="rect">
            <a:avLst/>
          </a:prstGeom>
          <a:noFill/>
          <a:ln/>
        </p:spPr>
        <p:txBody>
          <a:bodyPr wrap="square" lIns="0" tIns="0" rIns="0" bIns="0" rtlCol="0" anchor="t"/>
          <a:lstStyle/>
          <a:p>
            <a:pPr algn="l"/>
            <a:r>
              <a:rPr lang="en-US" sz="3600" dirty="0">
                <a:solidFill>
                  <a:srgbClr val="000000">
                    <a:alpha val="100000"/>
                  </a:srgbClr>
                </a:solidFill>
                <a:latin typeface="DM Serif Display Regular" pitchFamily="34" charset="0"/>
                <a:ea typeface="DM Serif Display Regular" pitchFamily="34" charset="-122"/>
                <a:cs typeface="DM Serif Display Regular" pitchFamily="34" charset="-120"/>
              </a:rPr>
              <a:t>2022</a:t>
            </a:r>
            <a:endParaRPr lang="en-US" sz="3600" dirty="0"/>
          </a:p>
        </p:txBody>
      </p:sp>
      <p:pic>
        <p:nvPicPr>
          <p:cNvPr id="33" name="Image 7" descr="preencoded.png">    </p:cNvPr>
          <p:cNvPicPr>
            <a:picLocks noChangeAspect="1"/>
          </p:cNvPicPr>
          <p:nvPr/>
        </p:nvPicPr>
        <p:blipFill>
          <a:blip r:embed="rId8"/>
          <a:stretch>
            <a:fillRect/>
          </a:stretch>
        </p:blipFill>
        <p:spPr>
          <a:xfrm>
            <a:off x="0" y="9918700"/>
            <a:ext cx="4403925" cy="3785766"/>
          </a:xfrm>
          <a:prstGeom prst="rect">
            <a:avLst/>
          </a:prstGeom>
        </p:spPr>
      </p:pic>
      <p:pic>
        <p:nvPicPr>
          <p:cNvPr id="34" name="Image 8" descr="preencoded.png">    </p:cNvPr>
          <p:cNvPicPr>
            <a:picLocks noChangeAspect="1"/>
          </p:cNvPicPr>
          <p:nvPr/>
        </p:nvPicPr>
        <p:blipFill>
          <a:blip r:embed="rId9"/>
          <a:stretch>
            <a:fillRect/>
          </a:stretch>
        </p:blipFill>
        <p:spPr>
          <a:xfrm>
            <a:off x="20551169" y="0"/>
            <a:ext cx="3835879" cy="375518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787498" y="3517900"/>
            <a:ext cx="22812051" cy="8597900"/>
          </a:xfrm>
          <a:prstGeom prst="rect">
            <a:avLst/>
          </a:prstGeom>
          <a:noFill/>
          <a:ln/>
        </p:spPr>
      </p:sp>
      <p:pic>
        <p:nvPicPr>
          <p:cNvPr id="6" name="Image 2" descr="preencoded.png">    </p:cNvPr>
          <p:cNvPicPr>
            <a:picLocks noChangeAspect="1"/>
          </p:cNvPicPr>
          <p:nvPr/>
        </p:nvPicPr>
        <p:blipFill>
          <a:blip r:embed="rId3"/>
          <a:stretch>
            <a:fillRect/>
          </a:stretch>
        </p:blipFill>
        <p:spPr>
          <a:xfrm>
            <a:off x="10173972" y="3517900"/>
            <a:ext cx="5131441" cy="1549400"/>
          </a:xfrm>
          <a:prstGeom prst="rect">
            <a:avLst/>
          </a:prstGeom>
        </p:spPr>
      </p:pic>
      <p:sp>
        <p:nvSpPr>
          <p:cNvPr id="7" name="Shape 2"/>
          <p:cNvSpPr/>
          <p:nvPr/>
        </p:nvSpPr>
        <p:spPr>
          <a:xfrm>
            <a:off x="10732841" y="3422650"/>
            <a:ext cx="4572572" cy="1739900"/>
          </a:xfrm>
          <a:prstGeom prst="roundRect">
            <a:avLst>
              <a:gd name="adj" fmla="val 3153"/>
            </a:avLst>
          </a:prstGeom>
          <a:noFill/>
          <a:ln w="12700">
            <a:solidFill>
              <a:srgbClr val="4D4D4D"/>
            </a:solidFill>
            <a:prstDash val="solid"/>
          </a:ln>
        </p:spPr>
      </p:sp>
      <p:sp>
        <p:nvSpPr>
          <p:cNvPr id="8" name="Text 3"/>
          <p:cNvSpPr/>
          <p:nvPr/>
        </p:nvSpPr>
        <p:spPr>
          <a:xfrm>
            <a:off x="11444130" y="35750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CHLOE NG</a:t>
            </a:r>
            <a:endParaRPr lang="en-US" sz="3600" dirty="0"/>
          </a:p>
        </p:txBody>
      </p:sp>
      <p:sp>
        <p:nvSpPr>
          <p:cNvPr id="9" name="Text 4"/>
          <p:cNvSpPr/>
          <p:nvPr/>
        </p:nvSpPr>
        <p:spPr>
          <a:xfrm>
            <a:off x="11444130" y="44005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Mage</a:t>
            </a:r>
            <a:endParaRPr lang="en-US" sz="3200" dirty="0"/>
          </a:p>
        </p:txBody>
      </p:sp>
      <p:pic>
        <p:nvPicPr>
          <p:cNvPr id="10" name="Image 3" descr="preencoded.png">    </p:cNvPr>
          <p:cNvPicPr>
            <a:picLocks noChangeAspect="1"/>
          </p:cNvPicPr>
          <p:nvPr/>
        </p:nvPicPr>
        <p:blipFill>
          <a:blip r:embed="rId4"/>
          <a:stretch>
            <a:fillRect/>
          </a:stretch>
        </p:blipFill>
        <p:spPr>
          <a:xfrm>
            <a:off x="10173972" y="3733800"/>
            <a:ext cx="1117740" cy="1117600"/>
          </a:xfrm>
          <a:prstGeom prst="rect">
            <a:avLst/>
          </a:prstGeom>
        </p:spPr>
      </p:pic>
      <p:pic>
        <p:nvPicPr>
          <p:cNvPr id="11" name="Image 4" descr="preencoded.png">    </p:cNvPr>
          <p:cNvPicPr>
            <a:picLocks noChangeAspect="1"/>
          </p:cNvPicPr>
          <p:nvPr/>
        </p:nvPicPr>
        <p:blipFill>
          <a:blip r:embed="rId5"/>
          <a:stretch>
            <a:fillRect/>
          </a:stretch>
        </p:blipFill>
        <p:spPr>
          <a:xfrm>
            <a:off x="787498" y="5880100"/>
            <a:ext cx="5131441" cy="1549400"/>
          </a:xfrm>
          <a:prstGeom prst="rect">
            <a:avLst/>
          </a:prstGeom>
        </p:spPr>
      </p:pic>
      <p:sp>
        <p:nvSpPr>
          <p:cNvPr id="12" name="Shape 5"/>
          <p:cNvSpPr/>
          <p:nvPr/>
        </p:nvSpPr>
        <p:spPr>
          <a:xfrm>
            <a:off x="1346368" y="5784850"/>
            <a:ext cx="4572572" cy="1739900"/>
          </a:xfrm>
          <a:prstGeom prst="roundRect">
            <a:avLst>
              <a:gd name="adj" fmla="val 3153"/>
            </a:avLst>
          </a:prstGeom>
          <a:noFill/>
          <a:ln w="12700">
            <a:solidFill>
              <a:srgbClr val="4D4D4D"/>
            </a:solidFill>
            <a:prstDash val="solid"/>
          </a:ln>
        </p:spPr>
      </p:sp>
      <p:sp>
        <p:nvSpPr>
          <p:cNvPr id="13" name="Text 6"/>
          <p:cNvSpPr/>
          <p:nvPr/>
        </p:nvSpPr>
        <p:spPr>
          <a:xfrm>
            <a:off x="2057657" y="59372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VALTORIN</a:t>
            </a:r>
            <a:endParaRPr lang="en-US" sz="3600" dirty="0"/>
          </a:p>
        </p:txBody>
      </p:sp>
      <p:sp>
        <p:nvSpPr>
          <p:cNvPr id="14" name="Text 7"/>
          <p:cNvSpPr/>
          <p:nvPr/>
        </p:nvSpPr>
        <p:spPr>
          <a:xfrm>
            <a:off x="2057657" y="67627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Assassin</a:t>
            </a:r>
            <a:endParaRPr lang="en-US" sz="3200" dirty="0"/>
          </a:p>
        </p:txBody>
      </p:sp>
      <p:pic>
        <p:nvPicPr>
          <p:cNvPr id="15" name="Image 5" descr="preencoded.png">    </p:cNvPr>
          <p:cNvPicPr>
            <a:picLocks noChangeAspect="1"/>
          </p:cNvPicPr>
          <p:nvPr/>
        </p:nvPicPr>
        <p:blipFill>
          <a:blip r:embed="rId6"/>
          <a:stretch>
            <a:fillRect/>
          </a:stretch>
        </p:blipFill>
        <p:spPr>
          <a:xfrm>
            <a:off x="787498" y="6096000"/>
            <a:ext cx="1117740" cy="1117600"/>
          </a:xfrm>
          <a:prstGeom prst="rect">
            <a:avLst/>
          </a:prstGeom>
        </p:spPr>
      </p:pic>
      <p:pic>
        <p:nvPicPr>
          <p:cNvPr id="16" name="Image 6" descr="preencoded.png">    </p:cNvPr>
          <p:cNvPicPr>
            <a:picLocks noChangeAspect="1"/>
          </p:cNvPicPr>
          <p:nvPr/>
        </p:nvPicPr>
        <p:blipFill>
          <a:blip r:embed="rId7"/>
          <a:stretch>
            <a:fillRect/>
          </a:stretch>
        </p:blipFill>
        <p:spPr>
          <a:xfrm>
            <a:off x="787498" y="8242300"/>
            <a:ext cx="5131441" cy="1549400"/>
          </a:xfrm>
          <a:prstGeom prst="rect">
            <a:avLst/>
          </a:prstGeom>
        </p:spPr>
      </p:pic>
      <p:sp>
        <p:nvSpPr>
          <p:cNvPr id="17" name="Shape 8"/>
          <p:cNvSpPr/>
          <p:nvPr/>
        </p:nvSpPr>
        <p:spPr>
          <a:xfrm>
            <a:off x="1346368" y="8147050"/>
            <a:ext cx="4572572" cy="1739900"/>
          </a:xfrm>
          <a:prstGeom prst="roundRect">
            <a:avLst>
              <a:gd name="adj" fmla="val 3153"/>
            </a:avLst>
          </a:prstGeom>
          <a:noFill/>
          <a:ln w="12700">
            <a:solidFill>
              <a:srgbClr val="4D4D4D"/>
            </a:solidFill>
            <a:prstDash val="solid"/>
          </a:ln>
        </p:spPr>
      </p:sp>
      <p:sp>
        <p:nvSpPr>
          <p:cNvPr id="18" name="Text 9"/>
          <p:cNvSpPr/>
          <p:nvPr/>
        </p:nvSpPr>
        <p:spPr>
          <a:xfrm>
            <a:off x="2057657" y="82994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LYRISA</a:t>
            </a:r>
            <a:endParaRPr lang="en-US" sz="3600" dirty="0"/>
          </a:p>
        </p:txBody>
      </p:sp>
      <p:sp>
        <p:nvSpPr>
          <p:cNvPr id="19" name="Text 10"/>
          <p:cNvSpPr/>
          <p:nvPr/>
        </p:nvSpPr>
        <p:spPr>
          <a:xfrm>
            <a:off x="2057657" y="91249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Dreamer</a:t>
            </a:r>
            <a:endParaRPr lang="en-US" sz="3200" dirty="0"/>
          </a:p>
        </p:txBody>
      </p:sp>
      <p:pic>
        <p:nvPicPr>
          <p:cNvPr id="20" name="Image 7" descr="preencoded.png">    </p:cNvPr>
          <p:cNvPicPr>
            <a:picLocks noChangeAspect="1"/>
          </p:cNvPicPr>
          <p:nvPr/>
        </p:nvPicPr>
        <p:blipFill>
          <a:blip r:embed="rId8"/>
          <a:stretch>
            <a:fillRect/>
          </a:stretch>
        </p:blipFill>
        <p:spPr>
          <a:xfrm>
            <a:off x="787498" y="8458200"/>
            <a:ext cx="1117740" cy="1117600"/>
          </a:xfrm>
          <a:prstGeom prst="rect">
            <a:avLst/>
          </a:prstGeom>
        </p:spPr>
      </p:pic>
      <p:pic>
        <p:nvPicPr>
          <p:cNvPr id="21" name="Image 8" descr="preencoded.png">    </p:cNvPr>
          <p:cNvPicPr>
            <a:picLocks noChangeAspect="1"/>
          </p:cNvPicPr>
          <p:nvPr/>
        </p:nvPicPr>
        <p:blipFill>
          <a:blip r:embed="rId9"/>
          <a:stretch>
            <a:fillRect/>
          </a:stretch>
        </p:blipFill>
        <p:spPr>
          <a:xfrm>
            <a:off x="6681035" y="8242300"/>
            <a:ext cx="5131441" cy="1549400"/>
          </a:xfrm>
          <a:prstGeom prst="rect">
            <a:avLst/>
          </a:prstGeom>
        </p:spPr>
      </p:pic>
      <p:sp>
        <p:nvSpPr>
          <p:cNvPr id="22" name="Shape 11"/>
          <p:cNvSpPr/>
          <p:nvPr/>
        </p:nvSpPr>
        <p:spPr>
          <a:xfrm>
            <a:off x="7239905" y="8147050"/>
            <a:ext cx="4572572" cy="1739900"/>
          </a:xfrm>
          <a:prstGeom prst="roundRect">
            <a:avLst>
              <a:gd name="adj" fmla="val 3153"/>
            </a:avLst>
          </a:prstGeom>
          <a:noFill/>
          <a:ln w="12700">
            <a:solidFill>
              <a:srgbClr val="4D4D4D"/>
            </a:solidFill>
            <a:prstDash val="solid"/>
          </a:ln>
        </p:spPr>
      </p:sp>
      <p:sp>
        <p:nvSpPr>
          <p:cNvPr id="23" name="Text 12"/>
          <p:cNvSpPr/>
          <p:nvPr/>
        </p:nvSpPr>
        <p:spPr>
          <a:xfrm>
            <a:off x="7951194" y="82994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LUCIAN</a:t>
            </a:r>
            <a:endParaRPr lang="en-US" sz="3600" dirty="0"/>
          </a:p>
        </p:txBody>
      </p:sp>
      <p:sp>
        <p:nvSpPr>
          <p:cNvPr id="24" name="Text 13"/>
          <p:cNvSpPr/>
          <p:nvPr/>
        </p:nvSpPr>
        <p:spPr>
          <a:xfrm>
            <a:off x="7951194" y="91249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Conjurer</a:t>
            </a:r>
            <a:endParaRPr lang="en-US" sz="3200" dirty="0"/>
          </a:p>
        </p:txBody>
      </p:sp>
      <p:pic>
        <p:nvPicPr>
          <p:cNvPr id="25" name="Image 9" descr="preencoded.png">    </p:cNvPr>
          <p:cNvPicPr>
            <a:picLocks noChangeAspect="1"/>
          </p:cNvPicPr>
          <p:nvPr/>
        </p:nvPicPr>
        <p:blipFill>
          <a:blip r:embed="rId10"/>
          <a:stretch>
            <a:fillRect/>
          </a:stretch>
        </p:blipFill>
        <p:spPr>
          <a:xfrm>
            <a:off x="6681035" y="8458200"/>
            <a:ext cx="1117740" cy="1117600"/>
          </a:xfrm>
          <a:prstGeom prst="rect">
            <a:avLst/>
          </a:prstGeom>
        </p:spPr>
      </p:pic>
      <p:pic>
        <p:nvPicPr>
          <p:cNvPr id="26" name="Image 10" descr="preencoded.png">    </p:cNvPr>
          <p:cNvPicPr>
            <a:picLocks noChangeAspect="1"/>
          </p:cNvPicPr>
          <p:nvPr/>
        </p:nvPicPr>
        <p:blipFill>
          <a:blip r:embed="rId11"/>
          <a:stretch>
            <a:fillRect/>
          </a:stretch>
        </p:blipFill>
        <p:spPr>
          <a:xfrm>
            <a:off x="6681035" y="10604500"/>
            <a:ext cx="5131441" cy="1549400"/>
          </a:xfrm>
          <a:prstGeom prst="rect">
            <a:avLst/>
          </a:prstGeom>
        </p:spPr>
      </p:pic>
      <p:sp>
        <p:nvSpPr>
          <p:cNvPr id="27" name="Shape 14"/>
          <p:cNvSpPr/>
          <p:nvPr/>
        </p:nvSpPr>
        <p:spPr>
          <a:xfrm>
            <a:off x="7239905" y="10509250"/>
            <a:ext cx="4572572" cy="1739900"/>
          </a:xfrm>
          <a:prstGeom prst="roundRect">
            <a:avLst>
              <a:gd name="adj" fmla="val 3153"/>
            </a:avLst>
          </a:prstGeom>
          <a:noFill/>
          <a:ln w="12700">
            <a:solidFill>
              <a:srgbClr val="4D4D4D"/>
            </a:solidFill>
            <a:prstDash val="solid"/>
          </a:ln>
        </p:spPr>
      </p:sp>
      <p:sp>
        <p:nvSpPr>
          <p:cNvPr id="28" name="Text 15"/>
          <p:cNvSpPr/>
          <p:nvPr/>
        </p:nvSpPr>
        <p:spPr>
          <a:xfrm>
            <a:off x="7951194" y="106616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CEDRIC</a:t>
            </a:r>
            <a:endParaRPr lang="en-US" sz="3600" dirty="0"/>
          </a:p>
        </p:txBody>
      </p:sp>
      <p:sp>
        <p:nvSpPr>
          <p:cNvPr id="29" name="Text 16"/>
          <p:cNvSpPr/>
          <p:nvPr/>
        </p:nvSpPr>
        <p:spPr>
          <a:xfrm>
            <a:off x="7951194" y="114871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Timekeeper</a:t>
            </a:r>
            <a:endParaRPr lang="en-US" sz="3200" dirty="0"/>
          </a:p>
        </p:txBody>
      </p:sp>
      <p:pic>
        <p:nvPicPr>
          <p:cNvPr id="30" name="Image 11" descr="preencoded.png">    </p:cNvPr>
          <p:cNvPicPr>
            <a:picLocks noChangeAspect="1"/>
          </p:cNvPicPr>
          <p:nvPr/>
        </p:nvPicPr>
        <p:blipFill>
          <a:blip r:embed="rId12"/>
          <a:stretch>
            <a:fillRect/>
          </a:stretch>
        </p:blipFill>
        <p:spPr>
          <a:xfrm>
            <a:off x="6681035" y="10820400"/>
            <a:ext cx="1117740" cy="1117600"/>
          </a:xfrm>
          <a:prstGeom prst="rect">
            <a:avLst/>
          </a:prstGeom>
        </p:spPr>
      </p:pic>
      <p:pic>
        <p:nvPicPr>
          <p:cNvPr id="31" name="Image 12" descr="preencoded.png">    </p:cNvPr>
          <p:cNvPicPr>
            <a:picLocks noChangeAspect="1"/>
          </p:cNvPicPr>
          <p:nvPr/>
        </p:nvPicPr>
        <p:blipFill>
          <a:blip r:embed="rId13"/>
          <a:stretch>
            <a:fillRect/>
          </a:stretch>
        </p:blipFill>
        <p:spPr>
          <a:xfrm>
            <a:off x="12574572" y="8242300"/>
            <a:ext cx="5131441" cy="1549400"/>
          </a:xfrm>
          <a:prstGeom prst="rect">
            <a:avLst/>
          </a:prstGeom>
        </p:spPr>
      </p:pic>
      <p:sp>
        <p:nvSpPr>
          <p:cNvPr id="32" name="Shape 17"/>
          <p:cNvSpPr/>
          <p:nvPr/>
        </p:nvSpPr>
        <p:spPr>
          <a:xfrm>
            <a:off x="13133441" y="8147050"/>
            <a:ext cx="4572572" cy="1739900"/>
          </a:xfrm>
          <a:prstGeom prst="roundRect">
            <a:avLst>
              <a:gd name="adj" fmla="val 3153"/>
            </a:avLst>
          </a:prstGeom>
          <a:noFill/>
          <a:ln w="12700">
            <a:solidFill>
              <a:srgbClr val="4D4D4D"/>
            </a:solidFill>
            <a:prstDash val="solid"/>
          </a:ln>
        </p:spPr>
      </p:sp>
      <p:sp>
        <p:nvSpPr>
          <p:cNvPr id="33" name="Text 18"/>
          <p:cNvSpPr/>
          <p:nvPr/>
        </p:nvSpPr>
        <p:spPr>
          <a:xfrm>
            <a:off x="13844730" y="82994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ELVINA</a:t>
            </a:r>
            <a:endParaRPr lang="en-US" sz="3600" dirty="0"/>
          </a:p>
        </p:txBody>
      </p:sp>
      <p:sp>
        <p:nvSpPr>
          <p:cNvPr id="34" name="Text 19"/>
          <p:cNvSpPr/>
          <p:nvPr/>
        </p:nvSpPr>
        <p:spPr>
          <a:xfrm>
            <a:off x="13844730" y="91249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Oracle</a:t>
            </a:r>
            <a:endParaRPr lang="en-US" sz="3200" dirty="0"/>
          </a:p>
        </p:txBody>
      </p:sp>
      <p:pic>
        <p:nvPicPr>
          <p:cNvPr id="35" name="Image 13" descr="preencoded.png">    </p:cNvPr>
          <p:cNvPicPr>
            <a:picLocks noChangeAspect="1"/>
          </p:cNvPicPr>
          <p:nvPr/>
        </p:nvPicPr>
        <p:blipFill>
          <a:blip r:embed="rId14"/>
          <a:stretch>
            <a:fillRect/>
          </a:stretch>
        </p:blipFill>
        <p:spPr>
          <a:xfrm>
            <a:off x="12574572" y="8458200"/>
            <a:ext cx="1117740" cy="1117600"/>
          </a:xfrm>
          <a:prstGeom prst="rect">
            <a:avLst/>
          </a:prstGeom>
        </p:spPr>
      </p:pic>
      <p:pic>
        <p:nvPicPr>
          <p:cNvPr id="36" name="Image 14" descr="preencoded.png">    </p:cNvPr>
          <p:cNvPicPr>
            <a:picLocks noChangeAspect="1"/>
          </p:cNvPicPr>
          <p:nvPr/>
        </p:nvPicPr>
        <p:blipFill>
          <a:blip r:embed="rId15"/>
          <a:stretch>
            <a:fillRect/>
          </a:stretch>
        </p:blipFill>
        <p:spPr>
          <a:xfrm>
            <a:off x="12574572" y="10604500"/>
            <a:ext cx="5131441" cy="1549400"/>
          </a:xfrm>
          <a:prstGeom prst="rect">
            <a:avLst/>
          </a:prstGeom>
        </p:spPr>
      </p:pic>
      <p:sp>
        <p:nvSpPr>
          <p:cNvPr id="37" name="Shape 20"/>
          <p:cNvSpPr/>
          <p:nvPr/>
        </p:nvSpPr>
        <p:spPr>
          <a:xfrm>
            <a:off x="13133441" y="10509250"/>
            <a:ext cx="4572572" cy="1739900"/>
          </a:xfrm>
          <a:prstGeom prst="roundRect">
            <a:avLst>
              <a:gd name="adj" fmla="val 3153"/>
            </a:avLst>
          </a:prstGeom>
          <a:noFill/>
          <a:ln w="12700">
            <a:solidFill>
              <a:srgbClr val="4D4D4D"/>
            </a:solidFill>
            <a:prstDash val="solid"/>
          </a:ln>
        </p:spPr>
      </p:sp>
      <p:sp>
        <p:nvSpPr>
          <p:cNvPr id="38" name="Text 21"/>
          <p:cNvSpPr/>
          <p:nvPr/>
        </p:nvSpPr>
        <p:spPr>
          <a:xfrm>
            <a:off x="13844730" y="106616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SERAPHINA</a:t>
            </a:r>
            <a:endParaRPr lang="en-US" sz="3600" dirty="0"/>
          </a:p>
        </p:txBody>
      </p:sp>
      <p:sp>
        <p:nvSpPr>
          <p:cNvPr id="39" name="Text 22"/>
          <p:cNvSpPr/>
          <p:nvPr/>
        </p:nvSpPr>
        <p:spPr>
          <a:xfrm>
            <a:off x="13844730" y="114871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Lightbringer</a:t>
            </a:r>
            <a:endParaRPr lang="en-US" sz="3200" dirty="0"/>
          </a:p>
        </p:txBody>
      </p:sp>
      <p:pic>
        <p:nvPicPr>
          <p:cNvPr id="40" name="Image 15" descr="preencoded.png">    </p:cNvPr>
          <p:cNvPicPr>
            <a:picLocks noChangeAspect="1"/>
          </p:cNvPicPr>
          <p:nvPr/>
        </p:nvPicPr>
        <p:blipFill>
          <a:blip r:embed="rId16"/>
          <a:stretch>
            <a:fillRect/>
          </a:stretch>
        </p:blipFill>
        <p:spPr>
          <a:xfrm>
            <a:off x="12574572" y="10820400"/>
            <a:ext cx="1117740" cy="1117600"/>
          </a:xfrm>
          <a:prstGeom prst="rect">
            <a:avLst/>
          </a:prstGeom>
        </p:spPr>
      </p:pic>
      <p:pic>
        <p:nvPicPr>
          <p:cNvPr id="41" name="Image 16" descr="preencoded.png">    </p:cNvPr>
          <p:cNvPicPr>
            <a:picLocks noChangeAspect="1"/>
          </p:cNvPicPr>
          <p:nvPr/>
        </p:nvPicPr>
        <p:blipFill>
          <a:blip r:embed="rId17"/>
          <a:stretch>
            <a:fillRect/>
          </a:stretch>
        </p:blipFill>
        <p:spPr>
          <a:xfrm>
            <a:off x="18468108" y="8242300"/>
            <a:ext cx="5131441" cy="1549400"/>
          </a:xfrm>
          <a:prstGeom prst="rect">
            <a:avLst/>
          </a:prstGeom>
        </p:spPr>
      </p:pic>
      <p:sp>
        <p:nvSpPr>
          <p:cNvPr id="42" name="Shape 23"/>
          <p:cNvSpPr/>
          <p:nvPr/>
        </p:nvSpPr>
        <p:spPr>
          <a:xfrm>
            <a:off x="19026978" y="8147050"/>
            <a:ext cx="4572572" cy="1739900"/>
          </a:xfrm>
          <a:prstGeom prst="roundRect">
            <a:avLst>
              <a:gd name="adj" fmla="val 3153"/>
            </a:avLst>
          </a:prstGeom>
          <a:noFill/>
          <a:ln w="12700">
            <a:solidFill>
              <a:srgbClr val="4D4D4D"/>
            </a:solidFill>
            <a:prstDash val="solid"/>
          </a:ln>
        </p:spPr>
      </p:sp>
      <p:sp>
        <p:nvSpPr>
          <p:cNvPr id="43" name="Text 24"/>
          <p:cNvSpPr/>
          <p:nvPr/>
        </p:nvSpPr>
        <p:spPr>
          <a:xfrm>
            <a:off x="19738267" y="82994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KAELEN</a:t>
            </a:r>
            <a:endParaRPr lang="en-US" sz="3600" dirty="0"/>
          </a:p>
        </p:txBody>
      </p:sp>
      <p:sp>
        <p:nvSpPr>
          <p:cNvPr id="44" name="Text 25"/>
          <p:cNvSpPr/>
          <p:nvPr/>
        </p:nvSpPr>
        <p:spPr>
          <a:xfrm>
            <a:off x="19738267" y="91249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Sentinel</a:t>
            </a:r>
            <a:endParaRPr lang="en-US" sz="3200" dirty="0"/>
          </a:p>
        </p:txBody>
      </p:sp>
      <p:pic>
        <p:nvPicPr>
          <p:cNvPr id="45" name="Image 17" descr="preencoded.png">    </p:cNvPr>
          <p:cNvPicPr>
            <a:picLocks noChangeAspect="1"/>
          </p:cNvPicPr>
          <p:nvPr/>
        </p:nvPicPr>
        <p:blipFill>
          <a:blip r:embed="rId18"/>
          <a:stretch>
            <a:fillRect/>
          </a:stretch>
        </p:blipFill>
        <p:spPr>
          <a:xfrm>
            <a:off x="18468108" y="8458200"/>
            <a:ext cx="1117740" cy="1117600"/>
          </a:xfrm>
          <a:prstGeom prst="rect">
            <a:avLst/>
          </a:prstGeom>
        </p:spPr>
      </p:pic>
      <p:pic>
        <p:nvPicPr>
          <p:cNvPr id="46" name="Image 18" descr="preencoded.png">    </p:cNvPr>
          <p:cNvPicPr>
            <a:picLocks noChangeAspect="1"/>
          </p:cNvPicPr>
          <p:nvPr/>
        </p:nvPicPr>
        <p:blipFill>
          <a:blip r:embed="rId19"/>
          <a:stretch>
            <a:fillRect/>
          </a:stretch>
        </p:blipFill>
        <p:spPr>
          <a:xfrm>
            <a:off x="6681035" y="5880100"/>
            <a:ext cx="5131441" cy="1549400"/>
          </a:xfrm>
          <a:prstGeom prst="rect">
            <a:avLst/>
          </a:prstGeom>
        </p:spPr>
      </p:pic>
      <p:sp>
        <p:nvSpPr>
          <p:cNvPr id="47" name="Shape 26"/>
          <p:cNvSpPr/>
          <p:nvPr/>
        </p:nvSpPr>
        <p:spPr>
          <a:xfrm>
            <a:off x="7239905" y="5784850"/>
            <a:ext cx="4572572" cy="1739900"/>
          </a:xfrm>
          <a:prstGeom prst="roundRect">
            <a:avLst>
              <a:gd name="adj" fmla="val 3153"/>
            </a:avLst>
          </a:prstGeom>
          <a:noFill/>
          <a:ln w="12700">
            <a:solidFill>
              <a:srgbClr val="4D4D4D"/>
            </a:solidFill>
            <a:prstDash val="solid"/>
          </a:ln>
        </p:spPr>
      </p:sp>
      <p:sp>
        <p:nvSpPr>
          <p:cNvPr id="48" name="Text 27"/>
          <p:cNvSpPr/>
          <p:nvPr/>
        </p:nvSpPr>
        <p:spPr>
          <a:xfrm>
            <a:off x="7951194" y="59372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AURIELLE</a:t>
            </a:r>
            <a:endParaRPr lang="en-US" sz="3600" dirty="0"/>
          </a:p>
        </p:txBody>
      </p:sp>
      <p:sp>
        <p:nvSpPr>
          <p:cNvPr id="49" name="Text 28"/>
          <p:cNvSpPr/>
          <p:nvPr/>
        </p:nvSpPr>
        <p:spPr>
          <a:xfrm>
            <a:off x="7951194" y="67627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Priestess</a:t>
            </a:r>
            <a:endParaRPr lang="en-US" sz="3200" dirty="0"/>
          </a:p>
        </p:txBody>
      </p:sp>
      <p:pic>
        <p:nvPicPr>
          <p:cNvPr id="50" name="Image 19" descr="preencoded.png">    </p:cNvPr>
          <p:cNvPicPr>
            <a:picLocks noChangeAspect="1"/>
          </p:cNvPicPr>
          <p:nvPr/>
        </p:nvPicPr>
        <p:blipFill>
          <a:blip r:embed="rId20"/>
          <a:stretch>
            <a:fillRect/>
          </a:stretch>
        </p:blipFill>
        <p:spPr>
          <a:xfrm>
            <a:off x="6681035" y="6096000"/>
            <a:ext cx="1117740" cy="1117600"/>
          </a:xfrm>
          <a:prstGeom prst="rect">
            <a:avLst/>
          </a:prstGeom>
        </p:spPr>
      </p:pic>
      <p:pic>
        <p:nvPicPr>
          <p:cNvPr id="51" name="Image 20" descr="preencoded.png">    </p:cNvPr>
          <p:cNvPicPr>
            <a:picLocks noChangeAspect="1"/>
          </p:cNvPicPr>
          <p:nvPr/>
        </p:nvPicPr>
        <p:blipFill>
          <a:blip r:embed="rId21"/>
          <a:stretch>
            <a:fillRect/>
          </a:stretch>
        </p:blipFill>
        <p:spPr>
          <a:xfrm>
            <a:off x="18468108" y="5880100"/>
            <a:ext cx="5131441" cy="1549400"/>
          </a:xfrm>
          <a:prstGeom prst="rect">
            <a:avLst/>
          </a:prstGeom>
        </p:spPr>
      </p:pic>
      <p:sp>
        <p:nvSpPr>
          <p:cNvPr id="52" name="Shape 29"/>
          <p:cNvSpPr/>
          <p:nvPr/>
        </p:nvSpPr>
        <p:spPr>
          <a:xfrm>
            <a:off x="19026978" y="5784850"/>
            <a:ext cx="4572572" cy="1739900"/>
          </a:xfrm>
          <a:prstGeom prst="roundRect">
            <a:avLst>
              <a:gd name="adj" fmla="val 3153"/>
            </a:avLst>
          </a:prstGeom>
          <a:noFill/>
          <a:ln w="12700">
            <a:solidFill>
              <a:srgbClr val="4D4D4D"/>
            </a:solidFill>
            <a:prstDash val="solid"/>
          </a:ln>
        </p:spPr>
      </p:sp>
      <p:sp>
        <p:nvSpPr>
          <p:cNvPr id="53" name="Text 30"/>
          <p:cNvSpPr/>
          <p:nvPr/>
        </p:nvSpPr>
        <p:spPr>
          <a:xfrm>
            <a:off x="19738267" y="59372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DARIANA</a:t>
            </a:r>
            <a:endParaRPr lang="en-US" sz="3600" dirty="0"/>
          </a:p>
        </p:txBody>
      </p:sp>
      <p:sp>
        <p:nvSpPr>
          <p:cNvPr id="54" name="Text 31"/>
          <p:cNvSpPr/>
          <p:nvPr/>
        </p:nvSpPr>
        <p:spPr>
          <a:xfrm>
            <a:off x="19738267" y="67627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Shaman</a:t>
            </a:r>
            <a:endParaRPr lang="en-US" sz="3200" dirty="0"/>
          </a:p>
        </p:txBody>
      </p:sp>
      <p:pic>
        <p:nvPicPr>
          <p:cNvPr id="55" name="Image 21" descr="preencoded.png">    </p:cNvPr>
          <p:cNvPicPr>
            <a:picLocks noChangeAspect="1"/>
          </p:cNvPicPr>
          <p:nvPr/>
        </p:nvPicPr>
        <p:blipFill>
          <a:blip r:embed="rId22"/>
          <a:stretch>
            <a:fillRect/>
          </a:stretch>
        </p:blipFill>
        <p:spPr>
          <a:xfrm>
            <a:off x="18468108" y="6096000"/>
            <a:ext cx="1117740" cy="1117600"/>
          </a:xfrm>
          <a:prstGeom prst="rect">
            <a:avLst/>
          </a:prstGeom>
        </p:spPr>
      </p:pic>
      <p:pic>
        <p:nvPicPr>
          <p:cNvPr id="56" name="Image 22" descr="preencoded.png">    </p:cNvPr>
          <p:cNvPicPr>
            <a:picLocks noChangeAspect="1"/>
          </p:cNvPicPr>
          <p:nvPr/>
        </p:nvPicPr>
        <p:blipFill>
          <a:blip r:embed="rId23"/>
          <a:stretch>
            <a:fillRect/>
          </a:stretch>
        </p:blipFill>
        <p:spPr>
          <a:xfrm>
            <a:off x="12574572" y="5880100"/>
            <a:ext cx="5131441" cy="1549400"/>
          </a:xfrm>
          <a:prstGeom prst="rect">
            <a:avLst/>
          </a:prstGeom>
        </p:spPr>
      </p:pic>
      <p:sp>
        <p:nvSpPr>
          <p:cNvPr id="57" name="Shape 32"/>
          <p:cNvSpPr/>
          <p:nvPr/>
        </p:nvSpPr>
        <p:spPr>
          <a:xfrm>
            <a:off x="13133441" y="5784850"/>
            <a:ext cx="4572572" cy="1739900"/>
          </a:xfrm>
          <a:prstGeom prst="roundRect">
            <a:avLst>
              <a:gd name="adj" fmla="val 3153"/>
            </a:avLst>
          </a:prstGeom>
          <a:noFill/>
          <a:ln w="12700">
            <a:solidFill>
              <a:srgbClr val="4D4D4D"/>
            </a:solidFill>
            <a:prstDash val="solid"/>
          </a:ln>
        </p:spPr>
      </p:sp>
      <p:sp>
        <p:nvSpPr>
          <p:cNvPr id="58" name="Text 33"/>
          <p:cNvSpPr/>
          <p:nvPr/>
        </p:nvSpPr>
        <p:spPr>
          <a:xfrm>
            <a:off x="13844730" y="5937250"/>
            <a:ext cx="3810476"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THERONIS</a:t>
            </a:r>
            <a:endParaRPr lang="en-US" sz="3600" dirty="0"/>
          </a:p>
        </p:txBody>
      </p:sp>
      <p:sp>
        <p:nvSpPr>
          <p:cNvPr id="59" name="Text 34"/>
          <p:cNvSpPr/>
          <p:nvPr/>
        </p:nvSpPr>
        <p:spPr>
          <a:xfrm>
            <a:off x="13844730" y="67627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Warrior</a:t>
            </a:r>
            <a:endParaRPr lang="en-US" sz="3200" dirty="0"/>
          </a:p>
        </p:txBody>
      </p:sp>
      <p:pic>
        <p:nvPicPr>
          <p:cNvPr id="60" name="Image 23" descr="preencoded.png">    </p:cNvPr>
          <p:cNvPicPr>
            <a:picLocks noChangeAspect="1"/>
          </p:cNvPicPr>
          <p:nvPr/>
        </p:nvPicPr>
        <p:blipFill>
          <a:blip r:embed="rId24"/>
          <a:stretch>
            <a:fillRect/>
          </a:stretch>
        </p:blipFill>
        <p:spPr>
          <a:xfrm>
            <a:off x="12574572" y="6096000"/>
            <a:ext cx="1117740" cy="1117600"/>
          </a:xfrm>
          <a:prstGeom prst="rect">
            <a:avLst/>
          </a:prstGeom>
        </p:spPr>
      </p:pic>
      <p:pic>
        <p:nvPicPr>
          <p:cNvPr id="61" name="Image 24" descr="preencoded.png">    </p:cNvPr>
          <p:cNvPicPr>
            <a:picLocks noChangeAspect="1"/>
          </p:cNvPicPr>
          <p:nvPr/>
        </p:nvPicPr>
        <p:blipFill>
          <a:blip r:embed="rId25"/>
          <a:stretch>
            <a:fillRect/>
          </a:stretch>
        </p:blipFill>
        <p:spPr>
          <a:xfrm>
            <a:off x="3353219" y="5461000"/>
            <a:ext cx="17680610" cy="12700"/>
          </a:xfrm>
          <a:prstGeom prst="rect">
            <a:avLst/>
          </a:prstGeom>
        </p:spPr>
      </p:pic>
      <p:pic>
        <p:nvPicPr>
          <p:cNvPr id="62" name="Image 25" descr="preencoded.png">    </p:cNvPr>
          <p:cNvPicPr>
            <a:picLocks noChangeAspect="1"/>
          </p:cNvPicPr>
          <p:nvPr/>
        </p:nvPicPr>
        <p:blipFill>
          <a:blip r:embed="rId26"/>
          <a:stretch>
            <a:fillRect/>
          </a:stretch>
        </p:blipFill>
        <p:spPr>
          <a:xfrm>
            <a:off x="13006426" y="5067300"/>
            <a:ext cx="12702" cy="406400"/>
          </a:xfrm>
          <a:prstGeom prst="rect">
            <a:avLst/>
          </a:prstGeom>
        </p:spPr>
      </p:pic>
      <p:pic>
        <p:nvPicPr>
          <p:cNvPr id="63" name="Image 26" descr="preencoded.png">    </p:cNvPr>
          <p:cNvPicPr>
            <a:picLocks noChangeAspect="1"/>
          </p:cNvPicPr>
          <p:nvPr/>
        </p:nvPicPr>
        <p:blipFill>
          <a:blip r:embed="rId27"/>
          <a:stretch>
            <a:fillRect/>
          </a:stretch>
        </p:blipFill>
        <p:spPr>
          <a:xfrm>
            <a:off x="3353219" y="5473700"/>
            <a:ext cx="12702" cy="419100"/>
          </a:xfrm>
          <a:prstGeom prst="rect">
            <a:avLst/>
          </a:prstGeom>
        </p:spPr>
      </p:pic>
      <p:pic>
        <p:nvPicPr>
          <p:cNvPr id="64" name="Image 27" descr="preencoded.png">    </p:cNvPr>
          <p:cNvPicPr>
            <a:picLocks noChangeAspect="1"/>
          </p:cNvPicPr>
          <p:nvPr/>
        </p:nvPicPr>
        <p:blipFill>
          <a:blip r:embed="rId28"/>
          <a:stretch>
            <a:fillRect/>
          </a:stretch>
        </p:blipFill>
        <p:spPr>
          <a:xfrm>
            <a:off x="9513489" y="5473700"/>
            <a:ext cx="12702" cy="419100"/>
          </a:xfrm>
          <a:prstGeom prst="rect">
            <a:avLst/>
          </a:prstGeom>
        </p:spPr>
      </p:pic>
      <p:pic>
        <p:nvPicPr>
          <p:cNvPr id="65" name="Image 28" descr="preencoded.png">    </p:cNvPr>
          <p:cNvPicPr>
            <a:picLocks noChangeAspect="1"/>
          </p:cNvPicPr>
          <p:nvPr/>
        </p:nvPicPr>
        <p:blipFill>
          <a:blip r:embed="rId29"/>
          <a:stretch>
            <a:fillRect/>
          </a:stretch>
        </p:blipFill>
        <p:spPr>
          <a:xfrm>
            <a:off x="15407026" y="5473700"/>
            <a:ext cx="12702" cy="419100"/>
          </a:xfrm>
          <a:prstGeom prst="rect">
            <a:avLst/>
          </a:prstGeom>
        </p:spPr>
      </p:pic>
      <p:pic>
        <p:nvPicPr>
          <p:cNvPr id="66" name="Image 29" descr="preencoded.png">    </p:cNvPr>
          <p:cNvPicPr>
            <a:picLocks noChangeAspect="1"/>
          </p:cNvPicPr>
          <p:nvPr/>
        </p:nvPicPr>
        <p:blipFill>
          <a:blip r:embed="rId30"/>
          <a:stretch>
            <a:fillRect/>
          </a:stretch>
        </p:blipFill>
        <p:spPr>
          <a:xfrm>
            <a:off x="21021127" y="5473700"/>
            <a:ext cx="12702" cy="419100"/>
          </a:xfrm>
          <a:prstGeom prst="rect">
            <a:avLst/>
          </a:prstGeom>
        </p:spPr>
      </p:pic>
      <p:pic>
        <p:nvPicPr>
          <p:cNvPr id="67" name="Image 30" descr="preencoded.png">    </p:cNvPr>
          <p:cNvPicPr>
            <a:picLocks noChangeAspect="1"/>
          </p:cNvPicPr>
          <p:nvPr/>
        </p:nvPicPr>
        <p:blipFill>
          <a:blip r:embed="rId31"/>
          <a:stretch>
            <a:fillRect/>
          </a:stretch>
        </p:blipFill>
        <p:spPr>
          <a:xfrm>
            <a:off x="3353219" y="7429500"/>
            <a:ext cx="12702" cy="812800"/>
          </a:xfrm>
          <a:prstGeom prst="rect">
            <a:avLst/>
          </a:prstGeom>
        </p:spPr>
      </p:pic>
      <p:pic>
        <p:nvPicPr>
          <p:cNvPr id="68" name="Image 31" descr="preencoded.png">    </p:cNvPr>
          <p:cNvPicPr>
            <a:picLocks noChangeAspect="1"/>
          </p:cNvPicPr>
          <p:nvPr/>
        </p:nvPicPr>
        <p:blipFill>
          <a:blip r:embed="rId32"/>
          <a:stretch>
            <a:fillRect/>
          </a:stretch>
        </p:blipFill>
        <p:spPr>
          <a:xfrm>
            <a:off x="9513489" y="7429500"/>
            <a:ext cx="12702" cy="812800"/>
          </a:xfrm>
          <a:prstGeom prst="rect">
            <a:avLst/>
          </a:prstGeom>
        </p:spPr>
      </p:pic>
      <p:pic>
        <p:nvPicPr>
          <p:cNvPr id="69" name="Image 32" descr="preencoded.png">    </p:cNvPr>
          <p:cNvPicPr>
            <a:picLocks noChangeAspect="1"/>
          </p:cNvPicPr>
          <p:nvPr/>
        </p:nvPicPr>
        <p:blipFill>
          <a:blip r:embed="rId33"/>
          <a:stretch>
            <a:fillRect/>
          </a:stretch>
        </p:blipFill>
        <p:spPr>
          <a:xfrm>
            <a:off x="15407026" y="7429500"/>
            <a:ext cx="12702" cy="812800"/>
          </a:xfrm>
          <a:prstGeom prst="rect">
            <a:avLst/>
          </a:prstGeom>
        </p:spPr>
      </p:pic>
      <p:pic>
        <p:nvPicPr>
          <p:cNvPr id="70" name="Image 33" descr="preencoded.png">    </p:cNvPr>
          <p:cNvPicPr>
            <a:picLocks noChangeAspect="1"/>
          </p:cNvPicPr>
          <p:nvPr/>
        </p:nvPicPr>
        <p:blipFill>
          <a:blip r:embed="rId34"/>
          <a:stretch>
            <a:fillRect/>
          </a:stretch>
        </p:blipFill>
        <p:spPr>
          <a:xfrm>
            <a:off x="21021127" y="7429500"/>
            <a:ext cx="12702" cy="812800"/>
          </a:xfrm>
          <a:prstGeom prst="rect">
            <a:avLst/>
          </a:prstGeom>
        </p:spPr>
      </p:pic>
      <p:pic>
        <p:nvPicPr>
          <p:cNvPr id="71" name="Image 34" descr="preencoded.png">    </p:cNvPr>
          <p:cNvPicPr>
            <a:picLocks noChangeAspect="1"/>
          </p:cNvPicPr>
          <p:nvPr/>
        </p:nvPicPr>
        <p:blipFill>
          <a:blip r:embed="rId35"/>
          <a:stretch>
            <a:fillRect/>
          </a:stretch>
        </p:blipFill>
        <p:spPr>
          <a:xfrm>
            <a:off x="9513489" y="9791700"/>
            <a:ext cx="12702" cy="812800"/>
          </a:xfrm>
          <a:prstGeom prst="rect">
            <a:avLst/>
          </a:prstGeom>
        </p:spPr>
      </p:pic>
      <p:pic>
        <p:nvPicPr>
          <p:cNvPr id="72" name="Image 35" descr="preencoded.png">    </p:cNvPr>
          <p:cNvPicPr>
            <a:picLocks noChangeAspect="1"/>
          </p:cNvPicPr>
          <p:nvPr/>
        </p:nvPicPr>
        <p:blipFill>
          <a:blip r:embed="rId36"/>
          <a:stretch>
            <a:fillRect/>
          </a:stretch>
        </p:blipFill>
        <p:spPr>
          <a:xfrm>
            <a:off x="15407026" y="9791700"/>
            <a:ext cx="12702" cy="812800"/>
          </a:xfrm>
          <a:prstGeom prst="rect">
            <a:avLst/>
          </a:prstGeom>
        </p:spPr>
      </p:pic>
      <p:sp>
        <p:nvSpPr>
          <p:cNvPr id="73" name="Text 35"/>
          <p:cNvSpPr/>
          <p:nvPr/>
        </p:nvSpPr>
        <p:spPr>
          <a:xfrm>
            <a:off x="7747968" y="12801600"/>
            <a:ext cx="9064700" cy="745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Poppins Regular" pitchFamily="34" charset="0"/>
                <a:ea typeface="Poppins Regular" pitchFamily="34" charset="-122"/>
                <a:cs typeface="Poppins Regular" pitchFamily="34" charset="-120"/>
              </a:rPr>
              <a:t>To download more editable chart, </a:t>
            </a:r>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37" invalidUrl="" action="" tgtFrame="" tooltip="Open https://eatemp.com/powerpoint-org-chart-template/" history="1" highlightClick="0" endSnd="0">
                  <a:extLst>
                    <a:ext uri="{A12FA001-AC4F-418D-AE19-62706E023703}">
                      <ahyp:hlinkClr xmlns:ahyp="http://schemas.microsoft.com/office/drawing/2018/hyperlinkcolor" val="tx"/>
                    </a:ext>
                  </a:extLst>
                </a:hlinkClick>
              </a:rPr>
              <a:t>click here</a:t>
            </a:r>
            <a:endParaRPr lang="en-US" sz="3200" dirty="0"/>
          </a:p>
        </p:txBody>
      </p:sp>
      <p:sp>
        <p:nvSpPr>
          <p:cNvPr id="74" name="Text 36"/>
          <p:cNvSpPr/>
          <p:nvPr/>
        </p:nvSpPr>
        <p:spPr>
          <a:xfrm>
            <a:off x="6985873" y="571500"/>
            <a:ext cx="10754011"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THE ORGANIZATION</a:t>
            </a:r>
            <a:endParaRPr lang="en-US" sz="8000" dirty="0"/>
          </a:p>
        </p:txBody>
      </p:sp>
      <p:pic>
        <p:nvPicPr>
          <p:cNvPr id="75" name="Image 36" descr="preencoded.png">    </p:cNvPr>
          <p:cNvPicPr>
            <a:picLocks noChangeAspect="1"/>
          </p:cNvPicPr>
          <p:nvPr/>
        </p:nvPicPr>
        <p:blipFill>
          <a:blip r:embed="rId38"/>
          <a:stretch>
            <a:fillRect/>
          </a:stretch>
        </p:blipFill>
        <p:spPr>
          <a:xfrm>
            <a:off x="330241" y="482600"/>
            <a:ext cx="3552410" cy="3568700"/>
          </a:xfrm>
          <a:prstGeom prst="rect">
            <a:avLst/>
          </a:prstGeom>
        </p:spPr>
      </p:pic>
      <p:pic>
        <p:nvPicPr>
          <p:cNvPr id="76" name="Image 37" descr="preencoded.png">    </p:cNvPr>
          <p:cNvPicPr>
            <a:picLocks noChangeAspect="1"/>
          </p:cNvPicPr>
          <p:nvPr/>
        </p:nvPicPr>
        <p:blipFill>
          <a:blip r:embed="rId39"/>
          <a:stretch>
            <a:fillRect/>
          </a:stretch>
        </p:blipFill>
        <p:spPr>
          <a:xfrm>
            <a:off x="19026978" y="10668000"/>
            <a:ext cx="3518340" cy="304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3857432" y="9372600"/>
            <a:ext cx="2768717" cy="2890887"/>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774797" y="2146300"/>
            <a:ext cx="12053807" cy="9194800"/>
          </a:xfrm>
          <a:prstGeom prst="roundRect">
            <a:avLst>
              <a:gd name="adj" fmla="val 13823"/>
            </a:avLst>
          </a:prstGeom>
          <a:noFill/>
          <a:ln/>
        </p:spPr>
      </p:sp>
      <p:sp>
        <p:nvSpPr>
          <p:cNvPr id="7" name="Text 2"/>
          <p:cNvSpPr/>
          <p:nvPr/>
        </p:nvSpPr>
        <p:spPr>
          <a:xfrm>
            <a:off x="1587698" y="2959100"/>
            <a:ext cx="10766712" cy="3132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THANK YOU FOR CHOOSING EATEMP</a:t>
            </a:r>
            <a:endParaRPr lang="en-US" sz="8000" dirty="0"/>
          </a:p>
        </p:txBody>
      </p:sp>
      <p:sp>
        <p:nvSpPr>
          <p:cNvPr id="8" name="Text 3"/>
          <p:cNvSpPr/>
          <p:nvPr/>
        </p:nvSpPr>
        <p:spPr>
          <a:xfrm>
            <a:off x="1587698" y="6362700"/>
            <a:ext cx="10563487" cy="430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
        <p:nvSpPr>
          <p:cNvPr id="9" name="Text 4"/>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4"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0" name="Image 3" descr="preencoded.png">    </p:cNvPr>
          <p:cNvPicPr>
            <a:picLocks noChangeAspect="1"/>
          </p:cNvPicPr>
          <p:nvPr/>
        </p:nvPicPr>
        <p:blipFill>
          <a:blip r:embed="rId5"/>
          <a:stretch>
            <a:fillRect/>
          </a:stretch>
        </p:blipFill>
        <p:spPr>
          <a:xfrm>
            <a:off x="12663483" y="1181100"/>
            <a:ext cx="3962895" cy="4778623"/>
          </a:xfrm>
          <a:prstGeom prst="rect">
            <a:avLst/>
          </a:prstGeom>
        </p:spPr>
      </p:pic>
      <p:pic>
        <p:nvPicPr>
          <p:cNvPr id="11" name="Image 4" descr="preencoded.png">    </p:cNvPr>
          <p:cNvPicPr>
            <a:picLocks noChangeAspect="1"/>
          </p:cNvPicPr>
          <p:nvPr/>
        </p:nvPicPr>
        <p:blipFill>
          <a:blip r:embed="rId6"/>
          <a:stretch>
            <a:fillRect/>
          </a:stretch>
        </p:blipFill>
        <p:spPr>
          <a:xfrm>
            <a:off x="18125165" y="3352800"/>
            <a:ext cx="4559560" cy="5412234"/>
          </a:xfrm>
          <a:prstGeom prst="rect">
            <a:avLst/>
          </a:prstGeom>
        </p:spPr>
      </p:pic>
      <p:pic>
        <p:nvPicPr>
          <p:cNvPr id="12" name="Image 5" descr="preencoded.png">    </p:cNvPr>
          <p:cNvPicPr>
            <a:picLocks noChangeAspect="1"/>
          </p:cNvPicPr>
          <p:nvPr/>
        </p:nvPicPr>
        <p:blipFill>
          <a:blip r:embed="rId7"/>
          <a:stretch>
            <a:fillRect/>
          </a:stretch>
        </p:blipFill>
        <p:spPr>
          <a:xfrm>
            <a:off x="16753394" y="1003300"/>
            <a:ext cx="6272224" cy="1940967"/>
          </a:xfrm>
          <a:prstGeom prst="rect">
            <a:avLst/>
          </a:prstGeom>
        </p:spPr>
      </p:pic>
      <p:pic>
        <p:nvPicPr>
          <p:cNvPr id="13" name="Image 6" descr="preencoded.png">    </p:cNvPr>
          <p:cNvPicPr>
            <a:picLocks noChangeAspect="1"/>
          </p:cNvPicPr>
          <p:nvPr/>
        </p:nvPicPr>
        <p:blipFill>
          <a:blip r:embed="rId8"/>
          <a:stretch>
            <a:fillRect/>
          </a:stretch>
        </p:blipFill>
        <p:spPr>
          <a:xfrm>
            <a:off x="13438280" y="5905500"/>
            <a:ext cx="3707037" cy="2919785"/>
          </a:xfrm>
          <a:prstGeom prst="rect">
            <a:avLst/>
          </a:prstGeom>
        </p:spPr>
      </p:pic>
      <p:pic>
        <p:nvPicPr>
          <p:cNvPr id="14" name="Image 7" descr="preencoded.png">    </p:cNvPr>
          <p:cNvPicPr>
            <a:picLocks noChangeAspect="1"/>
          </p:cNvPicPr>
          <p:nvPr/>
        </p:nvPicPr>
        <p:blipFill>
          <a:blip r:embed="rId9"/>
          <a:stretch>
            <a:fillRect/>
          </a:stretch>
        </p:blipFill>
        <p:spPr>
          <a:xfrm>
            <a:off x="17134442" y="9372600"/>
            <a:ext cx="5128650" cy="34394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4864708" y="1320800"/>
            <a:ext cx="15783839"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TABLE OF CONTENTS</a:t>
            </a:r>
            <a:endParaRPr lang="en-US" sz="12800" dirty="0"/>
          </a:p>
        </p:txBody>
      </p:sp>
      <p:sp>
        <p:nvSpPr>
          <p:cNvPr id="6" name="Shape 2"/>
          <p:cNvSpPr/>
          <p:nvPr/>
        </p:nvSpPr>
        <p:spPr>
          <a:xfrm>
            <a:off x="4801200" y="4051300"/>
            <a:ext cx="7760670" cy="1625600"/>
          </a:xfrm>
          <a:prstGeom prst="rect">
            <a:avLst/>
          </a:prstGeom>
          <a:noFill/>
          <a:ln/>
        </p:spPr>
      </p:sp>
      <p:pic>
        <p:nvPicPr>
          <p:cNvPr id="7" name="Image 2" descr="preencoded.png">    </p:cNvPr>
          <p:cNvPicPr>
            <a:picLocks noChangeAspect="1"/>
          </p:cNvPicPr>
          <p:nvPr/>
        </p:nvPicPr>
        <p:blipFill>
          <a:blip r:embed="rId3"/>
          <a:stretch>
            <a:fillRect/>
          </a:stretch>
        </p:blipFill>
        <p:spPr>
          <a:xfrm>
            <a:off x="4801200" y="4051300"/>
            <a:ext cx="1625803" cy="1625600"/>
          </a:xfrm>
          <a:prstGeom prst="rect">
            <a:avLst/>
          </a:prstGeom>
        </p:spPr>
      </p:pic>
      <p:sp>
        <p:nvSpPr>
          <p:cNvPr id="8" name="Shape 3"/>
          <p:cNvSpPr/>
          <p:nvPr/>
        </p:nvSpPr>
        <p:spPr>
          <a:xfrm>
            <a:off x="4801200" y="4051300"/>
            <a:ext cx="1625803" cy="1625600"/>
          </a:xfrm>
          <a:prstGeom prst="roundRect">
            <a:avLst>
              <a:gd name="adj" fmla="val 781313"/>
            </a:avLst>
          </a:prstGeom>
          <a:noFill/>
          <a:ln w="12700">
            <a:solidFill>
              <a:srgbClr val="DE733E"/>
            </a:solidFill>
            <a:prstDash val="solid"/>
          </a:ln>
        </p:spPr>
      </p:sp>
      <p:sp>
        <p:nvSpPr>
          <p:cNvPr id="9" name="Text 4"/>
          <p:cNvSpPr/>
          <p:nvPr/>
        </p:nvSpPr>
        <p:spPr>
          <a:xfrm>
            <a:off x="5252106" y="4343400"/>
            <a:ext cx="723990" cy="1041400"/>
          </a:xfrm>
          <a:prstGeom prst="rect">
            <a:avLst/>
          </a:prstGeom>
          <a:noFill/>
          <a:ln/>
        </p:spPr>
        <p:txBody>
          <a:bodyPr wrap="square" lIns="0" tIns="0" rIns="0" bIns="0" rtlCol="0" anchor="ctr"/>
          <a:lstStyle/>
          <a:p>
            <a:pPr algn="ctr"/>
            <a:r>
              <a:rPr lang="en-US" sz="4800" dirty="0">
                <a:solidFill>
                  <a:srgbClr val="DE733E">
                    <a:alpha val="100000"/>
                  </a:srgbClr>
                </a:solidFill>
                <a:latin typeface="DM Serif Display Regular" pitchFamily="34" charset="0"/>
                <a:ea typeface="DM Serif Display Regular" pitchFamily="34" charset="-122"/>
                <a:cs typeface="DM Serif Display Regular" pitchFamily="34" charset="-120"/>
              </a:rPr>
              <a:t>01</a:t>
            </a:r>
            <a:endParaRPr lang="en-US" sz="4800" dirty="0"/>
          </a:p>
        </p:txBody>
      </p:sp>
      <p:sp>
        <p:nvSpPr>
          <p:cNvPr id="10" name="Shape 5"/>
          <p:cNvSpPr/>
          <p:nvPr/>
        </p:nvSpPr>
        <p:spPr>
          <a:xfrm>
            <a:off x="6630229" y="4089400"/>
            <a:ext cx="5931641" cy="1549400"/>
          </a:xfrm>
          <a:prstGeom prst="rect">
            <a:avLst/>
          </a:prstGeom>
          <a:noFill/>
          <a:ln/>
        </p:spPr>
      </p:sp>
      <p:sp>
        <p:nvSpPr>
          <p:cNvPr id="11" name="Text 6"/>
          <p:cNvSpPr/>
          <p:nvPr/>
        </p:nvSpPr>
        <p:spPr>
          <a:xfrm>
            <a:off x="6630229" y="40894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INTRODUCTION</a:t>
            </a:r>
            <a:endParaRPr lang="en-US" sz="4800" dirty="0"/>
          </a:p>
        </p:txBody>
      </p:sp>
      <p:sp>
        <p:nvSpPr>
          <p:cNvPr id="12" name="Text 7"/>
          <p:cNvSpPr/>
          <p:nvPr/>
        </p:nvSpPr>
        <p:spPr>
          <a:xfrm>
            <a:off x="6630229" y="50292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3" name="Shape 8"/>
          <p:cNvSpPr/>
          <p:nvPr/>
        </p:nvSpPr>
        <p:spPr>
          <a:xfrm>
            <a:off x="12269734" y="4051300"/>
            <a:ext cx="7760670" cy="1625600"/>
          </a:xfrm>
          <a:prstGeom prst="rect">
            <a:avLst/>
          </a:prstGeom>
          <a:noFill/>
          <a:ln/>
        </p:spPr>
      </p:sp>
      <p:pic>
        <p:nvPicPr>
          <p:cNvPr id="14" name="Image 3" descr="preencoded.png">    </p:cNvPr>
          <p:cNvPicPr>
            <a:picLocks noChangeAspect="1"/>
          </p:cNvPicPr>
          <p:nvPr/>
        </p:nvPicPr>
        <p:blipFill>
          <a:blip r:embed="rId4"/>
          <a:stretch>
            <a:fillRect/>
          </a:stretch>
        </p:blipFill>
        <p:spPr>
          <a:xfrm>
            <a:off x="12269734" y="4051300"/>
            <a:ext cx="1625803" cy="1625600"/>
          </a:xfrm>
          <a:prstGeom prst="rect">
            <a:avLst/>
          </a:prstGeom>
        </p:spPr>
      </p:pic>
      <p:sp>
        <p:nvSpPr>
          <p:cNvPr id="15" name="Shape 9"/>
          <p:cNvSpPr/>
          <p:nvPr/>
        </p:nvSpPr>
        <p:spPr>
          <a:xfrm>
            <a:off x="12269734" y="4051300"/>
            <a:ext cx="1625803" cy="1625600"/>
          </a:xfrm>
          <a:prstGeom prst="roundRect">
            <a:avLst>
              <a:gd name="adj" fmla="val 781313"/>
            </a:avLst>
          </a:prstGeom>
          <a:noFill/>
          <a:ln w="12700">
            <a:solidFill>
              <a:srgbClr val="DE733E"/>
            </a:solidFill>
            <a:prstDash val="solid"/>
          </a:ln>
        </p:spPr>
      </p:sp>
      <p:sp>
        <p:nvSpPr>
          <p:cNvPr id="16" name="Text 10"/>
          <p:cNvSpPr/>
          <p:nvPr/>
        </p:nvSpPr>
        <p:spPr>
          <a:xfrm>
            <a:off x="12663483" y="4343400"/>
            <a:ext cx="838305" cy="1041400"/>
          </a:xfrm>
          <a:prstGeom prst="rect">
            <a:avLst/>
          </a:prstGeom>
          <a:noFill/>
          <a:ln/>
        </p:spPr>
        <p:txBody>
          <a:bodyPr wrap="square" lIns="0" tIns="0" rIns="0" bIns="0" rtlCol="0" anchor="ctr"/>
          <a:lstStyle/>
          <a:p>
            <a:pPr algn="ctr"/>
            <a:r>
              <a:rPr lang="en-US" sz="4800" dirty="0">
                <a:solidFill>
                  <a:srgbClr val="DE733E">
                    <a:alpha val="100000"/>
                  </a:srgbClr>
                </a:solidFill>
                <a:latin typeface="DM Serif Display Regular" pitchFamily="34" charset="0"/>
                <a:ea typeface="DM Serif Display Regular" pitchFamily="34" charset="-122"/>
                <a:cs typeface="DM Serif Display Regular" pitchFamily="34" charset="-120"/>
              </a:rPr>
              <a:t>02</a:t>
            </a:r>
            <a:endParaRPr lang="en-US" sz="4800" dirty="0"/>
          </a:p>
        </p:txBody>
      </p:sp>
      <p:sp>
        <p:nvSpPr>
          <p:cNvPr id="17" name="Shape 11"/>
          <p:cNvSpPr/>
          <p:nvPr/>
        </p:nvSpPr>
        <p:spPr>
          <a:xfrm>
            <a:off x="14098762" y="4089400"/>
            <a:ext cx="5931641" cy="1549400"/>
          </a:xfrm>
          <a:prstGeom prst="rect">
            <a:avLst/>
          </a:prstGeom>
          <a:noFill/>
          <a:ln/>
        </p:spPr>
      </p:sp>
      <p:sp>
        <p:nvSpPr>
          <p:cNvPr id="18" name="Text 12"/>
          <p:cNvSpPr/>
          <p:nvPr/>
        </p:nvSpPr>
        <p:spPr>
          <a:xfrm>
            <a:off x="14098762" y="40894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ENCOUNTERS</a:t>
            </a:r>
            <a:endParaRPr lang="en-US" sz="4800" dirty="0"/>
          </a:p>
        </p:txBody>
      </p:sp>
      <p:sp>
        <p:nvSpPr>
          <p:cNvPr id="19" name="Text 13"/>
          <p:cNvSpPr/>
          <p:nvPr/>
        </p:nvSpPr>
        <p:spPr>
          <a:xfrm>
            <a:off x="14098762" y="50292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20" name="Shape 14"/>
          <p:cNvSpPr/>
          <p:nvPr/>
        </p:nvSpPr>
        <p:spPr>
          <a:xfrm>
            <a:off x="4801200" y="7035800"/>
            <a:ext cx="7760670" cy="1625600"/>
          </a:xfrm>
          <a:prstGeom prst="rect">
            <a:avLst/>
          </a:prstGeom>
          <a:noFill/>
          <a:ln/>
        </p:spPr>
      </p:sp>
      <p:pic>
        <p:nvPicPr>
          <p:cNvPr id="21" name="Image 4" descr="preencoded.png">    </p:cNvPr>
          <p:cNvPicPr>
            <a:picLocks noChangeAspect="1"/>
          </p:cNvPicPr>
          <p:nvPr/>
        </p:nvPicPr>
        <p:blipFill>
          <a:blip r:embed="rId5"/>
          <a:stretch>
            <a:fillRect/>
          </a:stretch>
        </p:blipFill>
        <p:spPr>
          <a:xfrm>
            <a:off x="4801200" y="7035800"/>
            <a:ext cx="1625803" cy="1625600"/>
          </a:xfrm>
          <a:prstGeom prst="rect">
            <a:avLst/>
          </a:prstGeom>
        </p:spPr>
      </p:pic>
      <p:sp>
        <p:nvSpPr>
          <p:cNvPr id="22" name="Shape 15"/>
          <p:cNvSpPr/>
          <p:nvPr/>
        </p:nvSpPr>
        <p:spPr>
          <a:xfrm>
            <a:off x="4801200" y="7035800"/>
            <a:ext cx="1625803" cy="1625600"/>
          </a:xfrm>
          <a:prstGeom prst="roundRect">
            <a:avLst>
              <a:gd name="adj" fmla="val 781313"/>
            </a:avLst>
          </a:prstGeom>
          <a:noFill/>
          <a:ln w="12700">
            <a:solidFill>
              <a:srgbClr val="DE733E"/>
            </a:solidFill>
            <a:prstDash val="solid"/>
          </a:ln>
        </p:spPr>
      </p:sp>
      <p:sp>
        <p:nvSpPr>
          <p:cNvPr id="23" name="Text 16"/>
          <p:cNvSpPr/>
          <p:nvPr/>
        </p:nvSpPr>
        <p:spPr>
          <a:xfrm>
            <a:off x="5194949" y="7327900"/>
            <a:ext cx="838305" cy="1041400"/>
          </a:xfrm>
          <a:prstGeom prst="rect">
            <a:avLst/>
          </a:prstGeom>
          <a:noFill/>
          <a:ln/>
        </p:spPr>
        <p:txBody>
          <a:bodyPr wrap="square" lIns="0" tIns="0" rIns="0" bIns="0" rtlCol="0" anchor="ctr"/>
          <a:lstStyle/>
          <a:p>
            <a:pPr algn="ctr"/>
            <a:r>
              <a:rPr lang="en-US" sz="4800" dirty="0">
                <a:solidFill>
                  <a:srgbClr val="DE733E">
                    <a:alpha val="100000"/>
                  </a:srgbClr>
                </a:solidFill>
                <a:latin typeface="DM Serif Display Regular" pitchFamily="34" charset="0"/>
                <a:ea typeface="DM Serif Display Regular" pitchFamily="34" charset="-122"/>
                <a:cs typeface="DM Serif Display Regular" pitchFamily="34" charset="-120"/>
              </a:rPr>
              <a:t>03</a:t>
            </a:r>
            <a:endParaRPr lang="en-US" sz="4800" dirty="0"/>
          </a:p>
        </p:txBody>
      </p:sp>
      <p:sp>
        <p:nvSpPr>
          <p:cNvPr id="24" name="Shape 17"/>
          <p:cNvSpPr/>
          <p:nvPr/>
        </p:nvSpPr>
        <p:spPr>
          <a:xfrm>
            <a:off x="6630229" y="7073900"/>
            <a:ext cx="5931641" cy="1549400"/>
          </a:xfrm>
          <a:prstGeom prst="rect">
            <a:avLst/>
          </a:prstGeom>
          <a:noFill/>
          <a:ln/>
        </p:spPr>
      </p:sp>
      <p:sp>
        <p:nvSpPr>
          <p:cNvPr id="25" name="Text 18"/>
          <p:cNvSpPr/>
          <p:nvPr/>
        </p:nvSpPr>
        <p:spPr>
          <a:xfrm>
            <a:off x="6630229" y="70739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WONDERS</a:t>
            </a:r>
            <a:endParaRPr lang="en-US" sz="4800" dirty="0"/>
          </a:p>
        </p:txBody>
      </p:sp>
      <p:sp>
        <p:nvSpPr>
          <p:cNvPr id="26" name="Text 19"/>
          <p:cNvSpPr/>
          <p:nvPr/>
        </p:nvSpPr>
        <p:spPr>
          <a:xfrm>
            <a:off x="6630229" y="80137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Wishes Granted</a:t>
            </a:r>
            <a:endParaRPr lang="en-US" sz="3200" dirty="0"/>
          </a:p>
        </p:txBody>
      </p:sp>
      <p:sp>
        <p:nvSpPr>
          <p:cNvPr id="27" name="Shape 20"/>
          <p:cNvSpPr/>
          <p:nvPr/>
        </p:nvSpPr>
        <p:spPr>
          <a:xfrm>
            <a:off x="12269734" y="7035800"/>
            <a:ext cx="7760670" cy="1625600"/>
          </a:xfrm>
          <a:prstGeom prst="rect">
            <a:avLst/>
          </a:prstGeom>
          <a:noFill/>
          <a:ln/>
        </p:spPr>
      </p:sp>
      <p:pic>
        <p:nvPicPr>
          <p:cNvPr id="28" name="Image 5" descr="preencoded.png">    </p:cNvPr>
          <p:cNvPicPr>
            <a:picLocks noChangeAspect="1"/>
          </p:cNvPicPr>
          <p:nvPr/>
        </p:nvPicPr>
        <p:blipFill>
          <a:blip r:embed="rId6"/>
          <a:stretch>
            <a:fillRect/>
          </a:stretch>
        </p:blipFill>
        <p:spPr>
          <a:xfrm>
            <a:off x="12269734" y="7035800"/>
            <a:ext cx="1625803" cy="1625600"/>
          </a:xfrm>
          <a:prstGeom prst="rect">
            <a:avLst/>
          </a:prstGeom>
        </p:spPr>
      </p:pic>
      <p:sp>
        <p:nvSpPr>
          <p:cNvPr id="29" name="Shape 21"/>
          <p:cNvSpPr/>
          <p:nvPr/>
        </p:nvSpPr>
        <p:spPr>
          <a:xfrm>
            <a:off x="12269734" y="7035800"/>
            <a:ext cx="1625803" cy="1625600"/>
          </a:xfrm>
          <a:prstGeom prst="roundRect">
            <a:avLst>
              <a:gd name="adj" fmla="val 781313"/>
            </a:avLst>
          </a:prstGeom>
          <a:noFill/>
          <a:ln w="12700">
            <a:solidFill>
              <a:srgbClr val="DE733E"/>
            </a:solidFill>
            <a:prstDash val="solid"/>
          </a:ln>
        </p:spPr>
      </p:sp>
      <p:sp>
        <p:nvSpPr>
          <p:cNvPr id="30" name="Text 22"/>
          <p:cNvSpPr/>
          <p:nvPr/>
        </p:nvSpPr>
        <p:spPr>
          <a:xfrm>
            <a:off x="12663483" y="7327900"/>
            <a:ext cx="838305" cy="1041400"/>
          </a:xfrm>
          <a:prstGeom prst="rect">
            <a:avLst/>
          </a:prstGeom>
          <a:noFill/>
          <a:ln/>
        </p:spPr>
        <p:txBody>
          <a:bodyPr wrap="square" lIns="0" tIns="0" rIns="0" bIns="0" rtlCol="0" anchor="ctr"/>
          <a:lstStyle/>
          <a:p>
            <a:pPr algn="ctr"/>
            <a:r>
              <a:rPr lang="en-US" sz="4800" dirty="0">
                <a:solidFill>
                  <a:srgbClr val="DE733E">
                    <a:alpha val="100000"/>
                  </a:srgbClr>
                </a:solidFill>
                <a:latin typeface="DM Serif Display Regular" pitchFamily="34" charset="0"/>
                <a:ea typeface="DM Serif Display Regular" pitchFamily="34" charset="-122"/>
                <a:cs typeface="DM Serif Display Regular" pitchFamily="34" charset="-120"/>
              </a:rPr>
              <a:t>04</a:t>
            </a:r>
            <a:endParaRPr lang="en-US" sz="4800" dirty="0"/>
          </a:p>
        </p:txBody>
      </p:sp>
      <p:sp>
        <p:nvSpPr>
          <p:cNvPr id="31" name="Shape 23"/>
          <p:cNvSpPr/>
          <p:nvPr/>
        </p:nvSpPr>
        <p:spPr>
          <a:xfrm>
            <a:off x="14098762" y="7073900"/>
            <a:ext cx="5931641" cy="1549400"/>
          </a:xfrm>
          <a:prstGeom prst="rect">
            <a:avLst/>
          </a:prstGeom>
          <a:noFill/>
          <a:ln/>
        </p:spPr>
      </p:sp>
      <p:sp>
        <p:nvSpPr>
          <p:cNvPr id="32" name="Text 24"/>
          <p:cNvSpPr/>
          <p:nvPr/>
        </p:nvSpPr>
        <p:spPr>
          <a:xfrm>
            <a:off x="14098762" y="70739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MAGIC</a:t>
            </a:r>
            <a:endParaRPr lang="en-US" sz="4800" dirty="0"/>
          </a:p>
        </p:txBody>
      </p:sp>
      <p:sp>
        <p:nvSpPr>
          <p:cNvPr id="33" name="Text 25"/>
          <p:cNvSpPr/>
          <p:nvPr/>
        </p:nvSpPr>
        <p:spPr>
          <a:xfrm>
            <a:off x="14098762" y="80137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34" name="Shape 26"/>
          <p:cNvSpPr/>
          <p:nvPr/>
        </p:nvSpPr>
        <p:spPr>
          <a:xfrm>
            <a:off x="4801200" y="10020300"/>
            <a:ext cx="7760670" cy="1625600"/>
          </a:xfrm>
          <a:prstGeom prst="rect">
            <a:avLst/>
          </a:prstGeom>
          <a:noFill/>
          <a:ln/>
        </p:spPr>
      </p:sp>
      <p:pic>
        <p:nvPicPr>
          <p:cNvPr id="35" name="Image 6" descr="preencoded.png">    </p:cNvPr>
          <p:cNvPicPr>
            <a:picLocks noChangeAspect="1"/>
          </p:cNvPicPr>
          <p:nvPr/>
        </p:nvPicPr>
        <p:blipFill>
          <a:blip r:embed="rId7"/>
          <a:stretch>
            <a:fillRect/>
          </a:stretch>
        </p:blipFill>
        <p:spPr>
          <a:xfrm>
            <a:off x="4801200" y="10020300"/>
            <a:ext cx="1625803" cy="1625600"/>
          </a:xfrm>
          <a:prstGeom prst="rect">
            <a:avLst/>
          </a:prstGeom>
        </p:spPr>
      </p:pic>
      <p:sp>
        <p:nvSpPr>
          <p:cNvPr id="36" name="Shape 27"/>
          <p:cNvSpPr/>
          <p:nvPr/>
        </p:nvSpPr>
        <p:spPr>
          <a:xfrm>
            <a:off x="4801200" y="10020300"/>
            <a:ext cx="1625803" cy="1625600"/>
          </a:xfrm>
          <a:prstGeom prst="roundRect">
            <a:avLst>
              <a:gd name="adj" fmla="val 781313"/>
            </a:avLst>
          </a:prstGeom>
          <a:noFill/>
          <a:ln w="12700">
            <a:solidFill>
              <a:srgbClr val="DE733E"/>
            </a:solidFill>
            <a:prstDash val="solid"/>
          </a:ln>
        </p:spPr>
      </p:sp>
      <p:sp>
        <p:nvSpPr>
          <p:cNvPr id="37" name="Text 28"/>
          <p:cNvSpPr/>
          <p:nvPr/>
        </p:nvSpPr>
        <p:spPr>
          <a:xfrm>
            <a:off x="5194949" y="10312400"/>
            <a:ext cx="838305" cy="1041400"/>
          </a:xfrm>
          <a:prstGeom prst="rect">
            <a:avLst/>
          </a:prstGeom>
          <a:noFill/>
          <a:ln/>
        </p:spPr>
        <p:txBody>
          <a:bodyPr wrap="square" lIns="0" tIns="0" rIns="0" bIns="0" rtlCol="0" anchor="ctr"/>
          <a:lstStyle/>
          <a:p>
            <a:pPr algn="ctr"/>
            <a:r>
              <a:rPr lang="en-US" sz="4800" dirty="0">
                <a:solidFill>
                  <a:srgbClr val="DE733E">
                    <a:alpha val="100000"/>
                  </a:srgbClr>
                </a:solidFill>
                <a:latin typeface="DM Serif Display Regular" pitchFamily="34" charset="0"/>
                <a:ea typeface="DM Serif Display Regular" pitchFamily="34" charset="-122"/>
                <a:cs typeface="DM Serif Display Regular" pitchFamily="34" charset="-120"/>
              </a:rPr>
              <a:t>05</a:t>
            </a:r>
            <a:endParaRPr lang="en-US" sz="4800" dirty="0"/>
          </a:p>
        </p:txBody>
      </p:sp>
      <p:sp>
        <p:nvSpPr>
          <p:cNvPr id="38" name="Shape 29"/>
          <p:cNvSpPr/>
          <p:nvPr/>
        </p:nvSpPr>
        <p:spPr>
          <a:xfrm>
            <a:off x="6630229" y="10058400"/>
            <a:ext cx="5931641" cy="1549400"/>
          </a:xfrm>
          <a:prstGeom prst="rect">
            <a:avLst/>
          </a:prstGeom>
          <a:noFill/>
          <a:ln/>
        </p:spPr>
      </p:sp>
      <p:sp>
        <p:nvSpPr>
          <p:cNvPr id="39" name="Text 30"/>
          <p:cNvSpPr/>
          <p:nvPr/>
        </p:nvSpPr>
        <p:spPr>
          <a:xfrm>
            <a:off x="6630229" y="100584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ADVENTURE</a:t>
            </a:r>
            <a:endParaRPr lang="en-US" sz="4800" dirty="0"/>
          </a:p>
        </p:txBody>
      </p:sp>
      <p:sp>
        <p:nvSpPr>
          <p:cNvPr id="40" name="Text 31"/>
          <p:cNvSpPr/>
          <p:nvPr/>
        </p:nvSpPr>
        <p:spPr>
          <a:xfrm>
            <a:off x="6630229" y="109982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Happily Ever After</a:t>
            </a:r>
            <a:endParaRPr lang="en-US" sz="3200" dirty="0"/>
          </a:p>
        </p:txBody>
      </p:sp>
      <p:sp>
        <p:nvSpPr>
          <p:cNvPr id="41" name="Shape 32"/>
          <p:cNvSpPr/>
          <p:nvPr/>
        </p:nvSpPr>
        <p:spPr>
          <a:xfrm>
            <a:off x="12269734" y="10020300"/>
            <a:ext cx="7760670" cy="1625600"/>
          </a:xfrm>
          <a:prstGeom prst="rect">
            <a:avLst/>
          </a:prstGeom>
          <a:noFill/>
          <a:ln/>
        </p:spPr>
      </p:sp>
      <p:pic>
        <p:nvPicPr>
          <p:cNvPr id="42" name="Image 7" descr="preencoded.png">    </p:cNvPr>
          <p:cNvPicPr>
            <a:picLocks noChangeAspect="1"/>
          </p:cNvPicPr>
          <p:nvPr/>
        </p:nvPicPr>
        <p:blipFill>
          <a:blip r:embed="rId8"/>
          <a:stretch>
            <a:fillRect/>
          </a:stretch>
        </p:blipFill>
        <p:spPr>
          <a:xfrm>
            <a:off x="12269734" y="10020300"/>
            <a:ext cx="1625803" cy="1625600"/>
          </a:xfrm>
          <a:prstGeom prst="rect">
            <a:avLst/>
          </a:prstGeom>
        </p:spPr>
      </p:pic>
      <p:sp>
        <p:nvSpPr>
          <p:cNvPr id="43" name="Shape 33"/>
          <p:cNvSpPr/>
          <p:nvPr/>
        </p:nvSpPr>
        <p:spPr>
          <a:xfrm>
            <a:off x="12269734" y="10020300"/>
            <a:ext cx="1625803" cy="1625600"/>
          </a:xfrm>
          <a:prstGeom prst="roundRect">
            <a:avLst>
              <a:gd name="adj" fmla="val 781313"/>
            </a:avLst>
          </a:prstGeom>
          <a:noFill/>
          <a:ln w="12700">
            <a:solidFill>
              <a:srgbClr val="DE733E"/>
            </a:solidFill>
            <a:prstDash val="solid"/>
          </a:ln>
        </p:spPr>
      </p:sp>
      <p:sp>
        <p:nvSpPr>
          <p:cNvPr id="44" name="Text 34"/>
          <p:cNvSpPr/>
          <p:nvPr/>
        </p:nvSpPr>
        <p:spPr>
          <a:xfrm>
            <a:off x="12663483" y="10312400"/>
            <a:ext cx="838305" cy="1041400"/>
          </a:xfrm>
          <a:prstGeom prst="rect">
            <a:avLst/>
          </a:prstGeom>
          <a:noFill/>
          <a:ln/>
        </p:spPr>
        <p:txBody>
          <a:bodyPr wrap="square" lIns="0" tIns="0" rIns="0" bIns="0" rtlCol="0" anchor="ctr"/>
          <a:lstStyle/>
          <a:p>
            <a:pPr algn="ctr"/>
            <a:r>
              <a:rPr lang="en-US" sz="4800" dirty="0">
                <a:solidFill>
                  <a:srgbClr val="DE733E">
                    <a:alpha val="100000"/>
                  </a:srgbClr>
                </a:solidFill>
                <a:latin typeface="DM Serif Display Regular" pitchFamily="34" charset="0"/>
                <a:ea typeface="DM Serif Display Regular" pitchFamily="34" charset="-122"/>
                <a:cs typeface="DM Serif Display Regular" pitchFamily="34" charset="-120"/>
              </a:rPr>
              <a:t>06</a:t>
            </a:r>
            <a:endParaRPr lang="en-US" sz="4800" dirty="0"/>
          </a:p>
        </p:txBody>
      </p:sp>
      <p:sp>
        <p:nvSpPr>
          <p:cNvPr id="45" name="Shape 35"/>
          <p:cNvSpPr/>
          <p:nvPr/>
        </p:nvSpPr>
        <p:spPr>
          <a:xfrm>
            <a:off x="14098762" y="10058400"/>
            <a:ext cx="5931641" cy="1549400"/>
          </a:xfrm>
          <a:prstGeom prst="rect">
            <a:avLst/>
          </a:prstGeom>
          <a:noFill/>
          <a:ln/>
        </p:spPr>
      </p:sp>
      <p:sp>
        <p:nvSpPr>
          <p:cNvPr id="46" name="Text 36"/>
          <p:cNvSpPr/>
          <p:nvPr/>
        </p:nvSpPr>
        <p:spPr>
          <a:xfrm>
            <a:off x="14098762" y="100584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CONCLUSION</a:t>
            </a:r>
            <a:endParaRPr lang="en-US" sz="4800" dirty="0"/>
          </a:p>
        </p:txBody>
      </p:sp>
      <p:sp>
        <p:nvSpPr>
          <p:cNvPr id="47" name="Text 37"/>
          <p:cNvSpPr/>
          <p:nvPr/>
        </p:nvSpPr>
        <p:spPr>
          <a:xfrm>
            <a:off x="14098762" y="109982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Embrace the Fantasy</a:t>
            </a:r>
            <a:endParaRPr lang="en-US" sz="3200" dirty="0"/>
          </a:p>
        </p:txBody>
      </p:sp>
      <p:pic>
        <p:nvPicPr>
          <p:cNvPr id="48" name="Image 8" descr="preencoded.png">    </p:cNvPr>
          <p:cNvPicPr>
            <a:picLocks noChangeAspect="1"/>
          </p:cNvPicPr>
          <p:nvPr/>
        </p:nvPicPr>
        <p:blipFill>
          <a:blip r:embed="rId9"/>
          <a:stretch>
            <a:fillRect/>
          </a:stretch>
        </p:blipFill>
        <p:spPr>
          <a:xfrm>
            <a:off x="19128591" y="8121414"/>
            <a:ext cx="4753566" cy="4711192"/>
          </a:xfrm>
          <a:prstGeom prst="rect">
            <a:avLst/>
          </a:prstGeom>
        </p:spPr>
      </p:pic>
      <p:pic>
        <p:nvPicPr>
          <p:cNvPr id="49" name="Image 9" descr="preencoded.png">    </p:cNvPr>
          <p:cNvPicPr>
            <a:picLocks noChangeAspect="1"/>
          </p:cNvPicPr>
          <p:nvPr/>
        </p:nvPicPr>
        <p:blipFill>
          <a:blip r:embed="rId10"/>
          <a:stretch>
            <a:fillRect/>
          </a:stretch>
        </p:blipFill>
        <p:spPr>
          <a:xfrm>
            <a:off x="406451" y="1295400"/>
            <a:ext cx="3672027" cy="3429000"/>
          </a:xfrm>
          <a:prstGeom prst="rect">
            <a:avLst/>
          </a:prstGeom>
        </p:spPr>
      </p:pic>
      <p:pic>
        <p:nvPicPr>
          <p:cNvPr id="50" name="Image 10" descr="preencoded.png">    </p:cNvPr>
          <p:cNvPicPr>
            <a:picLocks noChangeAspect="1"/>
          </p:cNvPicPr>
          <p:nvPr/>
        </p:nvPicPr>
        <p:blipFill>
          <a:blip r:embed="rId11"/>
          <a:stretch>
            <a:fillRect/>
          </a:stretch>
        </p:blipFill>
        <p:spPr>
          <a:xfrm>
            <a:off x="20195524" y="2425700"/>
            <a:ext cx="3589975" cy="3780417"/>
          </a:xfrm>
          <a:prstGeom prst="rect">
            <a:avLst/>
          </a:prstGeom>
        </p:spPr>
      </p:pic>
      <p:pic>
        <p:nvPicPr>
          <p:cNvPr id="51" name="Image 11" descr="preencoded.png">    </p:cNvPr>
          <p:cNvPicPr>
            <a:picLocks noChangeAspect="1"/>
          </p:cNvPicPr>
          <p:nvPr/>
        </p:nvPicPr>
        <p:blipFill>
          <a:blip r:embed="rId12"/>
          <a:stretch>
            <a:fillRect/>
          </a:stretch>
        </p:blipFill>
        <p:spPr>
          <a:xfrm>
            <a:off x="736692" y="6604000"/>
            <a:ext cx="3688658" cy="62592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6579422" y="5067300"/>
            <a:ext cx="11228203" cy="3746500"/>
          </a:xfrm>
          <a:prstGeom prst="rect">
            <a:avLst/>
          </a:prstGeom>
          <a:noFill/>
          <a:ln/>
        </p:spPr>
      </p:sp>
      <p:sp>
        <p:nvSpPr>
          <p:cNvPr id="6" name="Text 2"/>
          <p:cNvSpPr/>
          <p:nvPr/>
        </p:nvSpPr>
        <p:spPr>
          <a:xfrm>
            <a:off x="6308455" y="5067300"/>
            <a:ext cx="11770138" cy="2764367"/>
          </a:xfrm>
          <a:prstGeom prst="rect">
            <a:avLst/>
          </a:prstGeom>
          <a:noFill/>
          <a:ln/>
        </p:spPr>
        <p:txBody>
          <a:bodyPr wrap="square" lIns="0" tIns="0" rIns="0" bIns="0" rtlCol="0" anchor="t"/>
          <a:lstStyle/>
          <a:p>
            <a:pPr algn="ctr"/>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INTRODUCTION</a:t>
            </a:r>
            <a:endParaRPr lang="en-US" sz="12800" dirty="0"/>
          </a:p>
        </p:txBody>
      </p:sp>
      <p:sp>
        <p:nvSpPr>
          <p:cNvPr id="7" name="Text 3"/>
          <p:cNvSpPr/>
          <p:nvPr/>
        </p:nvSpPr>
        <p:spPr>
          <a:xfrm>
            <a:off x="6511681" y="7594600"/>
            <a:ext cx="11363687"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Fantasy Realm: Uncovering the Secrets of the Imagination and the Magic that Lies Within</a:t>
            </a:r>
            <a:endParaRPr lang="en-US" sz="3200" dirty="0"/>
          </a:p>
        </p:txBody>
      </p:sp>
      <p:pic>
        <p:nvPicPr>
          <p:cNvPr id="8" name="Image 2" descr="preencoded.png">    </p:cNvPr>
          <p:cNvPicPr>
            <a:picLocks noChangeAspect="1"/>
          </p:cNvPicPr>
          <p:nvPr/>
        </p:nvPicPr>
        <p:blipFill>
          <a:blip r:embed="rId3"/>
          <a:stretch>
            <a:fillRect/>
          </a:stretch>
        </p:blipFill>
        <p:spPr>
          <a:xfrm>
            <a:off x="1790924" y="914400"/>
            <a:ext cx="3989883" cy="4076700"/>
          </a:xfrm>
          <a:prstGeom prst="rect">
            <a:avLst/>
          </a:prstGeom>
        </p:spPr>
      </p:pic>
      <p:pic>
        <p:nvPicPr>
          <p:cNvPr id="9" name="Image 3" descr="preencoded.png">    </p:cNvPr>
          <p:cNvPicPr>
            <a:picLocks noChangeAspect="1"/>
          </p:cNvPicPr>
          <p:nvPr/>
        </p:nvPicPr>
        <p:blipFill>
          <a:blip r:embed="rId4"/>
          <a:stretch>
            <a:fillRect/>
          </a:stretch>
        </p:blipFill>
        <p:spPr>
          <a:xfrm>
            <a:off x="11850581" y="2413000"/>
            <a:ext cx="1486371" cy="2579334"/>
          </a:xfrm>
          <a:prstGeom prst="rect">
            <a:avLst/>
          </a:prstGeom>
        </p:spPr>
      </p:pic>
      <p:pic>
        <p:nvPicPr>
          <p:cNvPr id="10" name="Image 4" descr="preencoded.png">    </p:cNvPr>
          <p:cNvPicPr>
            <a:picLocks noChangeAspect="1"/>
          </p:cNvPicPr>
          <p:nvPr/>
        </p:nvPicPr>
        <p:blipFill>
          <a:blip r:embed="rId5"/>
          <a:stretch>
            <a:fillRect/>
          </a:stretch>
        </p:blipFill>
        <p:spPr>
          <a:xfrm>
            <a:off x="19865283" y="2260600"/>
            <a:ext cx="1056027" cy="1331075"/>
          </a:xfrm>
          <a:prstGeom prst="rect">
            <a:avLst/>
          </a:prstGeom>
        </p:spPr>
      </p:pic>
      <p:pic>
        <p:nvPicPr>
          <p:cNvPr id="11" name="Image 5" descr="preencoded.png">    </p:cNvPr>
          <p:cNvPicPr>
            <a:picLocks noChangeAspect="1"/>
          </p:cNvPicPr>
          <p:nvPr/>
        </p:nvPicPr>
        <p:blipFill>
          <a:blip r:embed="rId6"/>
          <a:stretch>
            <a:fillRect/>
          </a:stretch>
        </p:blipFill>
        <p:spPr>
          <a:xfrm>
            <a:off x="800200" y="10033000"/>
            <a:ext cx="4636079" cy="3019065"/>
          </a:xfrm>
          <a:prstGeom prst="rect">
            <a:avLst/>
          </a:prstGeom>
        </p:spPr>
      </p:pic>
      <p:pic>
        <p:nvPicPr>
          <p:cNvPr id="12" name="Image 6" descr="preencoded.png">    </p:cNvPr>
          <p:cNvPicPr>
            <a:picLocks noChangeAspect="1"/>
          </p:cNvPicPr>
          <p:nvPr/>
        </p:nvPicPr>
        <p:blipFill>
          <a:blip r:embed="rId7"/>
          <a:stretch>
            <a:fillRect/>
          </a:stretch>
        </p:blipFill>
        <p:spPr>
          <a:xfrm>
            <a:off x="17375772" y="9461500"/>
            <a:ext cx="5446193" cy="36524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4255032" y="2743200"/>
            <a:ext cx="17231820"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THE REALM OF THE EXTRAORDINARY</a:t>
            </a:r>
            <a:endParaRPr lang="en-US" sz="8000" dirty="0"/>
          </a:p>
        </p:txBody>
      </p:sp>
      <p:sp>
        <p:nvSpPr>
          <p:cNvPr id="6" name="Text 2"/>
          <p:cNvSpPr/>
          <p:nvPr/>
        </p:nvSpPr>
        <p:spPr>
          <a:xfrm>
            <a:off x="4255032"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7" name="Text 3"/>
          <p:cNvSpPr/>
          <p:nvPr/>
        </p:nvSpPr>
        <p:spPr>
          <a:xfrm>
            <a:off x="13997149"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pic>
        <p:nvPicPr>
          <p:cNvPr id="8" name="Image 2" descr="preencoded.png">    </p:cNvPr>
          <p:cNvPicPr>
            <a:picLocks noChangeAspect="1"/>
          </p:cNvPicPr>
          <p:nvPr/>
        </p:nvPicPr>
        <p:blipFill>
          <a:blip r:embed="rId3"/>
          <a:stretch>
            <a:fillRect/>
          </a:stretch>
        </p:blipFill>
        <p:spPr>
          <a:xfrm>
            <a:off x="0" y="3441700"/>
            <a:ext cx="3775311" cy="92602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266733" y="660400"/>
            <a:ext cx="11685461" cy="12471400"/>
          </a:xfrm>
          <a:prstGeom prst="rect">
            <a:avLst/>
          </a:prstGeom>
        </p:spPr>
      </p:pic>
      <p:sp>
        <p:nvSpPr>
          <p:cNvPr id="6" name="Shape 1"/>
          <p:cNvSpPr/>
          <p:nvPr/>
        </p:nvSpPr>
        <p:spPr>
          <a:xfrm>
            <a:off x="13057232" y="2705100"/>
            <a:ext cx="9907238" cy="3479800"/>
          </a:xfrm>
          <a:prstGeom prst="rect">
            <a:avLst/>
          </a:prstGeom>
          <a:noFill/>
          <a:ln/>
        </p:spPr>
      </p:sp>
      <p:pic>
        <p:nvPicPr>
          <p:cNvPr id="7" name="Image 3" descr="preencoded.png">    </p:cNvPr>
          <p:cNvPicPr>
            <a:picLocks noChangeAspect="1"/>
          </p:cNvPicPr>
          <p:nvPr/>
        </p:nvPicPr>
        <p:blipFill>
          <a:blip r:embed="rId4"/>
          <a:stretch>
            <a:fillRect/>
          </a:stretch>
        </p:blipFill>
        <p:spPr>
          <a:xfrm>
            <a:off x="13057232" y="3726910"/>
            <a:ext cx="1625803" cy="1436173"/>
          </a:xfrm>
          <a:prstGeom prst="rect">
            <a:avLst/>
          </a:prstGeom>
        </p:spPr>
      </p:pic>
      <p:sp>
        <p:nvSpPr>
          <p:cNvPr id="8" name="Shape 2"/>
          <p:cNvSpPr/>
          <p:nvPr/>
        </p:nvSpPr>
        <p:spPr>
          <a:xfrm>
            <a:off x="15089486" y="2705100"/>
            <a:ext cx="7874984" cy="3479800"/>
          </a:xfrm>
          <a:prstGeom prst="rect">
            <a:avLst/>
          </a:prstGeom>
          <a:noFill/>
          <a:ln/>
        </p:spPr>
      </p:sp>
      <p:sp>
        <p:nvSpPr>
          <p:cNvPr id="9" name="Text 3"/>
          <p:cNvSpPr/>
          <p:nvPr/>
        </p:nvSpPr>
        <p:spPr>
          <a:xfrm>
            <a:off x="15089486" y="2705100"/>
            <a:ext cx="8078210"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UNICORN SIGHTINGS</a:t>
            </a:r>
            <a:endParaRPr lang="en-US" sz="4800" dirty="0"/>
          </a:p>
        </p:txBody>
      </p:sp>
      <p:sp>
        <p:nvSpPr>
          <p:cNvPr id="10" name="Text 4"/>
          <p:cNvSpPr/>
          <p:nvPr/>
        </p:nvSpPr>
        <p:spPr>
          <a:xfrm>
            <a:off x="15089486" y="37465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1" name="Shape 5"/>
          <p:cNvSpPr/>
          <p:nvPr/>
        </p:nvSpPr>
        <p:spPr>
          <a:xfrm>
            <a:off x="13057232" y="6858000"/>
            <a:ext cx="9907238" cy="3479800"/>
          </a:xfrm>
          <a:prstGeom prst="rect">
            <a:avLst/>
          </a:prstGeom>
          <a:noFill/>
          <a:ln/>
        </p:spPr>
      </p:sp>
      <p:pic>
        <p:nvPicPr>
          <p:cNvPr id="12" name="Image 4" descr="preencoded.png">    </p:cNvPr>
          <p:cNvPicPr>
            <a:picLocks noChangeAspect="1"/>
          </p:cNvPicPr>
          <p:nvPr/>
        </p:nvPicPr>
        <p:blipFill>
          <a:blip r:embed="rId5"/>
          <a:stretch>
            <a:fillRect/>
          </a:stretch>
        </p:blipFill>
        <p:spPr>
          <a:xfrm>
            <a:off x="13057232" y="7773814"/>
            <a:ext cx="1625803" cy="1648178"/>
          </a:xfrm>
          <a:prstGeom prst="rect">
            <a:avLst/>
          </a:prstGeom>
        </p:spPr>
      </p:pic>
      <p:sp>
        <p:nvSpPr>
          <p:cNvPr id="13" name="Shape 6"/>
          <p:cNvSpPr/>
          <p:nvPr/>
        </p:nvSpPr>
        <p:spPr>
          <a:xfrm>
            <a:off x="15089486" y="6858000"/>
            <a:ext cx="7874984" cy="3479800"/>
          </a:xfrm>
          <a:prstGeom prst="rect">
            <a:avLst/>
          </a:prstGeom>
          <a:noFill/>
          <a:ln/>
        </p:spPr>
      </p:sp>
      <p:sp>
        <p:nvSpPr>
          <p:cNvPr id="14" name="Text 7"/>
          <p:cNvSpPr/>
          <p:nvPr/>
        </p:nvSpPr>
        <p:spPr>
          <a:xfrm>
            <a:off x="15089486" y="6858000"/>
            <a:ext cx="8078210"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DRAGON TAMING</a:t>
            </a:r>
            <a:endParaRPr lang="en-US" sz="4800" dirty="0"/>
          </a:p>
        </p:txBody>
      </p:sp>
      <p:sp>
        <p:nvSpPr>
          <p:cNvPr id="15" name="Text 8"/>
          <p:cNvSpPr/>
          <p:nvPr/>
        </p:nvSpPr>
        <p:spPr>
          <a:xfrm>
            <a:off x="15089486" y="78994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pic>
        <p:nvPicPr>
          <p:cNvPr id="16" name="Image 5" descr="preencoded.png">    </p:cNvPr>
          <p:cNvPicPr>
            <a:picLocks noChangeAspect="1"/>
          </p:cNvPicPr>
          <p:nvPr/>
        </p:nvPicPr>
        <p:blipFill>
          <a:blip r:embed="rId6"/>
          <a:stretch>
            <a:fillRect/>
          </a:stretch>
        </p:blipFill>
        <p:spPr>
          <a:xfrm>
            <a:off x="20560934" y="0"/>
            <a:ext cx="3479646" cy="2939107"/>
          </a:xfrm>
          <a:prstGeom prst="rect">
            <a:avLst/>
          </a:prstGeom>
        </p:spPr>
      </p:pic>
      <p:pic>
        <p:nvPicPr>
          <p:cNvPr id="17" name="Image 6" descr="preencoded.png">    </p:cNvPr>
          <p:cNvPicPr>
            <a:picLocks noChangeAspect="1"/>
          </p:cNvPicPr>
          <p:nvPr/>
        </p:nvPicPr>
        <p:blipFill>
          <a:blip r:embed="rId7"/>
          <a:stretch>
            <a:fillRect/>
          </a:stretch>
        </p:blipFill>
        <p:spPr>
          <a:xfrm>
            <a:off x="13057232" y="10820400"/>
            <a:ext cx="1218062" cy="22930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3543743" y="2286000"/>
            <a:ext cx="8129016" cy="9690100"/>
          </a:xfrm>
          <a:prstGeom prst="rect">
            <a:avLst/>
          </a:prstGeom>
          <a:noFill/>
          <a:ln/>
        </p:spPr>
      </p:sp>
      <p:sp>
        <p:nvSpPr>
          <p:cNvPr id="6" name="Shape 2"/>
          <p:cNvSpPr/>
          <p:nvPr/>
        </p:nvSpPr>
        <p:spPr>
          <a:xfrm>
            <a:off x="3543743" y="2286000"/>
            <a:ext cx="5614102" cy="838200"/>
          </a:xfrm>
          <a:prstGeom prst="rect">
            <a:avLst/>
          </a:prstGeom>
          <a:noFill/>
          <a:ln/>
        </p:spPr>
      </p:sp>
      <p:sp>
        <p:nvSpPr>
          <p:cNvPr id="7" name="Text 3"/>
          <p:cNvSpPr/>
          <p:nvPr/>
        </p:nvSpPr>
        <p:spPr>
          <a:xfrm>
            <a:off x="3543743" y="2286000"/>
            <a:ext cx="581732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UNICORN SIGHTINGS</a:t>
            </a:r>
            <a:endParaRPr lang="en-US" sz="4800" dirty="0"/>
          </a:p>
        </p:txBody>
      </p:sp>
      <p:sp>
        <p:nvSpPr>
          <p:cNvPr id="8" name="Shape 4"/>
          <p:cNvSpPr/>
          <p:nvPr/>
        </p:nvSpPr>
        <p:spPr>
          <a:xfrm>
            <a:off x="3543743" y="3733800"/>
            <a:ext cx="8129016" cy="1828800"/>
          </a:xfrm>
          <a:prstGeom prst="rect">
            <a:avLst/>
          </a:prstGeom>
          <a:noFill/>
          <a:ln/>
        </p:spPr>
      </p:sp>
      <p:sp>
        <p:nvSpPr>
          <p:cNvPr id="9" name="Text 5"/>
          <p:cNvSpPr/>
          <p:nvPr/>
        </p:nvSpPr>
        <p:spPr>
          <a:xfrm>
            <a:off x="3543743" y="3733800"/>
            <a:ext cx="826450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pic>
        <p:nvPicPr>
          <p:cNvPr id="10" name="Image 2" descr="preencoded.png">    </p:cNvPr>
          <p:cNvPicPr>
            <a:picLocks noChangeAspect="1"/>
          </p:cNvPicPr>
          <p:nvPr/>
        </p:nvPicPr>
        <p:blipFill>
          <a:blip r:embed="rId3"/>
          <a:stretch>
            <a:fillRect/>
          </a:stretch>
        </p:blipFill>
        <p:spPr>
          <a:xfrm>
            <a:off x="3543743" y="6172200"/>
            <a:ext cx="8129016" cy="5803900"/>
          </a:xfrm>
          <a:prstGeom prst="rect">
            <a:avLst/>
          </a:prstGeom>
        </p:spPr>
      </p:pic>
      <p:sp>
        <p:nvSpPr>
          <p:cNvPr id="11" name="Shape 6"/>
          <p:cNvSpPr/>
          <p:nvPr/>
        </p:nvSpPr>
        <p:spPr>
          <a:xfrm>
            <a:off x="12663483" y="2286000"/>
            <a:ext cx="8129016" cy="9690100"/>
          </a:xfrm>
          <a:prstGeom prst="rect">
            <a:avLst/>
          </a:prstGeom>
          <a:noFill/>
          <a:ln/>
        </p:spPr>
      </p:sp>
      <p:sp>
        <p:nvSpPr>
          <p:cNvPr id="12" name="Shape 7"/>
          <p:cNvSpPr/>
          <p:nvPr/>
        </p:nvSpPr>
        <p:spPr>
          <a:xfrm>
            <a:off x="12663483" y="2286000"/>
            <a:ext cx="4661483" cy="838200"/>
          </a:xfrm>
          <a:prstGeom prst="rect">
            <a:avLst/>
          </a:prstGeom>
          <a:noFill/>
          <a:ln/>
        </p:spPr>
      </p:sp>
      <p:sp>
        <p:nvSpPr>
          <p:cNvPr id="13" name="Text 8"/>
          <p:cNvSpPr/>
          <p:nvPr/>
        </p:nvSpPr>
        <p:spPr>
          <a:xfrm>
            <a:off x="12663483" y="2286000"/>
            <a:ext cx="4864708"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DRAGON TAMING</a:t>
            </a:r>
            <a:endParaRPr lang="en-US" sz="4800" dirty="0"/>
          </a:p>
        </p:txBody>
      </p:sp>
      <p:sp>
        <p:nvSpPr>
          <p:cNvPr id="14" name="Shape 9"/>
          <p:cNvSpPr/>
          <p:nvPr/>
        </p:nvSpPr>
        <p:spPr>
          <a:xfrm>
            <a:off x="12663483" y="3733800"/>
            <a:ext cx="8129016" cy="1828800"/>
          </a:xfrm>
          <a:prstGeom prst="rect">
            <a:avLst/>
          </a:prstGeom>
          <a:noFill/>
          <a:ln/>
        </p:spPr>
      </p:sp>
      <p:sp>
        <p:nvSpPr>
          <p:cNvPr id="15" name="Text 10"/>
          <p:cNvSpPr/>
          <p:nvPr/>
        </p:nvSpPr>
        <p:spPr>
          <a:xfrm>
            <a:off x="12663483" y="3733800"/>
            <a:ext cx="826450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16" name="Image 3" descr="preencoded.png">    </p:cNvPr>
          <p:cNvPicPr>
            <a:picLocks noChangeAspect="1"/>
          </p:cNvPicPr>
          <p:nvPr/>
        </p:nvPicPr>
        <p:blipFill>
          <a:blip r:embed="rId4"/>
          <a:stretch>
            <a:fillRect/>
          </a:stretch>
        </p:blipFill>
        <p:spPr>
          <a:xfrm>
            <a:off x="12663483" y="6172200"/>
            <a:ext cx="8129016" cy="5803900"/>
          </a:xfrm>
          <a:prstGeom prst="rect">
            <a:avLst/>
          </a:prstGeom>
        </p:spPr>
      </p:pic>
      <p:pic>
        <p:nvPicPr>
          <p:cNvPr id="17" name="Image 4" descr="preencoded.png">    </p:cNvPr>
          <p:cNvPicPr>
            <a:picLocks noChangeAspect="1"/>
          </p:cNvPicPr>
          <p:nvPr/>
        </p:nvPicPr>
        <p:blipFill>
          <a:blip r:embed="rId5"/>
          <a:stretch>
            <a:fillRect/>
          </a:stretch>
        </p:blipFill>
        <p:spPr>
          <a:xfrm>
            <a:off x="21097337" y="11442700"/>
            <a:ext cx="1256645" cy="1569579"/>
          </a:xfrm>
          <a:prstGeom prst="rect">
            <a:avLst/>
          </a:prstGeom>
        </p:spPr>
      </p:pic>
      <p:pic>
        <p:nvPicPr>
          <p:cNvPr id="18" name="Image 5" descr="preencoded.png">    </p:cNvPr>
          <p:cNvPicPr>
            <a:picLocks noChangeAspect="1"/>
          </p:cNvPicPr>
          <p:nvPr/>
        </p:nvPicPr>
        <p:blipFill>
          <a:blip r:embed="rId6"/>
          <a:stretch>
            <a:fillRect/>
          </a:stretch>
        </p:blipFill>
        <p:spPr>
          <a:xfrm>
            <a:off x="20894111" y="622300"/>
            <a:ext cx="3340818" cy="3337247"/>
          </a:xfrm>
          <a:prstGeom prst="rect">
            <a:avLst/>
          </a:prstGeom>
        </p:spPr>
      </p:pic>
      <p:pic>
        <p:nvPicPr>
          <p:cNvPr id="19" name="Image 6" descr="preencoded.png">    </p:cNvPr>
          <p:cNvPicPr>
            <a:picLocks noChangeAspect="1"/>
          </p:cNvPicPr>
          <p:nvPr/>
        </p:nvPicPr>
        <p:blipFill>
          <a:blip r:embed="rId7"/>
          <a:stretch>
            <a:fillRect/>
          </a:stretch>
        </p:blipFill>
        <p:spPr>
          <a:xfrm>
            <a:off x="228629" y="10185400"/>
            <a:ext cx="3515428" cy="3530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939917" y="1142851"/>
            <a:ext cx="6271536" cy="4793642"/>
          </a:xfrm>
          <a:prstGeom prst="rect">
            <a:avLst/>
          </a:prstGeom>
        </p:spPr>
      </p:pic>
      <p:sp>
        <p:nvSpPr>
          <p:cNvPr id="6" name="Shape 1"/>
          <p:cNvSpPr/>
          <p:nvPr/>
        </p:nvSpPr>
        <p:spPr>
          <a:xfrm>
            <a:off x="5842730" y="4229100"/>
            <a:ext cx="13603400" cy="5956300"/>
          </a:xfrm>
          <a:prstGeom prst="rect">
            <a:avLst/>
          </a:prstGeom>
          <a:noFill/>
          <a:ln/>
        </p:spPr>
      </p:sp>
      <p:sp>
        <p:nvSpPr>
          <p:cNvPr id="7" name="Text 2"/>
          <p:cNvSpPr/>
          <p:nvPr/>
        </p:nvSpPr>
        <p:spPr>
          <a:xfrm>
            <a:off x="5842730" y="4229100"/>
            <a:ext cx="13806626" cy="5232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8" name="Text 3"/>
          <p:cNvSpPr/>
          <p:nvPr/>
        </p:nvSpPr>
        <p:spPr>
          <a:xfrm>
            <a:off x="15165695" y="9563100"/>
            <a:ext cx="4432854"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THE DREAM WEAVER</a:t>
            </a:r>
            <a:endParaRPr lang="en-US" sz="3600" dirty="0"/>
          </a:p>
        </p:txBody>
      </p:sp>
      <p:pic>
        <p:nvPicPr>
          <p:cNvPr id="9" name="Image 3" descr="preencoded.png">    </p:cNvPr>
          <p:cNvPicPr>
            <a:picLocks noChangeAspect="1"/>
          </p:cNvPicPr>
          <p:nvPr/>
        </p:nvPicPr>
        <p:blipFill>
          <a:blip r:embed="rId4"/>
          <a:stretch>
            <a:fillRect/>
          </a:stretch>
        </p:blipFill>
        <p:spPr>
          <a:xfrm>
            <a:off x="20525765" y="3425589"/>
            <a:ext cx="2185796" cy="1660215"/>
          </a:xfrm>
          <a:prstGeom prst="rect">
            <a:avLst/>
          </a:prstGeom>
        </p:spPr>
      </p:pic>
      <p:pic>
        <p:nvPicPr>
          <p:cNvPr id="10" name="Image 4" descr="preencoded.png">    </p:cNvPr>
          <p:cNvPicPr>
            <a:picLocks noChangeAspect="1"/>
          </p:cNvPicPr>
          <p:nvPr/>
        </p:nvPicPr>
        <p:blipFill>
          <a:blip r:embed="rId5"/>
          <a:stretch>
            <a:fillRect/>
          </a:stretch>
        </p:blipFill>
        <p:spPr>
          <a:xfrm>
            <a:off x="21579997" y="698500"/>
            <a:ext cx="1929987" cy="1881200"/>
          </a:xfrm>
          <a:prstGeom prst="rect">
            <a:avLst/>
          </a:prstGeom>
        </p:spPr>
      </p:pic>
      <p:pic>
        <p:nvPicPr>
          <p:cNvPr id="11" name="Image 5" descr="preencoded.png">    </p:cNvPr>
          <p:cNvPicPr>
            <a:picLocks noChangeAspect="1"/>
          </p:cNvPicPr>
          <p:nvPr/>
        </p:nvPicPr>
        <p:blipFill>
          <a:blip r:embed="rId6"/>
          <a:stretch>
            <a:fillRect/>
          </a:stretch>
        </p:blipFill>
        <p:spPr>
          <a:xfrm>
            <a:off x="1092337" y="9237836"/>
            <a:ext cx="3226203" cy="33685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8541563" y="1870782"/>
            <a:ext cx="7196206" cy="3247194"/>
          </a:xfrm>
          <a:prstGeom prst="rect">
            <a:avLst/>
          </a:prstGeom>
        </p:spPr>
      </p:pic>
      <p:pic>
        <p:nvPicPr>
          <p:cNvPr id="6" name="Image 3" descr="preencoded.png">    </p:cNvPr>
          <p:cNvPicPr>
            <a:picLocks noChangeAspect="1"/>
          </p:cNvPicPr>
          <p:nvPr/>
        </p:nvPicPr>
        <p:blipFill>
          <a:blip r:embed="rId4"/>
          <a:stretch>
            <a:fillRect/>
          </a:stretch>
        </p:blipFill>
        <p:spPr>
          <a:xfrm>
            <a:off x="8396850" y="5635067"/>
            <a:ext cx="7139626" cy="7445053"/>
          </a:xfrm>
          <a:prstGeom prst="rect">
            <a:avLst/>
          </a:prstGeom>
        </p:spPr>
      </p:pic>
      <p:sp>
        <p:nvSpPr>
          <p:cNvPr id="7" name="Shape 1"/>
          <p:cNvSpPr/>
          <p:nvPr/>
        </p:nvSpPr>
        <p:spPr>
          <a:xfrm>
            <a:off x="3086486" y="1866900"/>
            <a:ext cx="4369346" cy="5257800"/>
          </a:xfrm>
          <a:prstGeom prst="rect">
            <a:avLst/>
          </a:prstGeom>
          <a:noFill/>
          <a:ln/>
        </p:spPr>
      </p:sp>
      <p:sp>
        <p:nvSpPr>
          <p:cNvPr id="8" name="Text 2"/>
          <p:cNvSpPr/>
          <p:nvPr/>
        </p:nvSpPr>
        <p:spPr>
          <a:xfrm>
            <a:off x="3086486" y="1866900"/>
            <a:ext cx="4572572" cy="27178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DRAGON TAMING TECHNIQUE</a:t>
            </a:r>
            <a:endParaRPr lang="en-US" sz="4800" dirty="0"/>
          </a:p>
        </p:txBody>
      </p:sp>
      <p:sp>
        <p:nvSpPr>
          <p:cNvPr id="9" name="Text 3"/>
          <p:cNvSpPr/>
          <p:nvPr/>
        </p:nvSpPr>
        <p:spPr>
          <a:xfrm>
            <a:off x="3086486" y="46863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10" name="Shape 4"/>
          <p:cNvSpPr/>
          <p:nvPr/>
        </p:nvSpPr>
        <p:spPr>
          <a:xfrm>
            <a:off x="16931216" y="6527800"/>
            <a:ext cx="4369346" cy="5257800"/>
          </a:xfrm>
          <a:prstGeom prst="rect">
            <a:avLst/>
          </a:prstGeom>
          <a:noFill/>
          <a:ln/>
        </p:spPr>
      </p:sp>
      <p:sp>
        <p:nvSpPr>
          <p:cNvPr id="11" name="Text 5"/>
          <p:cNvSpPr/>
          <p:nvPr/>
        </p:nvSpPr>
        <p:spPr>
          <a:xfrm>
            <a:off x="16931216" y="6527800"/>
            <a:ext cx="4572572" cy="27178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THE ART OF UNICORN SIGHTING</a:t>
            </a:r>
            <a:endParaRPr lang="en-US" sz="4800" dirty="0"/>
          </a:p>
        </p:txBody>
      </p:sp>
      <p:sp>
        <p:nvSpPr>
          <p:cNvPr id="12" name="Text 6"/>
          <p:cNvSpPr/>
          <p:nvPr/>
        </p:nvSpPr>
        <p:spPr>
          <a:xfrm>
            <a:off x="16931216" y="93472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2023-05-15T01:49:33Z</dcterms:created>
  <dcterms:modified xsi:type="dcterms:W3CDTF">2023-05-15T01:49:33Z</dcterms:modified>
</cp:coreProperties>
</file>