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1" r:id="rId5"/>
    <p:sldId id="303" r:id="rId6"/>
    <p:sldId id="302" r:id="rId7"/>
    <p:sldId id="30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1/27/2026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1/27/2026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Xuân </a:t>
            </a:r>
            <a:r>
              <a:rPr lang="en-US" sz="6000" b="1" dirty="0" err="1">
                <a:solidFill>
                  <a:srgbClr val="FF0000"/>
                </a:solidFill>
                <a:latin typeface="Arial" panose="020B0604020202020204" pitchFamily="34" charset="0"/>
                <a:cs typeface="Arial" panose="020B0604020202020204" pitchFamily="34" charset="0"/>
              </a:rPr>
              <a:t>hồng</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vừa</a:t>
            </a:r>
            <a:r>
              <a:rPr lang="en-US" sz="6000" b="1" dirty="0">
                <a:solidFill>
                  <a:srgbClr val="FF0000"/>
                </a:solidFill>
                <a:latin typeface="Arial" panose="020B0604020202020204" pitchFamily="34" charset="0"/>
                <a:cs typeface="Arial" panose="020B0604020202020204" pitchFamily="34" charset="0"/>
              </a:rPr>
              <a:t> sang</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Xuân hồng vừa sang hoa lá tươi nảy mầm.Chim rừng tung bay trong gió mai nồng ấm. Nắng chiếu ánh quang xua bóng đêm đông tàn. Con ca hát mừng tạ ơn Chúa cao sang.</a:t>
            </a:r>
            <a:endParaRPr lang="vi-VN" sz="55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9BBB1-2861-0C92-8461-3CBE691D1A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805E0F-426D-82CE-00AF-93E45AC3FC1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850F82E-69A1-2092-7DBD-47C4FB4607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9709C95-12F2-2F9F-5956-D159ABBD52D9}"/>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Chúa đến chúc phúc trên trần gian, cho tim con say men hương tình xuân thơm nồng ôi bàn tay ân thánh. Với khúc kính mến con hòa ca, xin dâng lên tôn nhan muôn lời kinh, nguyện đời con được luôn vững tin.</a:t>
            </a:r>
            <a:endParaRPr lang="vi-VN" sz="5500" b="1" dirty="0"/>
          </a:p>
        </p:txBody>
      </p:sp>
    </p:spTree>
    <p:extLst>
      <p:ext uri="{BB962C8B-B14F-4D97-AF65-F5344CB8AC3E}">
        <p14:creationId xmlns:p14="http://schemas.microsoft.com/office/powerpoint/2010/main" val="2028410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D8B7E-D5CC-3060-666A-B1C8F2FB81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465E9F-1F5F-43CE-DC6B-52A42CA239E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3810F46-35F0-0244-5E66-F22BD1F99F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B670C1F-D819-EDBA-7F05-13D3D11ED686}"/>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Tơ đàn ngân vang trong tiếng ca nhịp nhàng.Hương mùa xuân mới theo gió tung ngàn hướng. Cảm mến Chúa xuân đã điểm tô đẹp ngời. Con ca hát mừng ngợi danh Chúa vinh quang.</a:t>
            </a:r>
            <a:endParaRPr lang="vi-VN" sz="5500" b="1" dirty="0"/>
          </a:p>
        </p:txBody>
      </p:sp>
    </p:spTree>
    <p:extLst>
      <p:ext uri="{BB962C8B-B14F-4D97-AF65-F5344CB8AC3E}">
        <p14:creationId xmlns:p14="http://schemas.microsoft.com/office/powerpoint/2010/main" val="786092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195ECD-28D1-1DEA-8FA8-A96DCC905C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F40026-1AB1-CBA4-B737-8769F444A4A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8734F6D-0FB3-22CC-2E8A-CC06EA7D12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07D66ED-96F7-8C38-9555-7D2BAA473BA4}"/>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Chúa đến chúc phúc trên trần gian, cho tim con say men hương tình xuân thơm nồng ôi bàn tay ân thánh. Với khúc kính mến con hòa ca, xin dâng lên tôn nhan muôn lời kinh, nguyện đời con được luôn vững tin.</a:t>
            </a:r>
            <a:endParaRPr lang="vi-VN" sz="5500" b="1" dirty="0"/>
          </a:p>
        </p:txBody>
      </p:sp>
    </p:spTree>
    <p:extLst>
      <p:ext uri="{BB962C8B-B14F-4D97-AF65-F5344CB8AC3E}">
        <p14:creationId xmlns:p14="http://schemas.microsoft.com/office/powerpoint/2010/main" val="1037322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5F28E-DEB3-831B-9815-9DB68048D7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EAAE1A-A4F3-01AC-2F21-0B3E13988E9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FC39521-9446-4540-2931-B2D741A51A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8C13D81-8E00-6485-B107-649B5F163C21}"/>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3. </a:t>
            </a:r>
            <a:r>
              <a:rPr lang="vi-VN" sz="5500" b="1" dirty="0">
                <a:latin typeface="Arial" panose="020B0604020202020204" pitchFamily="34" charset="0"/>
                <a:cs typeface="Arial" panose="020B0604020202020204" pitchFamily="34" charset="0"/>
              </a:rPr>
              <a:t>Xin từng ngày tháng con nhớ ghi tạc lòng. Ân tình Ngài ban cho thế gian nguồn sống. Mãi mãi chúc khendanh Chúa vang xa gần. Muôn dân khắp trời bừng reo khúc hân hoan.</a:t>
            </a:r>
            <a:endParaRPr lang="vi-VN" sz="5500" b="1" dirty="0"/>
          </a:p>
        </p:txBody>
      </p:sp>
    </p:spTree>
    <p:extLst>
      <p:ext uri="{BB962C8B-B14F-4D97-AF65-F5344CB8AC3E}">
        <p14:creationId xmlns:p14="http://schemas.microsoft.com/office/powerpoint/2010/main" val="2457849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64B99-A19C-9D57-FBA2-F54C04669F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954233-8368-FB05-A6D4-449875C65D8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E68B798-1519-855F-33CC-A7ED3A642B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831FA8C-6722-04E1-8DC1-7C3BC02FB976}"/>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Chúa đến chúc phúc trên trần gian, cho tim con say men hương tình xuân thơm nồng ôi bàn tay ân thánh. Với khúc kính mến con hòa ca, xin dâng lên tôn nhan muôn lời kinh, nguyện đời con được luôn vững tin.</a:t>
            </a:r>
            <a:endParaRPr lang="vi-VN" sz="5500" b="1" dirty="0"/>
          </a:p>
        </p:txBody>
      </p:sp>
    </p:spTree>
    <p:extLst>
      <p:ext uri="{BB962C8B-B14F-4D97-AF65-F5344CB8AC3E}">
        <p14:creationId xmlns:p14="http://schemas.microsoft.com/office/powerpoint/2010/main" val="19617902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282</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Xuân hồng vừa sang</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2026-01-27T09:41:26Z</dcterms:modified>
</cp:coreProperties>
</file>