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slideLayout" Target="../slideLayouts/slideLayout1.xml"/><Relationship Id="rId1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slideLayout" Target="../slideLayouts/slideLayout1.xml"/><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slideLayout" Target="../slideLayouts/slideLayout1.xml"/><Relationship Id="rId29"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slideLayout" Target="../slideLayouts/slideLayout1.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slideLayout" Target="../slideLayouts/slideLayout1.xml"/><Relationship Id="rId6"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slideLayout" Target="../slideLayouts/slideLayout1.xml"/><Relationship Id="rId6"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slideLayout" Target="../slideLayouts/slideLayout1.xml"/><Relationship Id="rId8"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slideLayout" Target="../slideLayouts/slideLayout1.xml"/><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5" Type="http://schemas.openxmlformats.org/officeDocument/2006/relationships/hyperlink" Target="https://unsplash.com/" TargetMode="External"/><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6" Type="http://schemas.openxmlformats.org/officeDocument/2006/relationships/slideLayout" Target="../slideLayouts/slideLayout1.xml"/><Relationship Id="rId7"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28675" y="3638550"/>
            <a:ext cx="19469101" cy="8108838"/>
          </a:xfrm>
          <a:prstGeom prst="rect">
            <a:avLst/>
          </a:prstGeom>
        </p:spPr>
      </p:pic>
      <p:sp>
        <p:nvSpPr>
          <p:cNvPr id="3" name="Text 0"/>
          <p:cNvSpPr/>
          <p:nvPr/>
        </p:nvSpPr>
        <p:spPr>
          <a:xfrm>
            <a:off x="1352550" y="2514600"/>
            <a:ext cx="7629525" cy="3629025"/>
          </a:xfrm>
          <a:prstGeom prst="rect">
            <a:avLst/>
          </a:prstGeom>
          <a:noFill/>
          <a:ln/>
        </p:spPr>
        <p:txBody>
          <a:bodyPr wrap="square" lIns="0" tIns="0" rIns="0" bIns="0" rtlCol="0" anchor="t"/>
          <a:lstStyle/>
          <a:p>
            <a:pPr algn="l" indent="0" marL="0">
              <a:buNone/>
            </a:pPr>
            <a:r>
              <a:rPr lang="en-US" sz="18000" u="none" dirty="0">
                <a:solidFill>
                  <a:srgbClr val="F9E014"/>
                </a:solidFill>
                <a:latin typeface="Metal Mania" pitchFamily="34" charset="0"/>
                <a:ea typeface="Metal Mania" pitchFamily="34" charset="-122"/>
                <a:cs typeface="Metal Mania" pitchFamily="34" charset="-120"/>
              </a:rPr>
              <a:t>Wildfire </a:t>
            </a:r>
            <a:endParaRPr lang="en-US" sz="18000" dirty="0"/>
          </a:p>
        </p:txBody>
      </p:sp>
      <p:sp>
        <p:nvSpPr>
          <p:cNvPr id="4" name="Text 1"/>
          <p:cNvSpPr/>
          <p:nvPr/>
        </p:nvSpPr>
        <p:spPr>
          <a:xfrm>
            <a:off x="1352550" y="5153025"/>
            <a:ext cx="7341870" cy="2042160"/>
          </a:xfrm>
          <a:prstGeom prst="rect">
            <a:avLst/>
          </a:prstGeom>
          <a:noFill/>
          <a:ln/>
        </p:spPr>
        <p:txBody>
          <a:bodyPr wrap="square" lIns="0" tIns="0" rIns="0" bIns="0" rtlCol="0" anchor="t"/>
          <a:lstStyle/>
          <a:p>
            <a:pPr algn="l" indent="0" marL="0">
              <a:buNone/>
            </a:pPr>
            <a:r>
              <a:rPr lang="en-US" sz="4800" u="none" dirty="0">
                <a:solidFill>
                  <a:srgbClr val="FC6E2B"/>
                </a:solidFill>
                <a:latin typeface="Poppins SemiBold" pitchFamily="34" charset="0"/>
                <a:ea typeface="Poppins SemiBold" pitchFamily="34" charset="-122"/>
                <a:cs typeface="Poppins SemiBold" pitchFamily="34" charset="-120"/>
              </a:rPr>
              <a:t>Free Presentation Template by EaTemp</a:t>
            </a:r>
            <a:endParaRPr lang="en-US" sz="4800" dirty="0"/>
          </a:p>
        </p:txBody>
      </p:sp>
      <p:grpSp>
        <p:nvGrpSpPr>
          <p:cNvPr id="97212" name="Group"/>
          <p:cNvGrpSpPr/>
          <p:nvPr/>
        </p:nvGrpSpPr>
        <p:grpSpPr>
          <a:xfrm>
            <a:off x="17235487" y="8456817"/>
            <a:ext cx="1463470" cy="1601583"/>
            <a:chOff x="17235487" y="8456817"/>
            <a:chExt cx="1463470" cy="1601583"/>
          </a:xfrm>
        </p:grpSpPr>
        <p:pic>
          <p:nvPicPr>
            <p:cNvPr id="5"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6" name="Text 2"/>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pic>
        <p:nvPicPr>
          <p:cNvPr id="7" name="Image 2" descr="preencoded.png">    </p:cNvPr>
          <p:cNvPicPr>
            <a:picLocks noChangeAspect="1"/>
          </p:cNvPicPr>
          <p:nvPr/>
        </p:nvPicPr>
        <p:blipFill>
          <a:blip r:embed="rId3"/>
          <a:stretch>
            <a:fillRect/>
          </a:stretch>
        </p:blipFill>
        <p:spPr>
          <a:xfrm>
            <a:off x="7991475" y="952500"/>
            <a:ext cx="9915525" cy="83915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57275" y="-895350"/>
            <a:ext cx="19792950" cy="10544175"/>
          </a:xfrm>
          <a:prstGeom prst="rect">
            <a:avLst/>
          </a:prstGeom>
        </p:spPr>
      </p:pic>
      <p:grpSp>
        <p:nvGrpSpPr>
          <p:cNvPr id="47216"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6829425" y="352425"/>
            <a:ext cx="3762375" cy="1209675"/>
          </a:xfrm>
          <a:prstGeom prst="rect">
            <a:avLst/>
          </a:prstGeom>
          <a:noFill/>
          <a:ln/>
        </p:spPr>
        <p:txBody>
          <a:bodyPr wrap="square" lIns="0" tIns="0" rIns="0" bIns="0" rtlCol="0" anchor="t"/>
          <a:lstStyle/>
          <a:p>
            <a:pPr algn="l" indent="0" marL="0">
              <a:buNone/>
            </a:pPr>
            <a:r>
              <a:rPr lang="en-US" sz="6000" u="none" dirty="0">
                <a:solidFill>
                  <a:srgbClr val="F9E014"/>
                </a:solidFill>
                <a:latin typeface="Metal Mania" pitchFamily="34" charset="0"/>
                <a:ea typeface="Metal Mania" pitchFamily="34" charset="-122"/>
                <a:cs typeface="Metal Mania" pitchFamily="34" charset="-120"/>
              </a:rPr>
              <a:t>Pricing Plan</a:t>
            </a:r>
            <a:endParaRPr lang="en-US" sz="6000" dirty="0"/>
          </a:p>
        </p:txBody>
      </p:sp>
      <p:grpSp>
        <p:nvGrpSpPr>
          <p:cNvPr id="56214" name="Group"/>
          <p:cNvGrpSpPr/>
          <p:nvPr/>
        </p:nvGrpSpPr>
        <p:grpSpPr>
          <a:xfrm>
            <a:off x="1333500" y="1866900"/>
            <a:ext cx="15630525" cy="7515225"/>
            <a:chOff x="1333500" y="1866900"/>
            <a:chExt cx="15630525" cy="7515225"/>
          </a:xfrm>
        </p:grpSpPr>
        <p:sp>
          <p:nvSpPr>
            <p:cNvPr id="6" name="Shape 2"/>
            <p:cNvSpPr/>
            <p:nvPr/>
          </p:nvSpPr>
          <p:spPr>
            <a:xfrm>
              <a:off x="1333500" y="1866900"/>
              <a:ext cx="4829175" cy="7515225"/>
            </a:xfrm>
            <a:prstGeom prst="roundRect">
              <a:avLst>
                <a:gd name="adj" fmla="val 1195"/>
              </a:avLst>
            </a:prstGeom>
            <a:noFill/>
            <a:ln w="9525">
              <a:solidFill>
                <a:srgbClr val="FFA73C"/>
              </a:solidFill>
              <a:prstDash val="solid"/>
            </a:ln>
          </p:spPr>
        </p:sp>
        <p:pic>
          <p:nvPicPr>
            <p:cNvPr id="7" name="Image 2" descr="preencoded.png">    </p:cNvPr>
            <p:cNvPicPr>
              <a:picLocks noChangeAspect="1"/>
            </p:cNvPicPr>
            <p:nvPr/>
          </p:nvPicPr>
          <p:blipFill>
            <a:blip r:embed="rId3"/>
            <a:stretch>
              <a:fillRect/>
            </a:stretch>
          </p:blipFill>
          <p:spPr>
            <a:xfrm>
              <a:off x="3241211" y="2209800"/>
              <a:ext cx="1013754" cy="1057275"/>
            </a:xfrm>
            <a:prstGeom prst="rect">
              <a:avLst/>
            </a:prstGeom>
          </p:spPr>
        </p:pic>
        <p:sp>
          <p:nvSpPr>
            <p:cNvPr id="8" name="Shape 3"/>
            <p:cNvSpPr/>
            <p:nvPr/>
          </p:nvSpPr>
          <p:spPr>
            <a:xfrm>
              <a:off x="6734175" y="1866900"/>
              <a:ext cx="4829175" cy="7515225"/>
            </a:xfrm>
            <a:prstGeom prst="roundRect">
              <a:avLst>
                <a:gd name="adj" fmla="val 1195"/>
              </a:avLst>
            </a:prstGeom>
            <a:noFill/>
            <a:ln w="9525">
              <a:solidFill>
                <a:srgbClr val="FFA73C"/>
              </a:solidFill>
              <a:prstDash val="solid"/>
            </a:ln>
          </p:spPr>
        </p:sp>
        <p:pic>
          <p:nvPicPr>
            <p:cNvPr id="9" name="Image 3" descr="preencoded.png">    </p:cNvPr>
            <p:cNvPicPr>
              <a:picLocks noChangeAspect="1"/>
            </p:cNvPicPr>
            <p:nvPr/>
          </p:nvPicPr>
          <p:blipFill>
            <a:blip r:embed="rId4"/>
            <a:stretch>
              <a:fillRect/>
            </a:stretch>
          </p:blipFill>
          <p:spPr>
            <a:xfrm>
              <a:off x="8619272" y="2209800"/>
              <a:ext cx="1058981" cy="1057275"/>
            </a:xfrm>
            <a:prstGeom prst="rect">
              <a:avLst/>
            </a:prstGeom>
          </p:spPr>
        </p:pic>
        <p:sp>
          <p:nvSpPr>
            <p:cNvPr id="10" name="Shape 4"/>
            <p:cNvSpPr/>
            <p:nvPr/>
          </p:nvSpPr>
          <p:spPr>
            <a:xfrm>
              <a:off x="12134850" y="1866900"/>
              <a:ext cx="4829175" cy="7515225"/>
            </a:xfrm>
            <a:prstGeom prst="roundRect">
              <a:avLst>
                <a:gd name="adj" fmla="val 1195"/>
              </a:avLst>
            </a:prstGeom>
            <a:noFill/>
            <a:ln w="9525">
              <a:solidFill>
                <a:srgbClr val="FFA73C"/>
              </a:solidFill>
              <a:prstDash val="solid"/>
            </a:ln>
          </p:spPr>
        </p:sp>
        <p:pic>
          <p:nvPicPr>
            <p:cNvPr id="11" name="Image 4" descr="preencoded.png">    </p:cNvPr>
            <p:cNvPicPr>
              <a:picLocks noChangeAspect="1"/>
            </p:cNvPicPr>
            <p:nvPr/>
          </p:nvPicPr>
          <p:blipFill>
            <a:blip r:embed="rId5"/>
            <a:stretch>
              <a:fillRect/>
            </a:stretch>
          </p:blipFill>
          <p:spPr>
            <a:xfrm>
              <a:off x="13888552" y="2209800"/>
              <a:ext cx="1321770" cy="1057275"/>
            </a:xfrm>
            <a:prstGeom prst="rect">
              <a:avLst/>
            </a:prstGeom>
          </p:spPr>
        </p:pic>
        <p:sp>
          <p:nvSpPr>
            <p:cNvPr id="12" name="Text 5"/>
            <p:cNvSpPr/>
            <p:nvPr/>
          </p:nvSpPr>
          <p:spPr>
            <a:xfrm>
              <a:off x="3229928" y="3495675"/>
              <a:ext cx="1036320" cy="721995"/>
            </a:xfrm>
            <a:prstGeom prst="rect">
              <a:avLst/>
            </a:prstGeom>
            <a:noFill/>
            <a:ln/>
          </p:spPr>
          <p:txBody>
            <a:bodyPr wrap="square" lIns="0" tIns="0" rIns="0" bIns="0" rtlCol="0" anchor="t"/>
            <a:lstStyle/>
            <a:p>
              <a:pPr algn="ctr" indent="0" marL="0">
                <a:buNone/>
              </a:pPr>
              <a:r>
                <a:rPr lang="en-US" sz="3600" u="none" dirty="0">
                  <a:solidFill>
                    <a:srgbClr val="FFA73C"/>
                  </a:solidFill>
                  <a:latin typeface="Metal Mania" pitchFamily="34" charset="0"/>
                  <a:ea typeface="Metal Mania" pitchFamily="34" charset="-122"/>
                  <a:cs typeface="Metal Mania" pitchFamily="34" charset="-120"/>
                </a:rPr>
                <a:t>Basic</a:t>
              </a:r>
              <a:endParaRPr lang="en-US" sz="3600" dirty="0"/>
            </a:p>
          </p:txBody>
        </p:sp>
        <p:sp>
          <p:nvSpPr>
            <p:cNvPr id="13" name="Text 6"/>
            <p:cNvSpPr/>
            <p:nvPr/>
          </p:nvSpPr>
          <p:spPr>
            <a:xfrm>
              <a:off x="1676400" y="4286250"/>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Access to the entry-level dungeons.</a:t>
              </a:r>
              <a:endParaRPr lang="en-US" sz="2400" dirty="0"/>
            </a:p>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A limited number of quests and battles per month.</a:t>
              </a:r>
              <a:endParaRPr lang="en-US" sz="2400" dirty="0"/>
            </a:p>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Ability to form a small party with fellow adventurers.</a:t>
              </a:r>
              <a:endParaRPr lang="en-US" sz="2400" dirty="0"/>
            </a:p>
          </p:txBody>
        </p:sp>
        <p:sp>
          <p:nvSpPr>
            <p:cNvPr id="14" name="Text 7"/>
            <p:cNvSpPr/>
            <p:nvPr/>
          </p:nvSpPr>
          <p:spPr>
            <a:xfrm>
              <a:off x="2748915" y="8477250"/>
              <a:ext cx="1998345" cy="721995"/>
            </a:xfrm>
            <a:prstGeom prst="rect">
              <a:avLst/>
            </a:prstGeom>
            <a:noFill/>
            <a:ln/>
          </p:spPr>
          <p:txBody>
            <a:bodyPr wrap="square" lIns="0" tIns="0" rIns="0" bIns="0" rtlCol="0" anchor="t"/>
            <a:lstStyle/>
            <a:p>
              <a:pPr algn="ctr" indent="0" marL="0">
                <a:buNone/>
              </a:pPr>
              <a:r>
                <a:rPr lang="en-US" sz="3600" u="none" dirty="0">
                  <a:solidFill>
                    <a:srgbClr val="FFFFFF"/>
                  </a:solidFill>
                  <a:latin typeface="Metal Mania" pitchFamily="34" charset="0"/>
                  <a:ea typeface="Metal Mania" pitchFamily="34" charset="-122"/>
                  <a:cs typeface="Metal Mania" pitchFamily="34" charset="-120"/>
                </a:rPr>
                <a:t>$10/month</a:t>
              </a:r>
              <a:endParaRPr lang="en-US" sz="3600" dirty="0"/>
            </a:p>
          </p:txBody>
        </p:sp>
        <p:sp>
          <p:nvSpPr>
            <p:cNvPr id="15" name="Text 8"/>
            <p:cNvSpPr/>
            <p:nvPr/>
          </p:nvSpPr>
          <p:spPr>
            <a:xfrm>
              <a:off x="8659178" y="3495675"/>
              <a:ext cx="979170" cy="721995"/>
            </a:xfrm>
            <a:prstGeom prst="rect">
              <a:avLst/>
            </a:prstGeom>
            <a:noFill/>
            <a:ln/>
          </p:spPr>
          <p:txBody>
            <a:bodyPr wrap="square" lIns="0" tIns="0" rIns="0" bIns="0" rtlCol="0" anchor="t"/>
            <a:lstStyle/>
            <a:p>
              <a:pPr algn="ctr" indent="0" marL="0">
                <a:buNone/>
              </a:pPr>
              <a:r>
                <a:rPr lang="en-US" sz="3600" u="none" dirty="0">
                  <a:solidFill>
                    <a:srgbClr val="FFA73C"/>
                  </a:solidFill>
                  <a:latin typeface="Metal Mania" pitchFamily="34" charset="0"/>
                  <a:ea typeface="Metal Mania" pitchFamily="34" charset="-122"/>
                  <a:cs typeface="Metal Mania" pitchFamily="34" charset="-120"/>
                </a:rPr>
                <a:t>Elite</a:t>
              </a:r>
              <a:endParaRPr lang="en-US" sz="3600" dirty="0"/>
            </a:p>
          </p:txBody>
        </p:sp>
        <p:sp>
          <p:nvSpPr>
            <p:cNvPr id="16" name="Text 9"/>
            <p:cNvSpPr/>
            <p:nvPr/>
          </p:nvSpPr>
          <p:spPr>
            <a:xfrm>
              <a:off x="7077075" y="4286250"/>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Access to the intermediate and advanced dungeons.</a:t>
              </a:r>
              <a:endParaRPr lang="en-US" sz="2400" dirty="0"/>
            </a:p>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A greater number of quests and battles</a:t>
              </a:r>
              <a:endParaRPr lang="en-US" sz="2400" dirty="0"/>
            </a:p>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Ability to form larger parties with fellow adventurers.</a:t>
              </a:r>
              <a:endParaRPr lang="en-US" sz="2400" dirty="0"/>
            </a:p>
          </p:txBody>
        </p:sp>
        <p:sp>
          <p:nvSpPr>
            <p:cNvPr id="17" name="Text 10"/>
            <p:cNvSpPr/>
            <p:nvPr/>
          </p:nvSpPr>
          <p:spPr>
            <a:xfrm>
              <a:off x="8106728" y="8477250"/>
              <a:ext cx="2084070" cy="721995"/>
            </a:xfrm>
            <a:prstGeom prst="rect">
              <a:avLst/>
            </a:prstGeom>
            <a:noFill/>
            <a:ln/>
          </p:spPr>
          <p:txBody>
            <a:bodyPr wrap="square" lIns="0" tIns="0" rIns="0" bIns="0" rtlCol="0" anchor="t"/>
            <a:lstStyle/>
            <a:p>
              <a:pPr algn="ctr" indent="0" marL="0">
                <a:buNone/>
              </a:pPr>
              <a:r>
                <a:rPr lang="en-US" sz="3600" u="none" dirty="0">
                  <a:solidFill>
                    <a:srgbClr val="FFFFFF"/>
                  </a:solidFill>
                  <a:latin typeface="Metal Mania" pitchFamily="34" charset="0"/>
                  <a:ea typeface="Metal Mania" pitchFamily="34" charset="-122"/>
                  <a:cs typeface="Metal Mania" pitchFamily="34" charset="-120"/>
                </a:rPr>
                <a:t>$50/month</a:t>
              </a:r>
              <a:endParaRPr lang="en-US" sz="3600" dirty="0"/>
            </a:p>
          </p:txBody>
        </p:sp>
        <p:sp>
          <p:nvSpPr>
            <p:cNvPr id="18" name="Text 11"/>
            <p:cNvSpPr/>
            <p:nvPr/>
          </p:nvSpPr>
          <p:spPr>
            <a:xfrm>
              <a:off x="13597890" y="3495675"/>
              <a:ext cx="1903095" cy="721995"/>
            </a:xfrm>
            <a:prstGeom prst="rect">
              <a:avLst/>
            </a:prstGeom>
            <a:noFill/>
            <a:ln/>
          </p:spPr>
          <p:txBody>
            <a:bodyPr wrap="square" lIns="0" tIns="0" rIns="0" bIns="0" rtlCol="0" anchor="t"/>
            <a:lstStyle/>
            <a:p>
              <a:pPr algn="ctr" indent="0" marL="0">
                <a:buNone/>
              </a:pPr>
              <a:r>
                <a:rPr lang="en-US" sz="3600" u="none" dirty="0">
                  <a:solidFill>
                    <a:srgbClr val="FFA73C"/>
                  </a:solidFill>
                  <a:latin typeface="Metal Mania" pitchFamily="34" charset="0"/>
                  <a:ea typeface="Metal Mania" pitchFamily="34" charset="-122"/>
                  <a:cs typeface="Metal Mania" pitchFamily="34" charset="-120"/>
                </a:rPr>
                <a:t>Legendary</a:t>
              </a:r>
              <a:endParaRPr lang="en-US" sz="3600" dirty="0"/>
            </a:p>
          </p:txBody>
        </p:sp>
        <p:sp>
          <p:nvSpPr>
            <p:cNvPr id="19" name="Text 12"/>
            <p:cNvSpPr/>
            <p:nvPr/>
          </p:nvSpPr>
          <p:spPr>
            <a:xfrm>
              <a:off x="12477750" y="4286250"/>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Access to the most challenging dungeons and encounters.</a:t>
              </a:r>
              <a:endParaRPr lang="en-US" sz="2400" dirty="0"/>
            </a:p>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Unlimited quests and battles per month.</a:t>
              </a:r>
              <a:endParaRPr lang="en-US" sz="2400" dirty="0"/>
            </a:p>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The ability to form the largest parties with fellow adventurers.</a:t>
              </a:r>
              <a:endParaRPr lang="en-US" sz="2400" dirty="0"/>
            </a:p>
          </p:txBody>
        </p:sp>
        <p:sp>
          <p:nvSpPr>
            <p:cNvPr id="20" name="Text 13"/>
            <p:cNvSpPr/>
            <p:nvPr/>
          </p:nvSpPr>
          <p:spPr>
            <a:xfrm>
              <a:off x="13440727" y="8477250"/>
              <a:ext cx="2217420" cy="721995"/>
            </a:xfrm>
            <a:prstGeom prst="rect">
              <a:avLst/>
            </a:prstGeom>
            <a:noFill/>
            <a:ln/>
          </p:spPr>
          <p:txBody>
            <a:bodyPr wrap="square" lIns="0" tIns="0" rIns="0" bIns="0" rtlCol="0" anchor="t"/>
            <a:lstStyle/>
            <a:p>
              <a:pPr algn="ctr" indent="0" marL="0">
                <a:buNone/>
              </a:pPr>
              <a:r>
                <a:rPr lang="en-US" sz="3600" u="none" dirty="0">
                  <a:solidFill>
                    <a:srgbClr val="FFFFFF"/>
                  </a:solidFill>
                  <a:latin typeface="Metal Mania" pitchFamily="34" charset="0"/>
                  <a:ea typeface="Metal Mania" pitchFamily="34" charset="-122"/>
                  <a:cs typeface="Metal Mania" pitchFamily="34" charset="-120"/>
                </a:rPr>
                <a:t>$100/month</a:t>
              </a:r>
              <a:endParaRPr lang="en-US" sz="36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619375" y="3762375"/>
            <a:ext cx="20907375" cy="7610475"/>
          </a:xfrm>
          <a:prstGeom prst="rect">
            <a:avLst/>
          </a:prstGeom>
        </p:spPr>
      </p:pic>
      <p:grpSp>
        <p:nvGrpSpPr>
          <p:cNvPr id="15173"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grpSp>
        <p:nvGrpSpPr>
          <p:cNvPr id="89129" name="Group"/>
          <p:cNvGrpSpPr/>
          <p:nvPr/>
        </p:nvGrpSpPr>
        <p:grpSpPr>
          <a:xfrm>
            <a:off x="2495548" y="873137"/>
            <a:ext cx="13355957" cy="8668056"/>
            <a:chOff x="2495548" y="873137"/>
            <a:chExt cx="13355957" cy="8668056"/>
          </a:xfrm>
        </p:grpSpPr>
        <p:pic>
          <p:nvPicPr>
            <p:cNvPr id="5" name="Image 2" descr="preencoded.png">    </p:cNvPr>
            <p:cNvPicPr>
              <a:picLocks noChangeAspect="1"/>
            </p:cNvPicPr>
            <p:nvPr/>
          </p:nvPicPr>
          <p:blipFill>
            <a:blip r:embed="rId3"/>
            <a:stretch>
              <a:fillRect/>
            </a:stretch>
          </p:blipFill>
          <p:spPr>
            <a:xfrm>
              <a:off x="9029700" y="1209666"/>
              <a:ext cx="3914775" cy="3924309"/>
            </a:xfrm>
            <a:prstGeom prst="rect">
              <a:avLst/>
            </a:prstGeom>
          </p:spPr>
        </p:pic>
        <p:pic>
          <p:nvPicPr>
            <p:cNvPr id="6" name="Image 3" descr="preencoded.png">    </p:cNvPr>
            <p:cNvPicPr>
              <a:picLocks noChangeAspect="1"/>
            </p:cNvPicPr>
            <p:nvPr/>
          </p:nvPicPr>
          <p:blipFill>
            <a:blip r:embed="rId4"/>
            <a:stretch>
              <a:fillRect/>
            </a:stretch>
          </p:blipFill>
          <p:spPr>
            <a:xfrm>
              <a:off x="5105400" y="1209666"/>
              <a:ext cx="3914775" cy="3924309"/>
            </a:xfrm>
            <a:prstGeom prst="rect">
              <a:avLst/>
            </a:prstGeom>
          </p:spPr>
        </p:pic>
        <p:pic>
          <p:nvPicPr>
            <p:cNvPr id="7" name="Image 4" descr="preencoded.png">    </p:cNvPr>
            <p:cNvPicPr>
              <a:picLocks noChangeAspect="1"/>
            </p:cNvPicPr>
            <p:nvPr/>
          </p:nvPicPr>
          <p:blipFill>
            <a:blip r:embed="rId5"/>
            <a:stretch>
              <a:fillRect/>
            </a:stretch>
          </p:blipFill>
          <p:spPr>
            <a:xfrm>
              <a:off x="5105400" y="5143500"/>
              <a:ext cx="3914775" cy="3924309"/>
            </a:xfrm>
            <a:prstGeom prst="rect">
              <a:avLst/>
            </a:prstGeom>
          </p:spPr>
        </p:pic>
        <p:pic>
          <p:nvPicPr>
            <p:cNvPr id="8" name="Image 5" descr="preencoded.png">    </p:cNvPr>
            <p:cNvPicPr>
              <a:picLocks noChangeAspect="1"/>
            </p:cNvPicPr>
            <p:nvPr/>
          </p:nvPicPr>
          <p:blipFill>
            <a:blip r:embed="rId6"/>
            <a:stretch>
              <a:fillRect/>
            </a:stretch>
          </p:blipFill>
          <p:spPr>
            <a:xfrm>
              <a:off x="9029700" y="5143500"/>
              <a:ext cx="3914775" cy="3924309"/>
            </a:xfrm>
            <a:prstGeom prst="rect">
              <a:avLst/>
            </a:prstGeom>
          </p:spPr>
        </p:pic>
        <p:sp>
          <p:nvSpPr>
            <p:cNvPr id="9" name="Shape 1"/>
            <p:cNvSpPr/>
            <p:nvPr/>
          </p:nvSpPr>
          <p:spPr>
            <a:xfrm rot="5396226">
              <a:off x="4686297" y="5148263"/>
              <a:ext cx="8677280" cy="0"/>
            </a:xfrm>
            <a:prstGeom prst="line">
              <a:avLst/>
            </a:prstGeom>
            <a:noFill/>
            <a:ln w="9525">
              <a:solidFill>
                <a:srgbClr val="000000"/>
              </a:solidFill>
              <a:prstDash val="solid"/>
            </a:ln>
          </p:spPr>
        </p:sp>
        <p:sp>
          <p:nvSpPr>
            <p:cNvPr id="10" name="Shape 2"/>
            <p:cNvSpPr/>
            <p:nvPr/>
          </p:nvSpPr>
          <p:spPr>
            <a:xfrm rot="2509">
              <a:off x="2495548" y="5138738"/>
              <a:ext cx="13049253" cy="0"/>
            </a:xfrm>
            <a:prstGeom prst="line">
              <a:avLst/>
            </a:prstGeom>
            <a:noFill/>
            <a:ln w="9525">
              <a:solidFill>
                <a:srgbClr val="000000"/>
              </a:solidFill>
              <a:prstDash val="solid"/>
            </a:ln>
          </p:spPr>
        </p:sp>
        <p:pic>
          <p:nvPicPr>
            <p:cNvPr id="11" name="Image 6" descr="preencoded.png">    </p:cNvPr>
            <p:cNvPicPr>
              <a:picLocks noChangeAspect="1"/>
            </p:cNvPicPr>
            <p:nvPr/>
          </p:nvPicPr>
          <p:blipFill>
            <a:blip r:embed="rId7"/>
            <a:stretch>
              <a:fillRect/>
            </a:stretch>
          </p:blipFill>
          <p:spPr>
            <a:xfrm>
              <a:off x="2559058" y="873137"/>
              <a:ext cx="1092180" cy="1092182"/>
            </a:xfrm>
            <a:prstGeom prst="rect">
              <a:avLst/>
            </a:prstGeom>
          </p:spPr>
        </p:pic>
        <p:pic>
          <p:nvPicPr>
            <p:cNvPr id="12" name="Image 7" descr="preencoded.png">    </p:cNvPr>
            <p:cNvPicPr>
              <a:picLocks noChangeAspect="1"/>
            </p:cNvPicPr>
            <p:nvPr/>
          </p:nvPicPr>
          <p:blipFill>
            <a:blip r:embed="rId8"/>
            <a:stretch>
              <a:fillRect/>
            </a:stretch>
          </p:blipFill>
          <p:spPr>
            <a:xfrm>
              <a:off x="2571731" y="6099572"/>
              <a:ext cx="1139446" cy="1139446"/>
            </a:xfrm>
            <a:prstGeom prst="rect">
              <a:avLst/>
            </a:prstGeom>
          </p:spPr>
        </p:pic>
        <p:pic>
          <p:nvPicPr>
            <p:cNvPr id="13" name="Image 8" descr="preencoded.png">    </p:cNvPr>
            <p:cNvPicPr>
              <a:picLocks noChangeAspect="1"/>
            </p:cNvPicPr>
            <p:nvPr/>
          </p:nvPicPr>
          <p:blipFill>
            <a:blip r:embed="rId9"/>
            <a:stretch>
              <a:fillRect/>
            </a:stretch>
          </p:blipFill>
          <p:spPr>
            <a:xfrm>
              <a:off x="12506325" y="962025"/>
              <a:ext cx="894080" cy="892810"/>
            </a:xfrm>
            <a:prstGeom prst="rect">
              <a:avLst/>
            </a:prstGeom>
          </p:spPr>
        </p:pic>
        <p:pic>
          <p:nvPicPr>
            <p:cNvPr id="14" name="Image 9" descr="preencoded.png">    </p:cNvPr>
            <p:cNvPicPr>
              <a:picLocks noChangeAspect="1"/>
            </p:cNvPicPr>
            <p:nvPr/>
          </p:nvPicPr>
          <p:blipFill>
            <a:blip r:embed="rId10"/>
            <a:stretch>
              <a:fillRect/>
            </a:stretch>
          </p:blipFill>
          <p:spPr>
            <a:xfrm>
              <a:off x="12430126" y="6095997"/>
              <a:ext cx="1117600" cy="1219200"/>
            </a:xfrm>
            <a:prstGeom prst="rect">
              <a:avLst/>
            </a:prstGeom>
          </p:spPr>
        </p:pic>
        <p:sp>
          <p:nvSpPr>
            <p:cNvPr id="15" name="Text 3"/>
            <p:cNvSpPr/>
            <p:nvPr/>
          </p:nvSpPr>
          <p:spPr>
            <a:xfrm>
              <a:off x="7496175" y="3076575"/>
              <a:ext cx="1017270" cy="1941195"/>
            </a:xfrm>
            <a:prstGeom prst="rect">
              <a:avLst/>
            </a:prstGeom>
            <a:noFill/>
            <a:ln/>
          </p:spPr>
          <p:txBody>
            <a:bodyPr wrap="square" lIns="0" tIns="0" rIns="0" bIns="0" rtlCol="0" anchor="t"/>
            <a:lstStyle/>
            <a:p>
              <a:pPr algn="l" indent="0" marL="0">
                <a:buNone/>
              </a:pPr>
              <a:r>
                <a:rPr lang="en-US" sz="9600" u="none" dirty="0">
                  <a:solidFill>
                    <a:srgbClr val="FFFFFF"/>
                  </a:solidFill>
                  <a:latin typeface="Metal Mania" pitchFamily="34" charset="0"/>
                  <a:ea typeface="Metal Mania" pitchFamily="34" charset="-122"/>
                  <a:cs typeface="Metal Mania" pitchFamily="34" charset="-120"/>
                </a:rPr>
                <a:t>S</a:t>
              </a:r>
              <a:endParaRPr lang="en-US" sz="9600" dirty="0"/>
            </a:p>
          </p:txBody>
        </p:sp>
        <p:sp>
          <p:nvSpPr>
            <p:cNvPr id="16" name="Text 4"/>
            <p:cNvSpPr/>
            <p:nvPr/>
          </p:nvSpPr>
          <p:spPr>
            <a:xfrm>
              <a:off x="9496425" y="3076575"/>
              <a:ext cx="1198245" cy="1941195"/>
            </a:xfrm>
            <a:prstGeom prst="rect">
              <a:avLst/>
            </a:prstGeom>
            <a:noFill/>
            <a:ln/>
          </p:spPr>
          <p:txBody>
            <a:bodyPr wrap="square" lIns="0" tIns="0" rIns="0" bIns="0" rtlCol="0" anchor="t"/>
            <a:lstStyle/>
            <a:p>
              <a:pPr algn="l" indent="0" marL="0">
                <a:buNone/>
              </a:pPr>
              <a:r>
                <a:rPr lang="en-US" sz="9600" u="none" dirty="0">
                  <a:solidFill>
                    <a:srgbClr val="FFFFFF"/>
                  </a:solidFill>
                  <a:latin typeface="Metal Mania" pitchFamily="34" charset="0"/>
                  <a:ea typeface="Metal Mania" pitchFamily="34" charset="-122"/>
                  <a:cs typeface="Metal Mania" pitchFamily="34" charset="-120"/>
                </a:rPr>
                <a:t>W</a:t>
              </a:r>
              <a:endParaRPr lang="en-US" sz="9600" dirty="0"/>
            </a:p>
          </p:txBody>
        </p:sp>
        <p:sp>
          <p:nvSpPr>
            <p:cNvPr id="17" name="Text 5"/>
            <p:cNvSpPr/>
            <p:nvPr/>
          </p:nvSpPr>
          <p:spPr>
            <a:xfrm>
              <a:off x="7391400" y="5638800"/>
              <a:ext cx="1141095" cy="1941195"/>
            </a:xfrm>
            <a:prstGeom prst="rect">
              <a:avLst/>
            </a:prstGeom>
            <a:noFill/>
            <a:ln/>
          </p:spPr>
          <p:txBody>
            <a:bodyPr wrap="square" lIns="0" tIns="0" rIns="0" bIns="0" rtlCol="0" anchor="t"/>
            <a:lstStyle/>
            <a:p>
              <a:pPr algn="l" indent="0" marL="0">
                <a:buNone/>
              </a:pPr>
              <a:r>
                <a:rPr lang="en-US" sz="9600" u="none" dirty="0">
                  <a:solidFill>
                    <a:srgbClr val="FFFFFF"/>
                  </a:solidFill>
                  <a:latin typeface="Metal Mania" pitchFamily="34" charset="0"/>
                  <a:ea typeface="Metal Mania" pitchFamily="34" charset="-122"/>
                  <a:cs typeface="Metal Mania" pitchFamily="34" charset="-120"/>
                </a:rPr>
                <a:t>O</a:t>
              </a:r>
              <a:endParaRPr lang="en-US" sz="9600" dirty="0"/>
            </a:p>
          </p:txBody>
        </p:sp>
        <p:sp>
          <p:nvSpPr>
            <p:cNvPr id="18" name="Text 6"/>
            <p:cNvSpPr/>
            <p:nvPr/>
          </p:nvSpPr>
          <p:spPr>
            <a:xfrm>
              <a:off x="9686925" y="5638800"/>
              <a:ext cx="931545" cy="1941195"/>
            </a:xfrm>
            <a:prstGeom prst="rect">
              <a:avLst/>
            </a:prstGeom>
            <a:noFill/>
            <a:ln/>
          </p:spPr>
          <p:txBody>
            <a:bodyPr wrap="square" lIns="0" tIns="0" rIns="0" bIns="0" rtlCol="0" anchor="t"/>
            <a:lstStyle/>
            <a:p>
              <a:pPr algn="l" indent="0" marL="0">
                <a:buNone/>
              </a:pPr>
              <a:r>
                <a:rPr lang="en-US" sz="9600" u="none" dirty="0">
                  <a:solidFill>
                    <a:srgbClr val="FFFFFF"/>
                  </a:solidFill>
                  <a:latin typeface="Metal Mania" pitchFamily="34" charset="0"/>
                  <a:ea typeface="Metal Mania" pitchFamily="34" charset="-122"/>
                  <a:cs typeface="Metal Mania" pitchFamily="34" charset="-120"/>
                </a:rPr>
                <a:t>T</a:t>
              </a:r>
              <a:endParaRPr lang="en-US" sz="9600" dirty="0"/>
            </a:p>
          </p:txBody>
        </p:sp>
        <p:sp>
          <p:nvSpPr>
            <p:cNvPr id="19" name="Text 7"/>
            <p:cNvSpPr/>
            <p:nvPr/>
          </p:nvSpPr>
          <p:spPr>
            <a:xfrm>
              <a:off x="2495550" y="2652713"/>
              <a:ext cx="3497580" cy="548640"/>
            </a:xfrm>
            <a:prstGeom prst="rect">
              <a:avLst/>
            </a:prstGeom>
            <a:noFill/>
            <a:ln/>
          </p:spPr>
          <p:txBody>
            <a:bodyPr wrap="square" lIns="0" tIns="0" rIns="0" bIns="0" rtlCol="0" anchor="t"/>
            <a:lstStyle/>
            <a:p>
              <a:pPr algn="l" indent="0" marL="0">
                <a:buNone/>
              </a:pPr>
              <a:r>
                <a:rPr lang="en-US" sz="2700" u="none" dirty="0">
                  <a:solidFill>
                    <a:srgbClr val="FFFFFF"/>
                  </a:solidFill>
                  <a:latin typeface="Metal Mania" pitchFamily="34" charset="0"/>
                  <a:ea typeface="Metal Mania" pitchFamily="34" charset="-122"/>
                  <a:cs typeface="Metal Mania" pitchFamily="34" charset="-120"/>
                </a:rPr>
                <a:t>Strengths</a:t>
              </a:r>
              <a:endParaRPr lang="en-US" sz="2700" dirty="0"/>
            </a:p>
          </p:txBody>
        </p:sp>
        <p:sp>
          <p:nvSpPr>
            <p:cNvPr id="20" name="Text 8"/>
            <p:cNvSpPr/>
            <p:nvPr/>
          </p:nvSpPr>
          <p:spPr>
            <a:xfrm>
              <a:off x="2495550" y="3233738"/>
              <a:ext cx="3489960" cy="10210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Rare event causes unpredictable magic.</a:t>
              </a:r>
              <a:endParaRPr lang="en-US" sz="2400" dirty="0"/>
            </a:p>
          </p:txBody>
        </p:sp>
        <p:sp>
          <p:nvSpPr>
            <p:cNvPr id="21" name="Text 9"/>
            <p:cNvSpPr/>
            <p:nvPr/>
          </p:nvSpPr>
          <p:spPr>
            <a:xfrm>
              <a:off x="2495550" y="7939087"/>
              <a:ext cx="3497580" cy="548640"/>
            </a:xfrm>
            <a:prstGeom prst="rect">
              <a:avLst/>
            </a:prstGeom>
            <a:noFill/>
            <a:ln/>
          </p:spPr>
          <p:txBody>
            <a:bodyPr wrap="square" lIns="0" tIns="0" rIns="0" bIns="0" rtlCol="0" anchor="t"/>
            <a:lstStyle/>
            <a:p>
              <a:pPr algn="l" indent="0" marL="0">
                <a:buNone/>
              </a:pPr>
              <a:r>
                <a:rPr lang="en-US" sz="2700" u="none" dirty="0">
                  <a:solidFill>
                    <a:srgbClr val="FFFFFF"/>
                  </a:solidFill>
                  <a:latin typeface="Metal Mania" pitchFamily="34" charset="0"/>
                  <a:ea typeface="Metal Mania" pitchFamily="34" charset="-122"/>
                  <a:cs typeface="Metal Mania" pitchFamily="34" charset="-120"/>
                </a:rPr>
                <a:t>Opportunities</a:t>
              </a:r>
              <a:endParaRPr lang="en-US" sz="2700" dirty="0"/>
            </a:p>
          </p:txBody>
        </p:sp>
        <p:sp>
          <p:nvSpPr>
            <p:cNvPr id="22" name="Text 10"/>
            <p:cNvSpPr/>
            <p:nvPr/>
          </p:nvSpPr>
          <p:spPr>
            <a:xfrm>
              <a:off x="2495550" y="8520113"/>
              <a:ext cx="3489960" cy="10210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Rare event causes unpredictable magic.</a:t>
              </a:r>
              <a:endParaRPr lang="en-US" sz="2400" dirty="0"/>
            </a:p>
          </p:txBody>
        </p:sp>
        <p:sp>
          <p:nvSpPr>
            <p:cNvPr id="23" name="Text 11"/>
            <p:cNvSpPr/>
            <p:nvPr/>
          </p:nvSpPr>
          <p:spPr>
            <a:xfrm>
              <a:off x="12353925" y="2652713"/>
              <a:ext cx="3497580" cy="548640"/>
            </a:xfrm>
            <a:prstGeom prst="rect">
              <a:avLst/>
            </a:prstGeom>
            <a:noFill/>
            <a:ln/>
          </p:spPr>
          <p:txBody>
            <a:bodyPr wrap="square" lIns="0" tIns="0" rIns="0" bIns="0" rtlCol="0" anchor="t"/>
            <a:lstStyle/>
            <a:p>
              <a:pPr algn="l" indent="0" marL="0">
                <a:buNone/>
              </a:pPr>
              <a:r>
                <a:rPr lang="en-US" sz="2700" u="none" dirty="0">
                  <a:solidFill>
                    <a:srgbClr val="FFFFFF"/>
                  </a:solidFill>
                  <a:latin typeface="Metal Mania" pitchFamily="34" charset="0"/>
                  <a:ea typeface="Metal Mania" pitchFamily="34" charset="-122"/>
                  <a:cs typeface="Metal Mania" pitchFamily="34" charset="-120"/>
                </a:rPr>
                <a:t>Weaknesses</a:t>
              </a:r>
              <a:endParaRPr lang="en-US" sz="2700" dirty="0"/>
            </a:p>
          </p:txBody>
        </p:sp>
        <p:sp>
          <p:nvSpPr>
            <p:cNvPr id="24" name="Text 12"/>
            <p:cNvSpPr/>
            <p:nvPr/>
          </p:nvSpPr>
          <p:spPr>
            <a:xfrm>
              <a:off x="12353925" y="3233738"/>
              <a:ext cx="3489960" cy="10210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Rare event causes unpredictable magic.</a:t>
              </a:r>
              <a:endParaRPr lang="en-US" sz="2400" dirty="0"/>
            </a:p>
          </p:txBody>
        </p:sp>
        <p:sp>
          <p:nvSpPr>
            <p:cNvPr id="25" name="Text 13"/>
            <p:cNvSpPr/>
            <p:nvPr/>
          </p:nvSpPr>
          <p:spPr>
            <a:xfrm>
              <a:off x="12353925" y="7939087"/>
              <a:ext cx="3497580" cy="548640"/>
            </a:xfrm>
            <a:prstGeom prst="rect">
              <a:avLst/>
            </a:prstGeom>
            <a:noFill/>
            <a:ln/>
          </p:spPr>
          <p:txBody>
            <a:bodyPr wrap="square" lIns="0" tIns="0" rIns="0" bIns="0" rtlCol="0" anchor="t"/>
            <a:lstStyle/>
            <a:p>
              <a:pPr algn="l" indent="0" marL="0">
                <a:buNone/>
              </a:pPr>
              <a:r>
                <a:rPr lang="en-US" sz="2700" u="none" dirty="0">
                  <a:solidFill>
                    <a:srgbClr val="FFFFFF"/>
                  </a:solidFill>
                  <a:latin typeface="Metal Mania" pitchFamily="34" charset="0"/>
                  <a:ea typeface="Metal Mania" pitchFamily="34" charset="-122"/>
                  <a:cs typeface="Metal Mania" pitchFamily="34" charset="-120"/>
                </a:rPr>
                <a:t>Threats</a:t>
              </a:r>
              <a:endParaRPr lang="en-US" sz="2700" dirty="0"/>
            </a:p>
          </p:txBody>
        </p:sp>
        <p:sp>
          <p:nvSpPr>
            <p:cNvPr id="26" name="Text 14"/>
            <p:cNvSpPr/>
            <p:nvPr/>
          </p:nvSpPr>
          <p:spPr>
            <a:xfrm>
              <a:off x="12353925" y="8520113"/>
              <a:ext cx="3489960" cy="10210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Rare event causes unpredictable magic.</a:t>
              </a:r>
              <a:endParaRPr lang="en-US" sz="2400" dirty="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28675" y="3638550"/>
            <a:ext cx="19469101" cy="8108838"/>
          </a:xfrm>
          <a:prstGeom prst="rect">
            <a:avLst/>
          </a:prstGeom>
        </p:spPr>
      </p:pic>
      <p:grpSp>
        <p:nvGrpSpPr>
          <p:cNvPr id="33155"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pic>
        <p:nvPicPr>
          <p:cNvPr id="5" name="Image 2" descr="preencoded.png">    </p:cNvPr>
          <p:cNvPicPr>
            <a:picLocks noChangeAspect="1"/>
          </p:cNvPicPr>
          <p:nvPr/>
        </p:nvPicPr>
        <p:blipFill>
          <a:blip r:embed="rId3"/>
          <a:stretch>
            <a:fillRect/>
          </a:stretch>
        </p:blipFill>
        <p:spPr>
          <a:xfrm>
            <a:off x="8153400" y="2105025"/>
            <a:ext cx="9601200" cy="7172325"/>
          </a:xfrm>
          <a:prstGeom prst="rect">
            <a:avLst/>
          </a:prstGeom>
        </p:spPr>
      </p:pic>
      <p:sp>
        <p:nvSpPr>
          <p:cNvPr id="6" name="Text 1"/>
          <p:cNvSpPr/>
          <p:nvPr/>
        </p:nvSpPr>
        <p:spPr>
          <a:xfrm>
            <a:off x="5191125" y="857250"/>
            <a:ext cx="7915275" cy="1209675"/>
          </a:xfrm>
          <a:prstGeom prst="rect">
            <a:avLst/>
          </a:prstGeom>
          <a:noFill/>
          <a:ln/>
        </p:spPr>
        <p:txBody>
          <a:bodyPr wrap="square" lIns="0" tIns="0" rIns="0" bIns="0" rtlCol="0" anchor="t"/>
          <a:lstStyle/>
          <a:p>
            <a:pPr algn="ctr" indent="0" marL="0">
              <a:buNone/>
            </a:pPr>
            <a:r>
              <a:rPr lang="en-US" sz="6000" u="none" dirty="0">
                <a:solidFill>
                  <a:srgbClr val="FFFFFF"/>
                </a:solidFill>
                <a:latin typeface="Metal Mania" pitchFamily="34" charset="0"/>
                <a:ea typeface="Metal Mania" pitchFamily="34" charset="-122"/>
                <a:cs typeface="Metal Mania" pitchFamily="34" charset="-120"/>
              </a:rPr>
              <a:t>Some Data</a:t>
            </a:r>
            <a:endParaRPr lang="en-US" sz="6000" dirty="0"/>
          </a:p>
        </p:txBody>
      </p:sp>
      <p:grpSp>
        <p:nvGrpSpPr>
          <p:cNvPr id="38892" name="Group"/>
          <p:cNvGrpSpPr/>
          <p:nvPr/>
        </p:nvGrpSpPr>
        <p:grpSpPr>
          <a:xfrm>
            <a:off x="1724025" y="3781425"/>
            <a:ext cx="1457325" cy="1209675"/>
            <a:chOff x="1724025" y="3781425"/>
            <a:chExt cx="1457325" cy="1209675"/>
          </a:xfrm>
        </p:grpSpPr>
        <p:sp>
          <p:nvSpPr>
            <p:cNvPr id="7" name="Text 2"/>
            <p:cNvSpPr/>
            <p:nvPr/>
          </p:nvSpPr>
          <p:spPr>
            <a:xfrm>
              <a:off x="1724025" y="3781425"/>
              <a:ext cx="1457325" cy="1209675"/>
            </a:xfrm>
            <a:prstGeom prst="rect">
              <a:avLst/>
            </a:prstGeom>
            <a:noFill/>
            <a:ln/>
          </p:spPr>
          <p:txBody>
            <a:bodyPr wrap="square" lIns="0" tIns="0" rIns="0" bIns="0" rtlCol="0" anchor="t"/>
            <a:lstStyle/>
            <a:p>
              <a:pPr algn="l" indent="0" marL="0">
                <a:buNone/>
              </a:pPr>
              <a:r>
                <a:rPr lang="en-US" sz="6000" u="none" dirty="0">
                  <a:solidFill>
                    <a:srgbClr val="F9E014"/>
                  </a:solidFill>
                  <a:latin typeface="Metal Mania" pitchFamily="34" charset="0"/>
                  <a:ea typeface="Metal Mania" pitchFamily="34" charset="-122"/>
                  <a:cs typeface="Metal Mania" pitchFamily="34" charset="-120"/>
                </a:rPr>
                <a:t>75%</a:t>
              </a:r>
              <a:endParaRPr lang="en-US" sz="6000" dirty="0"/>
            </a:p>
          </p:txBody>
        </p:sp>
      </p:grpSp>
      <p:grpSp>
        <p:nvGrpSpPr>
          <p:cNvPr id="73607" name="Group"/>
          <p:cNvGrpSpPr/>
          <p:nvPr/>
        </p:nvGrpSpPr>
        <p:grpSpPr>
          <a:xfrm>
            <a:off x="3067050" y="3771900"/>
            <a:ext cx="5154930" cy="1068705"/>
            <a:chOff x="3067050" y="3771900"/>
            <a:chExt cx="5154930" cy="1068705"/>
          </a:xfrm>
        </p:grpSpPr>
        <p:sp>
          <p:nvSpPr>
            <p:cNvPr id="8" name="Text 3"/>
            <p:cNvSpPr/>
            <p:nvPr/>
          </p:nvSpPr>
          <p:spPr>
            <a:xfrm>
              <a:off x="3067050" y="3771900"/>
              <a:ext cx="5154930" cy="548640"/>
            </a:xfrm>
            <a:prstGeom prst="rect">
              <a:avLst/>
            </a:prstGeom>
            <a:noFill/>
            <a:ln/>
          </p:spPr>
          <p:txBody>
            <a:bodyPr wrap="square" lIns="0" tIns="0" rIns="0" bIns="0" rtlCol="0" anchor="t"/>
            <a:lstStyle/>
            <a:p>
              <a:pPr algn="l" indent="0" marL="0">
                <a:buNone/>
              </a:pPr>
              <a:r>
                <a:rPr lang="en-US" sz="2700" u="none" dirty="0">
                  <a:solidFill>
                    <a:srgbClr val="FFFFFF"/>
                  </a:solidFill>
                  <a:latin typeface="Metal Mania" pitchFamily="34" charset="0"/>
                  <a:ea typeface="Metal Mania" pitchFamily="34" charset="-122"/>
                  <a:cs typeface="Metal Mania" pitchFamily="34" charset="-120"/>
                </a:rPr>
                <a:t>Enchanted Creatures</a:t>
              </a:r>
              <a:endParaRPr lang="en-US" sz="2700" dirty="0"/>
            </a:p>
          </p:txBody>
        </p:sp>
        <p:sp>
          <p:nvSpPr>
            <p:cNvPr id="9" name="Text 4"/>
            <p:cNvSpPr/>
            <p:nvPr/>
          </p:nvSpPr>
          <p:spPr>
            <a:xfrm>
              <a:off x="3067050" y="4276725"/>
              <a:ext cx="5147310" cy="5638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possess the ability to cast spells.</a:t>
              </a:r>
              <a:endParaRPr lang="en-US" sz="2400" dirty="0"/>
            </a:p>
          </p:txBody>
        </p:sp>
      </p:grpSp>
      <p:grpSp>
        <p:nvGrpSpPr>
          <p:cNvPr id="36072" name="Group"/>
          <p:cNvGrpSpPr/>
          <p:nvPr/>
        </p:nvGrpSpPr>
        <p:grpSpPr>
          <a:xfrm>
            <a:off x="1724025" y="5200650"/>
            <a:ext cx="1504950" cy="1209675"/>
            <a:chOff x="1724025" y="5200650"/>
            <a:chExt cx="1504950" cy="1209675"/>
          </a:xfrm>
        </p:grpSpPr>
        <p:sp>
          <p:nvSpPr>
            <p:cNvPr id="10" name="Text 5"/>
            <p:cNvSpPr/>
            <p:nvPr/>
          </p:nvSpPr>
          <p:spPr>
            <a:xfrm>
              <a:off x="1724025" y="5200650"/>
              <a:ext cx="1504950" cy="1209675"/>
            </a:xfrm>
            <a:prstGeom prst="rect">
              <a:avLst/>
            </a:prstGeom>
            <a:noFill/>
            <a:ln/>
          </p:spPr>
          <p:txBody>
            <a:bodyPr wrap="square" lIns="0" tIns="0" rIns="0" bIns="0" rtlCol="0" anchor="t"/>
            <a:lstStyle/>
            <a:p>
              <a:pPr algn="l" indent="0" marL="0">
                <a:buNone/>
              </a:pPr>
              <a:r>
                <a:rPr lang="en-US" sz="6000" u="none" dirty="0">
                  <a:solidFill>
                    <a:srgbClr val="F9E014"/>
                  </a:solidFill>
                  <a:latin typeface="Metal Mania" pitchFamily="34" charset="0"/>
                  <a:ea typeface="Metal Mania" pitchFamily="34" charset="-122"/>
                  <a:cs typeface="Metal Mania" pitchFamily="34" charset="-120"/>
                </a:rPr>
                <a:t>60%</a:t>
              </a:r>
              <a:endParaRPr lang="en-US" sz="6000" dirty="0"/>
            </a:p>
          </p:txBody>
        </p:sp>
      </p:grpSp>
      <p:grpSp>
        <p:nvGrpSpPr>
          <p:cNvPr id="64979" name="Group"/>
          <p:cNvGrpSpPr/>
          <p:nvPr/>
        </p:nvGrpSpPr>
        <p:grpSpPr>
          <a:xfrm>
            <a:off x="3114675" y="5191125"/>
            <a:ext cx="5107305" cy="1068705"/>
            <a:chOff x="3114675" y="5191125"/>
            <a:chExt cx="5107305" cy="1068705"/>
          </a:xfrm>
        </p:grpSpPr>
        <p:sp>
          <p:nvSpPr>
            <p:cNvPr id="11" name="Text 6"/>
            <p:cNvSpPr/>
            <p:nvPr/>
          </p:nvSpPr>
          <p:spPr>
            <a:xfrm>
              <a:off x="3114675" y="5191125"/>
              <a:ext cx="5107305" cy="548640"/>
            </a:xfrm>
            <a:prstGeom prst="rect">
              <a:avLst/>
            </a:prstGeom>
            <a:noFill/>
            <a:ln/>
          </p:spPr>
          <p:txBody>
            <a:bodyPr wrap="square" lIns="0" tIns="0" rIns="0" bIns="0" rtlCol="0" anchor="t"/>
            <a:lstStyle/>
            <a:p>
              <a:pPr algn="l" indent="0" marL="0">
                <a:buNone/>
              </a:pPr>
              <a:r>
                <a:rPr lang="en-US" sz="2700" u="none" dirty="0">
                  <a:solidFill>
                    <a:srgbClr val="FFFFFF"/>
                  </a:solidFill>
                  <a:latin typeface="Metal Mania" pitchFamily="34" charset="0"/>
                  <a:ea typeface="Metal Mania" pitchFamily="34" charset="-122"/>
                  <a:cs typeface="Metal Mania" pitchFamily="34" charset="-120"/>
                </a:rPr>
                <a:t>Magic-Wielding Individuals</a:t>
              </a:r>
              <a:endParaRPr lang="en-US" sz="2700" dirty="0"/>
            </a:p>
          </p:txBody>
        </p:sp>
        <p:sp>
          <p:nvSpPr>
            <p:cNvPr id="12" name="Text 7"/>
            <p:cNvSpPr/>
            <p:nvPr/>
          </p:nvSpPr>
          <p:spPr>
            <a:xfrm>
              <a:off x="3114675" y="5695950"/>
              <a:ext cx="5099685" cy="5638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practice the art of illusions.</a:t>
              </a:r>
              <a:endParaRPr lang="en-US" sz="2400" dirty="0"/>
            </a:p>
          </p:txBody>
        </p:sp>
      </p:grpSp>
      <p:grpSp>
        <p:nvGrpSpPr>
          <p:cNvPr id="48799" name="Group"/>
          <p:cNvGrpSpPr/>
          <p:nvPr/>
        </p:nvGrpSpPr>
        <p:grpSpPr>
          <a:xfrm>
            <a:off x="1724025" y="6848475"/>
            <a:ext cx="1524000" cy="1209675"/>
            <a:chOff x="1724025" y="6848475"/>
            <a:chExt cx="1524000" cy="1209675"/>
          </a:xfrm>
        </p:grpSpPr>
        <p:sp>
          <p:nvSpPr>
            <p:cNvPr id="13" name="Text 8"/>
            <p:cNvSpPr/>
            <p:nvPr/>
          </p:nvSpPr>
          <p:spPr>
            <a:xfrm>
              <a:off x="1724025" y="6848475"/>
              <a:ext cx="1524000" cy="1209675"/>
            </a:xfrm>
            <a:prstGeom prst="rect">
              <a:avLst/>
            </a:prstGeom>
            <a:noFill/>
            <a:ln/>
          </p:spPr>
          <p:txBody>
            <a:bodyPr wrap="square" lIns="0" tIns="0" rIns="0" bIns="0" rtlCol="0" anchor="t"/>
            <a:lstStyle/>
            <a:p>
              <a:pPr algn="l" indent="0" marL="0">
                <a:buNone/>
              </a:pPr>
              <a:r>
                <a:rPr lang="en-US" sz="6000" u="none" dirty="0">
                  <a:solidFill>
                    <a:srgbClr val="F9E014"/>
                  </a:solidFill>
                  <a:latin typeface="Metal Mania" pitchFamily="34" charset="0"/>
                  <a:ea typeface="Metal Mania" pitchFamily="34" charset="-122"/>
                  <a:cs typeface="Metal Mania" pitchFamily="34" charset="-120"/>
                </a:rPr>
                <a:t>90%</a:t>
              </a:r>
              <a:endParaRPr lang="en-US" sz="6000" dirty="0"/>
            </a:p>
          </p:txBody>
        </p:sp>
      </p:grpSp>
      <p:grpSp>
        <p:nvGrpSpPr>
          <p:cNvPr id="31855" name="Group"/>
          <p:cNvGrpSpPr/>
          <p:nvPr/>
        </p:nvGrpSpPr>
        <p:grpSpPr>
          <a:xfrm>
            <a:off x="3133725" y="6610350"/>
            <a:ext cx="5088255" cy="1525905"/>
            <a:chOff x="3133725" y="6610350"/>
            <a:chExt cx="5088255" cy="1525905"/>
          </a:xfrm>
        </p:grpSpPr>
        <p:sp>
          <p:nvSpPr>
            <p:cNvPr id="14" name="Text 9"/>
            <p:cNvSpPr/>
            <p:nvPr/>
          </p:nvSpPr>
          <p:spPr>
            <a:xfrm>
              <a:off x="3133725" y="6610350"/>
              <a:ext cx="5088255" cy="548640"/>
            </a:xfrm>
            <a:prstGeom prst="rect">
              <a:avLst/>
            </a:prstGeom>
            <a:noFill/>
            <a:ln/>
          </p:spPr>
          <p:txBody>
            <a:bodyPr wrap="square" lIns="0" tIns="0" rIns="0" bIns="0" rtlCol="0" anchor="t"/>
            <a:lstStyle/>
            <a:p>
              <a:pPr algn="l" indent="0" marL="0">
                <a:buNone/>
              </a:pPr>
              <a:r>
                <a:rPr lang="en-US" sz="2700" u="none" dirty="0">
                  <a:solidFill>
                    <a:srgbClr val="FFFFFF"/>
                  </a:solidFill>
                  <a:latin typeface="Metal Mania" pitchFamily="34" charset="0"/>
                  <a:ea typeface="Metal Mania" pitchFamily="34" charset="-122"/>
                  <a:cs typeface="Metal Mania" pitchFamily="34" charset="-120"/>
                </a:rPr>
                <a:t>Spells Cast</a:t>
              </a:r>
              <a:endParaRPr lang="en-US" sz="2700" dirty="0"/>
            </a:p>
          </p:txBody>
        </p:sp>
        <p:sp>
          <p:nvSpPr>
            <p:cNvPr id="15" name="Text 10"/>
            <p:cNvSpPr/>
            <p:nvPr/>
          </p:nvSpPr>
          <p:spPr>
            <a:xfrm>
              <a:off x="3133725" y="7115175"/>
              <a:ext cx="5080635" cy="10210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are dark magic, foretelling danger.</a:t>
              </a:r>
              <a:endParaRPr lang="en-US" sz="2400" dirty="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076450" y="447675"/>
            <a:ext cx="9751665" cy="9839323"/>
          </a:xfrm>
          <a:prstGeom prst="rect">
            <a:avLst/>
          </a:prstGeom>
        </p:spPr>
      </p:pic>
      <p:pic>
        <p:nvPicPr>
          <p:cNvPr id="3" name="Image 1" descr="preencoded.png">    </p:cNvPr>
          <p:cNvPicPr>
            <a:picLocks noChangeAspect="1"/>
          </p:cNvPicPr>
          <p:nvPr/>
        </p:nvPicPr>
        <p:blipFill>
          <a:blip r:embed="rId2"/>
          <a:stretch>
            <a:fillRect/>
          </a:stretch>
        </p:blipFill>
        <p:spPr>
          <a:xfrm rot="10800000">
            <a:off x="10086975" y="2562225"/>
            <a:ext cx="10296525" cy="7724775"/>
          </a:xfrm>
          <a:prstGeom prst="rect">
            <a:avLst/>
          </a:prstGeom>
        </p:spPr>
      </p:pic>
      <p:grpSp>
        <p:nvGrpSpPr>
          <p:cNvPr id="50704"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grpSp>
        <p:nvGrpSpPr>
          <p:cNvPr id="42109" name="Group"/>
          <p:cNvGrpSpPr/>
          <p:nvPr/>
        </p:nvGrpSpPr>
        <p:grpSpPr>
          <a:xfrm>
            <a:off x="5632133" y="6753225"/>
            <a:ext cx="7014210" cy="1021080"/>
            <a:chOff x="5632133" y="6753225"/>
            <a:chExt cx="7014210" cy="1021080"/>
          </a:xfrm>
        </p:grpSpPr>
        <p:grpSp>
          <p:nvGrpSpPr>
            <p:cNvPr id="80516" name="Group"/>
            <p:cNvGrpSpPr/>
            <p:nvPr/>
          </p:nvGrpSpPr>
          <p:grpSpPr>
            <a:xfrm>
              <a:off x="3168015" y="2552700"/>
              <a:ext cx="11942445" cy="4109085"/>
              <a:chOff x="3168015" y="2552700"/>
              <a:chExt cx="11942445" cy="4109085"/>
            </a:xfrm>
          </p:grpSpPr>
          <p:sp>
            <p:nvSpPr>
              <p:cNvPr id="6" name="Text 1"/>
              <p:cNvSpPr/>
              <p:nvPr/>
            </p:nvSpPr>
            <p:spPr>
              <a:xfrm>
                <a:off x="5272088" y="2552700"/>
                <a:ext cx="7734300" cy="3629025"/>
              </a:xfrm>
              <a:prstGeom prst="rect">
                <a:avLst/>
              </a:prstGeom>
              <a:noFill/>
              <a:ln/>
            </p:spPr>
            <p:txBody>
              <a:bodyPr wrap="square" lIns="0" tIns="0" rIns="0" bIns="0" rtlCol="0" anchor="t"/>
              <a:lstStyle/>
              <a:p>
                <a:pPr algn="ctr" indent="0" marL="0">
                  <a:buNone/>
                </a:pPr>
                <a:r>
                  <a:rPr lang="en-US" sz="18000" u="none" dirty="0">
                    <a:solidFill>
                      <a:srgbClr val="F9E014"/>
                    </a:solidFill>
                    <a:latin typeface="Metal Mania" pitchFamily="34" charset="0"/>
                    <a:ea typeface="Metal Mania" pitchFamily="34" charset="-122"/>
                    <a:cs typeface="Metal Mania" pitchFamily="34" charset="-120"/>
                  </a:rPr>
                  <a:t>234,567</a:t>
                </a:r>
                <a:endParaRPr lang="en-US" sz="18000" dirty="0"/>
              </a:p>
            </p:txBody>
          </p:sp>
          <p:sp>
            <p:nvSpPr>
              <p:cNvPr id="7" name="Text 2"/>
              <p:cNvSpPr/>
              <p:nvPr/>
            </p:nvSpPr>
            <p:spPr>
              <a:xfrm>
                <a:off x="3168015" y="5534025"/>
                <a:ext cx="11942445" cy="1127760"/>
              </a:xfrm>
              <a:prstGeom prst="rect">
                <a:avLst/>
              </a:prstGeom>
              <a:noFill/>
              <a:ln/>
            </p:spPr>
            <p:txBody>
              <a:bodyPr wrap="square" lIns="0" tIns="0" rIns="0" bIns="0" rtlCol="0" anchor="t"/>
              <a:lstStyle/>
              <a:p>
                <a:pPr algn="ctr" indent="0" marL="0">
                  <a:buNone/>
                </a:pPr>
                <a:r>
                  <a:rPr lang="en-US" sz="4800" u="none" dirty="0">
                    <a:solidFill>
                      <a:srgbClr val="FFFFFF"/>
                    </a:solidFill>
                    <a:latin typeface="Poppins SemiBold" pitchFamily="34" charset="0"/>
                    <a:ea typeface="Poppins SemiBold" pitchFamily="34" charset="-122"/>
                    <a:cs typeface="Poppins SemiBold" pitchFamily="34" charset="-120"/>
                  </a:rPr>
                  <a:t>Unicorn Sightings</a:t>
                </a:r>
                <a:endParaRPr lang="en-US" sz="4800" dirty="0"/>
              </a:p>
            </p:txBody>
          </p:sp>
        </p:grpSp>
        <p:sp>
          <p:nvSpPr>
            <p:cNvPr id="8" name="Text 3"/>
            <p:cNvSpPr/>
            <p:nvPr/>
          </p:nvSpPr>
          <p:spPr>
            <a:xfrm>
              <a:off x="5632133" y="6753225"/>
              <a:ext cx="7014210" cy="1021080"/>
            </a:xfrm>
            <a:prstGeom prst="rect">
              <a:avLst/>
            </a:prstGeom>
            <a:noFill/>
            <a:ln/>
          </p:spPr>
          <p:txBody>
            <a:bodyPr wrap="square" lIns="0" tIns="0" rIns="0" bIns="0" rtlCol="0" anchor="t"/>
            <a:lstStyle/>
            <a:p>
              <a:pPr algn="ctr" indent="0" marL="0">
                <a:buNone/>
              </a:pPr>
              <a:r>
                <a:rPr lang="en-US" sz="2400" u="none" dirty="0">
                  <a:solidFill>
                    <a:srgbClr val="FFFFFF"/>
                  </a:solidFill>
                  <a:latin typeface="Poppins" pitchFamily="34" charset="0"/>
                  <a:ea typeface="Poppins" pitchFamily="34" charset="-122"/>
                  <a:cs typeface="Poppins" pitchFamily="34" charset="-120"/>
                </a:rPr>
                <a:t>A tally of the number of unicorns spotted in the fantasy realm.</a:t>
              </a:r>
              <a:endParaRPr lang="en-US" sz="2400" dirty="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619375" y="3762375"/>
            <a:ext cx="20907375" cy="7610475"/>
          </a:xfrm>
          <a:prstGeom prst="rect">
            <a:avLst/>
          </a:prstGeom>
        </p:spPr>
      </p:pic>
      <p:grpSp>
        <p:nvGrpSpPr>
          <p:cNvPr id="75209"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grpSp>
        <p:nvGrpSpPr>
          <p:cNvPr id="42806" name="Group"/>
          <p:cNvGrpSpPr/>
          <p:nvPr/>
        </p:nvGrpSpPr>
        <p:grpSpPr>
          <a:xfrm>
            <a:off x="3181350" y="2447925"/>
            <a:ext cx="5055870" cy="1941195"/>
            <a:chOff x="3181350" y="2447925"/>
            <a:chExt cx="5055870" cy="1941195"/>
          </a:xfrm>
        </p:grpSpPr>
        <p:sp>
          <p:nvSpPr>
            <p:cNvPr id="5" name="Text 1"/>
            <p:cNvSpPr/>
            <p:nvPr/>
          </p:nvSpPr>
          <p:spPr>
            <a:xfrm>
              <a:off x="3181350" y="2447925"/>
              <a:ext cx="5055870" cy="1941195"/>
            </a:xfrm>
            <a:prstGeom prst="rect">
              <a:avLst/>
            </a:prstGeom>
            <a:noFill/>
            <a:ln/>
          </p:spPr>
          <p:txBody>
            <a:bodyPr wrap="square" lIns="0" tIns="0" rIns="0" bIns="0" rtlCol="0" anchor="t"/>
            <a:lstStyle/>
            <a:p>
              <a:pPr algn="l" indent="0" marL="0">
                <a:buNone/>
              </a:pPr>
              <a:r>
                <a:rPr lang="en-US" sz="9600" u="none" dirty="0">
                  <a:solidFill>
                    <a:srgbClr val="F9E014"/>
                  </a:solidFill>
                  <a:latin typeface="Metal Mania" pitchFamily="34" charset="0"/>
                  <a:ea typeface="Metal Mania" pitchFamily="34" charset="-122"/>
                  <a:cs typeface="Metal Mania" pitchFamily="34" charset="-120"/>
                </a:rPr>
                <a:t>233 Coins</a:t>
              </a:r>
              <a:endParaRPr lang="en-US" sz="9600" dirty="0"/>
            </a:p>
          </p:txBody>
        </p:sp>
      </p:grpSp>
      <p:grpSp>
        <p:nvGrpSpPr>
          <p:cNvPr id="69808" name="Group"/>
          <p:cNvGrpSpPr/>
          <p:nvPr/>
        </p:nvGrpSpPr>
        <p:grpSpPr>
          <a:xfrm>
            <a:off x="2512695" y="3962400"/>
            <a:ext cx="5966460" cy="563880"/>
            <a:chOff x="2512695" y="3962400"/>
            <a:chExt cx="5966460" cy="563880"/>
          </a:xfrm>
        </p:grpSpPr>
        <p:sp>
          <p:nvSpPr>
            <p:cNvPr id="6" name="Text 2"/>
            <p:cNvSpPr/>
            <p:nvPr/>
          </p:nvSpPr>
          <p:spPr>
            <a:xfrm>
              <a:off x="2512695" y="3962400"/>
              <a:ext cx="5966460" cy="563880"/>
            </a:xfrm>
            <a:prstGeom prst="rect">
              <a:avLst/>
            </a:prstGeom>
            <a:noFill/>
            <a:ln/>
          </p:spPr>
          <p:txBody>
            <a:bodyPr wrap="square" lIns="0" tIns="0" rIns="0" bIns="0" rtlCol="0" anchor="t"/>
            <a:lstStyle/>
            <a:p>
              <a:pPr algn="ctr" indent="0" marL="0">
                <a:buNone/>
              </a:pPr>
              <a:r>
                <a:rPr lang="en-US" sz="2400" u="none" dirty="0">
                  <a:solidFill>
                    <a:srgbClr val="FFFFFF"/>
                  </a:solidFill>
                  <a:latin typeface="Poppins" pitchFamily="34" charset="0"/>
                  <a:ea typeface="Poppins" pitchFamily="34" charset="-122"/>
                  <a:cs typeface="Poppins" pitchFamily="34" charset="-120"/>
                </a:rPr>
                <a:t>Treasure Found</a:t>
              </a:r>
              <a:endParaRPr lang="en-US" sz="2400" dirty="0"/>
            </a:p>
          </p:txBody>
        </p:sp>
      </p:grpSp>
      <p:grpSp>
        <p:nvGrpSpPr>
          <p:cNvPr id="92884" name="Group"/>
          <p:cNvGrpSpPr/>
          <p:nvPr/>
        </p:nvGrpSpPr>
        <p:grpSpPr>
          <a:xfrm>
            <a:off x="3019425" y="5238750"/>
            <a:ext cx="5379720" cy="1941195"/>
            <a:chOff x="3019425" y="5238750"/>
            <a:chExt cx="5379720" cy="1941195"/>
          </a:xfrm>
        </p:grpSpPr>
        <p:sp>
          <p:nvSpPr>
            <p:cNvPr id="7" name="Text 3"/>
            <p:cNvSpPr/>
            <p:nvPr/>
          </p:nvSpPr>
          <p:spPr>
            <a:xfrm>
              <a:off x="3019425" y="5238750"/>
              <a:ext cx="5379720" cy="1941195"/>
            </a:xfrm>
            <a:prstGeom prst="rect">
              <a:avLst/>
            </a:prstGeom>
            <a:noFill/>
            <a:ln/>
          </p:spPr>
          <p:txBody>
            <a:bodyPr wrap="square" lIns="0" tIns="0" rIns="0" bIns="0" rtlCol="0" anchor="t"/>
            <a:lstStyle/>
            <a:p>
              <a:pPr algn="l" indent="0" marL="0">
                <a:buNone/>
              </a:pPr>
              <a:r>
                <a:rPr lang="en-US" sz="9600" u="none" dirty="0">
                  <a:solidFill>
                    <a:srgbClr val="F9E014"/>
                  </a:solidFill>
                  <a:latin typeface="Metal Mania" pitchFamily="34" charset="0"/>
                  <a:ea typeface="Metal Mania" pitchFamily="34" charset="-122"/>
                  <a:cs typeface="Metal Mania" pitchFamily="34" charset="-120"/>
                </a:rPr>
                <a:t>456 Hours</a:t>
              </a:r>
              <a:endParaRPr lang="en-US" sz="9600" dirty="0"/>
            </a:p>
          </p:txBody>
        </p:sp>
      </p:grpSp>
      <p:grpSp>
        <p:nvGrpSpPr>
          <p:cNvPr id="75964" name="Group"/>
          <p:cNvGrpSpPr/>
          <p:nvPr/>
        </p:nvGrpSpPr>
        <p:grpSpPr>
          <a:xfrm>
            <a:off x="2512695" y="6753225"/>
            <a:ext cx="5966460" cy="563880"/>
            <a:chOff x="2512695" y="6753225"/>
            <a:chExt cx="5966460" cy="563880"/>
          </a:xfrm>
        </p:grpSpPr>
        <p:sp>
          <p:nvSpPr>
            <p:cNvPr id="8" name="Text 4"/>
            <p:cNvSpPr/>
            <p:nvPr/>
          </p:nvSpPr>
          <p:spPr>
            <a:xfrm>
              <a:off x="2512695" y="6753225"/>
              <a:ext cx="5966460" cy="563880"/>
            </a:xfrm>
            <a:prstGeom prst="rect">
              <a:avLst/>
            </a:prstGeom>
            <a:noFill/>
            <a:ln/>
          </p:spPr>
          <p:txBody>
            <a:bodyPr wrap="square" lIns="0" tIns="0" rIns="0" bIns="0" rtlCol="0" anchor="t"/>
            <a:lstStyle/>
            <a:p>
              <a:pPr algn="ctr" indent="0" marL="0">
                <a:buNone/>
              </a:pPr>
              <a:r>
                <a:rPr lang="en-US" sz="2400" u="none" dirty="0">
                  <a:solidFill>
                    <a:srgbClr val="FFFFFF"/>
                  </a:solidFill>
                  <a:latin typeface="Poppins" pitchFamily="34" charset="0"/>
                  <a:ea typeface="Poppins" pitchFamily="34" charset="-122"/>
                  <a:cs typeface="Poppins" pitchFamily="34" charset="-120"/>
                </a:rPr>
                <a:t>Duration of Spell Casting</a:t>
              </a:r>
              <a:endParaRPr lang="en-US" sz="2400" dirty="0"/>
            </a:p>
          </p:txBody>
        </p:sp>
      </p:grpSp>
      <p:grpSp>
        <p:nvGrpSpPr>
          <p:cNvPr id="33012" name="Group"/>
          <p:cNvGrpSpPr/>
          <p:nvPr/>
        </p:nvGrpSpPr>
        <p:grpSpPr>
          <a:xfrm>
            <a:off x="12139613" y="2447925"/>
            <a:ext cx="2379345" cy="1941195"/>
            <a:chOff x="12139613" y="2447925"/>
            <a:chExt cx="2379345" cy="1941195"/>
          </a:xfrm>
        </p:grpSpPr>
        <p:sp>
          <p:nvSpPr>
            <p:cNvPr id="9" name="Text 5"/>
            <p:cNvSpPr/>
            <p:nvPr/>
          </p:nvSpPr>
          <p:spPr>
            <a:xfrm>
              <a:off x="12139613" y="2447925"/>
              <a:ext cx="2379345" cy="1941195"/>
            </a:xfrm>
            <a:prstGeom prst="rect">
              <a:avLst/>
            </a:prstGeom>
            <a:noFill/>
            <a:ln/>
          </p:spPr>
          <p:txBody>
            <a:bodyPr wrap="square" lIns="0" tIns="0" rIns="0" bIns="0" rtlCol="0" anchor="t"/>
            <a:lstStyle/>
            <a:p>
              <a:pPr algn="l" indent="0" marL="0">
                <a:buNone/>
              </a:pPr>
              <a:r>
                <a:rPr lang="en-US" sz="9600" u="none" dirty="0">
                  <a:solidFill>
                    <a:srgbClr val="F9E014"/>
                  </a:solidFill>
                  <a:latin typeface="Metal Mania" pitchFamily="34" charset="0"/>
                  <a:ea typeface="Metal Mania" pitchFamily="34" charset="-122"/>
                  <a:cs typeface="Metal Mania" pitchFamily="34" charset="-120"/>
                </a:rPr>
                <a:t>85%</a:t>
              </a:r>
              <a:endParaRPr lang="en-US" sz="9600" dirty="0"/>
            </a:p>
          </p:txBody>
        </p:sp>
      </p:grpSp>
      <p:grpSp>
        <p:nvGrpSpPr>
          <p:cNvPr id="34854" name="Group"/>
          <p:cNvGrpSpPr/>
          <p:nvPr/>
        </p:nvGrpSpPr>
        <p:grpSpPr>
          <a:xfrm>
            <a:off x="10132695" y="3962400"/>
            <a:ext cx="5966460" cy="563880"/>
            <a:chOff x="10132695" y="3962400"/>
            <a:chExt cx="5966460" cy="563880"/>
          </a:xfrm>
        </p:grpSpPr>
        <p:sp>
          <p:nvSpPr>
            <p:cNvPr id="10" name="Text 6"/>
            <p:cNvSpPr/>
            <p:nvPr/>
          </p:nvSpPr>
          <p:spPr>
            <a:xfrm>
              <a:off x="10132695" y="3962400"/>
              <a:ext cx="5966460" cy="563880"/>
            </a:xfrm>
            <a:prstGeom prst="rect">
              <a:avLst/>
            </a:prstGeom>
            <a:noFill/>
            <a:ln/>
          </p:spPr>
          <p:txBody>
            <a:bodyPr wrap="square" lIns="0" tIns="0" rIns="0" bIns="0" rtlCol="0" anchor="t"/>
            <a:lstStyle/>
            <a:p>
              <a:pPr algn="ctr" indent="0" marL="0">
                <a:buNone/>
              </a:pPr>
              <a:r>
                <a:rPr lang="en-US" sz="2400" u="none" dirty="0">
                  <a:solidFill>
                    <a:srgbClr val="FFFFFF"/>
                  </a:solidFill>
                  <a:latin typeface="Poppins" pitchFamily="34" charset="0"/>
                  <a:ea typeface="Poppins" pitchFamily="34" charset="-122"/>
                  <a:cs typeface="Poppins" pitchFamily="34" charset="-120"/>
                </a:rPr>
                <a:t>Wished Granted</a:t>
              </a:r>
              <a:endParaRPr lang="en-US" sz="2400" dirty="0"/>
            </a:p>
          </p:txBody>
        </p:sp>
      </p:grpSp>
      <p:grpSp>
        <p:nvGrpSpPr>
          <p:cNvPr id="76141" name="Group"/>
          <p:cNvGrpSpPr/>
          <p:nvPr/>
        </p:nvGrpSpPr>
        <p:grpSpPr>
          <a:xfrm>
            <a:off x="11410950" y="5238750"/>
            <a:ext cx="3836670" cy="1941195"/>
            <a:chOff x="11410950" y="5238750"/>
            <a:chExt cx="3836670" cy="1941195"/>
          </a:xfrm>
        </p:grpSpPr>
        <p:sp>
          <p:nvSpPr>
            <p:cNvPr id="11" name="Text 7"/>
            <p:cNvSpPr/>
            <p:nvPr/>
          </p:nvSpPr>
          <p:spPr>
            <a:xfrm>
              <a:off x="11410950" y="5238750"/>
              <a:ext cx="3836670" cy="1941195"/>
            </a:xfrm>
            <a:prstGeom prst="rect">
              <a:avLst/>
            </a:prstGeom>
            <a:noFill/>
            <a:ln/>
          </p:spPr>
          <p:txBody>
            <a:bodyPr wrap="square" lIns="0" tIns="0" rIns="0" bIns="0" rtlCol="0" anchor="t"/>
            <a:lstStyle/>
            <a:p>
              <a:pPr algn="l" indent="0" marL="0">
                <a:buNone/>
              </a:pPr>
              <a:r>
                <a:rPr lang="en-US" sz="9600" u="none" dirty="0">
                  <a:solidFill>
                    <a:srgbClr val="F9E014"/>
                  </a:solidFill>
                  <a:latin typeface="Metal Mania" pitchFamily="34" charset="0"/>
                  <a:ea typeface="Metal Mania" pitchFamily="34" charset="-122"/>
                  <a:cs typeface="Metal Mania" pitchFamily="34" charset="-120"/>
                </a:rPr>
                <a:t>765 Km</a:t>
              </a:r>
              <a:endParaRPr lang="en-US" sz="9600" dirty="0"/>
            </a:p>
          </p:txBody>
        </p:sp>
      </p:grpSp>
      <p:grpSp>
        <p:nvGrpSpPr>
          <p:cNvPr id="79430" name="Group"/>
          <p:cNvGrpSpPr/>
          <p:nvPr/>
        </p:nvGrpSpPr>
        <p:grpSpPr>
          <a:xfrm>
            <a:off x="10132695" y="6753225"/>
            <a:ext cx="5966460" cy="563880"/>
            <a:chOff x="10132695" y="6753225"/>
            <a:chExt cx="5966460" cy="563880"/>
          </a:xfrm>
        </p:grpSpPr>
        <p:sp>
          <p:nvSpPr>
            <p:cNvPr id="12" name="Text 8"/>
            <p:cNvSpPr/>
            <p:nvPr/>
          </p:nvSpPr>
          <p:spPr>
            <a:xfrm>
              <a:off x="10132695" y="6753225"/>
              <a:ext cx="5966460" cy="563880"/>
            </a:xfrm>
            <a:prstGeom prst="rect">
              <a:avLst/>
            </a:prstGeom>
            <a:noFill/>
            <a:ln/>
          </p:spPr>
          <p:txBody>
            <a:bodyPr wrap="square" lIns="0" tIns="0" rIns="0" bIns="0" rtlCol="0" anchor="t"/>
            <a:lstStyle/>
            <a:p>
              <a:pPr algn="ctr" indent="0" marL="0">
                <a:buNone/>
              </a:pPr>
              <a:r>
                <a:rPr lang="en-US" sz="2400" u="none" dirty="0">
                  <a:solidFill>
                    <a:srgbClr val="FFFFFF"/>
                  </a:solidFill>
                  <a:latin typeface="Poppins" pitchFamily="34" charset="0"/>
                  <a:ea typeface="Poppins" pitchFamily="34" charset="-122"/>
                  <a:cs typeface="Poppins" pitchFamily="34" charset="-120"/>
                </a:rPr>
                <a:t>Journey Distance</a:t>
              </a:r>
              <a:endParaRPr lang="en-US" sz="2400" dirty="0"/>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57275" y="-895350"/>
            <a:ext cx="19792950" cy="10544175"/>
          </a:xfrm>
          <a:prstGeom prst="rect">
            <a:avLst/>
          </a:prstGeom>
        </p:spPr>
      </p:pic>
      <p:grpSp>
        <p:nvGrpSpPr>
          <p:cNvPr id="36505"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5181600" y="857250"/>
            <a:ext cx="7915275" cy="1209675"/>
          </a:xfrm>
          <a:prstGeom prst="rect">
            <a:avLst/>
          </a:prstGeom>
          <a:noFill/>
          <a:ln/>
        </p:spPr>
        <p:txBody>
          <a:bodyPr wrap="square" lIns="0" tIns="0" rIns="0" bIns="0" rtlCol="0" anchor="t"/>
          <a:lstStyle/>
          <a:p>
            <a:pPr algn="ctr" indent="0" marL="0">
              <a:buNone/>
            </a:pPr>
            <a:r>
              <a:rPr lang="en-US" sz="6000" u="none" dirty="0">
                <a:solidFill>
                  <a:srgbClr val="F9E014"/>
                </a:solidFill>
                <a:latin typeface="Metal Mania" pitchFamily="34" charset="0"/>
                <a:ea typeface="Metal Mania" pitchFamily="34" charset="-122"/>
                <a:cs typeface="Metal Mania" pitchFamily="34" charset="-120"/>
              </a:rPr>
              <a:t>Some Graph</a:t>
            </a:r>
            <a:endParaRPr lang="en-US" sz="6000" dirty="0"/>
          </a:p>
        </p:txBody>
      </p:sp>
      <p:grpSp>
        <p:nvGrpSpPr>
          <p:cNvPr id="44895" name="Group"/>
          <p:cNvGrpSpPr/>
          <p:nvPr/>
        </p:nvGrpSpPr>
        <p:grpSpPr>
          <a:xfrm>
            <a:off x="2038350" y="2824588"/>
            <a:ext cx="6709938" cy="4712871"/>
            <a:chOff x="2038350" y="2824588"/>
            <a:chExt cx="6709938" cy="4712871"/>
          </a:xfrm>
        </p:grpSpPr>
        <p:pic>
          <p:nvPicPr>
            <p:cNvPr id="6" name="Image 2" descr="preencoded.png">    </p:cNvPr>
            <p:cNvPicPr>
              <a:picLocks noChangeAspect="1"/>
            </p:cNvPicPr>
            <p:nvPr/>
          </p:nvPicPr>
          <p:blipFill>
            <a:blip r:embed="rId3"/>
            <a:stretch>
              <a:fillRect/>
            </a:stretch>
          </p:blipFill>
          <p:spPr>
            <a:xfrm>
              <a:off x="2530372" y="2824588"/>
              <a:ext cx="6217916" cy="4133250"/>
            </a:xfrm>
            <a:prstGeom prst="rect">
              <a:avLst/>
            </a:prstGeom>
          </p:spPr>
        </p:pic>
        <p:pic>
          <p:nvPicPr>
            <p:cNvPr id="7" name="Image 3" descr="preencoded.png">    </p:cNvPr>
            <p:cNvPicPr>
              <a:picLocks noChangeAspect="1"/>
            </p:cNvPicPr>
            <p:nvPr/>
          </p:nvPicPr>
          <p:blipFill>
            <a:blip r:embed="rId4"/>
            <a:stretch>
              <a:fillRect/>
            </a:stretch>
          </p:blipFill>
          <p:spPr>
            <a:xfrm>
              <a:off x="3384152" y="3139083"/>
              <a:ext cx="8673" cy="3943830"/>
            </a:xfrm>
            <a:prstGeom prst="rect">
              <a:avLst/>
            </a:prstGeom>
          </p:spPr>
        </p:pic>
        <p:pic>
          <p:nvPicPr>
            <p:cNvPr id="8" name="Image 4" descr="preencoded.png">    </p:cNvPr>
            <p:cNvPicPr>
              <a:picLocks noChangeAspect="1"/>
            </p:cNvPicPr>
            <p:nvPr/>
          </p:nvPicPr>
          <p:blipFill>
            <a:blip r:embed="rId5"/>
            <a:stretch>
              <a:fillRect/>
            </a:stretch>
          </p:blipFill>
          <p:spPr>
            <a:xfrm>
              <a:off x="4237930" y="3139083"/>
              <a:ext cx="8673" cy="3943830"/>
            </a:xfrm>
            <a:prstGeom prst="rect">
              <a:avLst/>
            </a:prstGeom>
          </p:spPr>
        </p:pic>
        <p:pic>
          <p:nvPicPr>
            <p:cNvPr id="9" name="Image 5" descr="preencoded.png">    </p:cNvPr>
            <p:cNvPicPr>
              <a:picLocks noChangeAspect="1"/>
            </p:cNvPicPr>
            <p:nvPr/>
          </p:nvPicPr>
          <p:blipFill>
            <a:blip r:embed="rId6"/>
            <a:stretch>
              <a:fillRect/>
            </a:stretch>
          </p:blipFill>
          <p:spPr>
            <a:xfrm>
              <a:off x="5091711" y="3139083"/>
              <a:ext cx="8673" cy="3943830"/>
            </a:xfrm>
            <a:prstGeom prst="rect">
              <a:avLst/>
            </a:prstGeom>
          </p:spPr>
        </p:pic>
        <p:pic>
          <p:nvPicPr>
            <p:cNvPr id="10" name="Image 6" descr="preencoded.png">    </p:cNvPr>
            <p:cNvPicPr>
              <a:picLocks noChangeAspect="1"/>
            </p:cNvPicPr>
            <p:nvPr/>
          </p:nvPicPr>
          <p:blipFill>
            <a:blip r:embed="rId7"/>
            <a:stretch>
              <a:fillRect/>
            </a:stretch>
          </p:blipFill>
          <p:spPr>
            <a:xfrm>
              <a:off x="5945489" y="3139083"/>
              <a:ext cx="8673" cy="3943830"/>
            </a:xfrm>
            <a:prstGeom prst="rect">
              <a:avLst/>
            </a:prstGeom>
          </p:spPr>
        </p:pic>
        <p:pic>
          <p:nvPicPr>
            <p:cNvPr id="11" name="Image 7" descr="preencoded.png">    </p:cNvPr>
            <p:cNvPicPr>
              <a:picLocks noChangeAspect="1"/>
            </p:cNvPicPr>
            <p:nvPr/>
          </p:nvPicPr>
          <p:blipFill>
            <a:blip r:embed="rId8"/>
            <a:stretch>
              <a:fillRect/>
            </a:stretch>
          </p:blipFill>
          <p:spPr>
            <a:xfrm>
              <a:off x="6799271" y="3139083"/>
              <a:ext cx="8673" cy="3943830"/>
            </a:xfrm>
            <a:prstGeom prst="rect">
              <a:avLst/>
            </a:prstGeom>
          </p:spPr>
        </p:pic>
        <p:pic>
          <p:nvPicPr>
            <p:cNvPr id="12" name="Image 8" descr="preencoded.png">    </p:cNvPr>
            <p:cNvPicPr>
              <a:picLocks noChangeAspect="1"/>
            </p:cNvPicPr>
            <p:nvPr/>
          </p:nvPicPr>
          <p:blipFill>
            <a:blip r:embed="rId9"/>
            <a:stretch>
              <a:fillRect/>
            </a:stretch>
          </p:blipFill>
          <p:spPr>
            <a:xfrm>
              <a:off x="7653049" y="3139083"/>
              <a:ext cx="8673" cy="3943830"/>
            </a:xfrm>
            <a:prstGeom prst="rect">
              <a:avLst/>
            </a:prstGeom>
          </p:spPr>
        </p:pic>
        <p:pic>
          <p:nvPicPr>
            <p:cNvPr id="13" name="Image 9" descr="preencoded.png">    </p:cNvPr>
            <p:cNvPicPr>
              <a:picLocks noChangeAspect="1"/>
            </p:cNvPicPr>
            <p:nvPr/>
          </p:nvPicPr>
          <p:blipFill>
            <a:blip r:embed="rId10"/>
            <a:stretch>
              <a:fillRect/>
            </a:stretch>
          </p:blipFill>
          <p:spPr>
            <a:xfrm>
              <a:off x="8506828" y="3139083"/>
              <a:ext cx="8673" cy="3943830"/>
            </a:xfrm>
            <a:prstGeom prst="rect">
              <a:avLst/>
            </a:prstGeom>
          </p:spPr>
        </p:pic>
        <p:pic>
          <p:nvPicPr>
            <p:cNvPr id="14" name="Image 10" descr="preencoded.png">    </p:cNvPr>
            <p:cNvPicPr>
              <a:picLocks noChangeAspect="1"/>
            </p:cNvPicPr>
            <p:nvPr/>
          </p:nvPicPr>
          <p:blipFill>
            <a:blip r:embed="rId11"/>
            <a:stretch>
              <a:fillRect/>
            </a:stretch>
          </p:blipFill>
          <p:spPr>
            <a:xfrm>
              <a:off x="2516122" y="4106724"/>
              <a:ext cx="6036870" cy="1780186"/>
            </a:xfrm>
            <a:prstGeom prst="rect">
              <a:avLst/>
            </a:prstGeom>
          </p:spPr>
        </p:pic>
        <p:pic>
          <p:nvPicPr>
            <p:cNvPr id="15" name="Image 11" descr="preencoded.png">    </p:cNvPr>
            <p:cNvPicPr>
              <a:picLocks noChangeAspect="1"/>
            </p:cNvPicPr>
            <p:nvPr/>
          </p:nvPicPr>
          <p:blipFill>
            <a:blip r:embed="rId12"/>
            <a:stretch>
              <a:fillRect/>
            </a:stretch>
          </p:blipFill>
          <p:spPr>
            <a:xfrm>
              <a:off x="2526404" y="4773581"/>
              <a:ext cx="6032267" cy="1701393"/>
            </a:xfrm>
            <a:prstGeom prst="rect">
              <a:avLst/>
            </a:prstGeom>
          </p:spPr>
        </p:pic>
        <p:pic>
          <p:nvPicPr>
            <p:cNvPr id="16" name="Image 12" descr="preencoded.png">    </p:cNvPr>
            <p:cNvPicPr>
              <a:picLocks noChangeAspect="1"/>
            </p:cNvPicPr>
            <p:nvPr/>
          </p:nvPicPr>
          <p:blipFill>
            <a:blip r:embed="rId13"/>
            <a:stretch>
              <a:fillRect/>
            </a:stretch>
          </p:blipFill>
          <p:spPr>
            <a:xfrm>
              <a:off x="3330897" y="4541732"/>
              <a:ext cx="115179" cy="115178"/>
            </a:xfrm>
            <a:prstGeom prst="rect">
              <a:avLst/>
            </a:prstGeom>
          </p:spPr>
        </p:pic>
        <p:pic>
          <p:nvPicPr>
            <p:cNvPr id="17" name="Image 13" descr="preencoded.png">    </p:cNvPr>
            <p:cNvPicPr>
              <a:picLocks noChangeAspect="1"/>
            </p:cNvPicPr>
            <p:nvPr/>
          </p:nvPicPr>
          <p:blipFill>
            <a:blip r:embed="rId14"/>
            <a:stretch>
              <a:fillRect/>
            </a:stretch>
          </p:blipFill>
          <p:spPr>
            <a:xfrm>
              <a:off x="3330897" y="5235848"/>
              <a:ext cx="115179" cy="115179"/>
            </a:xfrm>
            <a:prstGeom prst="rect">
              <a:avLst/>
            </a:prstGeom>
          </p:spPr>
        </p:pic>
        <p:pic>
          <p:nvPicPr>
            <p:cNvPr id="18" name="Image 14" descr="preencoded.png">    </p:cNvPr>
            <p:cNvPicPr>
              <a:picLocks noChangeAspect="1"/>
            </p:cNvPicPr>
            <p:nvPr/>
          </p:nvPicPr>
          <p:blipFill>
            <a:blip r:embed="rId15"/>
            <a:stretch>
              <a:fillRect/>
            </a:stretch>
          </p:blipFill>
          <p:spPr>
            <a:xfrm>
              <a:off x="4184677" y="4238458"/>
              <a:ext cx="115179" cy="115179"/>
            </a:xfrm>
            <a:prstGeom prst="rect">
              <a:avLst/>
            </a:prstGeom>
          </p:spPr>
        </p:pic>
        <p:pic>
          <p:nvPicPr>
            <p:cNvPr id="19" name="Image 15" descr="preencoded.png">    </p:cNvPr>
            <p:cNvPicPr>
              <a:picLocks noChangeAspect="1"/>
            </p:cNvPicPr>
            <p:nvPr/>
          </p:nvPicPr>
          <p:blipFill>
            <a:blip r:embed="rId16"/>
            <a:stretch>
              <a:fillRect/>
            </a:stretch>
          </p:blipFill>
          <p:spPr>
            <a:xfrm>
              <a:off x="4184677" y="5561633"/>
              <a:ext cx="115179" cy="115179"/>
            </a:xfrm>
            <a:prstGeom prst="rect">
              <a:avLst/>
            </a:prstGeom>
          </p:spPr>
        </p:pic>
        <p:pic>
          <p:nvPicPr>
            <p:cNvPr id="20" name="Image 16" descr="preencoded.png">    </p:cNvPr>
            <p:cNvPicPr>
              <a:picLocks noChangeAspect="1"/>
            </p:cNvPicPr>
            <p:nvPr/>
          </p:nvPicPr>
          <p:blipFill>
            <a:blip r:embed="rId17"/>
            <a:stretch>
              <a:fillRect/>
            </a:stretch>
          </p:blipFill>
          <p:spPr>
            <a:xfrm>
              <a:off x="5038458" y="5799609"/>
              <a:ext cx="115179" cy="115179"/>
            </a:xfrm>
            <a:prstGeom prst="rect">
              <a:avLst/>
            </a:prstGeom>
          </p:spPr>
        </p:pic>
        <p:pic>
          <p:nvPicPr>
            <p:cNvPr id="21" name="Image 17" descr="preencoded.png">    </p:cNvPr>
            <p:cNvPicPr>
              <a:picLocks noChangeAspect="1"/>
            </p:cNvPicPr>
            <p:nvPr/>
          </p:nvPicPr>
          <p:blipFill>
            <a:blip r:embed="rId18"/>
            <a:stretch>
              <a:fillRect/>
            </a:stretch>
          </p:blipFill>
          <p:spPr>
            <a:xfrm>
              <a:off x="5038458" y="4733869"/>
              <a:ext cx="115179" cy="115179"/>
            </a:xfrm>
            <a:prstGeom prst="rect">
              <a:avLst/>
            </a:prstGeom>
          </p:spPr>
        </p:pic>
        <p:pic>
          <p:nvPicPr>
            <p:cNvPr id="22" name="Image 18" descr="preencoded.png">    </p:cNvPr>
            <p:cNvPicPr>
              <a:picLocks noChangeAspect="1"/>
            </p:cNvPicPr>
            <p:nvPr/>
          </p:nvPicPr>
          <p:blipFill>
            <a:blip r:embed="rId19"/>
            <a:stretch>
              <a:fillRect/>
            </a:stretch>
          </p:blipFill>
          <p:spPr>
            <a:xfrm>
              <a:off x="5895705" y="5049924"/>
              <a:ext cx="115179" cy="115179"/>
            </a:xfrm>
            <a:prstGeom prst="rect">
              <a:avLst/>
            </a:prstGeom>
          </p:spPr>
        </p:pic>
        <p:pic>
          <p:nvPicPr>
            <p:cNvPr id="23" name="Image 19" descr="preencoded.png">    </p:cNvPr>
            <p:cNvPicPr>
              <a:picLocks noChangeAspect="1"/>
            </p:cNvPicPr>
            <p:nvPr/>
          </p:nvPicPr>
          <p:blipFill>
            <a:blip r:embed="rId20"/>
            <a:stretch>
              <a:fillRect/>
            </a:stretch>
          </p:blipFill>
          <p:spPr>
            <a:xfrm>
              <a:off x="5895705" y="4815483"/>
              <a:ext cx="115179" cy="115179"/>
            </a:xfrm>
            <a:prstGeom prst="rect">
              <a:avLst/>
            </a:prstGeom>
          </p:spPr>
        </p:pic>
        <p:pic>
          <p:nvPicPr>
            <p:cNvPr id="24" name="Image 20" descr="preencoded.png">    </p:cNvPr>
            <p:cNvPicPr>
              <a:picLocks noChangeAspect="1"/>
            </p:cNvPicPr>
            <p:nvPr/>
          </p:nvPicPr>
          <p:blipFill>
            <a:blip r:embed="rId21"/>
            <a:stretch>
              <a:fillRect/>
            </a:stretch>
          </p:blipFill>
          <p:spPr>
            <a:xfrm>
              <a:off x="6746016" y="5750682"/>
              <a:ext cx="115179" cy="115178"/>
            </a:xfrm>
            <a:prstGeom prst="rect">
              <a:avLst/>
            </a:prstGeom>
          </p:spPr>
        </p:pic>
        <p:pic>
          <p:nvPicPr>
            <p:cNvPr id="25" name="Image 21" descr="preencoded.png">    </p:cNvPr>
            <p:cNvPicPr>
              <a:picLocks noChangeAspect="1"/>
            </p:cNvPicPr>
            <p:nvPr/>
          </p:nvPicPr>
          <p:blipFill>
            <a:blip r:embed="rId22"/>
            <a:stretch>
              <a:fillRect/>
            </a:stretch>
          </p:blipFill>
          <p:spPr>
            <a:xfrm>
              <a:off x="6746016" y="5307657"/>
              <a:ext cx="115179" cy="115178"/>
            </a:xfrm>
            <a:prstGeom prst="rect">
              <a:avLst/>
            </a:prstGeom>
          </p:spPr>
        </p:pic>
        <p:pic>
          <p:nvPicPr>
            <p:cNvPr id="26" name="Image 22" descr="preencoded.png">    </p:cNvPr>
            <p:cNvPicPr>
              <a:picLocks noChangeAspect="1"/>
            </p:cNvPicPr>
            <p:nvPr/>
          </p:nvPicPr>
          <p:blipFill>
            <a:blip r:embed="rId23"/>
            <a:stretch>
              <a:fillRect/>
            </a:stretch>
          </p:blipFill>
          <p:spPr>
            <a:xfrm>
              <a:off x="7603266" y="5229337"/>
              <a:ext cx="115179" cy="115179"/>
            </a:xfrm>
            <a:prstGeom prst="rect">
              <a:avLst/>
            </a:prstGeom>
          </p:spPr>
        </p:pic>
        <p:pic>
          <p:nvPicPr>
            <p:cNvPr id="27" name="Image 23" descr="preencoded.png">    </p:cNvPr>
            <p:cNvPicPr>
              <a:picLocks noChangeAspect="1"/>
            </p:cNvPicPr>
            <p:nvPr/>
          </p:nvPicPr>
          <p:blipFill>
            <a:blip r:embed="rId24"/>
            <a:stretch>
              <a:fillRect/>
            </a:stretch>
          </p:blipFill>
          <p:spPr>
            <a:xfrm>
              <a:off x="7603266" y="4929578"/>
              <a:ext cx="115179" cy="115179"/>
            </a:xfrm>
            <a:prstGeom prst="rect">
              <a:avLst/>
            </a:prstGeom>
          </p:spPr>
        </p:pic>
        <p:sp>
          <p:nvSpPr>
            <p:cNvPr id="28" name="Text 2"/>
            <p:cNvSpPr/>
            <p:nvPr/>
          </p:nvSpPr>
          <p:spPr>
            <a:xfrm>
              <a:off x="2239561" y="6749635"/>
              <a:ext cx="165487" cy="270262"/>
            </a:xfrm>
            <a:prstGeom prst="rect">
              <a:avLst/>
            </a:prstGeom>
            <a:noFill/>
            <a:ln/>
          </p:spPr>
          <p:txBody>
            <a:bodyPr wrap="square" lIns="0" tIns="0" rIns="0" bIns="0" rtlCol="0" anchor="t"/>
            <a:lstStyle/>
            <a:p>
              <a:pPr algn="l" indent="0" marL="0">
                <a:buNone/>
              </a:pPr>
              <a:r>
                <a:rPr lang="en-US" sz="1366" u="none" dirty="0">
                  <a:solidFill>
                    <a:srgbClr val="FFA73C"/>
                  </a:solidFill>
                  <a:latin typeface="Lato" pitchFamily="34" charset="0"/>
                  <a:ea typeface="Lato" pitchFamily="34" charset="-122"/>
                  <a:cs typeface="Lato" pitchFamily="34" charset="-120"/>
                </a:rPr>
                <a:t>0</a:t>
              </a:r>
              <a:endParaRPr lang="en-US" sz="1366" dirty="0"/>
            </a:p>
          </p:txBody>
        </p:sp>
        <p:sp>
          <p:nvSpPr>
            <p:cNvPr id="29" name="Text 3"/>
            <p:cNvSpPr/>
            <p:nvPr/>
          </p:nvSpPr>
          <p:spPr>
            <a:xfrm>
              <a:off x="2498431" y="7216955"/>
              <a:ext cx="196679" cy="320504"/>
            </a:xfrm>
            <a:prstGeom prst="rect">
              <a:avLst/>
            </a:prstGeom>
            <a:noFill/>
            <a:ln/>
          </p:spPr>
          <p:txBody>
            <a:bodyPr wrap="square" lIns="0" tIns="0" rIns="0" bIns="0" rtlCol="0" anchor="t"/>
            <a:lstStyle/>
            <a:p>
              <a:pPr algn="l" indent="0" marL="0">
                <a:buNone/>
              </a:pPr>
              <a:r>
                <a:rPr lang="en-US" sz="1639" u="none" dirty="0">
                  <a:solidFill>
                    <a:srgbClr val="FFA73C"/>
                  </a:solidFill>
                  <a:latin typeface="Lato" pitchFamily="34" charset="0"/>
                  <a:ea typeface="Lato" pitchFamily="34" charset="-122"/>
                  <a:cs typeface="Lato" pitchFamily="34" charset="-120"/>
                </a:rPr>
                <a:t>1</a:t>
              </a:r>
              <a:endParaRPr lang="en-US" sz="1639" dirty="0"/>
            </a:p>
          </p:txBody>
        </p:sp>
        <p:sp>
          <p:nvSpPr>
            <p:cNvPr id="30" name="Text 4"/>
            <p:cNvSpPr/>
            <p:nvPr/>
          </p:nvSpPr>
          <p:spPr>
            <a:xfrm>
              <a:off x="3352630" y="7216955"/>
              <a:ext cx="196679" cy="320504"/>
            </a:xfrm>
            <a:prstGeom prst="rect">
              <a:avLst/>
            </a:prstGeom>
            <a:noFill/>
            <a:ln/>
          </p:spPr>
          <p:txBody>
            <a:bodyPr wrap="square" lIns="0" tIns="0" rIns="0" bIns="0" rtlCol="0" anchor="t"/>
            <a:lstStyle/>
            <a:p>
              <a:pPr algn="l" indent="0" marL="0">
                <a:buNone/>
              </a:pPr>
              <a:r>
                <a:rPr lang="en-US" sz="1639" u="none" dirty="0">
                  <a:solidFill>
                    <a:srgbClr val="FFA73C"/>
                  </a:solidFill>
                  <a:latin typeface="Lato" pitchFamily="34" charset="0"/>
                  <a:ea typeface="Lato" pitchFamily="34" charset="-122"/>
                  <a:cs typeface="Lato" pitchFamily="34" charset="-120"/>
                </a:rPr>
                <a:t>2</a:t>
              </a:r>
              <a:endParaRPr lang="en-US" sz="1639" dirty="0"/>
            </a:p>
          </p:txBody>
        </p:sp>
        <p:sp>
          <p:nvSpPr>
            <p:cNvPr id="31" name="Text 5"/>
            <p:cNvSpPr/>
            <p:nvPr/>
          </p:nvSpPr>
          <p:spPr>
            <a:xfrm>
              <a:off x="4206827" y="7216955"/>
              <a:ext cx="196679" cy="320504"/>
            </a:xfrm>
            <a:prstGeom prst="rect">
              <a:avLst/>
            </a:prstGeom>
            <a:noFill/>
            <a:ln/>
          </p:spPr>
          <p:txBody>
            <a:bodyPr wrap="square" lIns="0" tIns="0" rIns="0" bIns="0" rtlCol="0" anchor="t"/>
            <a:lstStyle/>
            <a:p>
              <a:pPr algn="l" indent="0" marL="0">
                <a:buNone/>
              </a:pPr>
              <a:r>
                <a:rPr lang="en-US" sz="1639" u="none" dirty="0">
                  <a:solidFill>
                    <a:srgbClr val="FFA73C"/>
                  </a:solidFill>
                  <a:latin typeface="Lato" pitchFamily="34" charset="0"/>
                  <a:ea typeface="Lato" pitchFamily="34" charset="-122"/>
                  <a:cs typeface="Lato" pitchFamily="34" charset="-120"/>
                </a:rPr>
                <a:t>3</a:t>
              </a:r>
              <a:endParaRPr lang="en-US" sz="1639" dirty="0"/>
            </a:p>
          </p:txBody>
        </p:sp>
        <p:sp>
          <p:nvSpPr>
            <p:cNvPr id="32" name="Text 6"/>
            <p:cNvSpPr/>
            <p:nvPr/>
          </p:nvSpPr>
          <p:spPr>
            <a:xfrm>
              <a:off x="5061026" y="7216955"/>
              <a:ext cx="196679" cy="320504"/>
            </a:xfrm>
            <a:prstGeom prst="rect">
              <a:avLst/>
            </a:prstGeom>
            <a:noFill/>
            <a:ln/>
          </p:spPr>
          <p:txBody>
            <a:bodyPr wrap="square" lIns="0" tIns="0" rIns="0" bIns="0" rtlCol="0" anchor="t"/>
            <a:lstStyle/>
            <a:p>
              <a:pPr algn="l" indent="0" marL="0">
                <a:buNone/>
              </a:pPr>
              <a:r>
                <a:rPr lang="en-US" sz="1639" u="none" dirty="0">
                  <a:solidFill>
                    <a:srgbClr val="FFA73C"/>
                  </a:solidFill>
                  <a:latin typeface="Lato" pitchFamily="34" charset="0"/>
                  <a:ea typeface="Lato" pitchFamily="34" charset="-122"/>
                  <a:cs typeface="Lato" pitchFamily="34" charset="-120"/>
                </a:rPr>
                <a:t>4</a:t>
              </a:r>
              <a:endParaRPr lang="en-US" sz="1639" dirty="0"/>
            </a:p>
          </p:txBody>
        </p:sp>
        <p:sp>
          <p:nvSpPr>
            <p:cNvPr id="33" name="Text 7"/>
            <p:cNvSpPr/>
            <p:nvPr/>
          </p:nvSpPr>
          <p:spPr>
            <a:xfrm>
              <a:off x="5915258" y="7216955"/>
              <a:ext cx="196679" cy="320504"/>
            </a:xfrm>
            <a:prstGeom prst="rect">
              <a:avLst/>
            </a:prstGeom>
            <a:noFill/>
            <a:ln/>
          </p:spPr>
          <p:txBody>
            <a:bodyPr wrap="square" lIns="0" tIns="0" rIns="0" bIns="0" rtlCol="0" anchor="t"/>
            <a:lstStyle/>
            <a:p>
              <a:pPr algn="l" indent="0" marL="0">
                <a:buNone/>
              </a:pPr>
              <a:r>
                <a:rPr lang="en-US" sz="1639" u="none" dirty="0">
                  <a:solidFill>
                    <a:srgbClr val="FFA73C"/>
                  </a:solidFill>
                  <a:latin typeface="Lato" pitchFamily="34" charset="0"/>
                  <a:ea typeface="Lato" pitchFamily="34" charset="-122"/>
                  <a:cs typeface="Lato" pitchFamily="34" charset="-120"/>
                </a:rPr>
                <a:t>5</a:t>
              </a:r>
              <a:endParaRPr lang="en-US" sz="1639" dirty="0"/>
            </a:p>
          </p:txBody>
        </p:sp>
        <p:sp>
          <p:nvSpPr>
            <p:cNvPr id="34" name="Text 8"/>
            <p:cNvSpPr/>
            <p:nvPr/>
          </p:nvSpPr>
          <p:spPr>
            <a:xfrm>
              <a:off x="6769457" y="7216955"/>
              <a:ext cx="196679" cy="320504"/>
            </a:xfrm>
            <a:prstGeom prst="rect">
              <a:avLst/>
            </a:prstGeom>
            <a:noFill/>
            <a:ln/>
          </p:spPr>
          <p:txBody>
            <a:bodyPr wrap="square" lIns="0" tIns="0" rIns="0" bIns="0" rtlCol="0" anchor="t"/>
            <a:lstStyle/>
            <a:p>
              <a:pPr algn="l" indent="0" marL="0">
                <a:buNone/>
              </a:pPr>
              <a:r>
                <a:rPr lang="en-US" sz="1639" u="none" dirty="0">
                  <a:solidFill>
                    <a:srgbClr val="FFA73C"/>
                  </a:solidFill>
                  <a:latin typeface="Lato" pitchFamily="34" charset="0"/>
                  <a:ea typeface="Lato" pitchFamily="34" charset="-122"/>
                  <a:cs typeface="Lato" pitchFamily="34" charset="-120"/>
                </a:rPr>
                <a:t>6</a:t>
              </a:r>
              <a:endParaRPr lang="en-US" sz="1639" dirty="0"/>
            </a:p>
          </p:txBody>
        </p:sp>
        <p:sp>
          <p:nvSpPr>
            <p:cNvPr id="35" name="Text 9"/>
            <p:cNvSpPr/>
            <p:nvPr/>
          </p:nvSpPr>
          <p:spPr>
            <a:xfrm>
              <a:off x="7623656" y="7216955"/>
              <a:ext cx="196679" cy="320504"/>
            </a:xfrm>
            <a:prstGeom prst="rect">
              <a:avLst/>
            </a:prstGeom>
            <a:noFill/>
            <a:ln/>
          </p:spPr>
          <p:txBody>
            <a:bodyPr wrap="square" lIns="0" tIns="0" rIns="0" bIns="0" rtlCol="0" anchor="t"/>
            <a:lstStyle/>
            <a:p>
              <a:pPr algn="l" indent="0" marL="0">
                <a:buNone/>
              </a:pPr>
              <a:r>
                <a:rPr lang="en-US" sz="1639" u="none" dirty="0">
                  <a:solidFill>
                    <a:srgbClr val="FFA73C"/>
                  </a:solidFill>
                  <a:latin typeface="Lato" pitchFamily="34" charset="0"/>
                  <a:ea typeface="Lato" pitchFamily="34" charset="-122"/>
                  <a:cs typeface="Lato" pitchFamily="34" charset="-120"/>
                </a:rPr>
                <a:t>7</a:t>
              </a:r>
              <a:endParaRPr lang="en-US" sz="1639" dirty="0"/>
            </a:p>
          </p:txBody>
        </p:sp>
        <p:sp>
          <p:nvSpPr>
            <p:cNvPr id="36" name="Text 10"/>
            <p:cNvSpPr/>
            <p:nvPr/>
          </p:nvSpPr>
          <p:spPr>
            <a:xfrm>
              <a:off x="8460170" y="7216955"/>
              <a:ext cx="196679" cy="320504"/>
            </a:xfrm>
            <a:prstGeom prst="rect">
              <a:avLst/>
            </a:prstGeom>
            <a:noFill/>
            <a:ln/>
          </p:spPr>
          <p:txBody>
            <a:bodyPr wrap="square" lIns="0" tIns="0" rIns="0" bIns="0" rtlCol="0" anchor="t"/>
            <a:lstStyle/>
            <a:p>
              <a:pPr algn="l" indent="0" marL="0">
                <a:buNone/>
              </a:pPr>
              <a:r>
                <a:rPr lang="en-US" sz="1639" u="none" dirty="0">
                  <a:solidFill>
                    <a:srgbClr val="FFA73C"/>
                  </a:solidFill>
                  <a:latin typeface="Lato" pitchFamily="34" charset="0"/>
                  <a:ea typeface="Lato" pitchFamily="34" charset="-122"/>
                  <a:cs typeface="Lato" pitchFamily="34" charset="-120"/>
                </a:rPr>
                <a:t>8</a:t>
              </a:r>
              <a:endParaRPr lang="en-US" sz="1639" dirty="0"/>
            </a:p>
          </p:txBody>
        </p:sp>
        <p:sp>
          <p:nvSpPr>
            <p:cNvPr id="37" name="Text 11"/>
            <p:cNvSpPr/>
            <p:nvPr/>
          </p:nvSpPr>
          <p:spPr>
            <a:xfrm>
              <a:off x="2138972" y="6361565"/>
              <a:ext cx="270262" cy="270262"/>
            </a:xfrm>
            <a:prstGeom prst="rect">
              <a:avLst/>
            </a:prstGeom>
            <a:noFill/>
            <a:ln/>
          </p:spPr>
          <p:txBody>
            <a:bodyPr wrap="square" lIns="0" tIns="0" rIns="0" bIns="0" rtlCol="0" anchor="t"/>
            <a:lstStyle/>
            <a:p>
              <a:pPr algn="l" indent="0" marL="0">
                <a:buNone/>
              </a:pPr>
              <a:r>
                <a:rPr lang="en-US" sz="1366" u="none" dirty="0">
                  <a:solidFill>
                    <a:srgbClr val="FFA73C"/>
                  </a:solidFill>
                  <a:latin typeface="Lato" pitchFamily="34" charset="0"/>
                  <a:ea typeface="Lato" pitchFamily="34" charset="-122"/>
                  <a:cs typeface="Lato" pitchFamily="34" charset="-120"/>
                </a:rPr>
                <a:t>10</a:t>
              </a:r>
              <a:endParaRPr lang="en-US" sz="1366" dirty="0"/>
            </a:p>
          </p:txBody>
        </p:sp>
        <p:sp>
          <p:nvSpPr>
            <p:cNvPr id="38" name="Text 12"/>
            <p:cNvSpPr/>
            <p:nvPr/>
          </p:nvSpPr>
          <p:spPr>
            <a:xfrm>
              <a:off x="2138972" y="5973459"/>
              <a:ext cx="270262" cy="270262"/>
            </a:xfrm>
            <a:prstGeom prst="rect">
              <a:avLst/>
            </a:prstGeom>
            <a:noFill/>
            <a:ln/>
          </p:spPr>
          <p:txBody>
            <a:bodyPr wrap="square" lIns="0" tIns="0" rIns="0" bIns="0" rtlCol="0" anchor="t"/>
            <a:lstStyle/>
            <a:p>
              <a:pPr algn="l" indent="0" marL="0">
                <a:buNone/>
              </a:pPr>
              <a:r>
                <a:rPr lang="en-US" sz="1366" u="none" dirty="0">
                  <a:solidFill>
                    <a:srgbClr val="FFA73C"/>
                  </a:solidFill>
                  <a:latin typeface="Lato" pitchFamily="34" charset="0"/>
                  <a:ea typeface="Lato" pitchFamily="34" charset="-122"/>
                  <a:cs typeface="Lato" pitchFamily="34" charset="-120"/>
                </a:rPr>
                <a:t>20</a:t>
              </a:r>
              <a:endParaRPr lang="en-US" sz="1366" dirty="0"/>
            </a:p>
          </p:txBody>
        </p:sp>
        <p:sp>
          <p:nvSpPr>
            <p:cNvPr id="39" name="Text 13"/>
            <p:cNvSpPr/>
            <p:nvPr/>
          </p:nvSpPr>
          <p:spPr>
            <a:xfrm>
              <a:off x="2138972" y="5585371"/>
              <a:ext cx="270262" cy="270262"/>
            </a:xfrm>
            <a:prstGeom prst="rect">
              <a:avLst/>
            </a:prstGeom>
            <a:noFill/>
            <a:ln/>
          </p:spPr>
          <p:txBody>
            <a:bodyPr wrap="square" lIns="0" tIns="0" rIns="0" bIns="0" rtlCol="0" anchor="t"/>
            <a:lstStyle/>
            <a:p>
              <a:pPr algn="l" indent="0" marL="0">
                <a:buNone/>
              </a:pPr>
              <a:r>
                <a:rPr lang="en-US" sz="1366" u="none" dirty="0">
                  <a:solidFill>
                    <a:srgbClr val="FFA73C"/>
                  </a:solidFill>
                  <a:latin typeface="Lato" pitchFamily="34" charset="0"/>
                  <a:ea typeface="Lato" pitchFamily="34" charset="-122"/>
                  <a:cs typeface="Lato" pitchFamily="34" charset="-120"/>
                </a:rPr>
                <a:t>30</a:t>
              </a:r>
              <a:endParaRPr lang="en-US" sz="1366" dirty="0"/>
            </a:p>
          </p:txBody>
        </p:sp>
        <p:sp>
          <p:nvSpPr>
            <p:cNvPr id="40" name="Text 14"/>
            <p:cNvSpPr/>
            <p:nvPr/>
          </p:nvSpPr>
          <p:spPr>
            <a:xfrm>
              <a:off x="2138972" y="5197208"/>
              <a:ext cx="270262" cy="270262"/>
            </a:xfrm>
            <a:prstGeom prst="rect">
              <a:avLst/>
            </a:prstGeom>
            <a:noFill/>
            <a:ln/>
          </p:spPr>
          <p:txBody>
            <a:bodyPr wrap="square" lIns="0" tIns="0" rIns="0" bIns="0" rtlCol="0" anchor="t"/>
            <a:lstStyle/>
            <a:p>
              <a:pPr algn="l" indent="0" marL="0">
                <a:buNone/>
              </a:pPr>
              <a:r>
                <a:rPr lang="en-US" sz="1366" u="none" dirty="0">
                  <a:solidFill>
                    <a:srgbClr val="FFA73C"/>
                  </a:solidFill>
                  <a:latin typeface="Lato" pitchFamily="34" charset="0"/>
                  <a:ea typeface="Lato" pitchFamily="34" charset="-122"/>
                  <a:cs typeface="Lato" pitchFamily="34" charset="-120"/>
                </a:rPr>
                <a:t>40</a:t>
              </a:r>
              <a:endParaRPr lang="en-US" sz="1366" dirty="0"/>
            </a:p>
          </p:txBody>
        </p:sp>
        <p:sp>
          <p:nvSpPr>
            <p:cNvPr id="41" name="Text 15"/>
            <p:cNvSpPr/>
            <p:nvPr/>
          </p:nvSpPr>
          <p:spPr>
            <a:xfrm>
              <a:off x="2138972" y="4809232"/>
              <a:ext cx="270262" cy="270262"/>
            </a:xfrm>
            <a:prstGeom prst="rect">
              <a:avLst/>
            </a:prstGeom>
            <a:noFill/>
            <a:ln/>
          </p:spPr>
          <p:txBody>
            <a:bodyPr wrap="square" lIns="0" tIns="0" rIns="0" bIns="0" rtlCol="0" anchor="t"/>
            <a:lstStyle/>
            <a:p>
              <a:pPr algn="l" indent="0" marL="0">
                <a:buNone/>
              </a:pPr>
              <a:r>
                <a:rPr lang="en-US" sz="1366" u="none" dirty="0">
                  <a:solidFill>
                    <a:srgbClr val="FFA73C"/>
                  </a:solidFill>
                  <a:latin typeface="Lato" pitchFamily="34" charset="0"/>
                  <a:ea typeface="Lato" pitchFamily="34" charset="-122"/>
                  <a:cs typeface="Lato" pitchFamily="34" charset="-120"/>
                </a:rPr>
                <a:t>50</a:t>
              </a:r>
              <a:endParaRPr lang="en-US" sz="1366" dirty="0"/>
            </a:p>
          </p:txBody>
        </p:sp>
        <p:sp>
          <p:nvSpPr>
            <p:cNvPr id="42" name="Text 16"/>
            <p:cNvSpPr/>
            <p:nvPr/>
          </p:nvSpPr>
          <p:spPr>
            <a:xfrm>
              <a:off x="2138972" y="4421107"/>
              <a:ext cx="270262" cy="270262"/>
            </a:xfrm>
            <a:prstGeom prst="rect">
              <a:avLst/>
            </a:prstGeom>
            <a:noFill/>
            <a:ln/>
          </p:spPr>
          <p:txBody>
            <a:bodyPr wrap="square" lIns="0" tIns="0" rIns="0" bIns="0" rtlCol="0" anchor="t"/>
            <a:lstStyle/>
            <a:p>
              <a:pPr algn="l" indent="0" marL="0">
                <a:buNone/>
              </a:pPr>
              <a:r>
                <a:rPr lang="en-US" sz="1366" u="none" dirty="0">
                  <a:solidFill>
                    <a:srgbClr val="FFA73C"/>
                  </a:solidFill>
                  <a:latin typeface="Lato" pitchFamily="34" charset="0"/>
                  <a:ea typeface="Lato" pitchFamily="34" charset="-122"/>
                  <a:cs typeface="Lato" pitchFamily="34" charset="-120"/>
                </a:rPr>
                <a:t>60</a:t>
              </a:r>
              <a:endParaRPr lang="en-US" sz="1366" dirty="0"/>
            </a:p>
          </p:txBody>
        </p:sp>
        <p:sp>
          <p:nvSpPr>
            <p:cNvPr id="43" name="Text 17"/>
            <p:cNvSpPr/>
            <p:nvPr/>
          </p:nvSpPr>
          <p:spPr>
            <a:xfrm>
              <a:off x="2138972" y="4033131"/>
              <a:ext cx="270262" cy="270262"/>
            </a:xfrm>
            <a:prstGeom prst="rect">
              <a:avLst/>
            </a:prstGeom>
            <a:noFill/>
            <a:ln/>
          </p:spPr>
          <p:txBody>
            <a:bodyPr wrap="square" lIns="0" tIns="0" rIns="0" bIns="0" rtlCol="0" anchor="t"/>
            <a:lstStyle/>
            <a:p>
              <a:pPr algn="l" indent="0" marL="0">
                <a:buNone/>
              </a:pPr>
              <a:r>
                <a:rPr lang="en-US" sz="1366" u="none" dirty="0">
                  <a:solidFill>
                    <a:srgbClr val="FFA73C"/>
                  </a:solidFill>
                  <a:latin typeface="Lato" pitchFamily="34" charset="0"/>
                  <a:ea typeface="Lato" pitchFamily="34" charset="-122"/>
                  <a:cs typeface="Lato" pitchFamily="34" charset="-120"/>
                </a:rPr>
                <a:t>70</a:t>
              </a:r>
              <a:endParaRPr lang="en-US" sz="1366" dirty="0"/>
            </a:p>
          </p:txBody>
        </p:sp>
        <p:sp>
          <p:nvSpPr>
            <p:cNvPr id="44" name="Text 18"/>
            <p:cNvSpPr/>
            <p:nvPr/>
          </p:nvSpPr>
          <p:spPr>
            <a:xfrm>
              <a:off x="2138972" y="3645043"/>
              <a:ext cx="270262" cy="270262"/>
            </a:xfrm>
            <a:prstGeom prst="rect">
              <a:avLst/>
            </a:prstGeom>
            <a:noFill/>
            <a:ln/>
          </p:spPr>
          <p:txBody>
            <a:bodyPr wrap="square" lIns="0" tIns="0" rIns="0" bIns="0" rtlCol="0" anchor="t"/>
            <a:lstStyle/>
            <a:p>
              <a:pPr algn="l" indent="0" marL="0">
                <a:buNone/>
              </a:pPr>
              <a:r>
                <a:rPr lang="en-US" sz="1366" u="none" dirty="0">
                  <a:solidFill>
                    <a:srgbClr val="FFA73C"/>
                  </a:solidFill>
                  <a:latin typeface="Lato" pitchFamily="34" charset="0"/>
                  <a:ea typeface="Lato" pitchFamily="34" charset="-122"/>
                  <a:cs typeface="Lato" pitchFamily="34" charset="-120"/>
                </a:rPr>
                <a:t>80</a:t>
              </a:r>
              <a:endParaRPr lang="en-US" sz="1366" dirty="0"/>
            </a:p>
          </p:txBody>
        </p:sp>
        <p:sp>
          <p:nvSpPr>
            <p:cNvPr id="45" name="Text 19"/>
            <p:cNvSpPr/>
            <p:nvPr/>
          </p:nvSpPr>
          <p:spPr>
            <a:xfrm>
              <a:off x="2138972" y="3256880"/>
              <a:ext cx="270262" cy="270262"/>
            </a:xfrm>
            <a:prstGeom prst="rect">
              <a:avLst/>
            </a:prstGeom>
            <a:noFill/>
            <a:ln/>
          </p:spPr>
          <p:txBody>
            <a:bodyPr wrap="square" lIns="0" tIns="0" rIns="0" bIns="0" rtlCol="0" anchor="t"/>
            <a:lstStyle/>
            <a:p>
              <a:pPr algn="l" indent="0" marL="0">
                <a:buNone/>
              </a:pPr>
              <a:r>
                <a:rPr lang="en-US" sz="1366" u="none" dirty="0">
                  <a:solidFill>
                    <a:srgbClr val="FFA73C"/>
                  </a:solidFill>
                  <a:latin typeface="Lato" pitchFamily="34" charset="0"/>
                  <a:ea typeface="Lato" pitchFamily="34" charset="-122"/>
                  <a:cs typeface="Lato" pitchFamily="34" charset="-120"/>
                </a:rPr>
                <a:t>90</a:t>
              </a:r>
              <a:endParaRPr lang="en-US" sz="1366" dirty="0"/>
            </a:p>
          </p:txBody>
        </p:sp>
        <p:sp>
          <p:nvSpPr>
            <p:cNvPr id="46" name="Text 20"/>
            <p:cNvSpPr/>
            <p:nvPr/>
          </p:nvSpPr>
          <p:spPr>
            <a:xfrm>
              <a:off x="2038350" y="2868774"/>
              <a:ext cx="365512" cy="270262"/>
            </a:xfrm>
            <a:prstGeom prst="rect">
              <a:avLst/>
            </a:prstGeom>
            <a:noFill/>
            <a:ln/>
          </p:spPr>
          <p:txBody>
            <a:bodyPr wrap="square" lIns="0" tIns="0" rIns="0" bIns="0" rtlCol="0" anchor="t"/>
            <a:lstStyle/>
            <a:p>
              <a:pPr algn="l" indent="0" marL="0">
                <a:buNone/>
              </a:pPr>
              <a:r>
                <a:rPr lang="en-US" sz="1366" u="none" dirty="0">
                  <a:solidFill>
                    <a:srgbClr val="FFA73C"/>
                  </a:solidFill>
                  <a:latin typeface="Lato" pitchFamily="34" charset="0"/>
                  <a:ea typeface="Lato" pitchFamily="34" charset="-122"/>
                  <a:cs typeface="Lato" pitchFamily="34" charset="-120"/>
                </a:rPr>
                <a:t>100</a:t>
              </a:r>
              <a:endParaRPr lang="en-US" sz="1366" dirty="0"/>
            </a:p>
          </p:txBody>
        </p:sp>
      </p:grpSp>
      <p:grpSp>
        <p:nvGrpSpPr>
          <p:cNvPr id="61069" name="Group"/>
          <p:cNvGrpSpPr/>
          <p:nvPr/>
        </p:nvGrpSpPr>
        <p:grpSpPr>
          <a:xfrm>
            <a:off x="10801350" y="3143250"/>
            <a:ext cx="4181476" cy="4181456"/>
            <a:chOff x="10801350" y="3143250"/>
            <a:chExt cx="4181476" cy="4181456"/>
          </a:xfrm>
        </p:grpSpPr>
        <p:pic>
          <p:nvPicPr>
            <p:cNvPr id="47" name="Image 24" descr="preencoded.png">    </p:cNvPr>
            <p:cNvPicPr>
              <a:picLocks noChangeAspect="1"/>
            </p:cNvPicPr>
            <p:nvPr/>
          </p:nvPicPr>
          <p:blipFill>
            <a:blip r:embed="rId25"/>
            <a:stretch>
              <a:fillRect/>
            </a:stretch>
          </p:blipFill>
          <p:spPr>
            <a:xfrm>
              <a:off x="12892088" y="3143250"/>
              <a:ext cx="2090738" cy="3569103"/>
            </a:xfrm>
            <a:prstGeom prst="rect">
              <a:avLst/>
            </a:prstGeom>
          </p:spPr>
        </p:pic>
        <p:pic>
          <p:nvPicPr>
            <p:cNvPr id="48" name="Image 25" descr="preencoded.png">    </p:cNvPr>
            <p:cNvPicPr>
              <a:picLocks noChangeAspect="1"/>
            </p:cNvPicPr>
            <p:nvPr/>
          </p:nvPicPr>
          <p:blipFill>
            <a:blip r:embed="rId26"/>
            <a:stretch>
              <a:fillRect/>
            </a:stretch>
          </p:blipFill>
          <p:spPr>
            <a:xfrm>
              <a:off x="11413713" y="6268845"/>
              <a:ext cx="2956750" cy="1055861"/>
            </a:xfrm>
            <a:prstGeom prst="rect">
              <a:avLst/>
            </a:prstGeom>
          </p:spPr>
        </p:pic>
        <p:pic>
          <p:nvPicPr>
            <p:cNvPr id="49" name="Image 26" descr="preencoded.png">    </p:cNvPr>
            <p:cNvPicPr>
              <a:picLocks noChangeAspect="1"/>
            </p:cNvPicPr>
            <p:nvPr/>
          </p:nvPicPr>
          <p:blipFill>
            <a:blip r:embed="rId27"/>
            <a:stretch>
              <a:fillRect/>
            </a:stretch>
          </p:blipFill>
          <p:spPr>
            <a:xfrm>
              <a:off x="10801350" y="3143250"/>
              <a:ext cx="2090738" cy="3569103"/>
            </a:xfrm>
            <a:prstGeom prst="rect">
              <a:avLst/>
            </a:prstGeom>
          </p:spPr>
        </p:pic>
        <p:sp>
          <p:nvSpPr>
            <p:cNvPr id="50" name="Text 21"/>
            <p:cNvSpPr/>
            <p:nvPr/>
          </p:nvSpPr>
          <p:spPr>
            <a:xfrm>
              <a:off x="12306300" y="4724400"/>
              <a:ext cx="1341120" cy="721995"/>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34.574</a:t>
              </a:r>
              <a:endParaRPr lang="en-US" sz="3600" dirty="0"/>
            </a:p>
          </p:txBody>
        </p:sp>
        <p:sp>
          <p:nvSpPr>
            <p:cNvPr id="51" name="Text 22"/>
            <p:cNvSpPr/>
            <p:nvPr/>
          </p:nvSpPr>
          <p:spPr>
            <a:xfrm>
              <a:off x="12520613" y="5286375"/>
              <a:ext cx="859155" cy="5638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Total</a:t>
              </a:r>
              <a:endParaRPr lang="en-US" sz="2400" dirty="0"/>
            </a:p>
          </p:txBody>
        </p:sp>
      </p:grpSp>
      <p:grpSp>
        <p:nvGrpSpPr>
          <p:cNvPr id="60476" name="Group"/>
          <p:cNvGrpSpPr/>
          <p:nvPr/>
        </p:nvGrpSpPr>
        <p:grpSpPr>
          <a:xfrm>
            <a:off x="9898380" y="7886700"/>
            <a:ext cx="5996940" cy="1659255"/>
            <a:chOff x="9898380" y="7886700"/>
            <a:chExt cx="5996940" cy="1659255"/>
          </a:xfrm>
        </p:grpSpPr>
        <p:sp>
          <p:nvSpPr>
            <p:cNvPr id="52" name="Text 23"/>
            <p:cNvSpPr/>
            <p:nvPr/>
          </p:nvSpPr>
          <p:spPr>
            <a:xfrm>
              <a:off x="9898380" y="7886700"/>
              <a:ext cx="5996940" cy="721995"/>
            </a:xfrm>
            <a:prstGeom prst="rect">
              <a:avLst/>
            </a:prstGeom>
            <a:noFill/>
            <a:ln/>
          </p:spPr>
          <p:txBody>
            <a:bodyPr wrap="square" lIns="0" tIns="0" rIns="0" bIns="0" rtlCol="0" anchor="t"/>
            <a:lstStyle/>
            <a:p>
              <a:pPr algn="ctr" indent="0" marL="0">
                <a:buNone/>
              </a:pPr>
              <a:r>
                <a:rPr lang="en-US" sz="3600" u="none" dirty="0">
                  <a:solidFill>
                    <a:srgbClr val="FFFFFF"/>
                  </a:solidFill>
                  <a:latin typeface="Metal Mania" pitchFamily="34" charset="0"/>
                  <a:ea typeface="Metal Mania" pitchFamily="34" charset="-122"/>
                  <a:cs typeface="Metal Mania" pitchFamily="34" charset="-120"/>
                </a:rPr>
                <a:t>Treasure Found</a:t>
              </a:r>
              <a:endParaRPr lang="en-US" sz="3600" dirty="0"/>
            </a:p>
          </p:txBody>
        </p:sp>
        <p:sp>
          <p:nvSpPr>
            <p:cNvPr id="53" name="Text 24"/>
            <p:cNvSpPr/>
            <p:nvPr/>
          </p:nvSpPr>
          <p:spPr>
            <a:xfrm>
              <a:off x="9913620" y="8524875"/>
              <a:ext cx="5966460" cy="1021080"/>
            </a:xfrm>
            <a:prstGeom prst="rect">
              <a:avLst/>
            </a:prstGeom>
            <a:noFill/>
            <a:ln/>
          </p:spPr>
          <p:txBody>
            <a:bodyPr wrap="square" lIns="0" tIns="0" rIns="0" bIns="0" rtlCol="0" anchor="t"/>
            <a:lstStyle/>
            <a:p>
              <a:pPr algn="ctr" indent="0" marL="0">
                <a:buNone/>
              </a:pPr>
              <a:r>
                <a:rPr lang="en-US" sz="2400" u="none" dirty="0">
                  <a:solidFill>
                    <a:srgbClr val="FFFFFF"/>
                  </a:solidFill>
                  <a:latin typeface="Poppins" pitchFamily="34" charset="0"/>
                  <a:ea typeface="Poppins" pitchFamily="34" charset="-122"/>
                  <a:cs typeface="Poppins" pitchFamily="34" charset="-120"/>
                </a:rPr>
                <a:t>A record of the amount of treasure found per month</a:t>
              </a:r>
              <a:endParaRPr lang="en-US" sz="2400" dirty="0"/>
            </a:p>
          </p:txBody>
        </p:sp>
      </p:grpSp>
      <p:grpSp>
        <p:nvGrpSpPr>
          <p:cNvPr id="84838" name="Group"/>
          <p:cNvGrpSpPr/>
          <p:nvPr/>
        </p:nvGrpSpPr>
        <p:grpSpPr>
          <a:xfrm>
            <a:off x="2392680" y="7886700"/>
            <a:ext cx="5996940" cy="1659255"/>
            <a:chOff x="2392680" y="7886700"/>
            <a:chExt cx="5996940" cy="1659255"/>
          </a:xfrm>
        </p:grpSpPr>
        <p:sp>
          <p:nvSpPr>
            <p:cNvPr id="54" name="Text 25"/>
            <p:cNvSpPr/>
            <p:nvPr/>
          </p:nvSpPr>
          <p:spPr>
            <a:xfrm>
              <a:off x="2392680" y="7886700"/>
              <a:ext cx="5996940" cy="721995"/>
            </a:xfrm>
            <a:prstGeom prst="rect">
              <a:avLst/>
            </a:prstGeom>
            <a:noFill/>
            <a:ln/>
          </p:spPr>
          <p:txBody>
            <a:bodyPr wrap="square" lIns="0" tIns="0" rIns="0" bIns="0" rtlCol="0" anchor="t"/>
            <a:lstStyle/>
            <a:p>
              <a:pPr algn="ctr" indent="0" marL="0">
                <a:buNone/>
              </a:pPr>
              <a:r>
                <a:rPr lang="en-US" sz="3600" u="none" dirty="0">
                  <a:solidFill>
                    <a:srgbClr val="FFFFFF"/>
                  </a:solidFill>
                  <a:latin typeface="Metal Mania" pitchFamily="34" charset="0"/>
                  <a:ea typeface="Metal Mania" pitchFamily="34" charset="-122"/>
                  <a:cs typeface="Metal Mania" pitchFamily="34" charset="-120"/>
                </a:rPr>
                <a:t>Spellcasting Progress</a:t>
              </a:r>
              <a:endParaRPr lang="en-US" sz="3600" dirty="0"/>
            </a:p>
          </p:txBody>
        </p:sp>
        <p:sp>
          <p:nvSpPr>
            <p:cNvPr id="55" name="Text 26"/>
            <p:cNvSpPr/>
            <p:nvPr/>
          </p:nvSpPr>
          <p:spPr>
            <a:xfrm>
              <a:off x="2407920" y="8524875"/>
              <a:ext cx="5966460" cy="1021080"/>
            </a:xfrm>
            <a:prstGeom prst="rect">
              <a:avLst/>
            </a:prstGeom>
            <a:noFill/>
            <a:ln/>
          </p:spPr>
          <p:txBody>
            <a:bodyPr wrap="square" lIns="0" tIns="0" rIns="0" bIns="0" rtlCol="0" anchor="t"/>
            <a:lstStyle/>
            <a:p>
              <a:pPr algn="ctr" indent="0" marL="0">
                <a:buNone/>
              </a:pPr>
              <a:r>
                <a:rPr lang="en-US" sz="2400" u="none" dirty="0">
                  <a:solidFill>
                    <a:srgbClr val="FFFFFF"/>
                  </a:solidFill>
                  <a:latin typeface="Poppins" pitchFamily="34" charset="0"/>
                  <a:ea typeface="Poppins" pitchFamily="34" charset="-122"/>
                  <a:cs typeface="Poppins" pitchFamily="34" charset="-120"/>
                </a:rPr>
                <a:t>A record of the number of spells cast per year</a:t>
              </a:r>
              <a:endParaRPr lang="en-US" sz="2400" dirty="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28675" y="3638550"/>
            <a:ext cx="19469101" cy="8108838"/>
          </a:xfrm>
          <a:prstGeom prst="rect">
            <a:avLst/>
          </a:prstGeom>
        </p:spPr>
      </p:pic>
      <p:grpSp>
        <p:nvGrpSpPr>
          <p:cNvPr id="13417"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grpSp>
        <p:nvGrpSpPr>
          <p:cNvPr id="80202" name="Group"/>
          <p:cNvGrpSpPr/>
          <p:nvPr/>
        </p:nvGrpSpPr>
        <p:grpSpPr>
          <a:xfrm>
            <a:off x="10086975" y="4314825"/>
            <a:ext cx="6644640" cy="1735455"/>
            <a:chOff x="10086975" y="4314825"/>
            <a:chExt cx="6644640" cy="1735455"/>
          </a:xfrm>
        </p:grpSpPr>
        <p:sp>
          <p:nvSpPr>
            <p:cNvPr id="5" name="Text 1"/>
            <p:cNvSpPr/>
            <p:nvPr/>
          </p:nvSpPr>
          <p:spPr>
            <a:xfrm>
              <a:off x="10086975" y="4314825"/>
              <a:ext cx="6644640" cy="721995"/>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A web application</a:t>
              </a:r>
              <a:endParaRPr lang="en-US" sz="3600" dirty="0"/>
            </a:p>
          </p:txBody>
        </p:sp>
        <p:sp>
          <p:nvSpPr>
            <p:cNvPr id="6" name="Text 2"/>
            <p:cNvSpPr/>
            <p:nvPr/>
          </p:nvSpPr>
          <p:spPr>
            <a:xfrm>
              <a:off x="10086975" y="5029200"/>
              <a:ext cx="6614160" cy="10210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A web application designed for discovering the world of fantasy</a:t>
              </a:r>
              <a:endParaRPr lang="en-US" sz="2400" dirty="0"/>
            </a:p>
          </p:txBody>
        </p:sp>
      </p:grpSp>
      <p:pic>
        <p:nvPicPr>
          <p:cNvPr id="7" name="Image 2" descr="preencoded.png">    </p:cNvPr>
          <p:cNvPicPr>
            <a:picLocks noChangeAspect="1"/>
          </p:cNvPicPr>
          <p:nvPr/>
        </p:nvPicPr>
        <p:blipFill>
          <a:blip r:embed="rId3"/>
          <a:stretch>
            <a:fillRect/>
          </a:stretch>
        </p:blipFill>
        <p:spPr>
          <a:xfrm>
            <a:off x="190500" y="2438400"/>
            <a:ext cx="10325100" cy="6124575"/>
          </a:xfrm>
          <a:prstGeom prst="rect">
            <a:avLst/>
          </a:prstGeom>
        </p:spPr>
      </p:pic>
      <p:pic>
        <p:nvPicPr>
          <p:cNvPr id="8" name="Image 3" descr="preencoded.png">    </p:cNvPr>
          <p:cNvPicPr>
            <a:picLocks noChangeAspect="1"/>
          </p:cNvPicPr>
          <p:nvPr/>
        </p:nvPicPr>
        <p:blipFill>
          <a:blip r:embed="rId4"/>
          <a:stretch>
            <a:fillRect/>
          </a:stretch>
        </p:blipFill>
        <p:spPr>
          <a:xfrm>
            <a:off x="1638300" y="2695575"/>
            <a:ext cx="7419975" cy="4867275"/>
          </a:xfrm>
          <a:prstGeom prst="rect">
            <a:avLst/>
          </a:prstGeom>
        </p:spPr>
      </p:pic>
      <p:sp>
        <p:nvSpPr>
          <p:cNvPr id="9" name="Text 3"/>
          <p:cNvSpPr/>
          <p:nvPr/>
        </p:nvSpPr>
        <p:spPr>
          <a:xfrm>
            <a:off x="5181600" y="914400"/>
            <a:ext cx="7915275" cy="1209675"/>
          </a:xfrm>
          <a:prstGeom prst="rect">
            <a:avLst/>
          </a:prstGeom>
          <a:noFill/>
          <a:ln/>
        </p:spPr>
        <p:txBody>
          <a:bodyPr wrap="square" lIns="0" tIns="0" rIns="0" bIns="0" rtlCol="0" anchor="t"/>
          <a:lstStyle/>
          <a:p>
            <a:pPr algn="ctr" indent="0" marL="0">
              <a:buNone/>
            </a:pPr>
            <a:r>
              <a:rPr lang="en-US" sz="6000" u="none" dirty="0">
                <a:solidFill>
                  <a:srgbClr val="F9E014"/>
                </a:solidFill>
                <a:latin typeface="Metal Mania" pitchFamily="34" charset="0"/>
                <a:ea typeface="Metal Mania" pitchFamily="34" charset="-122"/>
                <a:cs typeface="Metal Mania" pitchFamily="34" charset="-120"/>
              </a:rPr>
              <a:t>Portal to Adventure</a:t>
            </a:r>
            <a:endParaRPr lang="en-US" sz="6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619375" y="3762375"/>
            <a:ext cx="20907375" cy="7610475"/>
          </a:xfrm>
          <a:prstGeom prst="rect">
            <a:avLst/>
          </a:prstGeom>
        </p:spPr>
      </p:pic>
      <p:grpSp>
        <p:nvGrpSpPr>
          <p:cNvPr id="62308"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grpSp>
        <p:nvGrpSpPr>
          <p:cNvPr id="13776" name="Group"/>
          <p:cNvGrpSpPr/>
          <p:nvPr/>
        </p:nvGrpSpPr>
        <p:grpSpPr>
          <a:xfrm>
            <a:off x="2209800" y="3114675"/>
            <a:ext cx="6644640" cy="2192655"/>
            <a:chOff x="2209800" y="3114675"/>
            <a:chExt cx="6644640" cy="2192655"/>
          </a:xfrm>
        </p:grpSpPr>
        <p:sp>
          <p:nvSpPr>
            <p:cNvPr id="5" name="Text 1"/>
            <p:cNvSpPr/>
            <p:nvPr/>
          </p:nvSpPr>
          <p:spPr>
            <a:xfrm>
              <a:off x="2209800" y="3114675"/>
              <a:ext cx="6644640" cy="721995"/>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An mobile app</a:t>
              </a:r>
              <a:endParaRPr lang="en-US" sz="3600" dirty="0"/>
            </a:p>
          </p:txBody>
        </p:sp>
        <p:sp>
          <p:nvSpPr>
            <p:cNvPr id="6" name="Text 2"/>
            <p:cNvSpPr/>
            <p:nvPr/>
          </p:nvSpPr>
          <p:spPr>
            <a:xfrm>
              <a:off x="2209800" y="3829050"/>
              <a:ext cx="6614160" cy="14782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An app designed for exploring and experiencing the enchanting realm of fantasy</a:t>
              </a:r>
              <a:endParaRPr lang="en-US" sz="2400" dirty="0"/>
            </a:p>
          </p:txBody>
        </p:sp>
      </p:grpSp>
      <p:sp>
        <p:nvSpPr>
          <p:cNvPr id="7" name="Text 3"/>
          <p:cNvSpPr/>
          <p:nvPr/>
        </p:nvSpPr>
        <p:spPr>
          <a:xfrm>
            <a:off x="2209800" y="5743575"/>
            <a:ext cx="6776085" cy="30022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Explore a magical world</a:t>
            </a:r>
            <a:endParaRPr lang="en-US" sz="2400" dirty="0"/>
          </a:p>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Experience fantasy firsthand</a:t>
            </a:r>
            <a:endParaRPr lang="en-US" sz="2400" dirty="0"/>
          </a:p>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Immerse in a realm of magic</a:t>
            </a:r>
            <a:endParaRPr lang="en-US" sz="2400" dirty="0"/>
          </a:p>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Discover untold wonders</a:t>
            </a:r>
            <a:endParaRPr lang="en-US" sz="2400" dirty="0"/>
          </a:p>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Live your fantasy dreams</a:t>
            </a:r>
            <a:endParaRPr lang="en-US" sz="2400" dirty="0"/>
          </a:p>
        </p:txBody>
      </p:sp>
      <p:sp>
        <p:nvSpPr>
          <p:cNvPr id="8" name="Text 4"/>
          <p:cNvSpPr/>
          <p:nvPr/>
        </p:nvSpPr>
        <p:spPr>
          <a:xfrm>
            <a:off x="2171700" y="1390650"/>
            <a:ext cx="9572625" cy="1209675"/>
          </a:xfrm>
          <a:prstGeom prst="rect">
            <a:avLst/>
          </a:prstGeom>
          <a:noFill/>
          <a:ln/>
        </p:spPr>
        <p:txBody>
          <a:bodyPr wrap="square" lIns="0" tIns="0" rIns="0" bIns="0" rtlCol="0" anchor="t"/>
          <a:lstStyle/>
          <a:p>
            <a:pPr algn="l" indent="0" marL="0">
              <a:buNone/>
            </a:pPr>
            <a:r>
              <a:rPr lang="en-US" sz="6000" u="none" dirty="0">
                <a:solidFill>
                  <a:srgbClr val="F9E014"/>
                </a:solidFill>
                <a:latin typeface="Metal Mania" pitchFamily="34" charset="0"/>
                <a:ea typeface="Metal Mania" pitchFamily="34" charset="-122"/>
                <a:cs typeface="Metal Mania" pitchFamily="34" charset="-120"/>
              </a:rPr>
              <a:t>The Future of Fantasy</a:t>
            </a:r>
            <a:endParaRPr lang="en-US" sz="6000" dirty="0"/>
          </a:p>
        </p:txBody>
      </p:sp>
      <p:pic>
        <p:nvPicPr>
          <p:cNvPr id="9" name="Image 2" descr="preencoded.png">    </p:cNvPr>
          <p:cNvPicPr>
            <a:picLocks noChangeAspect="1"/>
          </p:cNvPicPr>
          <p:nvPr/>
        </p:nvPicPr>
        <p:blipFill>
          <a:blip r:embed="rId3"/>
          <a:stretch>
            <a:fillRect/>
          </a:stretch>
        </p:blipFill>
        <p:spPr>
          <a:xfrm>
            <a:off x="11591925" y="771525"/>
            <a:ext cx="4105275" cy="8886825"/>
          </a:xfrm>
          <a:prstGeom prst="rect">
            <a:avLst/>
          </a:prstGeom>
        </p:spPr>
      </p:pic>
      <p:pic>
        <p:nvPicPr>
          <p:cNvPr id="10" name="Image 3" descr="preencoded.png">    </p:cNvPr>
          <p:cNvPicPr>
            <a:picLocks noChangeAspect="1"/>
          </p:cNvPicPr>
          <p:nvPr/>
        </p:nvPicPr>
        <p:blipFill>
          <a:blip r:embed="rId4"/>
          <a:stretch>
            <a:fillRect/>
          </a:stretch>
        </p:blipFill>
        <p:spPr>
          <a:xfrm>
            <a:off x="11734800" y="1323975"/>
            <a:ext cx="3829050" cy="80962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57275" y="-895350"/>
            <a:ext cx="19792950" cy="10544175"/>
          </a:xfrm>
          <a:prstGeom prst="rect">
            <a:avLst/>
          </a:prstGeom>
        </p:spPr>
      </p:pic>
      <p:grpSp>
        <p:nvGrpSpPr>
          <p:cNvPr id="97917"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grpSp>
        <p:nvGrpSpPr>
          <p:cNvPr id="61913" name="Group"/>
          <p:cNvGrpSpPr/>
          <p:nvPr/>
        </p:nvGrpSpPr>
        <p:grpSpPr>
          <a:xfrm>
            <a:off x="657225" y="5781675"/>
            <a:ext cx="4377690" cy="2192655"/>
            <a:chOff x="657225" y="5781675"/>
            <a:chExt cx="4377690" cy="2192655"/>
          </a:xfrm>
        </p:grpSpPr>
        <p:sp>
          <p:nvSpPr>
            <p:cNvPr id="5" name="Text 1"/>
            <p:cNvSpPr/>
            <p:nvPr/>
          </p:nvSpPr>
          <p:spPr>
            <a:xfrm>
              <a:off x="657225" y="5781675"/>
              <a:ext cx="4377690" cy="721995"/>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A web application</a:t>
              </a:r>
              <a:endParaRPr lang="en-US" sz="3600" dirty="0"/>
            </a:p>
          </p:txBody>
        </p:sp>
        <p:sp>
          <p:nvSpPr>
            <p:cNvPr id="6" name="Text 2"/>
            <p:cNvSpPr/>
            <p:nvPr/>
          </p:nvSpPr>
          <p:spPr>
            <a:xfrm>
              <a:off x="657225" y="6496050"/>
              <a:ext cx="4347210" cy="14782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A web application designed for discovering the world of fantasy</a:t>
              </a:r>
              <a:endParaRPr lang="en-US" sz="2400" dirty="0"/>
            </a:p>
          </p:txBody>
        </p:sp>
      </p:grpSp>
      <p:sp>
        <p:nvSpPr>
          <p:cNvPr id="7" name="Text 3"/>
          <p:cNvSpPr/>
          <p:nvPr/>
        </p:nvSpPr>
        <p:spPr>
          <a:xfrm>
            <a:off x="619125" y="1990725"/>
            <a:ext cx="5153025" cy="3095625"/>
          </a:xfrm>
          <a:prstGeom prst="rect">
            <a:avLst/>
          </a:prstGeom>
          <a:noFill/>
          <a:ln/>
        </p:spPr>
        <p:txBody>
          <a:bodyPr wrap="square" lIns="0" tIns="0" rIns="0" bIns="0" rtlCol="0" anchor="t"/>
          <a:lstStyle/>
          <a:p>
            <a:pPr algn="l" indent="0" marL="0">
              <a:buNone/>
            </a:pPr>
            <a:r>
              <a:rPr lang="en-US" sz="6000" u="none" dirty="0">
                <a:solidFill>
                  <a:srgbClr val="F9E014"/>
                </a:solidFill>
                <a:latin typeface="Metal Mania" pitchFamily="34" charset="0"/>
                <a:ea typeface="Metal Mania" pitchFamily="34" charset="-122"/>
                <a:cs typeface="Metal Mania" pitchFamily="34" charset="-120"/>
              </a:rPr>
              <a:t>A Gateway to a World of Fantasy and Wonder</a:t>
            </a:r>
            <a:endParaRPr lang="en-US" sz="6000" dirty="0"/>
          </a:p>
        </p:txBody>
      </p:sp>
      <p:sp>
        <p:nvSpPr>
          <p:cNvPr id="8" name="Text 4"/>
          <p:cNvSpPr/>
          <p:nvPr/>
        </p:nvSpPr>
        <p:spPr>
          <a:xfrm>
            <a:off x="12573000" y="3314700"/>
            <a:ext cx="5204460" cy="42214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Immerse yourself in the world of magic and mystery</a:t>
            </a:r>
            <a:endParaRPr lang="en-US" sz="2400" dirty="0"/>
          </a:p>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Explore uncharted territories and fantastical lands</a:t>
            </a:r>
            <a:endParaRPr lang="en-US" sz="2400" dirty="0"/>
          </a:p>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Meet mythical creatures and legendary beings</a:t>
            </a:r>
            <a:endParaRPr lang="en-US" sz="2400" dirty="0"/>
          </a:p>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Uncover hidden treasures and secret treasures</a:t>
            </a:r>
            <a:endParaRPr lang="en-US" sz="2400" dirty="0"/>
          </a:p>
        </p:txBody>
      </p:sp>
      <p:grpSp>
        <p:nvGrpSpPr>
          <p:cNvPr id="21148" name="Group"/>
          <p:cNvGrpSpPr/>
          <p:nvPr/>
        </p:nvGrpSpPr>
        <p:grpSpPr>
          <a:xfrm>
            <a:off x="5924550" y="561975"/>
            <a:ext cx="6429375" cy="9248775"/>
            <a:chOff x="5924550" y="561975"/>
            <a:chExt cx="6429375" cy="9248775"/>
          </a:xfrm>
        </p:grpSpPr>
        <p:pic>
          <p:nvPicPr>
            <p:cNvPr id="9" name="Image 2" descr="preencoded.png">    </p:cNvPr>
            <p:cNvPicPr>
              <a:picLocks noChangeAspect="1"/>
            </p:cNvPicPr>
            <p:nvPr/>
          </p:nvPicPr>
          <p:blipFill>
            <a:blip r:embed="rId3"/>
            <a:stretch>
              <a:fillRect/>
            </a:stretch>
          </p:blipFill>
          <p:spPr>
            <a:xfrm>
              <a:off x="5924550" y="561975"/>
              <a:ext cx="6429375" cy="9248775"/>
            </a:xfrm>
            <a:prstGeom prst="rect">
              <a:avLst/>
            </a:prstGeom>
          </p:spPr>
        </p:pic>
        <p:pic>
          <p:nvPicPr>
            <p:cNvPr id="10" name="Image 3" descr="preencoded.png">    </p:cNvPr>
            <p:cNvPicPr>
              <a:picLocks noChangeAspect="1"/>
            </p:cNvPicPr>
            <p:nvPr/>
          </p:nvPicPr>
          <p:blipFill>
            <a:blip r:embed="rId4"/>
            <a:stretch>
              <a:fillRect/>
            </a:stretch>
          </p:blipFill>
          <p:spPr>
            <a:xfrm>
              <a:off x="6296025" y="1352550"/>
              <a:ext cx="5686425" cy="7677150"/>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14748"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11868150" y="523875"/>
            <a:ext cx="5495925" cy="1209675"/>
          </a:xfrm>
          <a:prstGeom prst="rect">
            <a:avLst/>
          </a:prstGeom>
          <a:noFill/>
          <a:ln/>
        </p:spPr>
        <p:txBody>
          <a:bodyPr wrap="square" lIns="0" tIns="0" rIns="0" bIns="0" rtlCol="0" anchor="t"/>
          <a:lstStyle/>
          <a:p>
            <a:pPr algn="r" indent="0" marL="0">
              <a:buNone/>
            </a:pPr>
            <a:r>
              <a:rPr lang="en-US" sz="6000" u="none" dirty="0">
                <a:solidFill>
                  <a:srgbClr val="F9E014"/>
                </a:solidFill>
                <a:latin typeface="Metal Mania" pitchFamily="34" charset="0"/>
                <a:ea typeface="Metal Mania" pitchFamily="34" charset="-122"/>
                <a:cs typeface="Metal Mania" pitchFamily="34" charset="-120"/>
              </a:rPr>
              <a:t>A Magic Picture</a:t>
            </a:r>
            <a:endParaRPr lang="en-US" sz="6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076450" y="447675"/>
            <a:ext cx="9751665" cy="9839323"/>
          </a:xfrm>
          <a:prstGeom prst="rect">
            <a:avLst/>
          </a:prstGeom>
        </p:spPr>
      </p:pic>
      <p:pic>
        <p:nvPicPr>
          <p:cNvPr id="3" name="Image 1" descr="preencoded.png">    </p:cNvPr>
          <p:cNvPicPr>
            <a:picLocks noChangeAspect="1"/>
          </p:cNvPicPr>
          <p:nvPr/>
        </p:nvPicPr>
        <p:blipFill>
          <a:blip r:embed="rId2"/>
          <a:stretch>
            <a:fillRect/>
          </a:stretch>
        </p:blipFill>
        <p:spPr>
          <a:xfrm rot="10800000">
            <a:off x="10086975" y="2562225"/>
            <a:ext cx="10296525" cy="7724775"/>
          </a:xfrm>
          <a:prstGeom prst="rect">
            <a:avLst/>
          </a:prstGeom>
        </p:spPr>
      </p:pic>
      <p:grpSp>
        <p:nvGrpSpPr>
          <p:cNvPr id="83400"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6978015" y="3295650"/>
            <a:ext cx="4341495" cy="1941195"/>
          </a:xfrm>
          <a:prstGeom prst="rect">
            <a:avLst/>
          </a:prstGeom>
          <a:noFill/>
          <a:ln/>
        </p:spPr>
        <p:txBody>
          <a:bodyPr wrap="square" lIns="0" tIns="0" rIns="0" bIns="0" rtlCol="0" anchor="t"/>
          <a:lstStyle/>
          <a:p>
            <a:pPr algn="ctr" indent="0" marL="0">
              <a:buNone/>
            </a:pPr>
            <a:r>
              <a:rPr lang="en-US" sz="9600" u="none" dirty="0">
                <a:solidFill>
                  <a:srgbClr val="F9E014"/>
                </a:solidFill>
                <a:latin typeface="Metal Mania" pitchFamily="34" charset="0"/>
                <a:ea typeface="Metal Mania" pitchFamily="34" charset="-122"/>
                <a:cs typeface="Metal Mania" pitchFamily="34" charset="-120"/>
              </a:rPr>
              <a:t>Welcome</a:t>
            </a:r>
            <a:endParaRPr lang="en-US" sz="9600" dirty="0"/>
          </a:p>
        </p:txBody>
      </p:sp>
      <p:sp>
        <p:nvSpPr>
          <p:cNvPr id="7" name="Text 2"/>
          <p:cNvSpPr/>
          <p:nvPr/>
        </p:nvSpPr>
        <p:spPr>
          <a:xfrm>
            <a:off x="3769995" y="5191125"/>
            <a:ext cx="10757535" cy="1935480"/>
          </a:xfrm>
          <a:prstGeom prst="rect">
            <a:avLst/>
          </a:prstGeom>
          <a:noFill/>
          <a:ln/>
        </p:spPr>
        <p:txBody>
          <a:bodyPr wrap="square" lIns="0" tIns="0" rIns="0" bIns="0" rtlCol="0" anchor="t"/>
          <a:lstStyle/>
          <a:p>
            <a:pPr algn="ctr" indent="0" marL="0">
              <a:buNone/>
            </a:pPr>
            <a:r>
              <a:rPr lang="en-US" sz="2400" u="none" dirty="0">
                <a:solidFill>
                  <a:srgbClr val="FFFFFF"/>
                </a:solidFill>
                <a:latin typeface="Poppins" pitchFamily="34" charset="0"/>
                <a:ea typeface="Poppins" pitchFamily="34" charset="-122"/>
                <a:cs typeface="Poppins"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619375" y="3762375"/>
            <a:ext cx="20907375" cy="7610475"/>
          </a:xfrm>
          <a:prstGeom prst="rect">
            <a:avLst/>
          </a:prstGeom>
        </p:spPr>
      </p:pic>
      <p:grpSp>
        <p:nvGrpSpPr>
          <p:cNvPr id="80755"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pic>
        <p:nvPicPr>
          <p:cNvPr id="5" name="Image 2" descr="preencoded.png">    </p:cNvPr>
          <p:cNvPicPr>
            <a:picLocks noChangeAspect="1"/>
          </p:cNvPicPr>
          <p:nvPr/>
        </p:nvPicPr>
        <p:blipFill>
          <a:blip r:embed="rId3"/>
          <a:stretch>
            <a:fillRect/>
          </a:stretch>
        </p:blipFill>
        <p:spPr>
          <a:xfrm>
            <a:off x="381000" y="2200275"/>
            <a:ext cx="10858500" cy="5895975"/>
          </a:xfrm>
          <a:prstGeom prst="rect">
            <a:avLst/>
          </a:prstGeom>
        </p:spPr>
      </p:pic>
      <p:sp>
        <p:nvSpPr>
          <p:cNvPr id="6" name="Text 1"/>
          <p:cNvSpPr/>
          <p:nvPr/>
        </p:nvSpPr>
        <p:spPr>
          <a:xfrm>
            <a:off x="3810000" y="8772525"/>
            <a:ext cx="10658475" cy="1209675"/>
          </a:xfrm>
          <a:prstGeom prst="rect">
            <a:avLst/>
          </a:prstGeom>
          <a:noFill/>
          <a:ln/>
        </p:spPr>
        <p:txBody>
          <a:bodyPr wrap="square" lIns="0" tIns="0" rIns="0" bIns="0" rtlCol="0" anchor="t"/>
          <a:lstStyle/>
          <a:p>
            <a:pPr algn="ctr" indent="0" marL="0">
              <a:buNone/>
            </a:pPr>
            <a:r>
              <a:rPr lang="en-US" sz="6000" u="none" dirty="0">
                <a:solidFill>
                  <a:srgbClr val="F9E014"/>
                </a:solidFill>
                <a:latin typeface="Metal Mania" pitchFamily="34" charset="0"/>
                <a:ea typeface="Metal Mania" pitchFamily="34" charset="-122"/>
                <a:cs typeface="Metal Mania" pitchFamily="34" charset="-120"/>
              </a:rPr>
              <a:t>Fantasy Realm at a Glance</a:t>
            </a:r>
            <a:endParaRPr lang="en-US" sz="6000" dirty="0"/>
          </a:p>
        </p:txBody>
      </p:sp>
      <p:grpSp>
        <p:nvGrpSpPr>
          <p:cNvPr id="85147" name="Group"/>
          <p:cNvGrpSpPr/>
          <p:nvPr/>
        </p:nvGrpSpPr>
        <p:grpSpPr>
          <a:xfrm>
            <a:off x="11791950" y="1462088"/>
            <a:ext cx="5292090" cy="1659255"/>
            <a:chOff x="11791950" y="1462088"/>
            <a:chExt cx="5292090" cy="1659255"/>
          </a:xfrm>
        </p:grpSpPr>
        <p:sp>
          <p:nvSpPr>
            <p:cNvPr id="7" name="Text 2"/>
            <p:cNvSpPr/>
            <p:nvPr/>
          </p:nvSpPr>
          <p:spPr>
            <a:xfrm>
              <a:off x="11791950" y="1462088"/>
              <a:ext cx="5292090" cy="721995"/>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The Forest</a:t>
              </a:r>
              <a:endParaRPr lang="en-US" sz="3600" dirty="0"/>
            </a:p>
          </p:txBody>
        </p:sp>
        <p:sp>
          <p:nvSpPr>
            <p:cNvPr id="8" name="Text 3"/>
            <p:cNvSpPr/>
            <p:nvPr/>
          </p:nvSpPr>
          <p:spPr>
            <a:xfrm>
              <a:off x="11791950" y="2100263"/>
              <a:ext cx="5261610" cy="10210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A magical forest filled with talking animals and creatures.</a:t>
              </a:r>
              <a:endParaRPr lang="en-US" sz="2400" dirty="0"/>
            </a:p>
          </p:txBody>
        </p:sp>
      </p:grpSp>
      <p:grpSp>
        <p:nvGrpSpPr>
          <p:cNvPr id="72691" name="Group"/>
          <p:cNvGrpSpPr/>
          <p:nvPr/>
        </p:nvGrpSpPr>
        <p:grpSpPr>
          <a:xfrm>
            <a:off x="11791950" y="3938588"/>
            <a:ext cx="5292090" cy="1659255"/>
            <a:chOff x="11791950" y="3938588"/>
            <a:chExt cx="5292090" cy="1659255"/>
          </a:xfrm>
        </p:grpSpPr>
        <p:sp>
          <p:nvSpPr>
            <p:cNvPr id="9" name="Text 4"/>
            <p:cNvSpPr/>
            <p:nvPr/>
          </p:nvSpPr>
          <p:spPr>
            <a:xfrm>
              <a:off x="11791950" y="3938588"/>
              <a:ext cx="5292090" cy="721995"/>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The Caves</a:t>
              </a:r>
              <a:endParaRPr lang="en-US" sz="3600" dirty="0"/>
            </a:p>
          </p:txBody>
        </p:sp>
        <p:sp>
          <p:nvSpPr>
            <p:cNvPr id="10" name="Text 5"/>
            <p:cNvSpPr/>
            <p:nvPr/>
          </p:nvSpPr>
          <p:spPr>
            <a:xfrm>
              <a:off x="11791950" y="4576763"/>
              <a:ext cx="5261610" cy="10210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A network of underground caves filled with gems.</a:t>
              </a:r>
              <a:endParaRPr lang="en-US" sz="2400" dirty="0"/>
            </a:p>
          </p:txBody>
        </p:sp>
      </p:grpSp>
      <p:grpSp>
        <p:nvGrpSpPr>
          <p:cNvPr id="65617" name="Group"/>
          <p:cNvGrpSpPr/>
          <p:nvPr/>
        </p:nvGrpSpPr>
        <p:grpSpPr>
          <a:xfrm>
            <a:off x="11791950" y="6205538"/>
            <a:ext cx="5292090" cy="1659255"/>
            <a:chOff x="11791950" y="6205538"/>
            <a:chExt cx="5292090" cy="1659255"/>
          </a:xfrm>
        </p:grpSpPr>
        <p:sp>
          <p:nvSpPr>
            <p:cNvPr id="11" name="Text 6"/>
            <p:cNvSpPr/>
            <p:nvPr/>
          </p:nvSpPr>
          <p:spPr>
            <a:xfrm>
              <a:off x="11791950" y="6205538"/>
              <a:ext cx="5292090" cy="721995"/>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The Lair</a:t>
              </a:r>
              <a:endParaRPr lang="en-US" sz="3600" dirty="0"/>
            </a:p>
          </p:txBody>
        </p:sp>
        <p:sp>
          <p:nvSpPr>
            <p:cNvPr id="12" name="Text 7"/>
            <p:cNvSpPr/>
            <p:nvPr/>
          </p:nvSpPr>
          <p:spPr>
            <a:xfrm>
              <a:off x="11791950" y="6843713"/>
              <a:ext cx="5261610" cy="10210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A dangerous place where dragons reside.</a:t>
              </a:r>
              <a:endParaRPr lang="en-US" sz="2400" dirty="0"/>
            </a:p>
          </p:txBody>
        </p:sp>
      </p:grpSp>
      <p:pic>
        <p:nvPicPr>
          <p:cNvPr id="13" name="Image 3" descr="preencoded.png">    </p:cNvPr>
          <p:cNvPicPr>
            <a:picLocks noChangeAspect="1"/>
          </p:cNvPicPr>
          <p:nvPr/>
        </p:nvPicPr>
        <p:blipFill>
          <a:blip r:embed="rId4"/>
          <a:stretch>
            <a:fillRect/>
          </a:stretch>
        </p:blipFill>
        <p:spPr>
          <a:xfrm>
            <a:off x="8829675" y="3409950"/>
            <a:ext cx="628650" cy="809625"/>
          </a:xfrm>
          <a:prstGeom prst="rect">
            <a:avLst/>
          </a:prstGeom>
        </p:spPr>
      </p:pic>
      <p:pic>
        <p:nvPicPr>
          <p:cNvPr id="14" name="Image 4" descr="preencoded.png">    </p:cNvPr>
          <p:cNvPicPr>
            <a:picLocks noChangeAspect="1"/>
          </p:cNvPicPr>
          <p:nvPr/>
        </p:nvPicPr>
        <p:blipFill>
          <a:blip r:embed="rId5"/>
          <a:stretch>
            <a:fillRect/>
          </a:stretch>
        </p:blipFill>
        <p:spPr>
          <a:xfrm>
            <a:off x="6486525" y="3352800"/>
            <a:ext cx="628650" cy="809625"/>
          </a:xfrm>
          <a:prstGeom prst="rect">
            <a:avLst/>
          </a:prstGeom>
        </p:spPr>
      </p:pic>
      <p:pic>
        <p:nvPicPr>
          <p:cNvPr id="15" name="Image 5" descr="preencoded.png">    </p:cNvPr>
          <p:cNvPicPr>
            <a:picLocks noChangeAspect="1"/>
          </p:cNvPicPr>
          <p:nvPr/>
        </p:nvPicPr>
        <p:blipFill>
          <a:blip r:embed="rId6"/>
          <a:stretch>
            <a:fillRect/>
          </a:stretch>
        </p:blipFill>
        <p:spPr>
          <a:xfrm>
            <a:off x="2019300" y="3819525"/>
            <a:ext cx="628650" cy="80962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57275" y="-895350"/>
            <a:ext cx="19792950" cy="10544175"/>
          </a:xfrm>
          <a:prstGeom prst="rect">
            <a:avLst/>
          </a:prstGeom>
        </p:spPr>
      </p:pic>
      <p:grpSp>
        <p:nvGrpSpPr>
          <p:cNvPr id="46441"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4591050" y="723900"/>
            <a:ext cx="9105900" cy="1209675"/>
          </a:xfrm>
          <a:prstGeom prst="rect">
            <a:avLst/>
          </a:prstGeom>
          <a:noFill/>
          <a:ln/>
        </p:spPr>
        <p:txBody>
          <a:bodyPr wrap="square" lIns="0" tIns="0" rIns="0" bIns="0" rtlCol="0" anchor="t"/>
          <a:lstStyle/>
          <a:p>
            <a:pPr algn="ctr" indent="0" marL="0">
              <a:buNone/>
            </a:pPr>
            <a:r>
              <a:rPr lang="en-US" sz="6000" u="none" dirty="0">
                <a:solidFill>
                  <a:srgbClr val="F9E014"/>
                </a:solidFill>
                <a:latin typeface="Metal Mania" pitchFamily="34" charset="0"/>
                <a:ea typeface="Metal Mania" pitchFamily="34" charset="-122"/>
                <a:cs typeface="Metal Mania" pitchFamily="34" charset="-120"/>
              </a:rPr>
              <a:t>The Timeline</a:t>
            </a:r>
            <a:endParaRPr lang="en-US" sz="6000" dirty="0"/>
          </a:p>
        </p:txBody>
      </p:sp>
      <p:grpSp>
        <p:nvGrpSpPr>
          <p:cNvPr id="77941" name="Group"/>
          <p:cNvGrpSpPr/>
          <p:nvPr/>
        </p:nvGrpSpPr>
        <p:grpSpPr>
          <a:xfrm>
            <a:off x="2276475" y="5400675"/>
            <a:ext cx="1219200" cy="1219200"/>
            <a:chOff x="2276475" y="5400675"/>
            <a:chExt cx="1219200" cy="1219200"/>
          </a:xfrm>
        </p:grpSpPr>
        <p:sp>
          <p:nvSpPr>
            <p:cNvPr id="6" name="Shape 2"/>
            <p:cNvSpPr/>
            <p:nvPr/>
          </p:nvSpPr>
          <p:spPr>
            <a:xfrm>
              <a:off x="2276475" y="5400675"/>
              <a:ext cx="1219200" cy="1219200"/>
            </a:xfrm>
            <a:prstGeom prst="ellipse">
              <a:avLst/>
            </a:prstGeom>
            <a:noFill/>
            <a:ln w="9525">
              <a:solidFill>
                <a:srgbClr val="FFA73C"/>
              </a:solidFill>
              <a:prstDash val="solid"/>
            </a:ln>
          </p:spPr>
        </p:sp>
        <p:sp>
          <p:nvSpPr>
            <p:cNvPr id="7" name="Text 3"/>
            <p:cNvSpPr/>
            <p:nvPr/>
          </p:nvSpPr>
          <p:spPr>
            <a:xfrm>
              <a:off x="2358390" y="5649278"/>
              <a:ext cx="1055370" cy="721995"/>
            </a:xfrm>
            <a:prstGeom prst="rect">
              <a:avLst/>
            </a:prstGeom>
            <a:noFill/>
            <a:ln/>
          </p:spPr>
          <p:txBody>
            <a:bodyPr wrap="square" lIns="0" tIns="0" rIns="0" bIns="0" rtlCol="0" anchor="ctr"/>
            <a:lstStyle/>
            <a:p>
              <a:pPr algn="ctr" indent="0" marL="0">
                <a:buNone/>
              </a:pPr>
              <a:r>
                <a:rPr lang="en-US" sz="3600" u="none" dirty="0">
                  <a:solidFill>
                    <a:srgbClr val="FFA73C"/>
                  </a:solidFill>
                  <a:latin typeface="Metal Mania" pitchFamily="34" charset="0"/>
                  <a:ea typeface="Metal Mania" pitchFamily="34" charset="-122"/>
                  <a:cs typeface="Metal Mania" pitchFamily="34" charset="-120"/>
                </a:rPr>
                <a:t>2022</a:t>
              </a:r>
              <a:endParaRPr lang="en-US" sz="3600" dirty="0"/>
            </a:p>
          </p:txBody>
        </p:sp>
      </p:grpSp>
      <p:grpSp>
        <p:nvGrpSpPr>
          <p:cNvPr id="13570" name="Group"/>
          <p:cNvGrpSpPr/>
          <p:nvPr/>
        </p:nvGrpSpPr>
        <p:grpSpPr>
          <a:xfrm>
            <a:off x="3495605" y="5995988"/>
            <a:ext cx="2895741" cy="0"/>
            <a:chOff x="3495605" y="5995988"/>
            <a:chExt cx="2895741" cy="0"/>
          </a:xfrm>
        </p:grpSpPr>
        <p:sp>
          <p:nvSpPr>
            <p:cNvPr id="8" name="Shape 4"/>
            <p:cNvSpPr/>
            <p:nvPr/>
          </p:nvSpPr>
          <p:spPr>
            <a:xfrm>
              <a:off x="3495605" y="5995988"/>
              <a:ext cx="2895741" cy="0"/>
            </a:xfrm>
            <a:prstGeom prst="line">
              <a:avLst/>
            </a:prstGeom>
            <a:noFill/>
            <a:ln w="28575">
              <a:solidFill>
                <a:srgbClr val="FFA73C"/>
              </a:solidFill>
              <a:prstDash val="solid"/>
            </a:ln>
          </p:spPr>
        </p:sp>
      </p:grpSp>
      <p:grpSp>
        <p:nvGrpSpPr>
          <p:cNvPr id="35772" name="Group"/>
          <p:cNvGrpSpPr/>
          <p:nvPr/>
        </p:nvGrpSpPr>
        <p:grpSpPr>
          <a:xfrm>
            <a:off x="6391275" y="5400675"/>
            <a:ext cx="1219200" cy="1219200"/>
            <a:chOff x="6391275" y="5400675"/>
            <a:chExt cx="1219200" cy="1219200"/>
          </a:xfrm>
        </p:grpSpPr>
        <p:sp>
          <p:nvSpPr>
            <p:cNvPr id="9" name="Shape 5"/>
            <p:cNvSpPr/>
            <p:nvPr/>
          </p:nvSpPr>
          <p:spPr>
            <a:xfrm>
              <a:off x="6391275" y="5400675"/>
              <a:ext cx="1219200" cy="1219200"/>
            </a:xfrm>
            <a:prstGeom prst="ellipse">
              <a:avLst/>
            </a:prstGeom>
            <a:noFill/>
            <a:ln w="9525">
              <a:solidFill>
                <a:srgbClr val="FFA73C"/>
              </a:solidFill>
              <a:prstDash val="solid"/>
            </a:ln>
          </p:spPr>
        </p:sp>
        <p:sp>
          <p:nvSpPr>
            <p:cNvPr id="10" name="Text 6"/>
            <p:cNvSpPr/>
            <p:nvPr/>
          </p:nvSpPr>
          <p:spPr>
            <a:xfrm>
              <a:off x="6477953" y="5649278"/>
              <a:ext cx="1045845" cy="721995"/>
            </a:xfrm>
            <a:prstGeom prst="rect">
              <a:avLst/>
            </a:prstGeom>
            <a:noFill/>
            <a:ln/>
          </p:spPr>
          <p:txBody>
            <a:bodyPr wrap="square" lIns="0" tIns="0" rIns="0" bIns="0" rtlCol="0" anchor="ctr"/>
            <a:lstStyle/>
            <a:p>
              <a:pPr algn="ctr" indent="0" marL="0">
                <a:buNone/>
              </a:pPr>
              <a:r>
                <a:rPr lang="en-US" sz="3600" u="none" dirty="0">
                  <a:solidFill>
                    <a:srgbClr val="FFA73C"/>
                  </a:solidFill>
                  <a:latin typeface="Metal Mania" pitchFamily="34" charset="0"/>
                  <a:ea typeface="Metal Mania" pitchFamily="34" charset="-122"/>
                  <a:cs typeface="Metal Mania" pitchFamily="34" charset="-120"/>
                </a:rPr>
                <a:t>2023</a:t>
              </a:r>
              <a:endParaRPr lang="en-US" sz="3600" dirty="0"/>
            </a:p>
          </p:txBody>
        </p:sp>
      </p:grpSp>
      <p:grpSp>
        <p:nvGrpSpPr>
          <p:cNvPr id="76001" name="Group"/>
          <p:cNvGrpSpPr/>
          <p:nvPr/>
        </p:nvGrpSpPr>
        <p:grpSpPr>
          <a:xfrm>
            <a:off x="7610405" y="5995988"/>
            <a:ext cx="2895741" cy="0"/>
            <a:chOff x="7610405" y="5995988"/>
            <a:chExt cx="2895741" cy="0"/>
          </a:xfrm>
        </p:grpSpPr>
        <p:sp>
          <p:nvSpPr>
            <p:cNvPr id="11" name="Shape 7"/>
            <p:cNvSpPr/>
            <p:nvPr/>
          </p:nvSpPr>
          <p:spPr>
            <a:xfrm>
              <a:off x="7610405" y="5995988"/>
              <a:ext cx="2895741" cy="0"/>
            </a:xfrm>
            <a:prstGeom prst="line">
              <a:avLst/>
            </a:prstGeom>
            <a:noFill/>
            <a:ln w="28575">
              <a:solidFill>
                <a:srgbClr val="FFA73C"/>
              </a:solidFill>
              <a:prstDash val="solid"/>
            </a:ln>
          </p:spPr>
        </p:sp>
      </p:grpSp>
      <p:grpSp>
        <p:nvGrpSpPr>
          <p:cNvPr id="85445" name="Group"/>
          <p:cNvGrpSpPr/>
          <p:nvPr/>
        </p:nvGrpSpPr>
        <p:grpSpPr>
          <a:xfrm>
            <a:off x="10506075" y="5400675"/>
            <a:ext cx="1219200" cy="1219200"/>
            <a:chOff x="10506075" y="5400675"/>
            <a:chExt cx="1219200" cy="1219200"/>
          </a:xfrm>
        </p:grpSpPr>
        <p:sp>
          <p:nvSpPr>
            <p:cNvPr id="12" name="Shape 8"/>
            <p:cNvSpPr/>
            <p:nvPr/>
          </p:nvSpPr>
          <p:spPr>
            <a:xfrm>
              <a:off x="10506075" y="5400675"/>
              <a:ext cx="1219200" cy="1219200"/>
            </a:xfrm>
            <a:prstGeom prst="ellipse">
              <a:avLst/>
            </a:prstGeom>
            <a:noFill/>
            <a:ln w="9525">
              <a:solidFill>
                <a:srgbClr val="FFA73C"/>
              </a:solidFill>
              <a:prstDash val="solid"/>
            </a:ln>
          </p:spPr>
        </p:sp>
        <p:sp>
          <p:nvSpPr>
            <p:cNvPr id="13" name="Text 9"/>
            <p:cNvSpPr/>
            <p:nvPr/>
          </p:nvSpPr>
          <p:spPr>
            <a:xfrm>
              <a:off x="10587990" y="5649278"/>
              <a:ext cx="1055370" cy="721995"/>
            </a:xfrm>
            <a:prstGeom prst="rect">
              <a:avLst/>
            </a:prstGeom>
            <a:noFill/>
            <a:ln/>
          </p:spPr>
          <p:txBody>
            <a:bodyPr wrap="square" lIns="0" tIns="0" rIns="0" bIns="0" rtlCol="0" anchor="ctr"/>
            <a:lstStyle/>
            <a:p>
              <a:pPr algn="ctr" indent="0" marL="0">
                <a:buNone/>
              </a:pPr>
              <a:r>
                <a:rPr lang="en-US" sz="3600" u="none" dirty="0">
                  <a:solidFill>
                    <a:srgbClr val="FFA73C"/>
                  </a:solidFill>
                  <a:latin typeface="Metal Mania" pitchFamily="34" charset="0"/>
                  <a:ea typeface="Metal Mania" pitchFamily="34" charset="-122"/>
                  <a:cs typeface="Metal Mania" pitchFamily="34" charset="-120"/>
                </a:rPr>
                <a:t>2024</a:t>
              </a:r>
              <a:endParaRPr lang="en-US" sz="3600" dirty="0"/>
            </a:p>
          </p:txBody>
        </p:sp>
      </p:grpSp>
      <p:grpSp>
        <p:nvGrpSpPr>
          <p:cNvPr id="88239" name="Group"/>
          <p:cNvGrpSpPr/>
          <p:nvPr/>
        </p:nvGrpSpPr>
        <p:grpSpPr>
          <a:xfrm>
            <a:off x="11725205" y="5995988"/>
            <a:ext cx="2895741" cy="0"/>
            <a:chOff x="11725205" y="5995988"/>
            <a:chExt cx="2895741" cy="0"/>
          </a:xfrm>
        </p:grpSpPr>
        <p:sp>
          <p:nvSpPr>
            <p:cNvPr id="14" name="Shape 10"/>
            <p:cNvSpPr/>
            <p:nvPr/>
          </p:nvSpPr>
          <p:spPr>
            <a:xfrm>
              <a:off x="11725205" y="5995988"/>
              <a:ext cx="2895741" cy="0"/>
            </a:xfrm>
            <a:prstGeom prst="line">
              <a:avLst/>
            </a:prstGeom>
            <a:noFill/>
            <a:ln w="28575">
              <a:solidFill>
                <a:srgbClr val="FFA73C"/>
              </a:solidFill>
              <a:prstDash val="solid"/>
            </a:ln>
          </p:spPr>
        </p:sp>
      </p:grpSp>
      <p:grpSp>
        <p:nvGrpSpPr>
          <p:cNvPr id="74460" name="Group"/>
          <p:cNvGrpSpPr/>
          <p:nvPr/>
        </p:nvGrpSpPr>
        <p:grpSpPr>
          <a:xfrm>
            <a:off x="14620875" y="5400675"/>
            <a:ext cx="1219200" cy="1219200"/>
            <a:chOff x="14620875" y="5400675"/>
            <a:chExt cx="1219200" cy="1219200"/>
          </a:xfrm>
        </p:grpSpPr>
        <p:sp>
          <p:nvSpPr>
            <p:cNvPr id="15" name="Shape 11"/>
            <p:cNvSpPr/>
            <p:nvPr/>
          </p:nvSpPr>
          <p:spPr>
            <a:xfrm>
              <a:off x="14620875" y="5400675"/>
              <a:ext cx="1219200" cy="1219200"/>
            </a:xfrm>
            <a:prstGeom prst="ellipse">
              <a:avLst/>
            </a:prstGeom>
            <a:noFill/>
            <a:ln w="9525">
              <a:solidFill>
                <a:srgbClr val="FFA73C"/>
              </a:solidFill>
              <a:prstDash val="solid"/>
            </a:ln>
          </p:spPr>
        </p:sp>
        <p:sp>
          <p:nvSpPr>
            <p:cNvPr id="16" name="Text 12"/>
            <p:cNvSpPr/>
            <p:nvPr/>
          </p:nvSpPr>
          <p:spPr>
            <a:xfrm>
              <a:off x="14712315" y="5649278"/>
              <a:ext cx="1036320" cy="721995"/>
            </a:xfrm>
            <a:prstGeom prst="rect">
              <a:avLst/>
            </a:prstGeom>
            <a:noFill/>
            <a:ln/>
          </p:spPr>
          <p:txBody>
            <a:bodyPr wrap="square" lIns="0" tIns="0" rIns="0" bIns="0" rtlCol="0" anchor="ctr"/>
            <a:lstStyle/>
            <a:p>
              <a:pPr algn="ctr" indent="0" marL="0">
                <a:buNone/>
              </a:pPr>
              <a:r>
                <a:rPr lang="en-US" sz="3600" u="none" dirty="0">
                  <a:solidFill>
                    <a:srgbClr val="FFA73C"/>
                  </a:solidFill>
                  <a:latin typeface="Metal Mania" pitchFamily="34" charset="0"/>
                  <a:ea typeface="Metal Mania" pitchFamily="34" charset="-122"/>
                  <a:cs typeface="Metal Mania" pitchFamily="34" charset="-120"/>
                </a:rPr>
                <a:t>2025</a:t>
              </a:r>
              <a:endParaRPr lang="en-US" sz="3600" dirty="0"/>
            </a:p>
          </p:txBody>
        </p:sp>
      </p:grpSp>
      <p:grpSp>
        <p:nvGrpSpPr>
          <p:cNvPr id="45929" name="Group"/>
          <p:cNvGrpSpPr/>
          <p:nvPr/>
        </p:nvGrpSpPr>
        <p:grpSpPr>
          <a:xfrm>
            <a:off x="649605" y="3414713"/>
            <a:ext cx="4663440" cy="1659255"/>
            <a:chOff x="649605" y="3414713"/>
            <a:chExt cx="4663440" cy="1659255"/>
          </a:xfrm>
        </p:grpSpPr>
        <p:sp>
          <p:nvSpPr>
            <p:cNvPr id="17" name="Text 13"/>
            <p:cNvSpPr/>
            <p:nvPr/>
          </p:nvSpPr>
          <p:spPr>
            <a:xfrm>
              <a:off x="649605" y="3414713"/>
              <a:ext cx="4663440" cy="721995"/>
            </a:xfrm>
            <a:prstGeom prst="rect">
              <a:avLst/>
            </a:prstGeom>
            <a:noFill/>
            <a:ln/>
          </p:spPr>
          <p:txBody>
            <a:bodyPr wrap="square" lIns="0" tIns="0" rIns="0" bIns="0" rtlCol="0" anchor="t"/>
            <a:lstStyle/>
            <a:p>
              <a:pPr algn="ctr" indent="0" marL="0">
                <a:buNone/>
              </a:pPr>
              <a:r>
                <a:rPr lang="en-US" sz="3600" u="none" dirty="0">
                  <a:solidFill>
                    <a:srgbClr val="FFFFFF"/>
                  </a:solidFill>
                  <a:latin typeface="Metal Mania" pitchFamily="34" charset="0"/>
                  <a:ea typeface="Metal Mania" pitchFamily="34" charset="-122"/>
                  <a:cs typeface="Metal Mania" pitchFamily="34" charset="-120"/>
                </a:rPr>
                <a:t>Dragon Taming</a:t>
              </a:r>
              <a:endParaRPr lang="en-US" sz="3600" dirty="0"/>
            </a:p>
          </p:txBody>
        </p:sp>
        <p:sp>
          <p:nvSpPr>
            <p:cNvPr id="18" name="Text 14"/>
            <p:cNvSpPr/>
            <p:nvPr/>
          </p:nvSpPr>
          <p:spPr>
            <a:xfrm>
              <a:off x="664845" y="4052888"/>
              <a:ext cx="4632960" cy="1021080"/>
            </a:xfrm>
            <a:prstGeom prst="rect">
              <a:avLst/>
            </a:prstGeom>
            <a:noFill/>
            <a:ln/>
          </p:spPr>
          <p:txBody>
            <a:bodyPr wrap="square" lIns="0" tIns="0" rIns="0" bIns="0" rtlCol="0" anchor="t"/>
            <a:lstStyle/>
            <a:p>
              <a:pPr algn="ctr" indent="0" marL="0">
                <a:buNone/>
              </a:pPr>
              <a:r>
                <a:rPr lang="en-US" sz="2400" u="none" dirty="0">
                  <a:solidFill>
                    <a:srgbClr val="FFFFFF"/>
                  </a:solidFill>
                  <a:latin typeface="Poppins" pitchFamily="34" charset="0"/>
                  <a:ea typeface="Poppins" pitchFamily="34" charset="-122"/>
                  <a:cs typeface="Poppins" pitchFamily="34" charset="-120"/>
                </a:rPr>
                <a:t>First dragon was successfully tamed</a:t>
              </a:r>
              <a:endParaRPr lang="en-US" sz="2400" dirty="0"/>
            </a:p>
          </p:txBody>
        </p:sp>
      </p:grpSp>
      <p:grpSp>
        <p:nvGrpSpPr>
          <p:cNvPr id="24458" name="Group"/>
          <p:cNvGrpSpPr/>
          <p:nvPr/>
        </p:nvGrpSpPr>
        <p:grpSpPr>
          <a:xfrm>
            <a:off x="8898255" y="3414713"/>
            <a:ext cx="4663440" cy="1659255"/>
            <a:chOff x="8898255" y="3414713"/>
            <a:chExt cx="4663440" cy="1659255"/>
          </a:xfrm>
        </p:grpSpPr>
        <p:sp>
          <p:nvSpPr>
            <p:cNvPr id="19" name="Text 15"/>
            <p:cNvSpPr/>
            <p:nvPr/>
          </p:nvSpPr>
          <p:spPr>
            <a:xfrm>
              <a:off x="8898255" y="3414713"/>
              <a:ext cx="4663440" cy="721995"/>
            </a:xfrm>
            <a:prstGeom prst="rect">
              <a:avLst/>
            </a:prstGeom>
            <a:noFill/>
            <a:ln/>
          </p:spPr>
          <p:txBody>
            <a:bodyPr wrap="square" lIns="0" tIns="0" rIns="0" bIns="0" rtlCol="0" anchor="t"/>
            <a:lstStyle/>
            <a:p>
              <a:pPr algn="ctr" indent="0" marL="0">
                <a:buNone/>
              </a:pPr>
              <a:r>
                <a:rPr lang="en-US" sz="3600" u="none" dirty="0">
                  <a:solidFill>
                    <a:srgbClr val="FFFFFF"/>
                  </a:solidFill>
                  <a:latin typeface="Metal Mania" pitchFamily="34" charset="0"/>
                  <a:ea typeface="Metal Mania" pitchFamily="34" charset="-122"/>
                  <a:cs typeface="Metal Mania" pitchFamily="34" charset="-120"/>
                </a:rPr>
                <a:t>Unicorn Migration</a:t>
              </a:r>
              <a:endParaRPr lang="en-US" sz="3600" dirty="0"/>
            </a:p>
          </p:txBody>
        </p:sp>
        <p:sp>
          <p:nvSpPr>
            <p:cNvPr id="20" name="Text 16"/>
            <p:cNvSpPr/>
            <p:nvPr/>
          </p:nvSpPr>
          <p:spPr>
            <a:xfrm>
              <a:off x="8913495" y="4052888"/>
              <a:ext cx="4632960" cy="1021080"/>
            </a:xfrm>
            <a:prstGeom prst="rect">
              <a:avLst/>
            </a:prstGeom>
            <a:noFill/>
            <a:ln/>
          </p:spPr>
          <p:txBody>
            <a:bodyPr wrap="square" lIns="0" tIns="0" rIns="0" bIns="0" rtlCol="0" anchor="t"/>
            <a:lstStyle/>
            <a:p>
              <a:pPr algn="ctr" indent="0" marL="0">
                <a:buNone/>
              </a:pPr>
              <a:r>
                <a:rPr lang="en-US" sz="2400" u="none" dirty="0">
                  <a:solidFill>
                    <a:srgbClr val="FFFFFF"/>
                  </a:solidFill>
                  <a:latin typeface="Poppins" pitchFamily="34" charset="0"/>
                  <a:ea typeface="Poppins" pitchFamily="34" charset="-122"/>
                  <a:cs typeface="Poppins" pitchFamily="34" charset="-120"/>
                </a:rPr>
                <a:t>Large herd of unicorns migrated to the realm</a:t>
              </a:r>
              <a:endParaRPr lang="en-US" sz="2400" dirty="0"/>
            </a:p>
          </p:txBody>
        </p:sp>
      </p:grpSp>
      <p:grpSp>
        <p:nvGrpSpPr>
          <p:cNvPr id="21818" name="Group"/>
          <p:cNvGrpSpPr/>
          <p:nvPr/>
        </p:nvGrpSpPr>
        <p:grpSpPr>
          <a:xfrm>
            <a:off x="12974955" y="7177088"/>
            <a:ext cx="4663440" cy="1659255"/>
            <a:chOff x="12974955" y="7177088"/>
            <a:chExt cx="4663440" cy="1659255"/>
          </a:xfrm>
        </p:grpSpPr>
        <p:sp>
          <p:nvSpPr>
            <p:cNvPr id="21" name="Text 17"/>
            <p:cNvSpPr/>
            <p:nvPr/>
          </p:nvSpPr>
          <p:spPr>
            <a:xfrm>
              <a:off x="12974955" y="7177088"/>
              <a:ext cx="4663440" cy="721995"/>
            </a:xfrm>
            <a:prstGeom prst="rect">
              <a:avLst/>
            </a:prstGeom>
            <a:noFill/>
            <a:ln/>
          </p:spPr>
          <p:txBody>
            <a:bodyPr wrap="square" lIns="0" tIns="0" rIns="0" bIns="0" rtlCol="0" anchor="t"/>
            <a:lstStyle/>
            <a:p>
              <a:pPr algn="ctr" indent="0" marL="0">
                <a:buNone/>
              </a:pPr>
              <a:r>
                <a:rPr lang="en-US" sz="3600" u="none" dirty="0">
                  <a:solidFill>
                    <a:srgbClr val="FFFFFF"/>
                  </a:solidFill>
                  <a:latin typeface="Metal Mania" pitchFamily="34" charset="0"/>
                  <a:ea typeface="Metal Mania" pitchFamily="34" charset="-122"/>
                  <a:cs typeface="Metal Mania" pitchFamily="34" charset="-120"/>
                </a:rPr>
                <a:t>Rainbow Sightings</a:t>
              </a:r>
              <a:endParaRPr lang="en-US" sz="3600" dirty="0"/>
            </a:p>
          </p:txBody>
        </p:sp>
        <p:sp>
          <p:nvSpPr>
            <p:cNvPr id="22" name="Text 18"/>
            <p:cNvSpPr/>
            <p:nvPr/>
          </p:nvSpPr>
          <p:spPr>
            <a:xfrm>
              <a:off x="12990195" y="7815263"/>
              <a:ext cx="4632960" cy="1021080"/>
            </a:xfrm>
            <a:prstGeom prst="rect">
              <a:avLst/>
            </a:prstGeom>
            <a:noFill/>
            <a:ln/>
          </p:spPr>
          <p:txBody>
            <a:bodyPr wrap="square" lIns="0" tIns="0" rIns="0" bIns="0" rtlCol="0" anchor="t"/>
            <a:lstStyle/>
            <a:p>
              <a:pPr algn="ctr" indent="0" marL="0">
                <a:buNone/>
              </a:pPr>
              <a:r>
                <a:rPr lang="en-US" sz="2400" u="none" dirty="0">
                  <a:solidFill>
                    <a:srgbClr val="FFFFFF"/>
                  </a:solidFill>
                  <a:latin typeface="Poppins" pitchFamily="34" charset="0"/>
                  <a:ea typeface="Poppins" pitchFamily="34" charset="-122"/>
                  <a:cs typeface="Poppins" pitchFamily="34" charset="-120"/>
                </a:rPr>
                <a:t>Unusually large number of rainbows were sighted</a:t>
              </a:r>
              <a:endParaRPr lang="en-US" sz="2400" dirty="0"/>
            </a:p>
          </p:txBody>
        </p:sp>
      </p:grpSp>
      <p:grpSp>
        <p:nvGrpSpPr>
          <p:cNvPr id="27738" name="Group"/>
          <p:cNvGrpSpPr/>
          <p:nvPr/>
        </p:nvGrpSpPr>
        <p:grpSpPr>
          <a:xfrm>
            <a:off x="4821555" y="7177088"/>
            <a:ext cx="4663440" cy="1659255"/>
            <a:chOff x="4821555" y="7177088"/>
            <a:chExt cx="4663440" cy="1659255"/>
          </a:xfrm>
        </p:grpSpPr>
        <p:sp>
          <p:nvSpPr>
            <p:cNvPr id="23" name="Text 19"/>
            <p:cNvSpPr/>
            <p:nvPr/>
          </p:nvSpPr>
          <p:spPr>
            <a:xfrm>
              <a:off x="4821555" y="7177088"/>
              <a:ext cx="4663440" cy="721995"/>
            </a:xfrm>
            <a:prstGeom prst="rect">
              <a:avLst/>
            </a:prstGeom>
            <a:noFill/>
            <a:ln/>
          </p:spPr>
          <p:txBody>
            <a:bodyPr wrap="square" lIns="0" tIns="0" rIns="0" bIns="0" rtlCol="0" anchor="t"/>
            <a:lstStyle/>
            <a:p>
              <a:pPr algn="ctr" indent="0" marL="0">
                <a:buNone/>
              </a:pPr>
              <a:r>
                <a:rPr lang="en-US" sz="3600" u="none" dirty="0">
                  <a:solidFill>
                    <a:srgbClr val="FFFFFF"/>
                  </a:solidFill>
                  <a:latin typeface="Metal Mania" pitchFamily="34" charset="0"/>
                  <a:ea typeface="Metal Mania" pitchFamily="34" charset="-122"/>
                  <a:cs typeface="Metal Mania" pitchFamily="34" charset="-120"/>
                </a:rPr>
                <a:t>Enchanted Pool</a:t>
              </a:r>
              <a:endParaRPr lang="en-US" sz="3600" dirty="0"/>
            </a:p>
          </p:txBody>
        </p:sp>
        <p:sp>
          <p:nvSpPr>
            <p:cNvPr id="24" name="Text 20"/>
            <p:cNvSpPr/>
            <p:nvPr/>
          </p:nvSpPr>
          <p:spPr>
            <a:xfrm>
              <a:off x="4836795" y="7815263"/>
              <a:ext cx="4632960" cy="1021080"/>
            </a:xfrm>
            <a:prstGeom prst="rect">
              <a:avLst/>
            </a:prstGeom>
            <a:noFill/>
            <a:ln/>
          </p:spPr>
          <p:txBody>
            <a:bodyPr wrap="square" lIns="0" tIns="0" rIns="0" bIns="0" rtlCol="0" anchor="t"/>
            <a:lstStyle/>
            <a:p>
              <a:pPr algn="ctr" indent="0" marL="0">
                <a:buNone/>
              </a:pPr>
              <a:r>
                <a:rPr lang="en-US" sz="2400" u="none" dirty="0">
                  <a:solidFill>
                    <a:srgbClr val="FFFFFF"/>
                  </a:solidFill>
                  <a:latin typeface="Poppins" pitchFamily="34" charset="0"/>
                  <a:ea typeface="Poppins" pitchFamily="34" charset="-122"/>
                  <a:cs typeface="Poppins" pitchFamily="34" charset="-120"/>
                </a:rPr>
                <a:t>A magical pool with power to grant wishes</a:t>
              </a:r>
              <a:endParaRPr lang="en-US" sz="2400" dirty="0"/>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076450" y="447675"/>
            <a:ext cx="9751665" cy="9839323"/>
          </a:xfrm>
          <a:prstGeom prst="rect">
            <a:avLst/>
          </a:prstGeom>
        </p:spPr>
      </p:pic>
      <p:pic>
        <p:nvPicPr>
          <p:cNvPr id="3" name="Image 1" descr="preencoded.png">    </p:cNvPr>
          <p:cNvPicPr>
            <a:picLocks noChangeAspect="1"/>
          </p:cNvPicPr>
          <p:nvPr/>
        </p:nvPicPr>
        <p:blipFill>
          <a:blip r:embed="rId2"/>
          <a:stretch>
            <a:fillRect/>
          </a:stretch>
        </p:blipFill>
        <p:spPr>
          <a:xfrm rot="10800000">
            <a:off x="10086975" y="2562225"/>
            <a:ext cx="10296525" cy="7724775"/>
          </a:xfrm>
          <a:prstGeom prst="rect">
            <a:avLst/>
          </a:prstGeom>
        </p:spPr>
      </p:pic>
      <p:pic>
        <p:nvPicPr>
          <p:cNvPr id="4" name="Image 2" descr="preencoded.png">    </p:cNvPr>
          <p:cNvPicPr>
            <a:picLocks noChangeAspect="1"/>
          </p:cNvPicPr>
          <p:nvPr/>
        </p:nvPicPr>
        <p:blipFill>
          <a:blip r:embed="rId3"/>
          <a:stretch>
            <a:fillRect/>
          </a:stretch>
        </p:blipFill>
        <p:spPr>
          <a:xfrm>
            <a:off x="838200" y="1304925"/>
            <a:ext cx="8496300" cy="8486775"/>
          </a:xfrm>
          <a:prstGeom prst="rect">
            <a:avLst/>
          </a:prstGeom>
        </p:spPr>
      </p:pic>
      <p:grpSp>
        <p:nvGrpSpPr>
          <p:cNvPr id="51966" name="Group"/>
          <p:cNvGrpSpPr/>
          <p:nvPr/>
        </p:nvGrpSpPr>
        <p:grpSpPr>
          <a:xfrm>
            <a:off x="17235487" y="8456817"/>
            <a:ext cx="1463470" cy="1601583"/>
            <a:chOff x="17235487" y="8456817"/>
            <a:chExt cx="1463470" cy="1601583"/>
          </a:xfrm>
        </p:grpSpPr>
        <p:pic>
          <p:nvPicPr>
            <p:cNvPr id="5"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6"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sp>
        <p:nvSpPr>
          <p:cNvPr id="7" name="Text 1"/>
          <p:cNvSpPr/>
          <p:nvPr/>
        </p:nvSpPr>
        <p:spPr>
          <a:xfrm>
            <a:off x="10086975" y="1695450"/>
            <a:ext cx="7467600" cy="2152650"/>
          </a:xfrm>
          <a:prstGeom prst="rect">
            <a:avLst/>
          </a:prstGeom>
          <a:noFill/>
          <a:ln/>
        </p:spPr>
        <p:txBody>
          <a:bodyPr wrap="square" lIns="0" tIns="0" rIns="0" bIns="0" rtlCol="0" anchor="t"/>
          <a:lstStyle/>
          <a:p>
            <a:pPr algn="l" indent="0" marL="0">
              <a:buNone/>
            </a:pPr>
            <a:r>
              <a:rPr lang="en-US" sz="6000" u="none" dirty="0">
                <a:solidFill>
                  <a:srgbClr val="F9E014"/>
                </a:solidFill>
                <a:latin typeface="Metal Mania" pitchFamily="34" charset="0"/>
                <a:ea typeface="Metal Mania" pitchFamily="34" charset="-122"/>
                <a:cs typeface="Metal Mania" pitchFamily="34" charset="-120"/>
              </a:rPr>
              <a:t>Thank you for choosing EaTemp</a:t>
            </a:r>
            <a:endParaRPr lang="en-US" sz="6000" dirty="0"/>
          </a:p>
        </p:txBody>
      </p:sp>
      <p:sp>
        <p:nvSpPr>
          <p:cNvPr id="8" name="Text 2"/>
          <p:cNvSpPr/>
          <p:nvPr/>
        </p:nvSpPr>
        <p:spPr>
          <a:xfrm>
            <a:off x="10086975" y="4438650"/>
            <a:ext cx="7376160" cy="4450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Yes, you can use this for both personal and commercial projects.</a:t>
            </a:r>
            <a:endParaRPr lang="en-US" sz="2400" dirty="0"/>
          </a:p>
          <a:p>
            <a:pPr algn="l" indent="0" marL="0">
              <a:spcAft>
                <a:spcPts val="1200"/>
              </a:spcAft>
              <a:buNone/>
            </a:pPr>
            <a:pPr algn="l" indent="0" marL="0">
              <a:buNone/>
            </a:pPr>
            <a:r>
              <a:rPr lang="en-US" sz="2400" u="none" dirty="0">
                <a:solidFill>
                  <a:srgbClr val="0E0E0E"/>
                </a:solidFill>
                <a:latin typeface="Poppins" pitchFamily="34" charset="0"/>
                <a:ea typeface="Poppins" pitchFamily="34" charset="-122"/>
                <a:cs typeface="Poppins" pitchFamily="34" charset="-120"/>
              </a:rPr>
              <a:t> </a:t>
            </a:r>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No, you don't have to credit us.</a:t>
            </a:r>
            <a:endParaRPr lang="en-US" sz="2400" dirty="0"/>
          </a:p>
          <a:p>
            <a:pPr algn="l" marL="342900" indent="-342900">
              <a:spcAft>
                <a:spcPts val="1200"/>
              </a:spcAft>
              <a:buSzPct val="100000"/>
              <a:buChar char="•"/>
            </a:pPr>
            <a:r>
              <a:rPr lang="en-US" sz="2400" u="none" dirty="0">
                <a:solidFill>
                  <a:srgbClr val="FFFFFF"/>
                </a:solidFill>
                <a:latin typeface="Poppins" pitchFamily="34" charset="0"/>
                <a:ea typeface="Poppins" pitchFamily="34" charset="-122"/>
                <a:cs typeface="Poppins" pitchFamily="34" charset="-120"/>
              </a:rPr>
              <a:t>No, you can't resell or redistribute it, including uploading this template online.</a:t>
            </a:r>
            <a:endParaRPr lang="en-US" sz="2400" dirty="0"/>
          </a:p>
          <a:p>
            <a:pPr algn="l" indent="0" marL="0">
              <a:spcAft>
                <a:spcPts val="1200"/>
              </a:spcAft>
              <a:buNone/>
            </a:pPr>
            <a:pPr algn="l" indent="0" marL="0">
              <a:buNone/>
            </a:pPr>
            <a:r>
              <a:rPr lang="en-US" sz="2400" u="none" dirty="0">
                <a:solidFill>
                  <a:srgbClr val="0E0E0E"/>
                </a:solidFill>
                <a:latin typeface="Poppins" pitchFamily="34" charset="0"/>
                <a:ea typeface="Poppins" pitchFamily="34" charset="-122"/>
                <a:cs typeface="Poppins" pitchFamily="34" charset="-120"/>
              </a:rPr>
              <a:t> </a:t>
            </a:r>
            <a:pPr algn="l" marL="342900" indent="-342900">
              <a:buSzPct val="100000"/>
              <a:buChar char="•"/>
            </a:pPr>
            <a:r>
              <a:rPr lang="en-US" sz="2400" u="none" dirty="0">
                <a:solidFill>
                  <a:srgbClr val="FFFFFF"/>
                </a:solidFill>
                <a:latin typeface="Poppins" pitchFamily="34" charset="0"/>
                <a:ea typeface="Poppins" pitchFamily="34" charset="-122"/>
                <a:cs typeface="Poppins" pitchFamily="34" charset="-120"/>
              </a:rPr>
              <a:t>And you can support us by sharing our site, EaTemp.com, with others.</a:t>
            </a:r>
            <a:endParaRPr lang="en-US" sz="2400" dirty="0"/>
          </a:p>
        </p:txBody>
      </p:sp>
      <p:sp>
        <p:nvSpPr>
          <p:cNvPr id="9" name="Text 3"/>
          <p:cNvSpPr/>
          <p:nvPr/>
        </p:nvSpPr>
        <p:spPr>
          <a:xfrm rot="16200000">
            <a:off x="16649700" y="6168390"/>
            <a:ext cx="2737485" cy="356235"/>
          </a:xfrm>
          <a:prstGeom prst="rect">
            <a:avLst/>
          </a:prstGeom>
          <a:noFill/>
          <a:ln/>
        </p:spPr>
        <p:txBody>
          <a:bodyPr wrap="square" lIns="0" tIns="0" rIns="0" bIns="0" rtlCol="0" anchor="t"/>
          <a:lstStyle/>
          <a:p>
            <a:pPr algn="l" indent="0" marL="0">
              <a:buNone/>
            </a:pPr>
            <a:r>
              <a:rPr lang="en-US" sz="1800" u="none" dirty="0">
                <a:solidFill>
                  <a:srgbClr val="FFFFFF"/>
                </a:solidFill>
                <a:latin typeface="Inter" pitchFamily="34" charset="0"/>
                <a:ea typeface="Inter" pitchFamily="34" charset="-122"/>
                <a:cs typeface="Inter" pitchFamily="34" charset="-120"/>
              </a:rPr>
              <a:t>Credit | Image: </a:t>
            </a:r>
            <a:pPr algn="l" indent="0" marL="0">
              <a:buNone/>
            </a:pPr>
            <a:r>
              <a:rPr lang="en-US" sz="1800" u="sng" dirty="0">
                <a:solidFill>
                  <a:srgbClr val="FFFFFF"/>
                </a:solidFill>
                <a:uFill>
                  <a:solidFill>
                    <a:srgbClr val="00FF00"/>
                  </a:solidFill>
                </a:uFill>
                <a:latin typeface="Inter" pitchFamily="34" charset="0"/>
                <a:ea typeface="Inter" pitchFamily="34" charset="-122"/>
                <a:cs typeface="Inter" pitchFamily="34" charset="-120"/>
                <a:hlinkClick r:id="rId5" invalidUrl="" action="" tgtFrame="" tooltip="" history="1" highlightClick="0" endSnd="0">
                  <a:extLst>
                    <a:ext uri="{A12FA001-AC4F-418D-AE19-62706E023703}">
                      <ahyp:hlinkClr xmlns:ahyp="http://schemas.microsoft.com/office/drawing/2018/hyperlinkcolor" val="tx"/>
                    </a:ext>
                  </a:extLst>
                </a:hlinkClick>
              </a:rPr>
              <a:t>Unsplash</a:t>
            </a:r>
            <a:pPr algn="l" indent="0" marL="0">
              <a:buNone/>
            </a:pPr>
            <a:r>
              <a:rPr lang="en-US" sz="1800" u="none" dirty="0">
                <a:solidFill>
                  <a:srgbClr val="FFFFFF"/>
                </a:solidFill>
                <a:latin typeface="Inter" pitchFamily="34" charset="0"/>
                <a:ea typeface="Inter" pitchFamily="34" charset="-122"/>
                <a:cs typeface="Inter" pitchFamily="34" charset="-120"/>
              </a:rPr>
              <a:t> </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619375" y="3762375"/>
            <a:ext cx="20907375" cy="7610475"/>
          </a:xfrm>
          <a:prstGeom prst="rect">
            <a:avLst/>
          </a:prstGeom>
        </p:spPr>
      </p:pic>
      <p:sp>
        <p:nvSpPr>
          <p:cNvPr id="3" name="Text 0"/>
          <p:cNvSpPr/>
          <p:nvPr/>
        </p:nvSpPr>
        <p:spPr>
          <a:xfrm>
            <a:off x="4787265" y="942975"/>
            <a:ext cx="8713470" cy="1941195"/>
          </a:xfrm>
          <a:prstGeom prst="rect">
            <a:avLst/>
          </a:prstGeom>
          <a:noFill/>
          <a:ln/>
        </p:spPr>
        <p:txBody>
          <a:bodyPr wrap="square" lIns="0" tIns="0" rIns="0" bIns="0" rtlCol="0" anchor="t"/>
          <a:lstStyle/>
          <a:p>
            <a:pPr algn="ctr" indent="0" marL="0">
              <a:buNone/>
            </a:pPr>
            <a:r>
              <a:rPr lang="en-US" sz="9600" u="none" dirty="0">
                <a:solidFill>
                  <a:srgbClr val="F9E014"/>
                </a:solidFill>
                <a:latin typeface="Metal Mania" pitchFamily="34" charset="0"/>
                <a:ea typeface="Metal Mania" pitchFamily="34" charset="-122"/>
                <a:cs typeface="Metal Mania" pitchFamily="34" charset="-120"/>
              </a:rPr>
              <a:t>Table of Contents</a:t>
            </a:r>
            <a:endParaRPr lang="en-US" sz="9600" dirty="0"/>
          </a:p>
        </p:txBody>
      </p:sp>
      <p:grpSp>
        <p:nvGrpSpPr>
          <p:cNvPr id="76801" name="Group"/>
          <p:cNvGrpSpPr/>
          <p:nvPr/>
        </p:nvGrpSpPr>
        <p:grpSpPr>
          <a:xfrm>
            <a:off x="371475" y="3038475"/>
            <a:ext cx="1219200" cy="1219200"/>
            <a:chOff x="371475" y="3038475"/>
            <a:chExt cx="1219200" cy="1219200"/>
          </a:xfrm>
        </p:grpSpPr>
        <p:sp>
          <p:nvSpPr>
            <p:cNvPr id="4" name="Shape 1"/>
            <p:cNvSpPr/>
            <p:nvPr/>
          </p:nvSpPr>
          <p:spPr>
            <a:xfrm>
              <a:off x="371475" y="3038475"/>
              <a:ext cx="1219200" cy="1219200"/>
            </a:xfrm>
            <a:prstGeom prst="ellipse">
              <a:avLst/>
            </a:prstGeom>
            <a:solidFill>
              <a:srgbClr val="FFA73C"/>
            </a:solidFill>
            <a:ln/>
          </p:spPr>
        </p:sp>
        <p:sp>
          <p:nvSpPr>
            <p:cNvPr id="5" name="Text 2"/>
            <p:cNvSpPr/>
            <p:nvPr/>
          </p:nvSpPr>
          <p:spPr>
            <a:xfrm>
              <a:off x="729615" y="3287078"/>
              <a:ext cx="502920" cy="721995"/>
            </a:xfrm>
            <a:prstGeom prst="rect">
              <a:avLst/>
            </a:prstGeom>
            <a:noFill/>
            <a:ln/>
          </p:spPr>
          <p:txBody>
            <a:bodyPr wrap="square" lIns="0" tIns="0" rIns="0" bIns="0" rtlCol="0" anchor="ctr"/>
            <a:lstStyle/>
            <a:p>
              <a:pPr algn="ctr" indent="0" marL="0">
                <a:buNone/>
              </a:pPr>
              <a:r>
                <a:rPr lang="en-US" sz="3600" u="none" dirty="0">
                  <a:solidFill>
                    <a:srgbClr val="FFFFFF"/>
                  </a:solidFill>
                  <a:latin typeface="Metal Mania" pitchFamily="34" charset="0"/>
                  <a:ea typeface="Metal Mania" pitchFamily="34" charset="-122"/>
                  <a:cs typeface="Metal Mania" pitchFamily="34" charset="-120"/>
                </a:rPr>
                <a:t>01</a:t>
              </a:r>
              <a:endParaRPr lang="en-US" sz="3600" dirty="0"/>
            </a:p>
          </p:txBody>
        </p:sp>
      </p:grpSp>
      <p:grpSp>
        <p:nvGrpSpPr>
          <p:cNvPr id="64809" name="Group"/>
          <p:cNvGrpSpPr/>
          <p:nvPr/>
        </p:nvGrpSpPr>
        <p:grpSpPr>
          <a:xfrm>
            <a:off x="1743075" y="3100388"/>
            <a:ext cx="4206240" cy="1202055"/>
            <a:chOff x="1743075" y="3100388"/>
            <a:chExt cx="4206240" cy="1202055"/>
          </a:xfrm>
        </p:grpSpPr>
        <p:sp>
          <p:nvSpPr>
            <p:cNvPr id="6" name="Text 3"/>
            <p:cNvSpPr/>
            <p:nvPr/>
          </p:nvSpPr>
          <p:spPr>
            <a:xfrm>
              <a:off x="1743075" y="3100388"/>
              <a:ext cx="4206240" cy="721995"/>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Introduction</a:t>
              </a:r>
              <a:endParaRPr lang="en-US" sz="3600" dirty="0"/>
            </a:p>
          </p:txBody>
        </p:sp>
        <p:sp>
          <p:nvSpPr>
            <p:cNvPr id="7" name="Text 4"/>
            <p:cNvSpPr/>
            <p:nvPr/>
          </p:nvSpPr>
          <p:spPr>
            <a:xfrm>
              <a:off x="1743075" y="3738563"/>
              <a:ext cx="4175760" cy="5638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The Extraordinary Realm</a:t>
              </a:r>
              <a:endParaRPr lang="en-US" sz="2400" dirty="0"/>
            </a:p>
          </p:txBody>
        </p:sp>
      </p:grpSp>
      <p:grpSp>
        <p:nvGrpSpPr>
          <p:cNvPr id="61975" name="Group"/>
          <p:cNvGrpSpPr/>
          <p:nvPr/>
        </p:nvGrpSpPr>
        <p:grpSpPr>
          <a:xfrm>
            <a:off x="5972175" y="3038475"/>
            <a:ext cx="1219200" cy="1219200"/>
            <a:chOff x="5972175" y="3038475"/>
            <a:chExt cx="1219200" cy="1219200"/>
          </a:xfrm>
        </p:grpSpPr>
        <p:sp>
          <p:nvSpPr>
            <p:cNvPr id="8" name="Shape 5"/>
            <p:cNvSpPr/>
            <p:nvPr/>
          </p:nvSpPr>
          <p:spPr>
            <a:xfrm>
              <a:off x="5972175" y="3038475"/>
              <a:ext cx="1219200" cy="1219200"/>
            </a:xfrm>
            <a:prstGeom prst="ellipse">
              <a:avLst/>
            </a:prstGeom>
            <a:solidFill>
              <a:srgbClr val="FFA73C"/>
            </a:solidFill>
            <a:ln/>
          </p:spPr>
        </p:sp>
        <p:sp>
          <p:nvSpPr>
            <p:cNvPr id="9" name="Text 6"/>
            <p:cNvSpPr/>
            <p:nvPr/>
          </p:nvSpPr>
          <p:spPr>
            <a:xfrm>
              <a:off x="6277928" y="3287078"/>
              <a:ext cx="607695" cy="721995"/>
            </a:xfrm>
            <a:prstGeom prst="rect">
              <a:avLst/>
            </a:prstGeom>
            <a:noFill/>
            <a:ln/>
          </p:spPr>
          <p:txBody>
            <a:bodyPr wrap="square" lIns="0" tIns="0" rIns="0" bIns="0" rtlCol="0" anchor="ctr"/>
            <a:lstStyle/>
            <a:p>
              <a:pPr algn="ctr" indent="0" marL="0">
                <a:buNone/>
              </a:pPr>
              <a:r>
                <a:rPr lang="en-US" sz="3600" u="none" dirty="0">
                  <a:solidFill>
                    <a:srgbClr val="FFFFFF"/>
                  </a:solidFill>
                  <a:latin typeface="Metal Mania" pitchFamily="34" charset="0"/>
                  <a:ea typeface="Metal Mania" pitchFamily="34" charset="-122"/>
                  <a:cs typeface="Metal Mania" pitchFamily="34" charset="-120"/>
                </a:rPr>
                <a:t>02</a:t>
              </a:r>
              <a:endParaRPr lang="en-US" sz="3600" dirty="0"/>
            </a:p>
          </p:txBody>
        </p:sp>
      </p:grpSp>
      <p:grpSp>
        <p:nvGrpSpPr>
          <p:cNvPr id="81627" name="Group"/>
          <p:cNvGrpSpPr/>
          <p:nvPr/>
        </p:nvGrpSpPr>
        <p:grpSpPr>
          <a:xfrm>
            <a:off x="7343775" y="3100388"/>
            <a:ext cx="4206240" cy="1202055"/>
            <a:chOff x="7343775" y="3100388"/>
            <a:chExt cx="4206240" cy="1202055"/>
          </a:xfrm>
        </p:grpSpPr>
        <p:sp>
          <p:nvSpPr>
            <p:cNvPr id="10" name="Text 7"/>
            <p:cNvSpPr/>
            <p:nvPr/>
          </p:nvSpPr>
          <p:spPr>
            <a:xfrm>
              <a:off x="7343775" y="3100388"/>
              <a:ext cx="4206240" cy="721995"/>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Encounters</a:t>
              </a:r>
              <a:endParaRPr lang="en-US" sz="3600" dirty="0"/>
            </a:p>
          </p:txBody>
        </p:sp>
        <p:sp>
          <p:nvSpPr>
            <p:cNvPr id="11" name="Text 8"/>
            <p:cNvSpPr/>
            <p:nvPr/>
          </p:nvSpPr>
          <p:spPr>
            <a:xfrm>
              <a:off x="7343775" y="3738563"/>
              <a:ext cx="4175760" cy="5638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Unicorn Sightings</a:t>
              </a:r>
              <a:endParaRPr lang="en-US" sz="2400" dirty="0"/>
            </a:p>
          </p:txBody>
        </p:sp>
      </p:grpSp>
      <p:grpSp>
        <p:nvGrpSpPr>
          <p:cNvPr id="50621" name="Group"/>
          <p:cNvGrpSpPr/>
          <p:nvPr/>
        </p:nvGrpSpPr>
        <p:grpSpPr>
          <a:xfrm>
            <a:off x="371475" y="5276850"/>
            <a:ext cx="1219200" cy="1219200"/>
            <a:chOff x="371475" y="5276850"/>
            <a:chExt cx="1219200" cy="1219200"/>
          </a:xfrm>
        </p:grpSpPr>
        <p:sp>
          <p:nvSpPr>
            <p:cNvPr id="12" name="Shape 9"/>
            <p:cNvSpPr/>
            <p:nvPr/>
          </p:nvSpPr>
          <p:spPr>
            <a:xfrm>
              <a:off x="371475" y="5276850"/>
              <a:ext cx="1219200" cy="1219200"/>
            </a:xfrm>
            <a:prstGeom prst="ellipse">
              <a:avLst/>
            </a:prstGeom>
            <a:solidFill>
              <a:srgbClr val="FFA73C"/>
            </a:solidFill>
            <a:ln/>
          </p:spPr>
        </p:sp>
        <p:sp>
          <p:nvSpPr>
            <p:cNvPr id="13" name="Text 10"/>
            <p:cNvSpPr/>
            <p:nvPr/>
          </p:nvSpPr>
          <p:spPr>
            <a:xfrm>
              <a:off x="681990" y="5525452"/>
              <a:ext cx="598170" cy="721995"/>
            </a:xfrm>
            <a:prstGeom prst="rect">
              <a:avLst/>
            </a:prstGeom>
            <a:noFill/>
            <a:ln/>
          </p:spPr>
          <p:txBody>
            <a:bodyPr wrap="square" lIns="0" tIns="0" rIns="0" bIns="0" rtlCol="0" anchor="ctr"/>
            <a:lstStyle/>
            <a:p>
              <a:pPr algn="ctr" indent="0" marL="0">
                <a:buNone/>
              </a:pPr>
              <a:r>
                <a:rPr lang="en-US" sz="3600" u="none" dirty="0">
                  <a:solidFill>
                    <a:srgbClr val="FFFFFF"/>
                  </a:solidFill>
                  <a:latin typeface="Metal Mania" pitchFamily="34" charset="0"/>
                  <a:ea typeface="Metal Mania" pitchFamily="34" charset="-122"/>
                  <a:cs typeface="Metal Mania" pitchFamily="34" charset="-120"/>
                </a:rPr>
                <a:t>03</a:t>
              </a:r>
              <a:endParaRPr lang="en-US" sz="3600" dirty="0"/>
            </a:p>
          </p:txBody>
        </p:sp>
      </p:grpSp>
      <p:grpSp>
        <p:nvGrpSpPr>
          <p:cNvPr id="34003" name="Group"/>
          <p:cNvGrpSpPr/>
          <p:nvPr/>
        </p:nvGrpSpPr>
        <p:grpSpPr>
          <a:xfrm>
            <a:off x="1743075" y="5338762"/>
            <a:ext cx="4206240" cy="1202056"/>
            <a:chOff x="1743075" y="5338762"/>
            <a:chExt cx="4206240" cy="1202056"/>
          </a:xfrm>
        </p:grpSpPr>
        <p:sp>
          <p:nvSpPr>
            <p:cNvPr id="14" name="Text 11"/>
            <p:cNvSpPr/>
            <p:nvPr/>
          </p:nvSpPr>
          <p:spPr>
            <a:xfrm>
              <a:off x="1743075" y="5338762"/>
              <a:ext cx="4206240" cy="721995"/>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Wonders</a:t>
              </a:r>
              <a:endParaRPr lang="en-US" sz="3600" dirty="0"/>
            </a:p>
          </p:txBody>
        </p:sp>
        <p:sp>
          <p:nvSpPr>
            <p:cNvPr id="15" name="Text 12"/>
            <p:cNvSpPr/>
            <p:nvPr/>
          </p:nvSpPr>
          <p:spPr>
            <a:xfrm>
              <a:off x="1743075" y="5976938"/>
              <a:ext cx="4175760" cy="5638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Wishes Granted</a:t>
              </a:r>
              <a:endParaRPr lang="en-US" sz="2400" dirty="0"/>
            </a:p>
          </p:txBody>
        </p:sp>
      </p:grpSp>
      <p:grpSp>
        <p:nvGrpSpPr>
          <p:cNvPr id="18059" name="Group"/>
          <p:cNvGrpSpPr/>
          <p:nvPr/>
        </p:nvGrpSpPr>
        <p:grpSpPr>
          <a:xfrm>
            <a:off x="5972175" y="5276850"/>
            <a:ext cx="1219200" cy="1219200"/>
            <a:chOff x="5972175" y="5276850"/>
            <a:chExt cx="1219200" cy="1219200"/>
          </a:xfrm>
        </p:grpSpPr>
        <p:sp>
          <p:nvSpPr>
            <p:cNvPr id="16" name="Shape 13"/>
            <p:cNvSpPr/>
            <p:nvPr/>
          </p:nvSpPr>
          <p:spPr>
            <a:xfrm>
              <a:off x="5972175" y="5276850"/>
              <a:ext cx="1219200" cy="1219200"/>
            </a:xfrm>
            <a:prstGeom prst="ellipse">
              <a:avLst/>
            </a:prstGeom>
            <a:solidFill>
              <a:srgbClr val="FFA73C"/>
            </a:solidFill>
            <a:ln/>
          </p:spPr>
        </p:sp>
        <p:sp>
          <p:nvSpPr>
            <p:cNvPr id="17" name="Text 14"/>
            <p:cNvSpPr/>
            <p:nvPr/>
          </p:nvSpPr>
          <p:spPr>
            <a:xfrm>
              <a:off x="6277928" y="5525452"/>
              <a:ext cx="607695" cy="721995"/>
            </a:xfrm>
            <a:prstGeom prst="rect">
              <a:avLst/>
            </a:prstGeom>
            <a:noFill/>
            <a:ln/>
          </p:spPr>
          <p:txBody>
            <a:bodyPr wrap="square" lIns="0" tIns="0" rIns="0" bIns="0" rtlCol="0" anchor="ctr"/>
            <a:lstStyle/>
            <a:p>
              <a:pPr algn="ctr" indent="0" marL="0">
                <a:buNone/>
              </a:pPr>
              <a:r>
                <a:rPr lang="en-US" sz="3600" u="none" dirty="0">
                  <a:solidFill>
                    <a:srgbClr val="FFFFFF"/>
                  </a:solidFill>
                  <a:latin typeface="Metal Mania" pitchFamily="34" charset="0"/>
                  <a:ea typeface="Metal Mania" pitchFamily="34" charset="-122"/>
                  <a:cs typeface="Metal Mania" pitchFamily="34" charset="-120"/>
                </a:rPr>
                <a:t>04</a:t>
              </a:r>
              <a:endParaRPr lang="en-US" sz="3600" dirty="0"/>
            </a:p>
          </p:txBody>
        </p:sp>
      </p:grpSp>
      <p:grpSp>
        <p:nvGrpSpPr>
          <p:cNvPr id="69409" name="Group"/>
          <p:cNvGrpSpPr/>
          <p:nvPr/>
        </p:nvGrpSpPr>
        <p:grpSpPr>
          <a:xfrm>
            <a:off x="7343775" y="5338762"/>
            <a:ext cx="4206240" cy="1202056"/>
            <a:chOff x="7343775" y="5338762"/>
            <a:chExt cx="4206240" cy="1202056"/>
          </a:xfrm>
        </p:grpSpPr>
        <p:sp>
          <p:nvSpPr>
            <p:cNvPr id="18" name="Text 15"/>
            <p:cNvSpPr/>
            <p:nvPr/>
          </p:nvSpPr>
          <p:spPr>
            <a:xfrm>
              <a:off x="7343775" y="5338762"/>
              <a:ext cx="4206240" cy="721995"/>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Magic</a:t>
              </a:r>
              <a:endParaRPr lang="en-US" sz="3600" dirty="0"/>
            </a:p>
          </p:txBody>
        </p:sp>
        <p:sp>
          <p:nvSpPr>
            <p:cNvPr id="19" name="Text 16"/>
            <p:cNvSpPr/>
            <p:nvPr/>
          </p:nvSpPr>
          <p:spPr>
            <a:xfrm>
              <a:off x="7343775" y="5976938"/>
              <a:ext cx="4175760" cy="5638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Spellcasting</a:t>
              </a:r>
              <a:endParaRPr lang="en-US" sz="2400" dirty="0"/>
            </a:p>
          </p:txBody>
        </p:sp>
      </p:grpSp>
      <p:grpSp>
        <p:nvGrpSpPr>
          <p:cNvPr id="48540" name="Group"/>
          <p:cNvGrpSpPr/>
          <p:nvPr/>
        </p:nvGrpSpPr>
        <p:grpSpPr>
          <a:xfrm>
            <a:off x="371475" y="7515225"/>
            <a:ext cx="1219200" cy="1219200"/>
            <a:chOff x="371475" y="7515225"/>
            <a:chExt cx="1219200" cy="1219200"/>
          </a:xfrm>
        </p:grpSpPr>
        <p:sp>
          <p:nvSpPr>
            <p:cNvPr id="20" name="Shape 17"/>
            <p:cNvSpPr/>
            <p:nvPr/>
          </p:nvSpPr>
          <p:spPr>
            <a:xfrm>
              <a:off x="371475" y="7515225"/>
              <a:ext cx="1219200" cy="1219200"/>
            </a:xfrm>
            <a:prstGeom prst="ellipse">
              <a:avLst/>
            </a:prstGeom>
            <a:solidFill>
              <a:srgbClr val="FFA73C"/>
            </a:solidFill>
            <a:ln/>
          </p:spPr>
        </p:sp>
        <p:sp>
          <p:nvSpPr>
            <p:cNvPr id="21" name="Text 18"/>
            <p:cNvSpPr/>
            <p:nvPr/>
          </p:nvSpPr>
          <p:spPr>
            <a:xfrm>
              <a:off x="686753" y="7763828"/>
              <a:ext cx="588645" cy="721995"/>
            </a:xfrm>
            <a:prstGeom prst="rect">
              <a:avLst/>
            </a:prstGeom>
            <a:noFill/>
            <a:ln/>
          </p:spPr>
          <p:txBody>
            <a:bodyPr wrap="square" lIns="0" tIns="0" rIns="0" bIns="0" rtlCol="0" anchor="ctr"/>
            <a:lstStyle/>
            <a:p>
              <a:pPr algn="ctr" indent="0" marL="0">
                <a:buNone/>
              </a:pPr>
              <a:r>
                <a:rPr lang="en-US" sz="3600" u="none" dirty="0">
                  <a:solidFill>
                    <a:srgbClr val="FFFFFF"/>
                  </a:solidFill>
                  <a:latin typeface="Metal Mania" pitchFamily="34" charset="0"/>
                  <a:ea typeface="Metal Mania" pitchFamily="34" charset="-122"/>
                  <a:cs typeface="Metal Mania" pitchFamily="34" charset="-120"/>
                </a:rPr>
                <a:t>05</a:t>
              </a:r>
              <a:endParaRPr lang="en-US" sz="3600" dirty="0"/>
            </a:p>
          </p:txBody>
        </p:sp>
      </p:grpSp>
      <p:grpSp>
        <p:nvGrpSpPr>
          <p:cNvPr id="60332" name="Group"/>
          <p:cNvGrpSpPr/>
          <p:nvPr/>
        </p:nvGrpSpPr>
        <p:grpSpPr>
          <a:xfrm>
            <a:off x="1743075" y="7577138"/>
            <a:ext cx="4206240" cy="1202055"/>
            <a:chOff x="1743075" y="7577138"/>
            <a:chExt cx="4206240" cy="1202055"/>
          </a:xfrm>
        </p:grpSpPr>
        <p:sp>
          <p:nvSpPr>
            <p:cNvPr id="22" name="Text 19"/>
            <p:cNvSpPr/>
            <p:nvPr/>
          </p:nvSpPr>
          <p:spPr>
            <a:xfrm>
              <a:off x="1743075" y="7577138"/>
              <a:ext cx="4206240" cy="721995"/>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Adventure</a:t>
              </a:r>
              <a:endParaRPr lang="en-US" sz="3600" dirty="0"/>
            </a:p>
          </p:txBody>
        </p:sp>
        <p:sp>
          <p:nvSpPr>
            <p:cNvPr id="23" name="Text 20"/>
            <p:cNvSpPr/>
            <p:nvPr/>
          </p:nvSpPr>
          <p:spPr>
            <a:xfrm>
              <a:off x="1743075" y="8215313"/>
              <a:ext cx="4175760" cy="5638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Happily Ever After</a:t>
              </a:r>
              <a:endParaRPr lang="en-US" sz="2400" dirty="0"/>
            </a:p>
          </p:txBody>
        </p:sp>
      </p:grpSp>
      <p:grpSp>
        <p:nvGrpSpPr>
          <p:cNvPr id="49346" name="Group"/>
          <p:cNvGrpSpPr/>
          <p:nvPr/>
        </p:nvGrpSpPr>
        <p:grpSpPr>
          <a:xfrm>
            <a:off x="5972175" y="7515225"/>
            <a:ext cx="1219200" cy="1219200"/>
            <a:chOff x="5972175" y="7515225"/>
            <a:chExt cx="1219200" cy="1219200"/>
          </a:xfrm>
        </p:grpSpPr>
        <p:sp>
          <p:nvSpPr>
            <p:cNvPr id="24" name="Shape 21"/>
            <p:cNvSpPr/>
            <p:nvPr/>
          </p:nvSpPr>
          <p:spPr>
            <a:xfrm>
              <a:off x="5972175" y="7515225"/>
              <a:ext cx="1219200" cy="1219200"/>
            </a:xfrm>
            <a:prstGeom prst="ellipse">
              <a:avLst/>
            </a:prstGeom>
            <a:solidFill>
              <a:srgbClr val="FFA73C"/>
            </a:solidFill>
            <a:ln/>
          </p:spPr>
        </p:sp>
        <p:sp>
          <p:nvSpPr>
            <p:cNvPr id="25" name="Text 22"/>
            <p:cNvSpPr/>
            <p:nvPr/>
          </p:nvSpPr>
          <p:spPr>
            <a:xfrm>
              <a:off x="6277928" y="7763828"/>
              <a:ext cx="607695" cy="721995"/>
            </a:xfrm>
            <a:prstGeom prst="rect">
              <a:avLst/>
            </a:prstGeom>
            <a:noFill/>
            <a:ln/>
          </p:spPr>
          <p:txBody>
            <a:bodyPr wrap="square" lIns="0" tIns="0" rIns="0" bIns="0" rtlCol="0" anchor="ctr"/>
            <a:lstStyle/>
            <a:p>
              <a:pPr algn="ctr" indent="0" marL="0">
                <a:buNone/>
              </a:pPr>
              <a:r>
                <a:rPr lang="en-US" sz="3600" u="none" dirty="0">
                  <a:solidFill>
                    <a:srgbClr val="FFFFFF"/>
                  </a:solidFill>
                  <a:latin typeface="Metal Mania" pitchFamily="34" charset="0"/>
                  <a:ea typeface="Metal Mania" pitchFamily="34" charset="-122"/>
                  <a:cs typeface="Metal Mania" pitchFamily="34" charset="-120"/>
                </a:rPr>
                <a:t>06</a:t>
              </a:r>
              <a:endParaRPr lang="en-US" sz="3600" dirty="0"/>
            </a:p>
          </p:txBody>
        </p:sp>
      </p:grpSp>
      <p:grpSp>
        <p:nvGrpSpPr>
          <p:cNvPr id="52894" name="Group"/>
          <p:cNvGrpSpPr/>
          <p:nvPr/>
        </p:nvGrpSpPr>
        <p:grpSpPr>
          <a:xfrm>
            <a:off x="7343775" y="7577138"/>
            <a:ext cx="4206240" cy="1202055"/>
            <a:chOff x="7343775" y="7577138"/>
            <a:chExt cx="4206240" cy="1202055"/>
          </a:xfrm>
        </p:grpSpPr>
        <p:sp>
          <p:nvSpPr>
            <p:cNvPr id="26" name="Text 23"/>
            <p:cNvSpPr/>
            <p:nvPr/>
          </p:nvSpPr>
          <p:spPr>
            <a:xfrm>
              <a:off x="7343775" y="7577138"/>
              <a:ext cx="4206240" cy="721995"/>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Conclusion</a:t>
              </a:r>
              <a:endParaRPr lang="en-US" sz="3600" dirty="0"/>
            </a:p>
          </p:txBody>
        </p:sp>
        <p:sp>
          <p:nvSpPr>
            <p:cNvPr id="27" name="Text 24"/>
            <p:cNvSpPr/>
            <p:nvPr/>
          </p:nvSpPr>
          <p:spPr>
            <a:xfrm>
              <a:off x="7343775" y="8215313"/>
              <a:ext cx="4175760" cy="5638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Embrace the Fantasy</a:t>
              </a:r>
              <a:endParaRPr lang="en-US" sz="2400" dirty="0"/>
            </a:p>
          </p:txBody>
        </p:sp>
      </p:grpSp>
      <p:pic>
        <p:nvPicPr>
          <p:cNvPr id="28" name="Image 1" descr="preencoded.png">    </p:cNvPr>
          <p:cNvPicPr>
            <a:picLocks noChangeAspect="1"/>
          </p:cNvPicPr>
          <p:nvPr/>
        </p:nvPicPr>
        <p:blipFill>
          <a:blip r:embed="rId2"/>
          <a:stretch>
            <a:fillRect/>
          </a:stretch>
        </p:blipFill>
        <p:spPr>
          <a:xfrm>
            <a:off x="11506200" y="0"/>
            <a:ext cx="6191250" cy="9458325"/>
          </a:xfrm>
          <a:prstGeom prst="rect">
            <a:avLst/>
          </a:prstGeom>
        </p:spPr>
      </p:pic>
      <p:grpSp>
        <p:nvGrpSpPr>
          <p:cNvPr id="35377" name="Group"/>
          <p:cNvGrpSpPr/>
          <p:nvPr/>
        </p:nvGrpSpPr>
        <p:grpSpPr>
          <a:xfrm>
            <a:off x="17235487" y="8456817"/>
            <a:ext cx="1463470" cy="1601583"/>
            <a:chOff x="17235487" y="8456817"/>
            <a:chExt cx="1463470" cy="1601583"/>
          </a:xfrm>
        </p:grpSpPr>
        <p:pic>
          <p:nvPicPr>
            <p:cNvPr id="29"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30" name="Text 25"/>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57275" y="-895350"/>
            <a:ext cx="19792950" cy="10544175"/>
          </a:xfrm>
          <a:prstGeom prst="rect">
            <a:avLst/>
          </a:prstGeom>
        </p:spPr>
      </p:pic>
      <p:grpSp>
        <p:nvGrpSpPr>
          <p:cNvPr id="30063"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2219325" y="2057400"/>
            <a:ext cx="9582150" cy="1209675"/>
          </a:xfrm>
          <a:prstGeom prst="rect">
            <a:avLst/>
          </a:prstGeom>
          <a:noFill/>
          <a:ln/>
        </p:spPr>
        <p:txBody>
          <a:bodyPr wrap="square" lIns="0" tIns="0" rIns="0" bIns="0" rtlCol="0" anchor="t"/>
          <a:lstStyle/>
          <a:p>
            <a:pPr algn="l" indent="0" marL="0">
              <a:buNone/>
            </a:pPr>
            <a:r>
              <a:rPr lang="en-US" sz="6000" u="none" dirty="0">
                <a:solidFill>
                  <a:srgbClr val="F9E014"/>
                </a:solidFill>
                <a:latin typeface="Metal Mania" pitchFamily="34" charset="0"/>
                <a:ea typeface="Metal Mania" pitchFamily="34" charset="-122"/>
                <a:cs typeface="Metal Mania" pitchFamily="34" charset="-120"/>
              </a:rPr>
              <a:t>The Realm of the Extraordinary</a:t>
            </a:r>
            <a:endParaRPr lang="en-US" sz="6000" dirty="0"/>
          </a:p>
        </p:txBody>
      </p:sp>
      <p:grpSp>
        <p:nvGrpSpPr>
          <p:cNvPr id="81839" name="Group"/>
          <p:cNvGrpSpPr/>
          <p:nvPr/>
        </p:nvGrpSpPr>
        <p:grpSpPr>
          <a:xfrm>
            <a:off x="2219325" y="3552825"/>
            <a:ext cx="13910310" cy="5135880"/>
            <a:chOff x="2219325" y="3552825"/>
            <a:chExt cx="13910310" cy="5135880"/>
          </a:xfrm>
        </p:grpSpPr>
        <p:sp>
          <p:nvSpPr>
            <p:cNvPr id="6" name="Text 2"/>
            <p:cNvSpPr/>
            <p:nvPr/>
          </p:nvSpPr>
          <p:spPr>
            <a:xfrm>
              <a:off x="2219325" y="3552825"/>
              <a:ext cx="6604635" cy="51358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2400" dirty="0"/>
            </a:p>
          </p:txBody>
        </p:sp>
        <p:sp>
          <p:nvSpPr>
            <p:cNvPr id="7" name="Text 3"/>
            <p:cNvSpPr/>
            <p:nvPr/>
          </p:nvSpPr>
          <p:spPr>
            <a:xfrm>
              <a:off x="9525000" y="3552825"/>
              <a:ext cx="6604635" cy="51358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2400" dirty="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28675" y="3638550"/>
            <a:ext cx="19469101" cy="8108838"/>
          </a:xfrm>
          <a:prstGeom prst="rect">
            <a:avLst/>
          </a:prstGeom>
        </p:spPr>
      </p:pic>
      <p:grpSp>
        <p:nvGrpSpPr>
          <p:cNvPr id="64461"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pic>
        <p:nvPicPr>
          <p:cNvPr id="5" name="Image 2" descr="preencoded.png">    </p:cNvPr>
          <p:cNvPicPr>
            <a:picLocks noChangeAspect="1"/>
          </p:cNvPicPr>
          <p:nvPr/>
        </p:nvPicPr>
        <p:blipFill>
          <a:blip r:embed="rId3"/>
          <a:stretch>
            <a:fillRect/>
          </a:stretch>
        </p:blipFill>
        <p:spPr>
          <a:xfrm>
            <a:off x="0" y="0"/>
            <a:ext cx="8763000" cy="10287000"/>
          </a:xfrm>
          <a:prstGeom prst="rect">
            <a:avLst/>
          </a:prstGeom>
        </p:spPr>
      </p:pic>
      <p:grpSp>
        <p:nvGrpSpPr>
          <p:cNvPr id="74201" name="Group"/>
          <p:cNvGrpSpPr/>
          <p:nvPr/>
        </p:nvGrpSpPr>
        <p:grpSpPr>
          <a:xfrm>
            <a:off x="9791700" y="2771775"/>
            <a:ext cx="888209" cy="1057275"/>
            <a:chOff x="9791700" y="2771775"/>
            <a:chExt cx="888209" cy="1057275"/>
          </a:xfrm>
        </p:grpSpPr>
        <p:pic>
          <p:nvPicPr>
            <p:cNvPr id="6" name="Image 3" descr="preencoded.png">    </p:cNvPr>
            <p:cNvPicPr>
              <a:picLocks noChangeAspect="1"/>
            </p:cNvPicPr>
            <p:nvPr/>
          </p:nvPicPr>
          <p:blipFill>
            <a:blip r:embed="rId4"/>
            <a:stretch>
              <a:fillRect/>
            </a:stretch>
          </p:blipFill>
          <p:spPr>
            <a:xfrm>
              <a:off x="9791700" y="2771775"/>
              <a:ext cx="888209" cy="1057275"/>
            </a:xfrm>
            <a:prstGeom prst="rect">
              <a:avLst/>
            </a:prstGeom>
          </p:spPr>
        </p:pic>
        <p:grpSp>
          <p:nvGrpSpPr>
            <p:cNvPr id="18280" name="Group"/>
            <p:cNvGrpSpPr/>
            <p:nvPr/>
          </p:nvGrpSpPr>
          <p:grpSpPr>
            <a:xfrm>
              <a:off x="10984709" y="2028825"/>
              <a:ext cx="6327931" cy="2649855"/>
              <a:chOff x="10984709" y="2028825"/>
              <a:chExt cx="6327931" cy="2649855"/>
            </a:xfrm>
          </p:grpSpPr>
          <p:sp>
            <p:nvSpPr>
              <p:cNvPr id="7" name="Text 1"/>
              <p:cNvSpPr/>
              <p:nvPr/>
            </p:nvSpPr>
            <p:spPr>
              <a:xfrm>
                <a:off x="10984709" y="2028825"/>
                <a:ext cx="6327931" cy="721995"/>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Unicorn Sightings</a:t>
                </a:r>
                <a:endParaRPr lang="en-US" sz="3600" dirty="0"/>
              </a:p>
            </p:txBody>
          </p:sp>
          <p:sp>
            <p:nvSpPr>
              <p:cNvPr id="8" name="Text 2"/>
              <p:cNvSpPr/>
              <p:nvPr/>
            </p:nvSpPr>
            <p:spPr>
              <a:xfrm>
                <a:off x="10984709" y="2743200"/>
                <a:ext cx="6297451" cy="19354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A record of the number of unicorns spotted in the fantasy realm and the beauty and mystery that surrounds these enchanting creatures.</a:t>
                </a:r>
                <a:endParaRPr lang="en-US" sz="2400" dirty="0"/>
              </a:p>
            </p:txBody>
          </p:sp>
        </p:grpSp>
      </p:grpSp>
      <p:grpSp>
        <p:nvGrpSpPr>
          <p:cNvPr id="39610" name="Group"/>
          <p:cNvGrpSpPr/>
          <p:nvPr/>
        </p:nvGrpSpPr>
        <p:grpSpPr>
          <a:xfrm>
            <a:off x="9791700" y="5886450"/>
            <a:ext cx="1104498" cy="1057275"/>
            <a:chOff x="9791700" y="5886450"/>
            <a:chExt cx="1104498" cy="1057275"/>
          </a:xfrm>
        </p:grpSpPr>
        <p:pic>
          <p:nvPicPr>
            <p:cNvPr id="9" name="Image 4" descr="preencoded.png">    </p:cNvPr>
            <p:cNvPicPr>
              <a:picLocks noChangeAspect="1"/>
            </p:cNvPicPr>
            <p:nvPr/>
          </p:nvPicPr>
          <p:blipFill>
            <a:blip r:embed="rId5"/>
            <a:stretch>
              <a:fillRect/>
            </a:stretch>
          </p:blipFill>
          <p:spPr>
            <a:xfrm>
              <a:off x="9791700" y="5886450"/>
              <a:ext cx="1104498" cy="1057275"/>
            </a:xfrm>
            <a:prstGeom prst="rect">
              <a:avLst/>
            </a:prstGeom>
          </p:spPr>
        </p:pic>
        <p:grpSp>
          <p:nvGrpSpPr>
            <p:cNvPr id="30942" name="Group"/>
            <p:cNvGrpSpPr/>
            <p:nvPr/>
          </p:nvGrpSpPr>
          <p:grpSpPr>
            <a:xfrm>
              <a:off x="11200998" y="5143500"/>
              <a:ext cx="6111642" cy="2649855"/>
              <a:chOff x="11200998" y="5143500"/>
              <a:chExt cx="6111642" cy="2649855"/>
            </a:xfrm>
          </p:grpSpPr>
          <p:sp>
            <p:nvSpPr>
              <p:cNvPr id="10" name="Text 3"/>
              <p:cNvSpPr/>
              <p:nvPr/>
            </p:nvSpPr>
            <p:spPr>
              <a:xfrm>
                <a:off x="11200998" y="5143500"/>
                <a:ext cx="6111642" cy="721995"/>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Dragon Taming</a:t>
                </a:r>
                <a:endParaRPr lang="en-US" sz="3600" dirty="0"/>
              </a:p>
            </p:txBody>
          </p:sp>
          <p:sp>
            <p:nvSpPr>
              <p:cNvPr id="11" name="Text 4"/>
              <p:cNvSpPr/>
              <p:nvPr/>
            </p:nvSpPr>
            <p:spPr>
              <a:xfrm>
                <a:off x="11200998" y="5857875"/>
                <a:ext cx="6081162" cy="19354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A closer look at the art of taming dragons and the brave adventurers who dare to take on these fearsome creatures.</a:t>
                </a:r>
                <a:endParaRPr lang="en-US" sz="2400" dirty="0"/>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619375" y="3762375"/>
            <a:ext cx="20907375" cy="7610475"/>
          </a:xfrm>
          <a:prstGeom prst="rect">
            <a:avLst/>
          </a:prstGeom>
        </p:spPr>
      </p:pic>
      <p:grpSp>
        <p:nvGrpSpPr>
          <p:cNvPr id="47310"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grpSp>
        <p:nvGrpSpPr>
          <p:cNvPr id="14506" name="Group"/>
          <p:cNvGrpSpPr/>
          <p:nvPr/>
        </p:nvGrpSpPr>
        <p:grpSpPr>
          <a:xfrm>
            <a:off x="2657475" y="3886200"/>
            <a:ext cx="6096000" cy="5562600"/>
            <a:chOff x="2657475" y="3886200"/>
            <a:chExt cx="6096000" cy="5562600"/>
          </a:xfrm>
        </p:grpSpPr>
        <p:grpSp>
          <p:nvGrpSpPr>
            <p:cNvPr id="56430" name="Group"/>
            <p:cNvGrpSpPr/>
            <p:nvPr/>
          </p:nvGrpSpPr>
          <p:grpSpPr>
            <a:xfrm>
              <a:off x="4148137" y="1038225"/>
              <a:ext cx="3274695" cy="721995"/>
              <a:chOff x="4148137" y="1038225"/>
              <a:chExt cx="3274695" cy="721995"/>
            </a:xfrm>
          </p:grpSpPr>
          <p:sp>
            <p:nvSpPr>
              <p:cNvPr id="5" name="Text 1"/>
              <p:cNvSpPr/>
              <p:nvPr/>
            </p:nvSpPr>
            <p:spPr>
              <a:xfrm>
                <a:off x="4148137" y="1038225"/>
                <a:ext cx="3274695" cy="721995"/>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Unicorn Sightings</a:t>
                </a:r>
                <a:endParaRPr lang="en-US" sz="3600" dirty="0"/>
              </a:p>
            </p:txBody>
          </p:sp>
        </p:grpSp>
        <p:grpSp>
          <p:nvGrpSpPr>
            <p:cNvPr id="18221" name="Group"/>
            <p:cNvGrpSpPr/>
            <p:nvPr/>
          </p:nvGrpSpPr>
          <p:grpSpPr>
            <a:xfrm>
              <a:off x="2626995" y="2057400"/>
              <a:ext cx="6156960" cy="1478280"/>
              <a:chOff x="2626995" y="2057400"/>
              <a:chExt cx="6156960" cy="1478280"/>
            </a:xfrm>
          </p:grpSpPr>
          <p:sp>
            <p:nvSpPr>
              <p:cNvPr id="6" name="Text 2"/>
              <p:cNvSpPr/>
              <p:nvPr/>
            </p:nvSpPr>
            <p:spPr>
              <a:xfrm>
                <a:off x="2626995" y="2057400"/>
                <a:ext cx="6156960" cy="1478280"/>
              </a:xfrm>
              <a:prstGeom prst="rect">
                <a:avLst/>
              </a:prstGeom>
              <a:noFill/>
              <a:ln/>
            </p:spPr>
            <p:txBody>
              <a:bodyPr wrap="square" lIns="0" tIns="0" rIns="0" bIns="0" rtlCol="0" anchor="t"/>
              <a:lstStyle/>
              <a:p>
                <a:pPr algn="ctr" indent="0" marL="0">
                  <a:buNone/>
                </a:pPr>
                <a:r>
                  <a:rPr lang="en-US" sz="2400" u="none" dirty="0">
                    <a:solidFill>
                      <a:srgbClr val="FFFFFF"/>
                    </a:solidFill>
                    <a:latin typeface="Poppins" pitchFamily="34" charset="0"/>
                    <a:ea typeface="Poppins" pitchFamily="34" charset="-122"/>
                    <a:cs typeface="Poppins" pitchFamily="34" charset="-120"/>
                  </a:rPr>
                  <a:t>A record of the number of unicorns spotted in the fantasy realm and the beauty and mystery.</a:t>
                </a:r>
                <a:endParaRPr lang="en-US" sz="2400" dirty="0"/>
              </a:p>
            </p:txBody>
          </p:sp>
        </p:grpSp>
        <p:pic>
          <p:nvPicPr>
            <p:cNvPr id="7" name="Image 2" descr="preencoded.png">    </p:cNvPr>
            <p:cNvPicPr>
              <a:picLocks noChangeAspect="1"/>
            </p:cNvPicPr>
            <p:nvPr/>
          </p:nvPicPr>
          <p:blipFill>
            <a:blip r:embed="rId3"/>
            <a:stretch>
              <a:fillRect/>
            </a:stretch>
          </p:blipFill>
          <p:spPr>
            <a:xfrm>
              <a:off x="2657475" y="3886200"/>
              <a:ext cx="6096000" cy="5562600"/>
            </a:xfrm>
            <a:prstGeom prst="rect">
              <a:avLst/>
            </a:prstGeom>
          </p:spPr>
        </p:pic>
      </p:grpSp>
      <p:grpSp>
        <p:nvGrpSpPr>
          <p:cNvPr id="72985" name="Group"/>
          <p:cNvGrpSpPr/>
          <p:nvPr/>
        </p:nvGrpSpPr>
        <p:grpSpPr>
          <a:xfrm>
            <a:off x="9496425" y="3886200"/>
            <a:ext cx="6096000" cy="5562600"/>
            <a:chOff x="9496425" y="3886200"/>
            <a:chExt cx="6096000" cy="5562600"/>
          </a:xfrm>
        </p:grpSpPr>
        <p:grpSp>
          <p:nvGrpSpPr>
            <p:cNvPr id="28739" name="Group"/>
            <p:cNvGrpSpPr/>
            <p:nvPr/>
          </p:nvGrpSpPr>
          <p:grpSpPr>
            <a:xfrm>
              <a:off x="11249025" y="1038225"/>
              <a:ext cx="2750820" cy="721995"/>
              <a:chOff x="11249025" y="1038225"/>
              <a:chExt cx="2750820" cy="721995"/>
            </a:xfrm>
          </p:grpSpPr>
          <p:sp>
            <p:nvSpPr>
              <p:cNvPr id="8" name="Text 3"/>
              <p:cNvSpPr/>
              <p:nvPr/>
            </p:nvSpPr>
            <p:spPr>
              <a:xfrm>
                <a:off x="11249025" y="1038225"/>
                <a:ext cx="2750820" cy="721995"/>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Dragon Taming</a:t>
                </a:r>
                <a:endParaRPr lang="en-US" sz="3600" dirty="0"/>
              </a:p>
            </p:txBody>
          </p:sp>
        </p:grpSp>
        <p:grpSp>
          <p:nvGrpSpPr>
            <p:cNvPr id="41114" name="Group"/>
            <p:cNvGrpSpPr/>
            <p:nvPr/>
          </p:nvGrpSpPr>
          <p:grpSpPr>
            <a:xfrm>
              <a:off x="9465945" y="2057400"/>
              <a:ext cx="6156960" cy="1478280"/>
              <a:chOff x="9465945" y="2057400"/>
              <a:chExt cx="6156960" cy="1478280"/>
            </a:xfrm>
          </p:grpSpPr>
          <p:sp>
            <p:nvSpPr>
              <p:cNvPr id="9" name="Text 4"/>
              <p:cNvSpPr/>
              <p:nvPr/>
            </p:nvSpPr>
            <p:spPr>
              <a:xfrm>
                <a:off x="9465945" y="2057400"/>
                <a:ext cx="6156960" cy="1478280"/>
              </a:xfrm>
              <a:prstGeom prst="rect">
                <a:avLst/>
              </a:prstGeom>
              <a:noFill/>
              <a:ln/>
            </p:spPr>
            <p:txBody>
              <a:bodyPr wrap="square" lIns="0" tIns="0" rIns="0" bIns="0" rtlCol="0" anchor="t"/>
              <a:lstStyle/>
              <a:p>
                <a:pPr algn="ctr" indent="0" marL="0">
                  <a:buNone/>
                </a:pPr>
                <a:r>
                  <a:rPr lang="en-US" sz="2400" u="none" dirty="0">
                    <a:solidFill>
                      <a:srgbClr val="FFFFFF"/>
                    </a:solidFill>
                    <a:latin typeface="Poppins" pitchFamily="34" charset="0"/>
                    <a:ea typeface="Poppins" pitchFamily="34" charset="-122"/>
                    <a:cs typeface="Poppins" pitchFamily="34" charset="-120"/>
                  </a:rPr>
                  <a:t>A closer look at the art of taming dragons and the brave adventurers who take on these creatures.</a:t>
                </a:r>
                <a:endParaRPr lang="en-US" sz="2400" dirty="0"/>
              </a:p>
            </p:txBody>
          </p:sp>
        </p:grpSp>
        <p:pic>
          <p:nvPicPr>
            <p:cNvPr id="10" name="Image 3" descr="preencoded.png">    </p:cNvPr>
            <p:cNvPicPr>
              <a:picLocks noChangeAspect="1"/>
            </p:cNvPicPr>
            <p:nvPr/>
          </p:nvPicPr>
          <p:blipFill>
            <a:blip r:embed="rId4"/>
            <a:stretch>
              <a:fillRect/>
            </a:stretch>
          </p:blipFill>
          <p:spPr>
            <a:xfrm>
              <a:off x="9496425" y="3886200"/>
              <a:ext cx="6096000" cy="5562600"/>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076450" y="447675"/>
            <a:ext cx="9751665" cy="9839323"/>
          </a:xfrm>
          <a:prstGeom prst="rect">
            <a:avLst/>
          </a:prstGeom>
        </p:spPr>
      </p:pic>
      <p:pic>
        <p:nvPicPr>
          <p:cNvPr id="3" name="Image 1" descr="preencoded.png">    </p:cNvPr>
          <p:cNvPicPr>
            <a:picLocks noChangeAspect="1"/>
          </p:cNvPicPr>
          <p:nvPr/>
        </p:nvPicPr>
        <p:blipFill>
          <a:blip r:embed="rId2"/>
          <a:stretch>
            <a:fillRect/>
          </a:stretch>
        </p:blipFill>
        <p:spPr>
          <a:xfrm rot="10800000">
            <a:off x="10086975" y="2562225"/>
            <a:ext cx="10296525" cy="7724775"/>
          </a:xfrm>
          <a:prstGeom prst="rect">
            <a:avLst/>
          </a:prstGeom>
        </p:spPr>
      </p:pic>
      <p:grpSp>
        <p:nvGrpSpPr>
          <p:cNvPr id="43298"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381000" y="1038225"/>
            <a:ext cx="4474464" cy="3328416"/>
          </a:xfrm>
          <a:prstGeom prst="rect">
            <a:avLst/>
          </a:prstGeom>
        </p:spPr>
      </p:pic>
      <p:grpSp>
        <p:nvGrpSpPr>
          <p:cNvPr id="97963" name="Group"/>
          <p:cNvGrpSpPr/>
          <p:nvPr/>
        </p:nvGrpSpPr>
        <p:grpSpPr>
          <a:xfrm>
            <a:off x="4381500" y="3171825"/>
            <a:ext cx="10321290" cy="3025140"/>
            <a:chOff x="4381500" y="3171825"/>
            <a:chExt cx="10321290" cy="3025140"/>
          </a:xfrm>
        </p:grpSpPr>
        <p:sp>
          <p:nvSpPr>
            <p:cNvPr id="7" name="Text 1"/>
            <p:cNvSpPr/>
            <p:nvPr/>
          </p:nvSpPr>
          <p:spPr>
            <a:xfrm>
              <a:off x="4381500" y="3171825"/>
              <a:ext cx="10292715" cy="2407920"/>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Fantasy is the gateway to the impossible, the land where the ordinary becomes extraordinary, and the impossible becomes possible. It is the realm of the imagination, where anything can happen and everything is possible.</a:t>
              </a:r>
              <a:endParaRPr lang="en-US" sz="3600" dirty="0"/>
            </a:p>
          </p:txBody>
        </p:sp>
        <p:sp>
          <p:nvSpPr>
            <p:cNvPr id="8" name="Text 2"/>
            <p:cNvSpPr/>
            <p:nvPr/>
          </p:nvSpPr>
          <p:spPr>
            <a:xfrm>
              <a:off x="12201525" y="5648325"/>
              <a:ext cx="2501265" cy="548640"/>
            </a:xfrm>
            <a:prstGeom prst="rect">
              <a:avLst/>
            </a:prstGeom>
            <a:noFill/>
            <a:ln/>
          </p:spPr>
          <p:txBody>
            <a:bodyPr wrap="square" lIns="0" tIns="0" rIns="0" bIns="0" rtlCol="0" anchor="t"/>
            <a:lstStyle/>
            <a:p>
              <a:pPr algn="l" indent="0" marL="0">
                <a:buNone/>
              </a:pPr>
              <a:r>
                <a:rPr lang="en-US" sz="2700" u="none" dirty="0">
                  <a:solidFill>
                    <a:srgbClr val="FFFFFF"/>
                  </a:solidFill>
                  <a:latin typeface="Metal Mania" pitchFamily="34" charset="0"/>
                  <a:ea typeface="Metal Mania" pitchFamily="34" charset="-122"/>
                  <a:cs typeface="Metal Mania" pitchFamily="34" charset="-120"/>
                </a:rPr>
                <a:t>The Dream Weaver</a:t>
              </a:r>
              <a:endParaRPr lang="en-US" sz="2700" dirty="0"/>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57275" y="-895350"/>
            <a:ext cx="19792950" cy="10544175"/>
          </a:xfrm>
          <a:prstGeom prst="rect">
            <a:avLst/>
          </a:prstGeom>
        </p:spPr>
      </p:pic>
      <p:grpSp>
        <p:nvGrpSpPr>
          <p:cNvPr id="19938"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pic>
        <p:nvPicPr>
          <p:cNvPr id="5" name="Image 2" descr="preencoded.png">    </p:cNvPr>
          <p:cNvPicPr>
            <a:picLocks noChangeAspect="1"/>
          </p:cNvPicPr>
          <p:nvPr/>
        </p:nvPicPr>
        <p:blipFill>
          <a:blip r:embed="rId3"/>
          <a:stretch>
            <a:fillRect/>
          </a:stretch>
        </p:blipFill>
        <p:spPr>
          <a:xfrm>
            <a:off x="4895850" y="342900"/>
            <a:ext cx="8496300" cy="9963150"/>
          </a:xfrm>
          <a:prstGeom prst="rect">
            <a:avLst/>
          </a:prstGeom>
        </p:spPr>
      </p:pic>
      <p:grpSp>
        <p:nvGrpSpPr>
          <p:cNvPr id="84691" name="Group"/>
          <p:cNvGrpSpPr/>
          <p:nvPr/>
        </p:nvGrpSpPr>
        <p:grpSpPr>
          <a:xfrm>
            <a:off x="2314575" y="1400175"/>
            <a:ext cx="3368040" cy="3288030"/>
            <a:chOff x="2314575" y="1400175"/>
            <a:chExt cx="3368040" cy="3288030"/>
          </a:xfrm>
        </p:grpSpPr>
        <p:sp>
          <p:nvSpPr>
            <p:cNvPr id="6" name="Text 1"/>
            <p:cNvSpPr/>
            <p:nvPr/>
          </p:nvSpPr>
          <p:spPr>
            <a:xfrm>
              <a:off x="2314575" y="1400175"/>
              <a:ext cx="3368040" cy="1283970"/>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Dragon Taming Technique</a:t>
              </a:r>
              <a:endParaRPr lang="en-US" sz="3600" dirty="0"/>
            </a:p>
          </p:txBody>
        </p:sp>
        <p:sp>
          <p:nvSpPr>
            <p:cNvPr id="7" name="Text 2"/>
            <p:cNvSpPr/>
            <p:nvPr/>
          </p:nvSpPr>
          <p:spPr>
            <a:xfrm>
              <a:off x="2314575" y="2752725"/>
              <a:ext cx="3337560" cy="19354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A guide to taming and caring for dragons in the realm of magic.</a:t>
              </a:r>
              <a:endParaRPr lang="en-US" sz="2400" dirty="0"/>
            </a:p>
          </p:txBody>
        </p:sp>
      </p:grpSp>
      <p:grpSp>
        <p:nvGrpSpPr>
          <p:cNvPr id="64222" name="Group"/>
          <p:cNvGrpSpPr/>
          <p:nvPr/>
        </p:nvGrpSpPr>
        <p:grpSpPr>
          <a:xfrm>
            <a:off x="13735050" y="4895850"/>
            <a:ext cx="3368040" cy="3288030"/>
            <a:chOff x="13735050" y="4895850"/>
            <a:chExt cx="3368040" cy="3288030"/>
          </a:xfrm>
        </p:grpSpPr>
        <p:sp>
          <p:nvSpPr>
            <p:cNvPr id="8" name="Text 3"/>
            <p:cNvSpPr/>
            <p:nvPr/>
          </p:nvSpPr>
          <p:spPr>
            <a:xfrm>
              <a:off x="13735050" y="4895850"/>
              <a:ext cx="3368040" cy="1283970"/>
            </a:xfrm>
            <a:prstGeom prst="rect">
              <a:avLst/>
            </a:prstGeom>
            <a:noFill/>
            <a:ln/>
          </p:spPr>
          <p:txBody>
            <a:bodyPr wrap="square" lIns="0" tIns="0" rIns="0" bIns="0" rtlCol="0" anchor="t"/>
            <a:lstStyle/>
            <a:p>
              <a:pPr algn="l" indent="0" marL="0">
                <a:buNone/>
              </a:pPr>
              <a:r>
                <a:rPr lang="en-US" sz="3600" u="none" dirty="0">
                  <a:solidFill>
                    <a:srgbClr val="FFFFFF"/>
                  </a:solidFill>
                  <a:latin typeface="Metal Mania" pitchFamily="34" charset="0"/>
                  <a:ea typeface="Metal Mania" pitchFamily="34" charset="-122"/>
                  <a:cs typeface="Metal Mania" pitchFamily="34" charset="-120"/>
                </a:rPr>
                <a:t>The Art of Unicorn Sighting</a:t>
              </a:r>
              <a:endParaRPr lang="en-US" sz="3600" dirty="0"/>
            </a:p>
          </p:txBody>
        </p:sp>
        <p:sp>
          <p:nvSpPr>
            <p:cNvPr id="9" name="Text 4"/>
            <p:cNvSpPr/>
            <p:nvPr/>
          </p:nvSpPr>
          <p:spPr>
            <a:xfrm>
              <a:off x="13735050" y="6248400"/>
              <a:ext cx="3337560" cy="19354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Tips and tricks for spotting the elusive unicorns in their natural habitat.</a:t>
              </a:r>
              <a:endParaRPr lang="en-US" sz="2400"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CC260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28675" y="3638550"/>
            <a:ext cx="19469101" cy="8108838"/>
          </a:xfrm>
          <a:prstGeom prst="rect">
            <a:avLst/>
          </a:prstGeom>
        </p:spPr>
      </p:pic>
      <p:sp>
        <p:nvSpPr>
          <p:cNvPr id="3" name="Text 0"/>
          <p:cNvSpPr/>
          <p:nvPr/>
        </p:nvSpPr>
        <p:spPr>
          <a:xfrm>
            <a:off x="1619250" y="561975"/>
            <a:ext cx="15059025" cy="1209675"/>
          </a:xfrm>
          <a:prstGeom prst="rect">
            <a:avLst/>
          </a:prstGeom>
          <a:noFill/>
          <a:ln/>
        </p:spPr>
        <p:txBody>
          <a:bodyPr wrap="square" lIns="0" tIns="0" rIns="0" bIns="0" rtlCol="0" anchor="t"/>
          <a:lstStyle/>
          <a:p>
            <a:pPr algn="ctr" indent="0" marL="0">
              <a:buNone/>
            </a:pPr>
            <a:r>
              <a:rPr lang="en-US" sz="6000" u="none" dirty="0">
                <a:solidFill>
                  <a:srgbClr val="F9E014"/>
                </a:solidFill>
                <a:latin typeface="Metal Mania" pitchFamily="34" charset="0"/>
                <a:ea typeface="Metal Mania" pitchFamily="34" charset="-122"/>
                <a:cs typeface="Metal Mania" pitchFamily="34" charset="-120"/>
              </a:rPr>
              <a:t>The Magic of Dragons: A Research</a:t>
            </a:r>
            <a:endParaRPr lang="en-US" sz="6000" dirty="0"/>
          </a:p>
        </p:txBody>
      </p:sp>
      <p:grpSp>
        <p:nvGrpSpPr>
          <p:cNvPr id="55639" name="Group"/>
          <p:cNvGrpSpPr/>
          <p:nvPr/>
        </p:nvGrpSpPr>
        <p:grpSpPr>
          <a:xfrm>
            <a:off x="1609725" y="3019425"/>
            <a:ext cx="6153150" cy="6153150"/>
            <a:chOff x="1609725" y="3019425"/>
            <a:chExt cx="6153150" cy="6153150"/>
          </a:xfrm>
        </p:grpSpPr>
        <p:sp>
          <p:nvSpPr>
            <p:cNvPr id="4" name="Shape 1"/>
            <p:cNvSpPr/>
            <p:nvPr/>
          </p:nvSpPr>
          <p:spPr>
            <a:xfrm>
              <a:off x="1609725" y="3019425"/>
              <a:ext cx="6153150" cy="6153150"/>
            </a:xfrm>
            <a:prstGeom prst="ellipse">
              <a:avLst/>
            </a:prstGeom>
            <a:solidFill>
              <a:srgbClr val="FFA73C"/>
            </a:solidFill>
            <a:ln/>
          </p:spPr>
        </p:sp>
        <p:sp>
          <p:nvSpPr>
            <p:cNvPr id="5" name="Shape 2"/>
            <p:cNvSpPr/>
            <p:nvPr/>
          </p:nvSpPr>
          <p:spPr>
            <a:xfrm>
              <a:off x="2381250" y="4438650"/>
              <a:ext cx="4619625" cy="4619625"/>
            </a:xfrm>
            <a:prstGeom prst="ellipse">
              <a:avLst/>
            </a:prstGeom>
            <a:solidFill>
              <a:srgbClr val="ED2400"/>
            </a:solidFill>
            <a:ln/>
          </p:spPr>
        </p:sp>
        <p:sp>
          <p:nvSpPr>
            <p:cNvPr id="6" name="Shape 3"/>
            <p:cNvSpPr/>
            <p:nvPr/>
          </p:nvSpPr>
          <p:spPr>
            <a:xfrm>
              <a:off x="3152775" y="5848350"/>
              <a:ext cx="3067050" cy="3067050"/>
            </a:xfrm>
            <a:prstGeom prst="ellipse">
              <a:avLst/>
            </a:prstGeom>
            <a:solidFill>
              <a:srgbClr val="CC2606"/>
            </a:solidFill>
            <a:ln/>
          </p:spPr>
        </p:sp>
        <p:sp>
          <p:nvSpPr>
            <p:cNvPr id="7" name="Text 4"/>
            <p:cNvSpPr/>
            <p:nvPr/>
          </p:nvSpPr>
          <p:spPr>
            <a:xfrm>
              <a:off x="4177665" y="3415665"/>
              <a:ext cx="1007745" cy="721995"/>
            </a:xfrm>
            <a:prstGeom prst="rect">
              <a:avLst/>
            </a:prstGeom>
            <a:noFill/>
            <a:ln/>
          </p:spPr>
          <p:txBody>
            <a:bodyPr wrap="square" lIns="0" tIns="0" rIns="0" bIns="0" rtlCol="0" anchor="ctr"/>
            <a:lstStyle/>
            <a:p>
              <a:pPr algn="ctr" indent="0" marL="0">
                <a:buNone/>
              </a:pPr>
              <a:r>
                <a:rPr lang="en-US" sz="3600" u="none" dirty="0">
                  <a:solidFill>
                    <a:srgbClr val="FFFFFF"/>
                  </a:solidFill>
                  <a:latin typeface="Metal Mania" pitchFamily="34" charset="0"/>
                  <a:ea typeface="Metal Mania" pitchFamily="34" charset="-122"/>
                  <a:cs typeface="Metal Mania" pitchFamily="34" charset="-120"/>
                </a:rPr>
                <a:t>6.7M</a:t>
              </a:r>
              <a:endParaRPr lang="en-US" sz="3600" dirty="0"/>
            </a:p>
          </p:txBody>
        </p:sp>
        <p:sp>
          <p:nvSpPr>
            <p:cNvPr id="8" name="Text 5"/>
            <p:cNvSpPr/>
            <p:nvPr/>
          </p:nvSpPr>
          <p:spPr>
            <a:xfrm>
              <a:off x="4177665" y="7025640"/>
              <a:ext cx="1017270" cy="721995"/>
            </a:xfrm>
            <a:prstGeom prst="rect">
              <a:avLst/>
            </a:prstGeom>
            <a:noFill/>
            <a:ln/>
          </p:spPr>
          <p:txBody>
            <a:bodyPr wrap="square" lIns="0" tIns="0" rIns="0" bIns="0" rtlCol="0" anchor="ctr"/>
            <a:lstStyle/>
            <a:p>
              <a:pPr algn="ctr" indent="0" marL="0">
                <a:buNone/>
              </a:pPr>
              <a:r>
                <a:rPr lang="en-US" sz="3600" u="none" dirty="0">
                  <a:solidFill>
                    <a:srgbClr val="FFA73C"/>
                  </a:solidFill>
                  <a:latin typeface="Metal Mania" pitchFamily="34" charset="0"/>
                  <a:ea typeface="Metal Mania" pitchFamily="34" charset="-122"/>
                  <a:cs typeface="Metal Mania" pitchFamily="34" charset="-120"/>
                </a:rPr>
                <a:t>2.3M</a:t>
              </a:r>
              <a:endParaRPr lang="en-US" sz="3600" dirty="0"/>
            </a:p>
          </p:txBody>
        </p:sp>
        <p:sp>
          <p:nvSpPr>
            <p:cNvPr id="9" name="Text 6"/>
            <p:cNvSpPr/>
            <p:nvPr/>
          </p:nvSpPr>
          <p:spPr>
            <a:xfrm>
              <a:off x="4177665" y="4825365"/>
              <a:ext cx="1026795" cy="721995"/>
            </a:xfrm>
            <a:prstGeom prst="rect">
              <a:avLst/>
            </a:prstGeom>
            <a:noFill/>
            <a:ln/>
          </p:spPr>
          <p:txBody>
            <a:bodyPr wrap="square" lIns="0" tIns="0" rIns="0" bIns="0" rtlCol="0" anchor="ctr"/>
            <a:lstStyle/>
            <a:p>
              <a:pPr algn="ctr" indent="0" marL="0">
                <a:buNone/>
              </a:pPr>
              <a:r>
                <a:rPr lang="en-US" sz="3600" u="none" dirty="0">
                  <a:solidFill>
                    <a:srgbClr val="FFA73C"/>
                  </a:solidFill>
                  <a:latin typeface="Metal Mania" pitchFamily="34" charset="0"/>
                  <a:ea typeface="Metal Mania" pitchFamily="34" charset="-122"/>
                  <a:cs typeface="Metal Mania" pitchFamily="34" charset="-120"/>
                </a:rPr>
                <a:t>4.4M</a:t>
              </a:r>
              <a:endParaRPr lang="en-US" sz="3600" dirty="0"/>
            </a:p>
          </p:txBody>
        </p:sp>
      </p:grpSp>
      <p:grpSp>
        <p:nvGrpSpPr>
          <p:cNvPr id="63873" name="Group"/>
          <p:cNvGrpSpPr/>
          <p:nvPr/>
        </p:nvGrpSpPr>
        <p:grpSpPr>
          <a:xfrm>
            <a:off x="17235487" y="8456817"/>
            <a:ext cx="1463470" cy="1601583"/>
            <a:chOff x="17235487" y="8456817"/>
            <a:chExt cx="1463470" cy="1601583"/>
          </a:xfrm>
        </p:grpSpPr>
        <p:pic>
          <p:nvPicPr>
            <p:cNvPr id="10"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11" name="Text 7"/>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FA73C"/>
                  </a:solidFill>
                  <a:latin typeface="Inter" pitchFamily="34" charset="0"/>
                  <a:ea typeface="Inter" pitchFamily="34" charset="-122"/>
                  <a:cs typeface="Inter" pitchFamily="34" charset="-120"/>
                </a:rPr>
                <a:t>EaTemp</a:t>
              </a:r>
              <a:endParaRPr lang="en-US" sz="2710" dirty="0"/>
            </a:p>
          </p:txBody>
        </p:sp>
      </p:grpSp>
      <p:grpSp>
        <p:nvGrpSpPr>
          <p:cNvPr id="75194" name="Group"/>
          <p:cNvGrpSpPr/>
          <p:nvPr/>
        </p:nvGrpSpPr>
        <p:grpSpPr>
          <a:xfrm>
            <a:off x="9477375" y="2695575"/>
            <a:ext cx="851021" cy="838200"/>
            <a:chOff x="9477375" y="2695575"/>
            <a:chExt cx="851021" cy="838200"/>
          </a:xfrm>
        </p:grpSpPr>
        <p:pic>
          <p:nvPicPr>
            <p:cNvPr id="12" name="Image 2" descr="preencoded.png">    </p:cNvPr>
            <p:cNvPicPr>
              <a:picLocks noChangeAspect="1"/>
            </p:cNvPicPr>
            <p:nvPr/>
          </p:nvPicPr>
          <p:blipFill>
            <a:blip r:embed="rId3"/>
            <a:stretch>
              <a:fillRect/>
            </a:stretch>
          </p:blipFill>
          <p:spPr>
            <a:xfrm>
              <a:off x="9477375" y="2695575"/>
              <a:ext cx="851021" cy="838200"/>
            </a:xfrm>
            <a:prstGeom prst="rect">
              <a:avLst/>
            </a:prstGeom>
          </p:spPr>
        </p:pic>
        <p:grpSp>
          <p:nvGrpSpPr>
            <p:cNvPr id="79265" name="Group"/>
            <p:cNvGrpSpPr/>
            <p:nvPr/>
          </p:nvGrpSpPr>
          <p:grpSpPr>
            <a:xfrm>
              <a:off x="9477375" y="3762375"/>
              <a:ext cx="6404610" cy="1021080"/>
              <a:chOff x="9477375" y="3762375"/>
              <a:chExt cx="6404610" cy="1021080"/>
            </a:xfrm>
          </p:grpSpPr>
          <p:sp>
            <p:nvSpPr>
              <p:cNvPr id="13" name="Text 8"/>
              <p:cNvSpPr/>
              <p:nvPr/>
            </p:nvSpPr>
            <p:spPr>
              <a:xfrm>
                <a:off x="9477375" y="3762375"/>
                <a:ext cx="6404610" cy="10210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"The Art of Archery": Discover the intricacies of the Art of Archery .</a:t>
                </a:r>
                <a:endParaRPr lang="en-US" sz="2400" dirty="0"/>
              </a:p>
            </p:txBody>
          </p:sp>
        </p:grpSp>
      </p:grpSp>
      <p:grpSp>
        <p:nvGrpSpPr>
          <p:cNvPr id="28614" name="Group"/>
          <p:cNvGrpSpPr/>
          <p:nvPr/>
        </p:nvGrpSpPr>
        <p:grpSpPr>
          <a:xfrm>
            <a:off x="9477375" y="5210175"/>
            <a:ext cx="1226231" cy="838200"/>
            <a:chOff x="9477375" y="5210175"/>
            <a:chExt cx="1226231" cy="838200"/>
          </a:xfrm>
        </p:grpSpPr>
        <p:pic>
          <p:nvPicPr>
            <p:cNvPr id="14" name="Image 3" descr="preencoded.png">    </p:cNvPr>
            <p:cNvPicPr>
              <a:picLocks noChangeAspect="1"/>
            </p:cNvPicPr>
            <p:nvPr/>
          </p:nvPicPr>
          <p:blipFill>
            <a:blip r:embed="rId4"/>
            <a:stretch>
              <a:fillRect/>
            </a:stretch>
          </p:blipFill>
          <p:spPr>
            <a:xfrm>
              <a:off x="9477375" y="5210175"/>
              <a:ext cx="1226231" cy="838200"/>
            </a:xfrm>
            <a:prstGeom prst="rect">
              <a:avLst/>
            </a:prstGeom>
          </p:spPr>
        </p:pic>
        <p:grpSp>
          <p:nvGrpSpPr>
            <p:cNvPr id="14981" name="Group"/>
            <p:cNvGrpSpPr/>
            <p:nvPr/>
          </p:nvGrpSpPr>
          <p:grpSpPr>
            <a:xfrm>
              <a:off x="9477375" y="6276975"/>
              <a:ext cx="6404610" cy="1021080"/>
              <a:chOff x="9477375" y="6276975"/>
              <a:chExt cx="6404610" cy="1021080"/>
            </a:xfrm>
          </p:grpSpPr>
          <p:sp>
            <p:nvSpPr>
              <p:cNvPr id="15" name="Text 9"/>
              <p:cNvSpPr/>
              <p:nvPr/>
            </p:nvSpPr>
            <p:spPr>
              <a:xfrm>
                <a:off x="9477375" y="6276975"/>
                <a:ext cx="6404610" cy="10210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"The Music of the Elves": Immerse yourself in the enchanting music of the elves.</a:t>
                </a:r>
                <a:endParaRPr lang="en-US" sz="2400" dirty="0"/>
              </a:p>
            </p:txBody>
          </p:sp>
        </p:grpSp>
      </p:grpSp>
      <p:grpSp>
        <p:nvGrpSpPr>
          <p:cNvPr id="13260" name="Group"/>
          <p:cNvGrpSpPr/>
          <p:nvPr/>
        </p:nvGrpSpPr>
        <p:grpSpPr>
          <a:xfrm>
            <a:off x="9477375" y="7724775"/>
            <a:ext cx="843354" cy="838200"/>
            <a:chOff x="9477375" y="7724775"/>
            <a:chExt cx="843354" cy="838200"/>
          </a:xfrm>
        </p:grpSpPr>
        <p:pic>
          <p:nvPicPr>
            <p:cNvPr id="16" name="Image 4" descr="preencoded.png">    </p:cNvPr>
            <p:cNvPicPr>
              <a:picLocks noChangeAspect="1"/>
            </p:cNvPicPr>
            <p:nvPr/>
          </p:nvPicPr>
          <p:blipFill>
            <a:blip r:embed="rId5"/>
            <a:stretch>
              <a:fillRect/>
            </a:stretch>
          </p:blipFill>
          <p:spPr>
            <a:xfrm>
              <a:off x="9477375" y="7724775"/>
              <a:ext cx="843354" cy="838200"/>
            </a:xfrm>
            <a:prstGeom prst="rect">
              <a:avLst/>
            </a:prstGeom>
          </p:spPr>
        </p:pic>
        <p:grpSp>
          <p:nvGrpSpPr>
            <p:cNvPr id="40871" name="Group"/>
            <p:cNvGrpSpPr/>
            <p:nvPr/>
          </p:nvGrpSpPr>
          <p:grpSpPr>
            <a:xfrm>
              <a:off x="9477375" y="8791575"/>
              <a:ext cx="6404610" cy="1021080"/>
              <a:chOff x="9477375" y="8791575"/>
              <a:chExt cx="6404610" cy="1021080"/>
            </a:xfrm>
          </p:grpSpPr>
          <p:sp>
            <p:nvSpPr>
              <p:cNvPr id="17" name="Text 10"/>
              <p:cNvSpPr/>
              <p:nvPr/>
            </p:nvSpPr>
            <p:spPr>
              <a:xfrm>
                <a:off x="9477375" y="8791575"/>
                <a:ext cx="6404610" cy="1021080"/>
              </a:xfrm>
              <a:prstGeom prst="rect">
                <a:avLst/>
              </a:prstGeom>
              <a:noFill/>
              <a:ln/>
            </p:spPr>
            <p:txBody>
              <a:bodyPr wrap="square" lIns="0" tIns="0" rIns="0" bIns="0" rtlCol="0" anchor="t"/>
              <a:lstStyle/>
              <a:p>
                <a:pPr algn="l" indent="0" marL="0">
                  <a:buNone/>
                </a:pPr>
                <a:r>
                  <a:rPr lang="en-US" sz="2400" u="none" dirty="0">
                    <a:solidFill>
                      <a:srgbClr val="FFFFFF"/>
                    </a:solidFill>
                    <a:latin typeface="Poppins" pitchFamily="34" charset="0"/>
                    <a:ea typeface="Poppins" pitchFamily="34" charset="-122"/>
                    <a:cs typeface="Poppins" pitchFamily="34" charset="-120"/>
                  </a:rPr>
                  <a:t>"The Life of an Elf": Learn about the customs and daily life of the elves.</a:t>
                </a:r>
                <a:endParaRPr lang="en-US" sz="2400" dirty="0"/>
              </a:p>
            </p:txBody>
          </p:sp>
        </p:gr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2026-08-29T11:52:13Z</dcterms:created>
  <dcterms:modified xsi:type="dcterms:W3CDTF">2026-08-29T11:52:13Z</dcterms:modified>
</cp:coreProperties>
</file>