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44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44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6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0.xml.rels" ContentType="application/vnd.openxmlformats-package.relationship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_rels/presentation.xml.rels" ContentType="application/vnd.openxmlformats-package.relationships+xml"/>
  <Override PartName="/ppt/media/image54.png" ContentType="image/png"/>
  <Override PartName="/ppt/media/image26.png" ContentType="image/png"/>
  <Override PartName="/ppt/media/hdphoto2.wdp" ContentType="image/vnd.ms-photo"/>
  <Override PartName="/ppt/media/media55.mp4" ContentType="video/mp4"/>
  <Override PartName="/ppt/media/image36.png" ContentType="image/png"/>
  <Override PartName="/ppt/media/image4.png" ContentType="image/png"/>
  <Override PartName="/ppt/media/image13.png" ContentType="image/png"/>
  <Override PartName="/ppt/media/image35.png" ContentType="image/png"/>
  <Override PartName="/ppt/media/image3.png" ContentType="image/png"/>
  <Override PartName="/ppt/media/image20.png" ContentType="image/png"/>
  <Override PartName="/ppt/media/image38.png" ContentType="image/png"/>
  <Override PartName="/ppt/media/image23.png" ContentType="image/png"/>
  <Override PartName="/ppt/media/image47.png" ContentType="image/png"/>
  <Override PartName="/ppt/media/image10.png" ContentType="image/png"/>
  <Override PartName="/ppt/media/image25.png" ContentType="image/png"/>
  <Override PartName="/ppt/media/media22.mp4" ContentType="video/mp4"/>
  <Override PartName="/ppt/media/image28.png" ContentType="image/png"/>
  <Override PartName="/ppt/media/image2.jpeg" ContentType="image/jpeg"/>
  <Override PartName="/ppt/media/hdphoto4.wdp" ContentType="image/vnd.ms-photo"/>
  <Override PartName="/ppt/media/image16.png" ContentType="image/png"/>
  <Override PartName="/ppt/media/image7.jpeg" ContentType="image/jpeg"/>
  <Override PartName="/ppt/media/image11.jpeg" ContentType="image/jpeg"/>
  <Override PartName="/ppt/media/image52.png" ContentType="image/png"/>
  <Override PartName="/ppt/media/media34.mp4" ContentType="video/mp4"/>
  <Override PartName="/ppt/media/image6.png" ContentType="image/png"/>
  <Override PartName="/ppt/media/image15.png" ContentType="image/png"/>
  <Override PartName="/ppt/media/media56.mp4" ContentType="video/mp4"/>
  <Override PartName="/ppt/media/image37.png" ContentType="image/png"/>
  <Override PartName="/ppt/media/image19.png" ContentType="image/png"/>
  <Override PartName="/ppt/media/image1.jpeg" ContentType="image/jpeg"/>
  <Override PartName="/ppt/media/image21.png" ContentType="image/png"/>
  <Override PartName="/ppt/media/image5.png" ContentType="image/png"/>
  <Override PartName="/ppt/media/image14.png" ContentType="image/png"/>
  <Override PartName="/ppt/media/hdphoto3.wdp" ContentType="image/vnd.ms-photo"/>
  <Override PartName="/ppt/media/image27.png" ContentType="image/png"/>
  <Override PartName="/ppt/media/image8.png" ContentType="image/png"/>
  <Override PartName="/ppt/media/image17.png" ContentType="image/png"/>
  <Override PartName="/ppt/media/media24.mp4" ContentType="video/mp4"/>
  <Override PartName="/ppt/media/image12.jpeg" ContentType="image/jpeg"/>
  <Override PartName="/ppt/media/image18.png" ContentType="image/png"/>
  <Override PartName="/ppt/media/image9.png" ContentType="image/png"/>
  <Override PartName="/ppt/media/image29.png" ContentType="image/png"/>
  <Override PartName="/ppt/media/media31.mp4" ContentType="video/mp4"/>
  <Override PartName="/ppt/media/image44.jpeg" ContentType="image/jpeg"/>
  <Override PartName="/ppt/media/image32.png" ContentType="image/png"/>
  <Override PartName="/ppt/media/hdphoto1.wdp" ContentType="image/vnd.ms-photo"/>
  <Override PartName="/ppt/media/image46.jpeg" ContentType="image/jpeg"/>
  <Override PartName="/ppt/media/image30.gif" ContentType="image/gif"/>
  <Override PartName="/ppt/media/image33.png" ContentType="image/png"/>
  <Override PartName="/ppt/media/image39.png" ContentType="image/png"/>
  <Override PartName="/ppt/media/image43.jpeg" ContentType="image/jpeg"/>
  <Override PartName="/ppt/media/image40.png" ContentType="image/png"/>
  <Override PartName="/ppt/media/image41.png" ContentType="image/png"/>
  <Override PartName="/ppt/media/image42.png" ContentType="image/png"/>
  <Override PartName="/ppt/media/image45.jpeg" ContentType="image/jpeg"/>
  <Override PartName="/ppt/media/image48.png" ContentType="image/png"/>
  <Override PartName="/ppt/media/media49.mp4" ContentType="video/mp4"/>
  <Override PartName="/ppt/media/image50.png" ContentType="image/png"/>
  <Override PartName="/ppt/media/image51.png" ContentType="image/png"/>
  <Override PartName="/ppt/media/image53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14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19.xml.rels" ContentType="application/vnd.openxmlformats-package.relationships+xml"/>
  <Override PartName="/ppt/slides/_rels/slide33.xml.rels" ContentType="application/vnd.openxmlformats-package.relationships+xml"/>
  <Override PartName="/ppt/slides/_rels/slide32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7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1" r:id="rId3"/>
    <p:sldMasterId id="2147483659" r:id="rId4"/>
    <p:sldMasterId id="2147483674" r:id="rId5"/>
    <p:sldMasterId id="2147483684" r:id="rId6"/>
    <p:sldMasterId id="2147483696" r:id="rId7"/>
    <p:sldMasterId id="2147483710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</p:sldIdLst>
  <p:sldSz cx="9144000" cy="6858000"/>
  <p:notesSz cx="6735763" cy="98663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10.xml"/><Relationship Id="rId5" Type="http://schemas.openxmlformats.org/officeDocument/2006/relationships/slideMaster" Target="slideMasters/slideMaster24.xml"/><Relationship Id="rId6" Type="http://schemas.openxmlformats.org/officeDocument/2006/relationships/slideMaster" Target="slideMasters/slideMaster33.xml"/><Relationship Id="rId7" Type="http://schemas.openxmlformats.org/officeDocument/2006/relationships/slideMaster" Target="slideMasters/slideMaster44.xml"/><Relationship Id="rId8" Type="http://schemas.openxmlformats.org/officeDocument/2006/relationships/slideMaster" Target="slideMasters/slideMaster57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<Relationship Id="rId26" Type="http://schemas.openxmlformats.org/officeDocument/2006/relationships/slide" Target="slides/slide17.xml"/><Relationship Id="rId27" Type="http://schemas.openxmlformats.org/officeDocument/2006/relationships/slide" Target="slides/slide18.xml"/><Relationship Id="rId28" Type="http://schemas.openxmlformats.org/officeDocument/2006/relationships/slide" Target="slides/slide19.xml"/><Relationship Id="rId29" Type="http://schemas.openxmlformats.org/officeDocument/2006/relationships/slide" Target="slides/slide20.xml"/><Relationship Id="rId30" Type="http://schemas.openxmlformats.org/officeDocument/2006/relationships/slide" Target="slides/slide21.xml"/><Relationship Id="rId31" Type="http://schemas.openxmlformats.org/officeDocument/2006/relationships/slide" Target="slides/slide22.xml"/><Relationship Id="rId32" Type="http://schemas.openxmlformats.org/officeDocument/2006/relationships/slide" Target="slides/slide23.xml"/><Relationship Id="rId33" Type="http://schemas.openxmlformats.org/officeDocument/2006/relationships/slide" Target="slides/slide24.xml"/><Relationship Id="rId34" Type="http://schemas.openxmlformats.org/officeDocument/2006/relationships/slide" Target="slides/slide25.xml"/><Relationship Id="rId35" Type="http://schemas.openxmlformats.org/officeDocument/2006/relationships/slide" Target="slides/slide26.xml"/><Relationship Id="rId36" Type="http://schemas.openxmlformats.org/officeDocument/2006/relationships/slide" Target="slides/slide27.xml"/><Relationship Id="rId37" Type="http://schemas.openxmlformats.org/officeDocument/2006/relationships/slide" Target="slides/slide28.xml"/><Relationship Id="rId38" Type="http://schemas.openxmlformats.org/officeDocument/2006/relationships/slide" Target="slides/slide29.xml"/><Relationship Id="rId39" Type="http://schemas.openxmlformats.org/officeDocument/2006/relationships/slide" Target="slides/slide30.xml"/><Relationship Id="rId40" Type="http://schemas.openxmlformats.org/officeDocument/2006/relationships/slide" Target="slides/slide31.xml"/><Relationship Id="rId41" Type="http://schemas.openxmlformats.org/officeDocument/2006/relationships/slide" Target="slides/slide32.xml"/><Relationship Id="rId42" Type="http://schemas.openxmlformats.org/officeDocument/2006/relationships/slide" Target="slides/slide33.xml"/><Relationship Id="rId4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3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2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3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4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D3CC80C-0FFA-49D8-941D-1E92F04CDFE4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PlaceHolder 1"/>
          <p:cNvSpPr>
            <a:spLocks noGrp="1"/>
          </p:cNvSpPr>
          <p:nvPr>
            <p:ph type="sldImg"/>
          </p:nvPr>
        </p:nvSpPr>
        <p:spPr>
          <a:xfrm>
            <a:off x="1147680" y="1231920"/>
            <a:ext cx="4439880" cy="3331800"/>
          </a:xfrm>
          <a:prstGeom prst="rect">
            <a:avLst/>
          </a:prstGeom>
          <a:ln w="0">
            <a:noFill/>
          </a:ln>
        </p:spPr>
      </p:sp>
      <p:sp>
        <p:nvSpPr>
          <p:cNvPr id="959" name="PlaceHolder 2"/>
          <p:cNvSpPr>
            <a:spLocks noGrp="1"/>
          </p:cNvSpPr>
          <p:nvPr>
            <p:ph type="body"/>
          </p:nvPr>
        </p:nvSpPr>
        <p:spPr>
          <a:xfrm>
            <a:off x="673560" y="4748040"/>
            <a:ext cx="5388120" cy="388440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0" name="PlaceHolder 3"/>
          <p:cNvSpPr>
            <a:spLocks noGrp="1"/>
          </p:cNvSpPr>
          <p:nvPr>
            <p:ph type="sldNum" idx="4"/>
          </p:nvPr>
        </p:nvSpPr>
        <p:spPr>
          <a:xfrm>
            <a:off x="3815280" y="9371160"/>
            <a:ext cx="2918520" cy="49464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MA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F138566-FAEE-48C6-B395-7EF6D284F50F}" type="slidenum">
              <a:rPr b="0" lang="fr-MA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PlaceHolder 1"/>
          <p:cNvSpPr>
            <a:spLocks noGrp="1"/>
          </p:cNvSpPr>
          <p:nvPr>
            <p:ph type="sldImg"/>
          </p:nvPr>
        </p:nvSpPr>
        <p:spPr>
          <a:xfrm>
            <a:off x="1147680" y="1231920"/>
            <a:ext cx="4439880" cy="3331800"/>
          </a:xfrm>
          <a:prstGeom prst="rect">
            <a:avLst/>
          </a:prstGeom>
          <a:ln w="0">
            <a:noFill/>
          </a:ln>
        </p:spPr>
      </p:sp>
      <p:sp>
        <p:nvSpPr>
          <p:cNvPr id="962" name="PlaceHolder 2"/>
          <p:cNvSpPr>
            <a:spLocks noGrp="1"/>
          </p:cNvSpPr>
          <p:nvPr>
            <p:ph type="body"/>
          </p:nvPr>
        </p:nvSpPr>
        <p:spPr>
          <a:xfrm>
            <a:off x="673560" y="4748040"/>
            <a:ext cx="5388120" cy="388440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3" name="PlaceHolder 3"/>
          <p:cNvSpPr>
            <a:spLocks noGrp="1"/>
          </p:cNvSpPr>
          <p:nvPr>
            <p:ph type="sldNum" idx="5"/>
          </p:nvPr>
        </p:nvSpPr>
        <p:spPr>
          <a:xfrm>
            <a:off x="3815280" y="9371160"/>
            <a:ext cx="2918520" cy="49464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MA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1225E1A-EBF1-473C-99D5-DB4F275C9CED}" type="slidenum">
              <a:rPr b="0" lang="fr-MA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3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1" Type="http://schemas.openxmlformats.org/officeDocument/2006/relationships/image" Target="../media/image6.png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1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3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1" Type="http://schemas.openxmlformats.org/officeDocument/2006/relationships/image" Target="../media/image6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microsoft.com/office/2007/relationships/hdphoto" Target="../media/hdphoto1.wdp"/><Relationship Id="rId5" Type="http://schemas.openxmlformats.org/officeDocument/2006/relationships/image" Target="../media/image4.png"/><Relationship Id="rId6" Type="http://schemas.microsoft.com/office/2007/relationships/hdphoto" Target="../media/hdphoto2.wdp"/><Relationship Id="rId7" Type="http://schemas.openxmlformats.org/officeDocument/2006/relationships/image" Target="../media/image3.png"/><Relationship Id="rId8" Type="http://schemas.openxmlformats.org/officeDocument/2006/relationships/image" Target="../media/image3.png"/><Relationship Id="rId9" Type="http://schemas.openxmlformats.org/officeDocument/2006/relationships/image" Target="../media/image5.png"/><Relationship Id="rId10" Type="http://schemas.microsoft.com/office/2007/relationships/hdphoto" Target="../media/hdphoto3.wdp"/><Relationship Id="rId11" Type="http://schemas.openxmlformats.org/officeDocument/2006/relationships/image" Target="../media/image6.png"/><Relationship Id="rId12" Type="http://schemas.microsoft.com/office/2007/relationships/hdphoto" Target="../media/hdphoto4.wdp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6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3.png"/><Relationship Id="rId8" Type="http://schemas.openxmlformats.org/officeDocument/2006/relationships/image" Target="../media/image4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3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3515760" y="1800000"/>
            <a:ext cx="23180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28520" indent="-128520" defTabSz="51444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5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Cliquez pour modifier les styles du texte du masque</a:t>
            </a:r>
            <a:endParaRPr b="0" lang="fr-FR" sz="15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38592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64296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13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11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9000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1574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2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2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3122280" y="180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4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5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PlaceHolder 1"/>
          <p:cNvSpPr>
            <a:spLocks noGrp="1"/>
          </p:cNvSpPr>
          <p:nvPr>
            <p:ph type="body"/>
          </p:nvPr>
        </p:nvSpPr>
        <p:spPr>
          <a:xfrm>
            <a:off x="425520" y="60015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1101600" y="60015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1778040" y="60015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5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Image 23"/>
          <p:cNvSpPr/>
          <p:nvPr/>
        </p:nvSpPr>
        <p:spPr>
          <a:xfrm>
            <a:off x="1511640" y="2138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9" name="Image 24" descr="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2247120"/>
            <a:ext cx="54468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ZoneTexte 25"/>
          <p:cNvSpPr/>
          <p:nvPr/>
        </p:nvSpPr>
        <p:spPr>
          <a:xfrm>
            <a:off x="2225160" y="2156760"/>
            <a:ext cx="15998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1.  Acte de parole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Image 4"/>
          <p:cNvSpPr/>
          <p:nvPr/>
        </p:nvSpPr>
        <p:spPr>
          <a:xfrm>
            <a:off x="1511640" y="5126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28560" y="119844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514440">
              <a:lnSpc>
                <a:spcPct val="90000"/>
              </a:lnSpc>
              <a:buNone/>
            </a:pPr>
            <a:r>
              <a:rPr b="1" lang="fr-FR" sz="40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3" name="Image 12"/>
          <p:cNvSpPr/>
          <p:nvPr/>
        </p:nvSpPr>
        <p:spPr>
          <a:xfrm>
            <a:off x="1511640" y="364320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9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4" name="Image 17" descr=""/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3672000"/>
            <a:ext cx="5360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ZoneTexte 18"/>
          <p:cNvSpPr/>
          <p:nvPr/>
        </p:nvSpPr>
        <p:spPr>
          <a:xfrm>
            <a:off x="2201400" y="3643200"/>
            <a:ext cx="1072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2.  Lecture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6" name="Image 19" descr="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0400" y="5158440"/>
            <a:ext cx="539640" cy="41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ZoneTexte 20"/>
          <p:cNvSpPr/>
          <p:nvPr/>
        </p:nvSpPr>
        <p:spPr>
          <a:xfrm>
            <a:off x="2225160" y="5126760"/>
            <a:ext cx="111420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3.  Ecriture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2192760" y="402804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51444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51444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2201400" y="55083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7298640" y="19389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7298640" y="3473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7298640" y="4958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6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2040480" y="1947240"/>
            <a:ext cx="23396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763520" y="1962000"/>
            <a:ext cx="23396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5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5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6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4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792000" y="2160000"/>
            <a:ext cx="415260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5211360" y="2160000"/>
            <a:ext cx="314028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re et contenu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4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6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3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7149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2127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 type="body"/>
          </p:nvPr>
        </p:nvSpPr>
        <p:spPr>
          <a:xfrm>
            <a:off x="3801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2" name="PlaceHolder 6"/>
          <p:cNvSpPr>
            <a:spLocks noGrp="1"/>
          </p:cNvSpPr>
          <p:nvPr>
            <p:ph type="body"/>
          </p:nvPr>
        </p:nvSpPr>
        <p:spPr>
          <a:xfrm>
            <a:off x="5475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3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7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8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9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53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7149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2127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4" name="PlaceHolder 5"/>
          <p:cNvSpPr>
            <a:spLocks noGrp="1"/>
          </p:cNvSpPr>
          <p:nvPr>
            <p:ph type="body"/>
          </p:nvPr>
        </p:nvSpPr>
        <p:spPr>
          <a:xfrm>
            <a:off x="3801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5" name="PlaceHolder 6"/>
          <p:cNvSpPr>
            <a:spLocks noGrp="1"/>
          </p:cNvSpPr>
          <p:nvPr>
            <p:ph type="body"/>
          </p:nvPr>
        </p:nvSpPr>
        <p:spPr>
          <a:xfrm>
            <a:off x="5475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6" name="Espace réservé du texte 14"/>
          <p:cNvSpPr/>
          <p:nvPr/>
        </p:nvSpPr>
        <p:spPr>
          <a:xfrm>
            <a:off x="453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Espace réservé du texte 14"/>
          <p:cNvSpPr/>
          <p:nvPr/>
        </p:nvSpPr>
        <p:spPr>
          <a:xfrm>
            <a:off x="2127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Espace réservé du texte 14"/>
          <p:cNvSpPr/>
          <p:nvPr/>
        </p:nvSpPr>
        <p:spPr>
          <a:xfrm>
            <a:off x="3801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Espace réservé du texte 14"/>
          <p:cNvSpPr/>
          <p:nvPr/>
        </p:nvSpPr>
        <p:spPr>
          <a:xfrm>
            <a:off x="5475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Espace réservé du texte 14"/>
          <p:cNvSpPr/>
          <p:nvPr/>
        </p:nvSpPr>
        <p:spPr>
          <a:xfrm>
            <a:off x="7149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5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6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7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2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3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5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7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4731120" y="276876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4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5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6" name="PlaceHolder 7"/>
          <p:cNvSpPr>
            <a:spLocks noGrp="1"/>
          </p:cNvSpPr>
          <p:nvPr>
            <p:ph type="body"/>
          </p:nvPr>
        </p:nvSpPr>
        <p:spPr>
          <a:xfrm>
            <a:off x="4731120" y="37926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6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0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1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2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7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7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9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3515760" y="1800000"/>
            <a:ext cx="23180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28520" indent="-128520" defTabSz="51444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5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Cliquez pour modifier les styles du texte du masque</a:t>
            </a:r>
            <a:endParaRPr b="0" lang="fr-FR" sz="15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38592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64296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13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11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9000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1574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8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6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8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9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0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453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7149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2127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body"/>
          </p:nvPr>
        </p:nvSpPr>
        <p:spPr>
          <a:xfrm>
            <a:off x="3801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6" name="PlaceHolder 6"/>
          <p:cNvSpPr>
            <a:spLocks noGrp="1"/>
          </p:cNvSpPr>
          <p:nvPr>
            <p:ph type="body"/>
          </p:nvPr>
        </p:nvSpPr>
        <p:spPr>
          <a:xfrm>
            <a:off x="5475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7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9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1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2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453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7149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body"/>
          </p:nvPr>
        </p:nvSpPr>
        <p:spPr>
          <a:xfrm>
            <a:off x="2127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8" name="PlaceHolder 5"/>
          <p:cNvSpPr>
            <a:spLocks noGrp="1"/>
          </p:cNvSpPr>
          <p:nvPr>
            <p:ph type="body"/>
          </p:nvPr>
        </p:nvSpPr>
        <p:spPr>
          <a:xfrm>
            <a:off x="3801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9" name="PlaceHolder 6"/>
          <p:cNvSpPr>
            <a:spLocks noGrp="1"/>
          </p:cNvSpPr>
          <p:nvPr>
            <p:ph type="body"/>
          </p:nvPr>
        </p:nvSpPr>
        <p:spPr>
          <a:xfrm>
            <a:off x="5475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00" name="Espace réservé du texte 14"/>
          <p:cNvSpPr/>
          <p:nvPr/>
        </p:nvSpPr>
        <p:spPr>
          <a:xfrm>
            <a:off x="453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Espace réservé du texte 14"/>
          <p:cNvSpPr/>
          <p:nvPr/>
        </p:nvSpPr>
        <p:spPr>
          <a:xfrm>
            <a:off x="2127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Espace réservé du texte 14"/>
          <p:cNvSpPr/>
          <p:nvPr/>
        </p:nvSpPr>
        <p:spPr>
          <a:xfrm>
            <a:off x="3801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Espace réservé du texte 14"/>
          <p:cNvSpPr/>
          <p:nvPr/>
        </p:nvSpPr>
        <p:spPr>
          <a:xfrm>
            <a:off x="5475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Espace réservé du texte 14"/>
          <p:cNvSpPr/>
          <p:nvPr/>
        </p:nvSpPr>
        <p:spPr>
          <a:xfrm>
            <a:off x="7149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0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9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0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6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7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1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2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7" name="PlaceHolder 4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28560" y="972000"/>
            <a:ext cx="788652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FR" sz="3600" strike="noStrike" u="none">
                <a:solidFill>
                  <a:srgbClr val="565f88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3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2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1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3122280" y="180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9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3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3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0" name="PlaceHolder 5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4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2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4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5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6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5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2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3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4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6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1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2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02_Voc_Act_01_Large Vidéo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8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0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1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2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 type="body"/>
          </p:nvPr>
        </p:nvSpPr>
        <p:spPr>
          <a:xfrm>
            <a:off x="338760" y="722880"/>
            <a:ext cx="827640" cy="82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7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9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0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1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3515760" y="1800000"/>
            <a:ext cx="23180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28520" indent="-128520" defTabSz="51444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5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Cliquez pour modifier les styles du texte du masque</a:t>
            </a:r>
            <a:endParaRPr b="0" lang="fr-FR" sz="15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38592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64296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13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11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9000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1574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8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6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98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9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0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453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 type="body"/>
          </p:nvPr>
        </p:nvSpPr>
        <p:spPr>
          <a:xfrm>
            <a:off x="7149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4" name="PlaceHolder 4"/>
          <p:cNvSpPr>
            <a:spLocks noGrp="1"/>
          </p:cNvSpPr>
          <p:nvPr>
            <p:ph type="body"/>
          </p:nvPr>
        </p:nvSpPr>
        <p:spPr>
          <a:xfrm>
            <a:off x="2127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5" name="PlaceHolder 5"/>
          <p:cNvSpPr>
            <a:spLocks noGrp="1"/>
          </p:cNvSpPr>
          <p:nvPr>
            <p:ph type="body"/>
          </p:nvPr>
        </p:nvSpPr>
        <p:spPr>
          <a:xfrm>
            <a:off x="3801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6" name="PlaceHolder 6"/>
          <p:cNvSpPr>
            <a:spLocks noGrp="1"/>
          </p:cNvSpPr>
          <p:nvPr>
            <p:ph type="body"/>
          </p:nvPr>
        </p:nvSpPr>
        <p:spPr>
          <a:xfrm>
            <a:off x="5475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7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9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1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2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453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body"/>
          </p:nvPr>
        </p:nvSpPr>
        <p:spPr>
          <a:xfrm>
            <a:off x="7149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7" name="PlaceHolder 4"/>
          <p:cNvSpPr>
            <a:spLocks noGrp="1"/>
          </p:cNvSpPr>
          <p:nvPr>
            <p:ph type="body"/>
          </p:nvPr>
        </p:nvSpPr>
        <p:spPr>
          <a:xfrm>
            <a:off x="2127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8" name="PlaceHolder 5"/>
          <p:cNvSpPr>
            <a:spLocks noGrp="1"/>
          </p:cNvSpPr>
          <p:nvPr>
            <p:ph type="body"/>
          </p:nvPr>
        </p:nvSpPr>
        <p:spPr>
          <a:xfrm>
            <a:off x="3801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9" name="PlaceHolder 6"/>
          <p:cNvSpPr>
            <a:spLocks noGrp="1"/>
          </p:cNvSpPr>
          <p:nvPr>
            <p:ph type="body"/>
          </p:nvPr>
        </p:nvSpPr>
        <p:spPr>
          <a:xfrm>
            <a:off x="5475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0" name="Espace réservé du texte 14"/>
          <p:cNvSpPr/>
          <p:nvPr/>
        </p:nvSpPr>
        <p:spPr>
          <a:xfrm>
            <a:off x="453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Espace réservé du texte 14"/>
          <p:cNvSpPr/>
          <p:nvPr/>
        </p:nvSpPr>
        <p:spPr>
          <a:xfrm>
            <a:off x="2127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Espace réservé du texte 14"/>
          <p:cNvSpPr/>
          <p:nvPr/>
        </p:nvSpPr>
        <p:spPr>
          <a:xfrm>
            <a:off x="3801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Espace réservé du texte 14"/>
          <p:cNvSpPr/>
          <p:nvPr/>
        </p:nvSpPr>
        <p:spPr>
          <a:xfrm>
            <a:off x="5475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Espace réservé du texte 14"/>
          <p:cNvSpPr/>
          <p:nvPr/>
        </p:nvSpPr>
        <p:spPr>
          <a:xfrm>
            <a:off x="7149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0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7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29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0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1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6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7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28560" y="972000"/>
            <a:ext cx="788652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FR" sz="3600" strike="noStrike" u="none">
                <a:solidFill>
                  <a:srgbClr val="565f88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3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Rectangle : coins arrondis 2"/>
          <p:cNvSpPr/>
          <p:nvPr/>
        </p:nvSpPr>
        <p:spPr>
          <a:xfrm>
            <a:off x="4735440" y="527544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" name="Organigramme : Terminateur 3"/>
          <p:cNvSpPr/>
          <p:nvPr/>
        </p:nvSpPr>
        <p:spPr>
          <a:xfrm>
            <a:off x="4951440" y="502344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6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Rectangle : coins arrondis 4"/>
          <p:cNvSpPr/>
          <p:nvPr/>
        </p:nvSpPr>
        <p:spPr>
          <a:xfrm>
            <a:off x="628560" y="527544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" name="Organigramme : Terminateur 5"/>
          <p:cNvSpPr/>
          <p:nvPr/>
        </p:nvSpPr>
        <p:spPr>
          <a:xfrm>
            <a:off x="844560" y="502344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3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Rectangle : coins arrondis 6"/>
          <p:cNvSpPr/>
          <p:nvPr/>
        </p:nvSpPr>
        <p:spPr>
          <a:xfrm>
            <a:off x="4735440" y="373428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" name="Organigramme : Terminateur 7"/>
          <p:cNvSpPr/>
          <p:nvPr/>
        </p:nvSpPr>
        <p:spPr>
          <a:xfrm>
            <a:off x="4951440" y="348228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5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Rectangle : coins arrondis 8"/>
          <p:cNvSpPr/>
          <p:nvPr/>
        </p:nvSpPr>
        <p:spPr>
          <a:xfrm>
            <a:off x="628560" y="373428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" name="Organigramme : Terminateur 9"/>
          <p:cNvSpPr/>
          <p:nvPr/>
        </p:nvSpPr>
        <p:spPr>
          <a:xfrm>
            <a:off x="844560" y="348228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2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Rectangle : coins arrondis 10"/>
          <p:cNvSpPr/>
          <p:nvPr/>
        </p:nvSpPr>
        <p:spPr>
          <a:xfrm>
            <a:off x="4716000" y="219600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" name="Organigramme : Terminateur 11"/>
          <p:cNvSpPr/>
          <p:nvPr/>
        </p:nvSpPr>
        <p:spPr>
          <a:xfrm>
            <a:off x="4932000" y="194400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4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Espace réservé du texte 5"/>
          <p:cNvSpPr/>
          <p:nvPr/>
        </p:nvSpPr>
        <p:spPr>
          <a:xfrm>
            <a:off x="808560" y="547812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MA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Révision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MA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offerte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" name="Groupe 17"/>
          <p:cNvGrpSpPr/>
          <p:nvPr/>
        </p:nvGrpSpPr>
        <p:grpSpPr>
          <a:xfrm>
            <a:off x="648000" y="1944000"/>
            <a:ext cx="3779640" cy="1331640"/>
            <a:chOff x="648000" y="1944000"/>
            <a:chExt cx="3779640" cy="1331640"/>
          </a:xfrm>
        </p:grpSpPr>
        <p:sp>
          <p:nvSpPr>
            <p:cNvPr id="17" name="Rectangle : coins arrondis 18"/>
            <p:cNvSpPr/>
            <p:nvPr/>
          </p:nvSpPr>
          <p:spPr>
            <a:xfrm>
              <a:off x="648000" y="2196000"/>
              <a:ext cx="3779640" cy="1079640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MA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" name="Organigramme : Terminateur 19"/>
            <p:cNvSpPr/>
            <p:nvPr/>
          </p:nvSpPr>
          <p:spPr>
            <a:xfrm>
              <a:off x="864000" y="1944000"/>
              <a:ext cx="1259640" cy="35964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b="0" lang="fr-MA" sz="1800" strike="noStrike" u="none">
                  <a:solidFill>
                    <a:srgbClr val="757575"/>
                  </a:solidFill>
                  <a:effectLst/>
                  <a:uFillTx/>
                  <a:latin typeface="Dosis ExtraBold"/>
                </a:rPr>
                <a:t>Séance 1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" name="Espace réservé du texte 25"/>
          <p:cNvSpPr/>
          <p:nvPr/>
        </p:nvSpPr>
        <p:spPr>
          <a:xfrm>
            <a:off x="800640" y="239544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Espace réservé du texte 25"/>
          <p:cNvSpPr/>
          <p:nvPr/>
        </p:nvSpPr>
        <p:spPr>
          <a:xfrm>
            <a:off x="4909320" y="239544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Espace réservé du texte 25"/>
          <p:cNvSpPr/>
          <p:nvPr/>
        </p:nvSpPr>
        <p:spPr>
          <a:xfrm>
            <a:off x="800640" y="393696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Espace réservé du texte 25"/>
          <p:cNvSpPr/>
          <p:nvPr/>
        </p:nvSpPr>
        <p:spPr>
          <a:xfrm>
            <a:off x="4909320" y="393696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Espace réservé du texte 25"/>
          <p:cNvSpPr/>
          <p:nvPr/>
        </p:nvSpPr>
        <p:spPr>
          <a:xfrm>
            <a:off x="800640" y="547452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Espace réservé du texte 25"/>
          <p:cNvSpPr/>
          <p:nvPr/>
        </p:nvSpPr>
        <p:spPr>
          <a:xfrm>
            <a:off x="4909320" y="547452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41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2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2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1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2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3122280" y="180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7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8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9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3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1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3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4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5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8" name="PlaceHolder 3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9" name="PlaceHolder 4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0" name="PlaceHolder 5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4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2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4" name="Image 12" descr=""/>
          <p:cNvPicPr/>
          <p:nvPr/>
        </p:nvPicPr>
        <p:blipFill>
          <a:blip r:embed="rId4"/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5" name="Image 13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6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5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0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2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3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4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3515760" y="1800000"/>
            <a:ext cx="23180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28520" indent="-128520" defTabSz="51444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5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Cliquez pour modifier les styles du texte du masque</a:t>
            </a:r>
            <a:endParaRPr b="0" lang="fr-FR" sz="15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38592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64296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13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11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9000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1574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6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9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91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3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7" name="PlaceHolder 4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7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1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2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3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5" name="PlaceHolder 2"/>
          <p:cNvSpPr>
            <a:spLocks noGrp="1"/>
          </p:cNvSpPr>
          <p:nvPr>
            <p:ph type="body"/>
          </p:nvPr>
        </p:nvSpPr>
        <p:spPr>
          <a:xfrm>
            <a:off x="3122280" y="180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7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8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9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8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1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3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4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7" name="PlaceHolder 2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8" name="PlaceHolder 3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9" name="PlaceHolder 4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0" name="PlaceHolder 5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9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2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3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24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5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6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Image 23"/>
          <p:cNvSpPr/>
          <p:nvPr/>
        </p:nvSpPr>
        <p:spPr>
          <a:xfrm>
            <a:off x="1511640" y="2138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28" name="Image 24" descr="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2247120"/>
            <a:ext cx="54468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9" name="ZoneTexte 25"/>
          <p:cNvSpPr/>
          <p:nvPr/>
        </p:nvSpPr>
        <p:spPr>
          <a:xfrm>
            <a:off x="2225160" y="2156760"/>
            <a:ext cx="15998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1.  Acte de parole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0" name="Image 4"/>
          <p:cNvSpPr/>
          <p:nvPr/>
        </p:nvSpPr>
        <p:spPr>
          <a:xfrm>
            <a:off x="1511640" y="5126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628560" y="119844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514440">
              <a:lnSpc>
                <a:spcPct val="90000"/>
              </a:lnSpc>
              <a:buNone/>
            </a:pPr>
            <a:r>
              <a:rPr b="1" lang="fr-FR" sz="40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2" name="Image 12"/>
          <p:cNvSpPr/>
          <p:nvPr/>
        </p:nvSpPr>
        <p:spPr>
          <a:xfrm>
            <a:off x="1511640" y="364320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9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33" name="Image 17" descr=""/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3672000"/>
            <a:ext cx="5360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4" name="ZoneTexte 18"/>
          <p:cNvSpPr/>
          <p:nvPr/>
        </p:nvSpPr>
        <p:spPr>
          <a:xfrm>
            <a:off x="2201400" y="3643200"/>
            <a:ext cx="1072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2.  Lecture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35" name="Image 19" descr="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0400" y="5158440"/>
            <a:ext cx="539640" cy="41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6" name="ZoneTexte 20"/>
          <p:cNvSpPr/>
          <p:nvPr/>
        </p:nvSpPr>
        <p:spPr>
          <a:xfrm>
            <a:off x="2225160" y="5126760"/>
            <a:ext cx="111420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3.  Ecriture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2192760" y="402804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51444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51444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 type="body"/>
          </p:nvPr>
        </p:nvSpPr>
        <p:spPr>
          <a:xfrm>
            <a:off x="2201400" y="55083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9" name="PlaceHolder 4"/>
          <p:cNvSpPr>
            <a:spLocks noGrp="1"/>
          </p:cNvSpPr>
          <p:nvPr>
            <p:ph type="body"/>
          </p:nvPr>
        </p:nvSpPr>
        <p:spPr>
          <a:xfrm>
            <a:off x="7298640" y="19389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0" name="PlaceHolder 5"/>
          <p:cNvSpPr>
            <a:spLocks noGrp="1"/>
          </p:cNvSpPr>
          <p:nvPr>
            <p:ph type="body"/>
          </p:nvPr>
        </p:nvSpPr>
        <p:spPr>
          <a:xfrm>
            <a:off x="7298640" y="3473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1" name="PlaceHolder 6"/>
          <p:cNvSpPr>
            <a:spLocks noGrp="1"/>
          </p:cNvSpPr>
          <p:nvPr>
            <p:ph type="body"/>
          </p:nvPr>
        </p:nvSpPr>
        <p:spPr>
          <a:xfrm>
            <a:off x="7298640" y="4958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0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3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4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5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6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7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body"/>
          </p:nvPr>
        </p:nvSpPr>
        <p:spPr>
          <a:xfrm>
            <a:off x="2040480" y="1947240"/>
            <a:ext cx="23396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1" name="PlaceHolder 4"/>
          <p:cNvSpPr>
            <a:spLocks noGrp="1"/>
          </p:cNvSpPr>
          <p:nvPr>
            <p:ph type="body"/>
          </p:nvPr>
        </p:nvSpPr>
        <p:spPr>
          <a:xfrm>
            <a:off x="4763520" y="1962000"/>
            <a:ext cx="23396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4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28560" y="97596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FR" sz="40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Rectangle : coins arrondis 4"/>
          <p:cNvSpPr/>
          <p:nvPr/>
        </p:nvSpPr>
        <p:spPr>
          <a:xfrm>
            <a:off x="612000" y="2196000"/>
            <a:ext cx="3779640" cy="1079640"/>
          </a:xfrm>
          <a:prstGeom prst="roundRect">
            <a:avLst>
              <a:gd name="adj" fmla="val 16667"/>
            </a:avLst>
          </a:prstGeom>
          <a:solidFill>
            <a:srgbClr val="a1d6ec"/>
          </a:solidFill>
          <a:ln>
            <a:solidFill>
              <a:srgbClr val="5b9bd5"/>
            </a:solidFill>
          </a:ln>
          <a:effectLst>
            <a:outerShdw algn="tl" blurRad="38160" dir="2700000" dist="25455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" name="Organigramme : Terminateur 3"/>
          <p:cNvSpPr/>
          <p:nvPr/>
        </p:nvSpPr>
        <p:spPr>
          <a:xfrm>
            <a:off x="828000" y="1944000"/>
            <a:ext cx="1259640" cy="359640"/>
          </a:xfrm>
          <a:prstGeom prst="flowChartTerminator">
            <a:avLst/>
          </a:prstGeom>
          <a:solidFill>
            <a:srgbClr val="a1d6ec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474f71"/>
                </a:solidFill>
                <a:effectLst/>
                <a:uFillTx/>
                <a:latin typeface="Dosis ExtraBold"/>
              </a:rPr>
              <a:t>Séance 1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Espace réservé du texte 5"/>
          <p:cNvSpPr/>
          <p:nvPr/>
        </p:nvSpPr>
        <p:spPr>
          <a:xfrm>
            <a:off x="792000" y="2395800"/>
            <a:ext cx="3419640" cy="791640"/>
          </a:xfrm>
          <a:prstGeom prst="roundRect">
            <a:avLst>
              <a:gd name="adj" fmla="val 16667"/>
            </a:avLst>
          </a:prstGeom>
          <a:solidFill>
            <a:srgbClr val="e6f3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474f71"/>
              </a:buClr>
              <a:buFont typeface="Wingdings" charset="2"/>
              <a:buChar char=""/>
            </a:pPr>
            <a:r>
              <a:rPr b="0" lang="fr-FR" sz="1200" strike="noStrike" u="none">
                <a:solidFill>
                  <a:srgbClr val="474f71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474f71"/>
              </a:buClr>
              <a:buFont typeface="Arial"/>
              <a:buChar char="•"/>
            </a:pPr>
            <a:r>
              <a:rPr b="0" lang="fr-FR" sz="1100" strike="noStrike" u="none">
                <a:solidFill>
                  <a:srgbClr val="474f71"/>
                </a:solidFill>
                <a:effectLst/>
                <a:uFillTx/>
                <a:latin typeface="Dosis SemiBold"/>
              </a:rPr>
              <a:t>Deuxième niveau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Rectangle : coins arrondis 6"/>
          <p:cNvSpPr/>
          <p:nvPr/>
        </p:nvSpPr>
        <p:spPr>
          <a:xfrm>
            <a:off x="4716000" y="219600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" name="Organigramme : Terminateur 7"/>
          <p:cNvSpPr/>
          <p:nvPr/>
        </p:nvSpPr>
        <p:spPr>
          <a:xfrm>
            <a:off x="4932000" y="194400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4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Espace réservé du texte 5"/>
          <p:cNvSpPr/>
          <p:nvPr/>
        </p:nvSpPr>
        <p:spPr>
          <a:xfrm>
            <a:off x="4896000" y="239580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Arial"/>
              <a:buChar char="•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Rectangle : coins arrondis 16"/>
          <p:cNvSpPr/>
          <p:nvPr/>
        </p:nvSpPr>
        <p:spPr>
          <a:xfrm>
            <a:off x="628560" y="370800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" name="Organigramme : Terminateur 17"/>
          <p:cNvSpPr/>
          <p:nvPr/>
        </p:nvSpPr>
        <p:spPr>
          <a:xfrm>
            <a:off x="828000" y="342972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2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Espace réservé du texte 5"/>
          <p:cNvSpPr/>
          <p:nvPr/>
        </p:nvSpPr>
        <p:spPr>
          <a:xfrm>
            <a:off x="808560" y="393696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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Arial"/>
              <a:buChar char="•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Rectangle : coins arrondis 19"/>
          <p:cNvSpPr/>
          <p:nvPr/>
        </p:nvSpPr>
        <p:spPr>
          <a:xfrm>
            <a:off x="628560" y="527544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" name="Organigramme : Terminateur 20"/>
          <p:cNvSpPr/>
          <p:nvPr/>
        </p:nvSpPr>
        <p:spPr>
          <a:xfrm>
            <a:off x="828000" y="497088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3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Espace réservé du texte 5"/>
          <p:cNvSpPr/>
          <p:nvPr/>
        </p:nvSpPr>
        <p:spPr>
          <a:xfrm>
            <a:off x="808560" y="547812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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Arial"/>
              <a:buChar char="•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Rectangle : coins arrondis 22"/>
          <p:cNvSpPr/>
          <p:nvPr/>
        </p:nvSpPr>
        <p:spPr>
          <a:xfrm>
            <a:off x="4735440" y="373428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" name="Organigramme : Terminateur 23"/>
          <p:cNvSpPr/>
          <p:nvPr/>
        </p:nvSpPr>
        <p:spPr>
          <a:xfrm>
            <a:off x="4932000" y="342972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5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Espace réservé du texte 5"/>
          <p:cNvSpPr/>
          <p:nvPr/>
        </p:nvSpPr>
        <p:spPr>
          <a:xfrm>
            <a:off x="4915440" y="393696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Arial"/>
              <a:buChar char="•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Rectangle : coins arrondis 25"/>
          <p:cNvSpPr/>
          <p:nvPr/>
        </p:nvSpPr>
        <p:spPr>
          <a:xfrm>
            <a:off x="4735440" y="527544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MA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" name="Organigramme : Terminateur 26"/>
          <p:cNvSpPr/>
          <p:nvPr/>
        </p:nvSpPr>
        <p:spPr>
          <a:xfrm>
            <a:off x="4932000" y="497088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6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Espace réservé du texte 5"/>
          <p:cNvSpPr/>
          <p:nvPr/>
        </p:nvSpPr>
        <p:spPr>
          <a:xfrm>
            <a:off x="4915440" y="547812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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Arial"/>
              <a:buChar char="•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3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4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5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6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7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2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2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3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4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5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6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body"/>
          </p:nvPr>
        </p:nvSpPr>
        <p:spPr>
          <a:xfrm>
            <a:off x="792000" y="2160000"/>
            <a:ext cx="755964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3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1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2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3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4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5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8" name="PlaceHolder 3"/>
          <p:cNvSpPr>
            <a:spLocks noGrp="1"/>
          </p:cNvSpPr>
          <p:nvPr>
            <p:ph type="body"/>
          </p:nvPr>
        </p:nvSpPr>
        <p:spPr>
          <a:xfrm>
            <a:off x="792000" y="2160000"/>
            <a:ext cx="415260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9" name="PlaceHolder 4"/>
          <p:cNvSpPr>
            <a:spLocks noGrp="1"/>
          </p:cNvSpPr>
          <p:nvPr>
            <p:ph type="body"/>
          </p:nvPr>
        </p:nvSpPr>
        <p:spPr>
          <a:xfrm>
            <a:off x="5211360" y="2160000"/>
            <a:ext cx="3140280" cy="39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4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1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2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83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4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453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 type="body"/>
          </p:nvPr>
        </p:nvSpPr>
        <p:spPr>
          <a:xfrm>
            <a:off x="7149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9" name="PlaceHolder 4"/>
          <p:cNvSpPr>
            <a:spLocks noGrp="1"/>
          </p:cNvSpPr>
          <p:nvPr>
            <p:ph type="body"/>
          </p:nvPr>
        </p:nvSpPr>
        <p:spPr>
          <a:xfrm>
            <a:off x="2127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0" name="PlaceHolder 5"/>
          <p:cNvSpPr>
            <a:spLocks noGrp="1"/>
          </p:cNvSpPr>
          <p:nvPr>
            <p:ph type="body"/>
          </p:nvPr>
        </p:nvSpPr>
        <p:spPr>
          <a:xfrm>
            <a:off x="3801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1" name="PlaceHolder 6"/>
          <p:cNvSpPr>
            <a:spLocks noGrp="1"/>
          </p:cNvSpPr>
          <p:nvPr>
            <p:ph type="body"/>
          </p:nvPr>
        </p:nvSpPr>
        <p:spPr>
          <a:xfrm>
            <a:off x="5475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2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5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4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96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7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8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9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453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1" name="PlaceHolder 3"/>
          <p:cNvSpPr>
            <a:spLocks noGrp="1"/>
          </p:cNvSpPr>
          <p:nvPr>
            <p:ph type="body"/>
          </p:nvPr>
        </p:nvSpPr>
        <p:spPr>
          <a:xfrm>
            <a:off x="7149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2" name="PlaceHolder 4"/>
          <p:cNvSpPr>
            <a:spLocks noGrp="1"/>
          </p:cNvSpPr>
          <p:nvPr>
            <p:ph type="body"/>
          </p:nvPr>
        </p:nvSpPr>
        <p:spPr>
          <a:xfrm>
            <a:off x="2127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3" name="PlaceHolder 5"/>
          <p:cNvSpPr>
            <a:spLocks noGrp="1"/>
          </p:cNvSpPr>
          <p:nvPr>
            <p:ph type="body"/>
          </p:nvPr>
        </p:nvSpPr>
        <p:spPr>
          <a:xfrm>
            <a:off x="3801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4" name="PlaceHolder 6"/>
          <p:cNvSpPr>
            <a:spLocks noGrp="1"/>
          </p:cNvSpPr>
          <p:nvPr>
            <p:ph type="body"/>
          </p:nvPr>
        </p:nvSpPr>
        <p:spPr>
          <a:xfrm>
            <a:off x="5475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5" name="Espace réservé du texte 14"/>
          <p:cNvSpPr/>
          <p:nvPr/>
        </p:nvSpPr>
        <p:spPr>
          <a:xfrm>
            <a:off x="453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6" name="Espace réservé du texte 14"/>
          <p:cNvSpPr/>
          <p:nvPr/>
        </p:nvSpPr>
        <p:spPr>
          <a:xfrm>
            <a:off x="2127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7" name="Espace réservé du texte 14"/>
          <p:cNvSpPr/>
          <p:nvPr/>
        </p:nvSpPr>
        <p:spPr>
          <a:xfrm>
            <a:off x="3801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8" name="Espace réservé du texte 14"/>
          <p:cNvSpPr/>
          <p:nvPr/>
        </p:nvSpPr>
        <p:spPr>
          <a:xfrm>
            <a:off x="5475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9" name="Espace réservé du texte 14"/>
          <p:cNvSpPr/>
          <p:nvPr/>
        </p:nvSpPr>
        <p:spPr>
          <a:xfrm>
            <a:off x="7149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0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6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2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3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4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5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6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19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0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1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2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7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Image 3" descr=""/>
          <p:cNvPicPr/>
          <p:nvPr/>
        </p:nvPicPr>
        <p:blipFill>
          <a:blip r:embed="rId3"/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4" name="ZoneTexte 4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Dialogue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ZoneTexte 7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6" name="Image 20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7" name="Image 6" descr=""/>
          <p:cNvPicPr/>
          <p:nvPr/>
        </p:nvPicPr>
        <p:blipFill>
          <a:blip r:embed="rId5">
            <a:alphaModFix amt="20000"/>
          </a:blip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8" name="ZoneTexte 21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 type="body"/>
          </p:nvPr>
        </p:nvSpPr>
        <p:spPr>
          <a:xfrm>
            <a:off x="4731120" y="276876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2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3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4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5" name="PlaceHolder 7"/>
          <p:cNvSpPr>
            <a:spLocks noGrp="1"/>
          </p:cNvSpPr>
          <p:nvPr>
            <p:ph type="body"/>
          </p:nvPr>
        </p:nvSpPr>
        <p:spPr>
          <a:xfrm>
            <a:off x="4731120" y="37926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8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7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39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0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1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44" name="PlaceHolder 3"/>
          <p:cNvSpPr>
            <a:spLocks noGrp="1"/>
          </p:cNvSpPr>
          <p:nvPr>
            <p:ph type="body"/>
          </p:nvPr>
        </p:nvSpPr>
        <p:spPr>
          <a:xfrm>
            <a:off x="3515760" y="1800000"/>
            <a:ext cx="2318040" cy="41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28520" indent="-128520" defTabSz="51444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5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Cliquez pour modifier les styles du texte du masque</a:t>
            </a:r>
            <a:endParaRPr b="0" lang="fr-FR" sz="15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38592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64296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13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11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9000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157400" indent="-128520" defTabSz="51444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0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0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9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6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7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48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9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0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1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2" name="PlaceHolder 2"/>
          <p:cNvSpPr>
            <a:spLocks noGrp="1"/>
          </p:cNvSpPr>
          <p:nvPr>
            <p:ph type="body"/>
          </p:nvPr>
        </p:nvSpPr>
        <p:spPr>
          <a:xfrm>
            <a:off x="453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3" name="PlaceHolder 3"/>
          <p:cNvSpPr>
            <a:spLocks noGrp="1"/>
          </p:cNvSpPr>
          <p:nvPr>
            <p:ph type="body"/>
          </p:nvPr>
        </p:nvSpPr>
        <p:spPr>
          <a:xfrm>
            <a:off x="7149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4" name="PlaceHolder 4"/>
          <p:cNvSpPr>
            <a:spLocks noGrp="1"/>
          </p:cNvSpPr>
          <p:nvPr>
            <p:ph type="body"/>
          </p:nvPr>
        </p:nvSpPr>
        <p:spPr>
          <a:xfrm>
            <a:off x="2127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5" name="PlaceHolder 5"/>
          <p:cNvSpPr>
            <a:spLocks noGrp="1"/>
          </p:cNvSpPr>
          <p:nvPr>
            <p:ph type="body"/>
          </p:nvPr>
        </p:nvSpPr>
        <p:spPr>
          <a:xfrm>
            <a:off x="3801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6" name="PlaceHolder 6"/>
          <p:cNvSpPr>
            <a:spLocks noGrp="1"/>
          </p:cNvSpPr>
          <p:nvPr>
            <p:ph type="body"/>
          </p:nvPr>
        </p:nvSpPr>
        <p:spPr>
          <a:xfrm>
            <a:off x="5475600" y="270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7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0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61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2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5" name="PlaceHolder 2"/>
          <p:cNvSpPr>
            <a:spLocks noGrp="1"/>
          </p:cNvSpPr>
          <p:nvPr>
            <p:ph type="body"/>
          </p:nvPr>
        </p:nvSpPr>
        <p:spPr>
          <a:xfrm>
            <a:off x="453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6" name="PlaceHolder 3"/>
          <p:cNvSpPr>
            <a:spLocks noGrp="1"/>
          </p:cNvSpPr>
          <p:nvPr>
            <p:ph type="body"/>
          </p:nvPr>
        </p:nvSpPr>
        <p:spPr>
          <a:xfrm>
            <a:off x="7149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7" name="PlaceHolder 4"/>
          <p:cNvSpPr>
            <a:spLocks noGrp="1"/>
          </p:cNvSpPr>
          <p:nvPr>
            <p:ph type="body"/>
          </p:nvPr>
        </p:nvSpPr>
        <p:spPr>
          <a:xfrm>
            <a:off x="2127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8" name="PlaceHolder 5"/>
          <p:cNvSpPr>
            <a:spLocks noGrp="1"/>
          </p:cNvSpPr>
          <p:nvPr>
            <p:ph type="body"/>
          </p:nvPr>
        </p:nvSpPr>
        <p:spPr>
          <a:xfrm>
            <a:off x="3801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9" name="PlaceHolder 6"/>
          <p:cNvSpPr>
            <a:spLocks noGrp="1"/>
          </p:cNvSpPr>
          <p:nvPr>
            <p:ph type="body"/>
          </p:nvPr>
        </p:nvSpPr>
        <p:spPr>
          <a:xfrm>
            <a:off x="5475600" y="2880000"/>
            <a:ext cx="1490040" cy="1490040"/>
          </a:xfrm>
          <a:prstGeom prst="rect">
            <a:avLst/>
          </a:prstGeom>
          <a:noFill/>
          <a:ln w="0">
            <a:solidFill>
              <a:srgbClr val="4b5377"/>
            </a:solidFill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0" name="Espace réservé du texte 14"/>
          <p:cNvSpPr/>
          <p:nvPr/>
        </p:nvSpPr>
        <p:spPr>
          <a:xfrm>
            <a:off x="453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1" name="Espace réservé du texte 14"/>
          <p:cNvSpPr/>
          <p:nvPr/>
        </p:nvSpPr>
        <p:spPr>
          <a:xfrm>
            <a:off x="2127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2" name="Espace réservé du texte 14"/>
          <p:cNvSpPr/>
          <p:nvPr/>
        </p:nvSpPr>
        <p:spPr>
          <a:xfrm>
            <a:off x="3801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3" name="Espace réservé du texte 14"/>
          <p:cNvSpPr/>
          <p:nvPr/>
        </p:nvSpPr>
        <p:spPr>
          <a:xfrm>
            <a:off x="5475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4" name="Espace réservé du texte 14"/>
          <p:cNvSpPr/>
          <p:nvPr/>
        </p:nvSpPr>
        <p:spPr>
          <a:xfrm>
            <a:off x="7149600" y="4572000"/>
            <a:ext cx="1490040" cy="2851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514440">
              <a:lnSpc>
                <a:spcPct val="90000"/>
              </a:lnSpc>
              <a:spcBef>
                <a:spcPts val="564"/>
              </a:spcBef>
              <a:tabLst>
                <a:tab algn="l" pos="0"/>
              </a:tabLst>
            </a:pPr>
            <a:r>
              <a:rPr b="1" lang="fr-FR" sz="1800" strike="noStrike" u="none">
                <a:solidFill>
                  <a:srgbClr val="565f88"/>
                </a:solidFill>
                <a:effectLst/>
                <a:uFillTx/>
                <a:latin typeface="Calibri"/>
              </a:rPr>
              <a:t>Cliquez pour modifier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5" name="PlaceHolder 7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7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Image 23"/>
          <p:cNvSpPr/>
          <p:nvPr/>
        </p:nvSpPr>
        <p:spPr>
          <a:xfrm>
            <a:off x="1511640" y="2138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" name="Image 24" descr="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2247120"/>
            <a:ext cx="54468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ZoneTexte 25"/>
          <p:cNvSpPr/>
          <p:nvPr/>
        </p:nvSpPr>
        <p:spPr>
          <a:xfrm>
            <a:off x="2225160" y="2156760"/>
            <a:ext cx="15998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1.  Acte de parole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Image 4"/>
          <p:cNvSpPr/>
          <p:nvPr/>
        </p:nvSpPr>
        <p:spPr>
          <a:xfrm>
            <a:off x="1511640" y="5126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119844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FR" sz="40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Image 12"/>
          <p:cNvSpPr/>
          <p:nvPr/>
        </p:nvSpPr>
        <p:spPr>
          <a:xfrm>
            <a:off x="1511640" y="364320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" name="Image 17" descr="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3672000"/>
            <a:ext cx="5360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ZoneTexte 18"/>
          <p:cNvSpPr/>
          <p:nvPr/>
        </p:nvSpPr>
        <p:spPr>
          <a:xfrm>
            <a:off x="2201400" y="3643200"/>
            <a:ext cx="1072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2.  Lecture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2" name="Image 19" descr="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0400" y="5158440"/>
            <a:ext cx="539640" cy="41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ZoneTexte 20"/>
          <p:cNvSpPr/>
          <p:nvPr/>
        </p:nvSpPr>
        <p:spPr>
          <a:xfrm>
            <a:off x="2225160" y="5126760"/>
            <a:ext cx="111420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3.  Ecriture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2192760" y="402804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2201400" y="55083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7298640" y="19389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body"/>
          </p:nvPr>
        </p:nvSpPr>
        <p:spPr>
          <a:xfrm>
            <a:off x="7298640" y="3473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body"/>
          </p:nvPr>
        </p:nvSpPr>
        <p:spPr>
          <a:xfrm>
            <a:off x="7298640" y="4958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7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8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79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0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1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3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4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5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6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7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2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91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2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95" name="PlaceHolder 2"/>
          <p:cNvSpPr>
            <a:spLocks noGrp="1"/>
          </p:cNvSpPr>
          <p:nvPr>
            <p:ph type="body"/>
          </p:nvPr>
        </p:nvSpPr>
        <p:spPr>
          <a:xfrm>
            <a:off x="1672200" y="216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96" name="PlaceHolder 3"/>
          <p:cNvSpPr>
            <a:spLocks noGrp="1"/>
          </p:cNvSpPr>
          <p:nvPr>
            <p:ph type="body"/>
          </p:nvPr>
        </p:nvSpPr>
        <p:spPr>
          <a:xfrm>
            <a:off x="4731120" y="3240000"/>
            <a:ext cx="311652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97" name="PlaceHolder 4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3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9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0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1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2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3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5" name="PlaceHolder 2"/>
          <p:cNvSpPr>
            <a:spLocks noGrp="1"/>
          </p:cNvSpPr>
          <p:nvPr>
            <p:ph type="body"/>
          </p:nvPr>
        </p:nvSpPr>
        <p:spPr>
          <a:xfrm>
            <a:off x="3122280" y="1800000"/>
            <a:ext cx="2899440" cy="289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6" name="PlaceHolder 3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7" name="PlaceHolder 4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8" name="PlaceHolder 5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9" name="PlaceHolder 6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4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1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2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3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4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5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6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7" name="PlaceHolder 2"/>
          <p:cNvSpPr>
            <a:spLocks noGrp="1"/>
          </p:cNvSpPr>
          <p:nvPr>
            <p:ph type="body"/>
          </p:nvPr>
        </p:nvSpPr>
        <p:spPr>
          <a:xfrm>
            <a:off x="612000" y="5040000"/>
            <a:ext cx="7919640" cy="66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8" name="PlaceHolder 3"/>
          <p:cNvSpPr>
            <a:spLocks noGrp="1"/>
          </p:cNvSpPr>
          <p:nvPr>
            <p:ph type="body"/>
          </p:nvPr>
        </p:nvSpPr>
        <p:spPr>
          <a:xfrm>
            <a:off x="360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9" name="PlaceHolder 4"/>
          <p:cNvSpPr>
            <a:spLocks noGrp="1"/>
          </p:cNvSpPr>
          <p:nvPr>
            <p:ph type="body"/>
          </p:nvPr>
        </p:nvSpPr>
        <p:spPr>
          <a:xfrm>
            <a:off x="864000" y="6102000"/>
            <a:ext cx="359640" cy="35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0" name="PlaceHolder 5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5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Image 5" descr=""/>
          <p:cNvPicPr/>
          <p:nvPr/>
        </p:nvPicPr>
        <p:blipFill>
          <a:blip r:embed="rId3">
            <a:alphaModFix amt="20000"/>
          </a:blip>
          <a:stretch/>
        </p:blipFill>
        <p:spPr>
          <a:xfrm>
            <a:off x="1587960" y="2491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2" name="ZoneTexte 8"/>
          <p:cNvSpPr/>
          <p:nvPr/>
        </p:nvSpPr>
        <p:spPr>
          <a:xfrm>
            <a:off x="19378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20000"/>
                  </a:srgbClr>
                </a:solidFill>
                <a:effectLst/>
                <a:uFillTx/>
                <a:latin typeface="Calibri"/>
              </a:rPr>
              <a:t>Acte de parole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3" name="ZoneTexte 11"/>
          <p:cNvSpPr/>
          <p:nvPr/>
        </p:nvSpPr>
        <p:spPr>
          <a:xfrm>
            <a:off x="642816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</a:pPr>
            <a:r>
              <a:rPr b="1" lang="fr-MA" sz="1400" strike="noStrike" u="none">
                <a:solidFill>
                  <a:srgbClr val="424d7b">
                    <a:alpha val="40000"/>
                  </a:srgbClr>
                </a:solidFill>
                <a:effectLst/>
                <a:uFillTx/>
                <a:latin typeface="Calibri"/>
              </a:rPr>
              <a:t>Écriture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4" name="Image 12" descr=""/>
          <p:cNvPicPr/>
          <p:nvPr/>
        </p:nvPicPr>
        <p:blipFill>
          <a:blip r:embed="rId4">
            <a:alphaModFix amt="20000"/>
          </a:blip>
          <a:stretch/>
        </p:blipFill>
        <p:spPr>
          <a:xfrm>
            <a:off x="5956560" y="27000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5" name="Image 13" descr=""/>
          <p:cNvPicPr/>
          <p:nvPr/>
        </p:nvPicPr>
        <p:blipFill>
          <a:blip r:embed="rId5"/>
          <a:stretch/>
        </p:blipFill>
        <p:spPr>
          <a:xfrm>
            <a:off x="3656520" y="241920"/>
            <a:ext cx="243000" cy="24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6" name="ZoneTexte 14"/>
          <p:cNvSpPr/>
          <p:nvPr/>
        </p:nvSpPr>
        <p:spPr>
          <a:xfrm>
            <a:off x="4220280" y="209880"/>
            <a:ext cx="1259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MA" sz="1400" strike="noStrike" u="none">
                <a:solidFill>
                  <a:srgbClr val="424d7b"/>
                </a:solidFill>
                <a:effectLst/>
                <a:uFillTx/>
                <a:latin typeface="Calibri"/>
              </a:rPr>
              <a:t>Lecture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a6a6a6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8" name="PlaceHolder 2"/>
          <p:cNvSpPr>
            <a:spLocks noGrp="1"/>
          </p:cNvSpPr>
          <p:nvPr>
            <p:ph type="body"/>
          </p:nvPr>
        </p:nvSpPr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1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Image 23"/>
          <p:cNvSpPr/>
          <p:nvPr/>
        </p:nvSpPr>
        <p:spPr>
          <a:xfrm>
            <a:off x="1511640" y="2138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" name="Image 24" descr="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2247120"/>
            <a:ext cx="54468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ZoneTexte 25"/>
          <p:cNvSpPr/>
          <p:nvPr/>
        </p:nvSpPr>
        <p:spPr>
          <a:xfrm>
            <a:off x="2225160" y="2156760"/>
            <a:ext cx="11077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1.  Dialogue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Image 4"/>
          <p:cNvSpPr/>
          <p:nvPr/>
        </p:nvSpPr>
        <p:spPr>
          <a:xfrm>
            <a:off x="1511640" y="5126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28560" y="119844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FR" sz="40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4" name="Image 12"/>
          <p:cNvSpPr/>
          <p:nvPr/>
        </p:nvSpPr>
        <p:spPr>
          <a:xfrm>
            <a:off x="1511640" y="364320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" name="Image 17" descr="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3672000"/>
            <a:ext cx="5360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ZoneTexte 18"/>
          <p:cNvSpPr/>
          <p:nvPr/>
        </p:nvSpPr>
        <p:spPr>
          <a:xfrm>
            <a:off x="2201400" y="3643200"/>
            <a:ext cx="1072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2.  Lecture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7" name="Image 19" descr="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0400" y="5158440"/>
            <a:ext cx="539640" cy="41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ZoneTexte 20"/>
          <p:cNvSpPr/>
          <p:nvPr/>
        </p:nvSpPr>
        <p:spPr>
          <a:xfrm>
            <a:off x="2225160" y="5126760"/>
            <a:ext cx="111420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3.  Ecriture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2201400" y="25221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2201400" y="55083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7298640" y="19389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7298640" y="3473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6"/>
          <p:cNvSpPr>
            <a:spLocks noGrp="1"/>
          </p:cNvSpPr>
          <p:nvPr>
            <p:ph type="body"/>
          </p:nvPr>
        </p:nvSpPr>
        <p:spPr>
          <a:xfrm>
            <a:off x="7298640" y="4958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0_Disposition personnalisé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Image 4"/>
          <p:cNvSpPr/>
          <p:nvPr/>
        </p:nvSpPr>
        <p:spPr>
          <a:xfrm>
            <a:off x="1511640" y="5126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28560" y="119844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FR" sz="40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Image 12"/>
          <p:cNvSpPr/>
          <p:nvPr/>
        </p:nvSpPr>
        <p:spPr>
          <a:xfrm>
            <a:off x="1511640" y="364320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4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7" name="Image 17" descr="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3672000"/>
            <a:ext cx="5360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ZoneTexte 18"/>
          <p:cNvSpPr/>
          <p:nvPr/>
        </p:nvSpPr>
        <p:spPr>
          <a:xfrm>
            <a:off x="2201400" y="3643200"/>
            <a:ext cx="1072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2.  Lecture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Image 19" descr="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0400" y="5158440"/>
            <a:ext cx="539640" cy="41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ZoneTexte 20"/>
          <p:cNvSpPr/>
          <p:nvPr/>
        </p:nvSpPr>
        <p:spPr>
          <a:xfrm>
            <a:off x="2225160" y="5126760"/>
            <a:ext cx="111420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3.  Ecriture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2192760" y="402804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7298640" y="3473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7298640" y="495828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Image 1"/>
          <p:cNvSpPr/>
          <p:nvPr/>
        </p:nvSpPr>
        <p:spPr>
          <a:xfrm>
            <a:off x="1511640" y="2138760"/>
            <a:ext cx="6120720" cy="1158120"/>
          </a:xfrm>
          <a:prstGeom prst="roundRect">
            <a:avLst>
              <a:gd name="adj" fmla="val 16667"/>
            </a:avLst>
          </a:prstGeom>
          <a:blipFill rotWithShape="0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a:blipFill>
          <a:ln w="19050">
            <a:solidFill>
              <a:srgbClr val="757575"/>
            </a:solidFill>
            <a:round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Image 3" descr="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84000" y="2247120"/>
            <a:ext cx="54468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ZoneTexte 8"/>
          <p:cNvSpPr/>
          <p:nvPr/>
        </p:nvSpPr>
        <p:spPr>
          <a:xfrm>
            <a:off x="2225160" y="2156760"/>
            <a:ext cx="11077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1.  Dialogue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2201400" y="25221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Cliquez pour modifier les styles du texte du masque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1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Deuxième niveau</a:t>
            </a:r>
            <a:endParaRPr b="0" lang="fr-FR" sz="1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7298640" y="1938960"/>
            <a:ext cx="539640" cy="53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28560" y="27662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FR" sz="4400" strike="noStrike" u="none">
                <a:solidFill>
                  <a:srgbClr val="565f88"/>
                </a:solidFill>
                <a:effectLst/>
                <a:uFillTx/>
                <a:latin typeface="Dosis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33.png"/><Relationship Id="rId4" Type="http://schemas.openxmlformats.org/officeDocument/2006/relationships/slideLayout" Target="../slideLayouts/slideLayout4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gif"/><Relationship Id="rId3" Type="http://schemas.openxmlformats.org/officeDocument/2006/relationships/video" Target="../media/media34.mp4"/><Relationship Id="rId4" Type="http://schemas.microsoft.com/office/2007/relationships/media" Target="../media/media34.mp4"/><Relationship Id="rId5" Type="http://schemas.openxmlformats.org/officeDocument/2006/relationships/image" Target="../media/image32.png"/><Relationship Id="rId6" Type="http://schemas.openxmlformats.org/officeDocument/2006/relationships/slideLayout" Target="../slideLayouts/slideLayout50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35.png"/><Relationship Id="rId4" Type="http://schemas.openxmlformats.org/officeDocument/2006/relationships/slideLayout" Target="../slideLayouts/slideLayout4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8.png"/><Relationship Id="rId5" Type="http://schemas.openxmlformats.org/officeDocument/2006/relationships/slideLayout" Target="../slideLayouts/slideLayout16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39.png"/><Relationship Id="rId4" Type="http://schemas.openxmlformats.org/officeDocument/2006/relationships/slideLayout" Target="../slideLayouts/slideLayout16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1.png"/><Relationship Id="rId3" Type="http://schemas.openxmlformats.org/officeDocument/2006/relationships/image" Target="../media/image40.png"/><Relationship Id="rId4" Type="http://schemas.openxmlformats.org/officeDocument/2006/relationships/image" Target="../media/image20.png"/><Relationship Id="rId5" Type="http://schemas.openxmlformats.org/officeDocument/2006/relationships/slideLayout" Target="../slideLayouts/slideLayout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2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2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42.png"/><Relationship Id="rId4" Type="http://schemas.openxmlformats.org/officeDocument/2006/relationships/image" Target="../media/image43.jpeg"/><Relationship Id="rId5" Type="http://schemas.openxmlformats.org/officeDocument/2006/relationships/slideLayout" Target="../slideLayouts/slideLayout6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42.png"/><Relationship Id="rId4" Type="http://schemas.openxmlformats.org/officeDocument/2006/relationships/image" Target="../media/image44.jpeg"/><Relationship Id="rId5" Type="http://schemas.openxmlformats.org/officeDocument/2006/relationships/slideLayout" Target="../slideLayouts/slideLayout6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33.png"/><Relationship Id="rId4" Type="http://schemas.openxmlformats.org/officeDocument/2006/relationships/slideLayout" Target="../slideLayouts/slideLayout6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45.jpeg"/><Relationship Id="rId3" Type="http://schemas.openxmlformats.org/officeDocument/2006/relationships/slideLayout" Target="../slideLayouts/slideLayout6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46.jpeg"/><Relationship Id="rId3" Type="http://schemas.openxmlformats.org/officeDocument/2006/relationships/slideLayout" Target="../slideLayouts/slideLayout6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47.png"/><Relationship Id="rId3" Type="http://schemas.openxmlformats.org/officeDocument/2006/relationships/slideLayout" Target="../slideLayouts/slideLayout6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8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slideLayout" Target="../slideLayouts/slideLayout4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gif"/><Relationship Id="rId3" Type="http://schemas.openxmlformats.org/officeDocument/2006/relationships/video" Target="../media/media49.mp4"/><Relationship Id="rId4" Type="http://schemas.microsoft.com/office/2007/relationships/media" Target="../media/media49.mp4"/><Relationship Id="rId5" Type="http://schemas.openxmlformats.org/officeDocument/2006/relationships/image" Target="../media/image50.png"/><Relationship Id="rId6" Type="http://schemas.openxmlformats.org/officeDocument/2006/relationships/slideLayout" Target="../slideLayouts/slideLayout3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52.png"/><Relationship Id="rId5" Type="http://schemas.openxmlformats.org/officeDocument/2006/relationships/slideLayout" Target="../slideLayouts/slideLayout3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53.png"/><Relationship Id="rId4" Type="http://schemas.openxmlformats.org/officeDocument/2006/relationships/slideLayout" Target="../slideLayouts/slideLayout3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3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3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54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34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video" Target="../media/media55.mp4"/><Relationship Id="rId2" Type="http://schemas.microsoft.com/office/2007/relationships/media" Target="../media/media55.mp4"/><Relationship Id="rId3" Type="http://schemas.openxmlformats.org/officeDocument/2006/relationships/image" Target="../media/image23.png"/><Relationship Id="rId4" Type="http://schemas.openxmlformats.org/officeDocument/2006/relationships/video" Target="../media/media56.mp4"/><Relationship Id="rId5" Type="http://schemas.microsoft.com/office/2007/relationships/media" Target="../media/media56.mp4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slideLayout" Target="../slideLayouts/slideLayout3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3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video" Target="../media/media22.mp4"/><Relationship Id="rId2" Type="http://schemas.microsoft.com/office/2007/relationships/media" Target="../media/media22.mp4"/><Relationship Id="rId3" Type="http://schemas.openxmlformats.org/officeDocument/2006/relationships/image" Target="../media/image23.png"/><Relationship Id="rId4" Type="http://schemas.openxmlformats.org/officeDocument/2006/relationships/video" Target="../media/media24.mp4"/><Relationship Id="rId5" Type="http://schemas.microsoft.com/office/2007/relationships/media" Target="../media/media24.mp4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slideLayout" Target="../slideLayouts/slideLayout4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slideLayout" Target="../slideLayouts/slideLayout4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gif"/><Relationship Id="rId3" Type="http://schemas.openxmlformats.org/officeDocument/2006/relationships/video" Target="../media/media31.mp4"/><Relationship Id="rId4" Type="http://schemas.microsoft.com/office/2007/relationships/media" Target="../media/media31.mp4"/><Relationship Id="rId5" Type="http://schemas.openxmlformats.org/officeDocument/2006/relationships/image" Target="../media/image32.png"/><Relationship Id="rId6" Type="http://schemas.openxmlformats.org/officeDocument/2006/relationships/slideLayout" Target="../slideLayouts/slideLayout50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Image 3" descr="Une image contenant texte, capture d’écran, dessin humoristique&#10;&#10;Le contenu généré par l’IA peut être incorrect."/>
          <p:cNvPicPr/>
          <p:nvPr/>
        </p:nvPicPr>
        <p:blipFill>
          <a:blip r:embed="rId1"/>
          <a:stretch/>
        </p:blipFill>
        <p:spPr>
          <a:xfrm>
            <a:off x="96120" y="0"/>
            <a:ext cx="904752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595959"/>
                </a:solidFill>
                <a:effectLst/>
                <a:uFillTx/>
                <a:latin typeface="Dosis Medium"/>
              </a:rPr>
              <a:t>On va écouter le dialogue une deuxième fois.  Ecoutez bien.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820" name="Groupe 1"/>
          <p:cNvGrpSpPr/>
          <p:nvPr/>
        </p:nvGrpSpPr>
        <p:grpSpPr>
          <a:xfrm>
            <a:off x="113760" y="634680"/>
            <a:ext cx="1146960" cy="980640"/>
            <a:chOff x="113760" y="634680"/>
            <a:chExt cx="1146960" cy="980640"/>
          </a:xfrm>
        </p:grpSpPr>
        <p:sp>
          <p:nvSpPr>
            <p:cNvPr id="821" name="Image 4"/>
            <p:cNvSpPr/>
            <p:nvPr/>
          </p:nvSpPr>
          <p:spPr>
            <a:xfrm>
              <a:off x="442800" y="69264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22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113760" y="63468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23" name="Image 2"/>
          <p:cNvSpPr/>
          <p:nvPr/>
        </p:nvSpPr>
        <p:spPr>
          <a:xfrm>
            <a:off x="3020040" y="2136960"/>
            <a:ext cx="3103920" cy="3103920"/>
          </a:xfrm>
          <a:prstGeom prst="roundRect">
            <a:avLst>
              <a:gd name="adj" fmla="val 10201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i="1" lang="fr-FR" sz="1600" strike="noStrike" u="none">
                <a:solidFill>
                  <a:srgbClr val="595959"/>
                </a:solidFill>
                <a:effectLst/>
                <a:uFillTx/>
                <a:latin typeface="Dosis Medium"/>
              </a:rPr>
              <a:t>Lecture de la vidéo.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825" name="Espace réservé pour une image  32" descr="Une image contenant capture d’écran, Graphique, Bleu électrique, conception&#10;&#10;Le contenu généré par l’IA peut être incorrect."/>
          <p:cNvPicPr/>
          <p:nvPr/>
        </p:nvPicPr>
        <p:blipFill>
          <a:blip r:embed="rId1"/>
          <a:srcRect l="0" t="110" r="0" b="110"/>
          <a:stretch/>
        </p:blipFill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6" name="Image 30" descr="Une image contenant noir, obscurité&#10;&#10;Le contenu généré par l’IA peut être incorrect."/>
          <p:cNvPicPr/>
          <p:nvPr/>
        </p:nvPicPr>
        <p:blipFill>
          <a:blip r:embed="rId2"/>
          <a:stretch/>
        </p:blipFill>
        <p:spPr>
          <a:xfrm>
            <a:off x="7992000" y="624096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7" name="" descr="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3040" y="1906200"/>
            <a:ext cx="7477200" cy="4205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511" fill="hold"/>
                                        <p:tgtEl>
                                          <p:spTgt spid="8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511"/>
                            </p:stCondLst>
                            <p:childTnLst>
                              <p:par>
                                <p:cTn id="3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>
              <p:cMediaNode>
                <p:cTn>
                  <p:stCondLst>
                    <p:cond delay="indefinite"/>
                  </p:stCondLst>
                </p:cTn>
                <p:tgtEl>
                  <p:spTgt spid="827"/>
                </p:tgtEl>
              </p:cMediaNode>
            </p:video>
            <p:seq>
              <p:cTn id="32" restart="whenNotActive" nodeType="interactiveSeq" fill="hold">
                <p:stCondLst>
                  <p:cond delay="0" evt="onClick">
                    <p:tgtEl>
                      <p:spTgt spid="827"/>
                    </p:tgtEl>
                  </p:cond>
                </p:stCondLst>
                <p:childTnLst>
                  <p:par>
                    <p:cTn id="33" fill="hold">
                      <p:stCondLst>
                        <p:cond delay="0" evt="onClick">
                          <p:tgtEl>
                            <p:spTgt spid="827"/>
                          </p:tgtEl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8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PlaceHolder 1"/>
          <p:cNvSpPr>
            <a:spLocks noGrp="1"/>
          </p:cNvSpPr>
          <p:nvPr>
            <p:ph type="title"/>
          </p:nvPr>
        </p:nvSpPr>
        <p:spPr>
          <a:xfrm>
            <a:off x="1692000" y="7884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rgbClr val="595959"/>
                </a:solidFill>
                <a:effectLst/>
                <a:uFillTx/>
                <a:latin typeface="Dosis Medium"/>
              </a:rPr>
              <a:t>Maintenant, on va répéter le dialogue ensemble. Je vais lire chaque réplique et vous allez répéter après moi.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829" name="Groupe 102"/>
          <p:cNvGrpSpPr/>
          <p:nvPr/>
        </p:nvGrpSpPr>
        <p:grpSpPr>
          <a:xfrm>
            <a:off x="113760" y="634680"/>
            <a:ext cx="1146960" cy="980640"/>
            <a:chOff x="113760" y="634680"/>
            <a:chExt cx="1146960" cy="980640"/>
          </a:xfrm>
        </p:grpSpPr>
        <p:sp>
          <p:nvSpPr>
            <p:cNvPr id="830" name="Image 103"/>
            <p:cNvSpPr/>
            <p:nvPr/>
          </p:nvSpPr>
          <p:spPr>
            <a:xfrm>
              <a:off x="442800" y="69264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1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113760" y="63468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832" name="Image 6" descr=""/>
          <p:cNvPicPr/>
          <p:nvPr/>
        </p:nvPicPr>
        <p:blipFill>
          <a:blip r:embed="rId3"/>
          <a:stretch/>
        </p:blipFill>
        <p:spPr>
          <a:xfrm>
            <a:off x="2183040" y="1790280"/>
            <a:ext cx="5320800" cy="464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Image 2" descr=""/>
          <p:cNvPicPr/>
          <p:nvPr/>
        </p:nvPicPr>
        <p:blipFill>
          <a:blip r:embed="rId1"/>
          <a:stretch/>
        </p:blipFill>
        <p:spPr>
          <a:xfrm>
            <a:off x="2455560" y="3205080"/>
            <a:ext cx="4521600" cy="3014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MA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Qui veut passer au tableau pour jouer le dialogue ? Utilisez votre véritable nom.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5" name="Espace réservé pour une image  6" descr="Une image contenant habits, sourire, dessin humoristique, clipart&#10;&#10;Le contenu généré par l’IA peut être incorrect."/>
          <p:cNvSpPr/>
          <p:nvPr/>
        </p:nvSpPr>
        <p:spPr>
          <a:xfrm>
            <a:off x="74520" y="625680"/>
            <a:ext cx="1249920" cy="98712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6" name="ZoneTexte 10"/>
          <p:cNvSpPr/>
          <p:nvPr/>
        </p:nvSpPr>
        <p:spPr>
          <a:xfrm>
            <a:off x="1674360" y="1772640"/>
            <a:ext cx="619272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2000" strike="noStrike" u="none">
                <a:solidFill>
                  <a:srgbClr val="1f4e79"/>
                </a:solidFill>
                <a:effectLst/>
                <a:uFillTx/>
                <a:latin typeface="Dosis Medium"/>
              </a:rPr>
              <a:t>Situation : </a:t>
            </a:r>
            <a:r>
              <a:rPr b="0" lang="fr-FR" sz="2000" strike="noStrike" u="none">
                <a:solidFill>
                  <a:srgbClr val="1f4e79"/>
                </a:solidFill>
                <a:effectLst/>
                <a:uFillTx/>
                <a:latin typeface="Dosis Medium"/>
              </a:rPr>
              <a:t>Le garçon et la fille se rencontrent au marché. Chacun demande à l’autre comment il s’appelle.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7" name="AutoShape 4"/>
          <p:cNvSpPr/>
          <p:nvPr/>
        </p:nvSpPr>
        <p:spPr>
          <a:xfrm>
            <a:off x="4487040" y="33631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838" name="Image 20" descr=""/>
          <p:cNvPicPr/>
          <p:nvPr/>
        </p:nvPicPr>
        <p:blipFill>
          <a:blip r:embed="rId3"/>
          <a:stretch/>
        </p:blipFill>
        <p:spPr>
          <a:xfrm>
            <a:off x="2297160" y="2567160"/>
            <a:ext cx="1383480" cy="1224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9" name="Image 21" descr=""/>
          <p:cNvPicPr/>
          <p:nvPr/>
        </p:nvPicPr>
        <p:blipFill>
          <a:blip r:embed="rId4"/>
          <a:stretch/>
        </p:blipFill>
        <p:spPr>
          <a:xfrm flipH="1">
            <a:off x="5530680" y="2593080"/>
            <a:ext cx="1383480" cy="122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0" name="AutoShape 2" descr="Image générée"/>
          <p:cNvSpPr/>
          <p:nvPr/>
        </p:nvSpPr>
        <p:spPr>
          <a:xfrm>
            <a:off x="4419720" y="32767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Maintenant, tout le monde participe. Jouez le dialogue avec votre voisin.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842" name="Groupe 7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843" name="Image 9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4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845" name="Image 1" descr=""/>
          <p:cNvPicPr/>
          <p:nvPr/>
        </p:nvPicPr>
        <p:blipFill>
          <a:blip r:embed="rId3"/>
          <a:stretch/>
        </p:blipFill>
        <p:spPr>
          <a:xfrm flipH="1">
            <a:off x="2314440" y="2721240"/>
            <a:ext cx="4278960" cy="2852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PlaceHolder 1"/>
          <p:cNvSpPr>
            <a:spLocks noGrp="1"/>
          </p:cNvSpPr>
          <p:nvPr>
            <p:ph/>
          </p:nvPr>
        </p:nvSpPr>
        <p:spPr>
          <a:xfrm>
            <a:off x="2201400" y="25221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Dialogue  reprenant les actes de parole : « Comment tu t’appelles ? » « Je m’appelle. ____ ».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7" name="PlaceHolder 2"/>
          <p:cNvSpPr>
            <a:spLocks noGrp="1"/>
          </p:cNvSpPr>
          <p:nvPr>
            <p:ph/>
          </p:nvPr>
        </p:nvSpPr>
        <p:spPr>
          <a:xfrm>
            <a:off x="2201400" y="55083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Ecriture de la lettre i en majuscule.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848" name="Espace réservé pour une image  2" descr=""/>
          <p:cNvPicPr/>
          <p:nvPr/>
        </p:nvPicPr>
        <p:blipFill>
          <a:blip r:embed="rId1">
            <a:grayscl/>
          </a:blip>
          <a:srcRect l="-7557" t="0" r="-7557" b="0"/>
          <a:stretch/>
        </p:blipFill>
        <p:spPr>
          <a:xfrm>
            <a:off x="7299360" y="1957680"/>
            <a:ext cx="539280" cy="539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9" name="Espace réservé pour une image  21" descr="Une image contenant horloge, cercle, symbole, Police&#10;&#10;Le contenu généré par l’IA peut être incorrect."/>
          <p:cNvPicPr/>
          <p:nvPr/>
        </p:nvPicPr>
        <p:blipFill>
          <a:blip r:embed="rId2">
            <a:grayscl/>
          </a:blip>
          <a:srcRect l="-7557" t="0" r="-7557" b="0"/>
          <a:stretch/>
        </p:blipFill>
        <p:spPr>
          <a:xfrm>
            <a:off x="7298640" y="495828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0" name="Image 5" descr=""/>
          <p:cNvPicPr/>
          <p:nvPr/>
        </p:nvPicPr>
        <p:blipFill>
          <a:blip r:embed="rId3"/>
          <a:stretch/>
        </p:blipFill>
        <p:spPr>
          <a:xfrm>
            <a:off x="1445040" y="3515400"/>
            <a:ext cx="6253560" cy="144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1" name="ZoneTexte 15"/>
          <p:cNvSpPr/>
          <p:nvPr/>
        </p:nvSpPr>
        <p:spPr>
          <a:xfrm>
            <a:off x="2201400" y="3605400"/>
            <a:ext cx="1072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424d7b"/>
                </a:solidFill>
                <a:effectLst/>
                <a:uFillTx/>
                <a:latin typeface="Dosis ExtraBold"/>
              </a:rPr>
              <a:t>2.  Lecture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2" name="Espace réservé du texte 5"/>
          <p:cNvSpPr/>
          <p:nvPr/>
        </p:nvSpPr>
        <p:spPr>
          <a:xfrm>
            <a:off x="2201400" y="4043520"/>
            <a:ext cx="496044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424d7b"/>
              </a:buClr>
              <a:buFont typeface="Wingdings" charset="2"/>
              <a:buChar char=""/>
            </a:pPr>
            <a:r>
              <a:rPr b="0" lang="fr-FR" sz="1200" strike="noStrike" u="none">
                <a:solidFill>
                  <a:srgbClr val="424d7b"/>
                </a:solidFill>
                <a:effectLst/>
                <a:uFillTx/>
                <a:latin typeface="Dosis SemiBold"/>
              </a:rPr>
              <a:t>Lecture de la lettre   i - </a:t>
            </a:r>
            <a:r>
              <a:rPr b="0" lang="fr-FR" sz="1600" strike="noStrike" u="none">
                <a:solidFill>
                  <a:srgbClr val="424d7b"/>
                </a:solidFill>
                <a:effectLst/>
                <a:uFillTx/>
                <a:latin typeface="Colonna MT"/>
              </a:rPr>
              <a:t>I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3" name="Espace réservé pour une image  19" descr="Une image contenant horloge, cercle, symbole, Police&#10;&#10;Le contenu généré par l’IA peut être incorrect."/>
          <p:cNvPicPr/>
          <p:nvPr/>
        </p:nvPicPr>
        <p:blipFill>
          <a:blip r:embed="rId4"/>
          <a:srcRect l="-7525" t="0" r="-7525" b="0"/>
          <a:stretch/>
        </p:blipFill>
        <p:spPr>
          <a:xfrm>
            <a:off x="7282800" y="345780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4" name="PlaceHolder 3"/>
          <p:cNvSpPr>
            <a:spLocks noGrp="1"/>
          </p:cNvSpPr>
          <p:nvPr>
            <p:ph type="title"/>
          </p:nvPr>
        </p:nvSpPr>
        <p:spPr>
          <a:xfrm>
            <a:off x="522720" y="125424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MA" sz="32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Plan de la séance 4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855" name="Groupe 9"/>
          <p:cNvGrpSpPr/>
          <p:nvPr/>
        </p:nvGrpSpPr>
        <p:grpSpPr>
          <a:xfrm>
            <a:off x="3120120" y="0"/>
            <a:ext cx="2741400" cy="1083960"/>
            <a:chOff x="3120120" y="0"/>
            <a:chExt cx="2741400" cy="1083960"/>
          </a:xfrm>
        </p:grpSpPr>
        <p:sp>
          <p:nvSpPr>
            <p:cNvPr id="856" name="Rectangle 10"/>
            <p:cNvSpPr/>
            <p:nvPr/>
          </p:nvSpPr>
          <p:spPr>
            <a:xfrm>
              <a:off x="3272760" y="365760"/>
              <a:ext cx="2482920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57" name="Rectangle 11"/>
            <p:cNvSpPr/>
            <p:nvPr/>
          </p:nvSpPr>
          <p:spPr>
            <a:xfrm>
              <a:off x="3378600" y="0"/>
              <a:ext cx="2482920" cy="36540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58" name="Titre 53"/>
            <p:cNvSpPr/>
            <p:nvPr/>
          </p:nvSpPr>
          <p:spPr>
            <a:xfrm>
              <a:off x="3120120" y="472320"/>
              <a:ext cx="2660040" cy="61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 defTabSz="914400">
                <a:lnSpc>
                  <a:spcPct val="90000"/>
                </a:lnSpc>
              </a:pPr>
              <a:r>
                <a:rPr b="1" i="1" lang="fr-MA" sz="1800" strike="noStrike" u="none">
                  <a:solidFill>
                    <a:schemeClr val="accent5">
                      <a:lumMod val="50000"/>
                    </a:schemeClr>
                  </a:solidFill>
                  <a:effectLst/>
                  <a:uFillTx/>
                  <a:latin typeface="Dosis"/>
                </a:rPr>
                <a:t>Réservé à l’enseignant (e)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Maintenant, on va faire de la lecture.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860" name="Image 8" descr=""/>
          <p:cNvPicPr/>
          <p:nvPr/>
        </p:nvPicPr>
        <p:blipFill>
          <a:blip r:embed="rId1"/>
          <a:stretch/>
        </p:blipFill>
        <p:spPr>
          <a:xfrm>
            <a:off x="2045880" y="2261880"/>
            <a:ext cx="5051880" cy="33678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61" name="Groupe 1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862" name="Image 2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3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C’est quelle lettre ?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65" name="Espace réservé pour une image  6" descr="Une image contenant habits, sourire, dessin humoristique, clipart&#10;&#10;Le contenu généré par l’IA peut être incorrect."/>
          <p:cNvSpPr/>
          <p:nvPr/>
        </p:nvSpPr>
        <p:spPr>
          <a:xfrm>
            <a:off x="74520" y="625680"/>
            <a:ext cx="1249920" cy="98712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6" name="ZoneTexte 4"/>
          <p:cNvSpPr/>
          <p:nvPr/>
        </p:nvSpPr>
        <p:spPr>
          <a:xfrm>
            <a:off x="2396160" y="2459520"/>
            <a:ext cx="4350960" cy="230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pt-BR" sz="14400" strike="noStrike" u="none">
                <a:solidFill>
                  <a:srgbClr val="44546a"/>
                </a:solidFill>
                <a:effectLst/>
                <a:uFillTx/>
                <a:latin typeface="Dosis Medium"/>
              </a:rPr>
              <a:t>i</a:t>
            </a:r>
            <a:endParaRPr b="0" lang="en-US" sz="1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C’est quelle lettre ?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68" name="Espace réservé pour une image  6" descr="Une image contenant habits, sourire, dessin humoristique, clipart&#10;&#10;Le contenu généré par l’IA peut être incorrect."/>
          <p:cNvSpPr/>
          <p:nvPr/>
        </p:nvSpPr>
        <p:spPr>
          <a:xfrm>
            <a:off x="74520" y="625680"/>
            <a:ext cx="1249920" cy="98712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9" name="ZoneTexte 4"/>
          <p:cNvSpPr/>
          <p:nvPr/>
        </p:nvSpPr>
        <p:spPr>
          <a:xfrm>
            <a:off x="2514600" y="2274840"/>
            <a:ext cx="4114440" cy="230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pt-BR" sz="14400" strike="noStrike" u="none">
                <a:solidFill>
                  <a:srgbClr val="44546a"/>
                </a:solidFill>
                <a:effectLst/>
                <a:uFillTx/>
                <a:latin typeface="Times New Roman"/>
              </a:rPr>
              <a:t>I</a:t>
            </a:r>
            <a:endParaRPr b="0" lang="en-US" sz="1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« Immeuble ». Dans le mot « immeuble », j’entends le son « i ».  « Immeuble ».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871" name="Groupe 3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872" name="Image 4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3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74" name="Image 7"/>
          <p:cNvSpPr/>
          <p:nvPr/>
        </p:nvSpPr>
        <p:spPr>
          <a:xfrm>
            <a:off x="1472760" y="2387160"/>
            <a:ext cx="1961640" cy="229032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75" name="Image 8" descr=""/>
          <p:cNvPicPr/>
          <p:nvPr/>
        </p:nvPicPr>
        <p:blipFill>
          <a:blip r:embed="rId4"/>
          <a:stretch/>
        </p:blipFill>
        <p:spPr>
          <a:xfrm>
            <a:off x="5517360" y="2586240"/>
            <a:ext cx="2153880" cy="2705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roupe 1"/>
          <p:cNvGrpSpPr/>
          <p:nvPr/>
        </p:nvGrpSpPr>
        <p:grpSpPr>
          <a:xfrm>
            <a:off x="2959560" y="0"/>
            <a:ext cx="2901960" cy="1096560"/>
            <a:chOff x="2959560" y="0"/>
            <a:chExt cx="2901960" cy="1096560"/>
          </a:xfrm>
        </p:grpSpPr>
        <p:sp>
          <p:nvSpPr>
            <p:cNvPr id="737" name="Rectangle 2"/>
            <p:cNvSpPr/>
            <p:nvPr/>
          </p:nvSpPr>
          <p:spPr>
            <a:xfrm>
              <a:off x="3272760" y="365760"/>
              <a:ext cx="2482920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8" name="Rectangle 3"/>
            <p:cNvSpPr/>
            <p:nvPr/>
          </p:nvSpPr>
          <p:spPr>
            <a:xfrm>
              <a:off x="3378600" y="0"/>
              <a:ext cx="2482920" cy="36540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9" name="Titre 53"/>
            <p:cNvSpPr/>
            <p:nvPr/>
          </p:nvSpPr>
          <p:spPr>
            <a:xfrm>
              <a:off x="2959560" y="484920"/>
              <a:ext cx="2901960" cy="61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 defTabSz="914400">
                <a:lnSpc>
                  <a:spcPct val="90000"/>
                </a:lnSpc>
                <a:tabLst>
                  <a:tab algn="l" pos="0"/>
                </a:tabLst>
              </a:pPr>
              <a:r>
                <a:rPr b="1" i="1" lang="fr-MA" sz="1800" strike="noStrike" u="none">
                  <a:solidFill>
                    <a:srgbClr val="1f4e79"/>
                  </a:solidFill>
                  <a:effectLst/>
                  <a:uFillTx/>
                  <a:latin typeface="Dosis"/>
                </a:rPr>
                <a:t>Réservé à l’enseignant (e)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40" name="Image 12"/>
          <p:cNvSpPr/>
          <p:nvPr/>
        </p:nvSpPr>
        <p:spPr>
          <a:xfrm>
            <a:off x="545040" y="3303720"/>
            <a:ext cx="7731000" cy="170028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1" name="Rectangle : coins arrondis 13"/>
          <p:cNvSpPr/>
          <p:nvPr/>
        </p:nvSpPr>
        <p:spPr>
          <a:xfrm>
            <a:off x="375480" y="3544920"/>
            <a:ext cx="1464840" cy="155592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42" name="PlaceHolder 1"/>
          <p:cNvSpPr>
            <a:spLocks noGrp="1"/>
          </p:cNvSpPr>
          <p:nvPr>
            <p:ph type="title"/>
          </p:nvPr>
        </p:nvSpPr>
        <p:spPr>
          <a:xfrm>
            <a:off x="467280" y="2130480"/>
            <a:ext cx="788652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MA" sz="28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Dosis"/>
              </a:rPr>
              <a:t>Il convient de lancer </a:t>
            </a:r>
            <a:r>
              <a:rPr b="1" lang="fr-MA" sz="2800" strike="noStrike" u="none">
                <a:solidFill>
                  <a:srgbClr val="00aca4"/>
                </a:solidFill>
                <a:effectLst/>
                <a:uFillTx/>
                <a:latin typeface="Dosis"/>
              </a:rPr>
              <a:t>le mode diaporama </a:t>
            </a:r>
            <a:r>
              <a:rPr b="1" lang="fr-MA" sz="28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Dosis"/>
              </a:rPr>
              <a:t>pour la diffusion de la leçon en classe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6" name="Groupe 3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877" name="Image 4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8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79" name="Image 7"/>
          <p:cNvSpPr/>
          <p:nvPr/>
        </p:nvSpPr>
        <p:spPr>
          <a:xfrm>
            <a:off x="1472760" y="2387160"/>
            <a:ext cx="1961640" cy="229032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0" name="Titre 1"/>
          <p:cNvSpPr/>
          <p:nvPr/>
        </p:nvSpPr>
        <p:spPr>
          <a:xfrm>
            <a:off x="1708560" y="787680"/>
            <a:ext cx="6839640" cy="61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defTabSz="514440">
              <a:lnSpc>
                <a:spcPct val="90000"/>
              </a:lnSpc>
              <a:tabLst>
                <a:tab algn="l" pos="0"/>
              </a:tabLst>
            </a:pPr>
            <a:r>
              <a:rPr b="0" lang="fr-FR" sz="1600" strike="noStrike" u="none">
                <a:solidFill>
                  <a:srgbClr val="595959"/>
                </a:solidFill>
                <a:effectLst/>
                <a:uFillTx/>
                <a:latin typeface="Dosis Medium"/>
              </a:rPr>
              <a:t>« Lit ». Dans le mot « lit », j’entends le son « i ». « Lit ». 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81" name="Image 1" descr="Une image contenant meubles, lit, Cadre de lit, chambre&#10;&#10;Le contenu généré par l’IA peut être incorrect."/>
          <p:cNvPicPr/>
          <p:nvPr/>
        </p:nvPicPr>
        <p:blipFill>
          <a:blip r:embed="rId4"/>
          <a:stretch/>
        </p:blipFill>
        <p:spPr>
          <a:xfrm>
            <a:off x="5252400" y="2555280"/>
            <a:ext cx="2153880" cy="2705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Maintenant, vous allez écouter des mots. Je vais vous demander si vous entendez le son « i ».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883" name="Groupe 2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884" name="Image 4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5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86" name="Image 10"/>
          <p:cNvSpPr/>
          <p:nvPr/>
        </p:nvSpPr>
        <p:spPr>
          <a:xfrm>
            <a:off x="3020040" y="2136960"/>
            <a:ext cx="3103920" cy="3103920"/>
          </a:xfrm>
          <a:prstGeom prst="roundRect">
            <a:avLst>
              <a:gd name="adj" fmla="val 10201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« Ami ». Est-ce que vous entendez le son « i » dans « ami » ?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8" name="Espace réservé pour une image  6" descr="Une image contenant habits, sourire, dessin humoristique, clipart&#10;&#10;Le contenu généré par l’IA peut être incorrect."/>
          <p:cNvSpPr/>
          <p:nvPr/>
        </p:nvSpPr>
        <p:spPr>
          <a:xfrm>
            <a:off x="74520" y="625680"/>
            <a:ext cx="1249920" cy="98712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89" name="Image 2" descr="Une image contenant habits, Animation, Dessin animé, garçon&#10;&#10;Le contenu généré par l’IA peut être incorrect."/>
          <p:cNvPicPr/>
          <p:nvPr/>
        </p:nvPicPr>
        <p:blipFill>
          <a:blip r:embed="rId2"/>
          <a:srcRect l="11250" t="6281" r="13475" b="27397"/>
          <a:stretch/>
        </p:blipFill>
        <p:spPr>
          <a:xfrm>
            <a:off x="3376080" y="2293920"/>
            <a:ext cx="2391840" cy="2646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« Girafe ». Est-ce que vous entendez le son « i » dans « girafe » ?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1" name="Espace réservé pour une image  6" descr="Une image contenant habits, sourire, dessin humoristique, clipart&#10;&#10;Le contenu généré par l’IA peut être incorrect."/>
          <p:cNvSpPr/>
          <p:nvPr/>
        </p:nvSpPr>
        <p:spPr>
          <a:xfrm>
            <a:off x="74520" y="625680"/>
            <a:ext cx="1249920" cy="98712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92" name="Espace réservé pour une image  13" descr="Une image contenant Giraffidés, dessin, croquis, dessin humoristique&#10;&#10;Le contenu généré par l’IA peut être incorrect."/>
          <p:cNvPicPr/>
          <p:nvPr/>
        </p:nvPicPr>
        <p:blipFill>
          <a:blip r:embed="rId2"/>
          <a:srcRect l="9330" t="6049" r="12303" b="26834"/>
          <a:stretch/>
        </p:blipFill>
        <p:spPr>
          <a:xfrm>
            <a:off x="3311640" y="2325960"/>
            <a:ext cx="2520360" cy="2710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« Banane ». Est-ce que vous entendez le son « i » dans « banane » ?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4" name="Espace réservé pour une image  6" descr="Une image contenant habits, sourire, dessin humoristique, clipart&#10;&#10;Le contenu généré par l’IA peut être incorrect."/>
          <p:cNvSpPr/>
          <p:nvPr/>
        </p:nvSpPr>
        <p:spPr>
          <a:xfrm>
            <a:off x="74520" y="625680"/>
            <a:ext cx="1249920" cy="98712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95" name="Espace réservé pour une image  16" descr="Une image contenant banane, fruit, Banane Saba, Banane plantain&#10;&#10;Le contenu généré par l’IA peut être incorrect."/>
          <p:cNvPicPr/>
          <p:nvPr/>
        </p:nvPicPr>
        <p:blipFill>
          <a:blip r:embed="rId2"/>
          <a:srcRect l="11811" t="9160" r="8456" b="17546"/>
          <a:stretch/>
        </p:blipFill>
        <p:spPr>
          <a:xfrm>
            <a:off x="3381840" y="2482560"/>
            <a:ext cx="2379960" cy="2390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6" name="Image 5" descr=""/>
          <p:cNvPicPr/>
          <p:nvPr/>
        </p:nvPicPr>
        <p:blipFill>
          <a:blip r:embed="rId1"/>
          <a:stretch/>
        </p:blipFill>
        <p:spPr>
          <a:xfrm>
            <a:off x="1492920" y="5046120"/>
            <a:ext cx="6253560" cy="144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7" name="PlaceHolder 1"/>
          <p:cNvSpPr>
            <a:spLocks noGrp="1"/>
          </p:cNvSpPr>
          <p:nvPr>
            <p:ph/>
          </p:nvPr>
        </p:nvSpPr>
        <p:spPr>
          <a:xfrm>
            <a:off x="2192760" y="402804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de la lettre   i - </a:t>
            </a: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Lucida Fax"/>
              </a:rPr>
              <a:t>I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898" name="Espace réservé pour une image  15" descr="Une image contenant horloge, cercle, symbole, Police&#10;&#10;Le contenu généré par l’IA peut être incorrect."/>
          <p:cNvPicPr/>
          <p:nvPr/>
        </p:nvPicPr>
        <p:blipFill>
          <a:blip r:embed="rId2">
            <a:grayscl/>
          </a:blip>
          <a:srcRect l="-7525" t="0" r="-7525" b="0"/>
          <a:stretch/>
        </p:blipFill>
        <p:spPr>
          <a:xfrm>
            <a:off x="7298640" y="347328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9" name="PlaceHolder 2"/>
          <p:cNvSpPr>
            <a:spLocks noGrp="1"/>
          </p:cNvSpPr>
          <p:nvPr>
            <p:ph/>
          </p:nvPr>
        </p:nvSpPr>
        <p:spPr>
          <a:xfrm>
            <a:off x="2201400" y="25221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Poser la question « Comment tu t’appelles ? » 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900" name="Espace réservé pour une image  17" descr="Une image contenant horloge, cercle, symbole, Police&#10;&#10;Le contenu généré par l’IA peut être incorrect."/>
          <p:cNvPicPr/>
          <p:nvPr/>
        </p:nvPicPr>
        <p:blipFill>
          <a:blip r:embed="rId3">
            <a:grayscl/>
          </a:blip>
          <a:srcRect l="-7557" t="0" r="-7557" b="0"/>
          <a:stretch/>
        </p:blipFill>
        <p:spPr>
          <a:xfrm>
            <a:off x="7298640" y="193896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1" name="Espace réservé du texte 5"/>
          <p:cNvSpPr/>
          <p:nvPr/>
        </p:nvSpPr>
        <p:spPr>
          <a:xfrm>
            <a:off x="2201400" y="5517360"/>
            <a:ext cx="496044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424d7b"/>
              </a:buClr>
              <a:buFont typeface="Wingdings" charset="2"/>
              <a:buChar char=""/>
            </a:pPr>
            <a:r>
              <a:rPr b="0" lang="fr-FR" sz="1200" strike="noStrike" u="none">
                <a:solidFill>
                  <a:srgbClr val="424d7b"/>
                </a:solidFill>
                <a:effectLst/>
                <a:uFillTx/>
                <a:latin typeface="Dosis SemiBold"/>
              </a:rPr>
              <a:t>Ecriture de la lettre i en majuscule.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2" name="PlaceHolder 3"/>
          <p:cNvSpPr>
            <a:spLocks noGrp="1"/>
          </p:cNvSpPr>
          <p:nvPr>
            <p:ph type="title"/>
          </p:nvPr>
        </p:nvSpPr>
        <p:spPr>
          <a:xfrm>
            <a:off x="522720" y="130896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MA" sz="32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Plan de la séance 4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3" name="Rectangle 2"/>
          <p:cNvSpPr/>
          <p:nvPr/>
        </p:nvSpPr>
        <p:spPr>
          <a:xfrm>
            <a:off x="3224520" y="365760"/>
            <a:ext cx="24829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4" name="Rectangle 3"/>
          <p:cNvSpPr/>
          <p:nvPr/>
        </p:nvSpPr>
        <p:spPr>
          <a:xfrm>
            <a:off x="3330360" y="0"/>
            <a:ext cx="2482920" cy="36540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5" name="Titre 53"/>
          <p:cNvSpPr/>
          <p:nvPr/>
        </p:nvSpPr>
        <p:spPr>
          <a:xfrm>
            <a:off x="3072240" y="472320"/>
            <a:ext cx="2660040" cy="61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90000"/>
              </a:lnSpc>
            </a:pPr>
            <a:r>
              <a:rPr b="1" i="1" lang="fr-MA" sz="1800" strike="noStrike" u="none"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Dosis"/>
              </a:rPr>
              <a:t>Réservé à l’enseignant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06" name="Espace réservé pour une image  13" descr="Une image contenant horloge, cercle, symbole, Police&#10;&#10;Le contenu généré par l’IA peut être incorrect."/>
          <p:cNvPicPr/>
          <p:nvPr/>
        </p:nvPicPr>
        <p:blipFill>
          <a:blip r:embed="rId4"/>
          <a:srcRect l="-7557" t="0" r="-7557" b="0"/>
          <a:stretch/>
        </p:blipFill>
        <p:spPr>
          <a:xfrm>
            <a:off x="7298640" y="493236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907" name="Groupe 7"/>
          <p:cNvGrpSpPr/>
          <p:nvPr/>
        </p:nvGrpSpPr>
        <p:grpSpPr>
          <a:xfrm>
            <a:off x="3120120" y="0"/>
            <a:ext cx="2741400" cy="1083960"/>
            <a:chOff x="3120120" y="0"/>
            <a:chExt cx="2741400" cy="1083960"/>
          </a:xfrm>
        </p:grpSpPr>
        <p:sp>
          <p:nvSpPr>
            <p:cNvPr id="908" name="Rectangle 8"/>
            <p:cNvSpPr/>
            <p:nvPr/>
          </p:nvSpPr>
          <p:spPr>
            <a:xfrm>
              <a:off x="3272760" y="365760"/>
              <a:ext cx="2482920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09" name="Rectangle 12"/>
            <p:cNvSpPr/>
            <p:nvPr/>
          </p:nvSpPr>
          <p:spPr>
            <a:xfrm>
              <a:off x="3378600" y="0"/>
              <a:ext cx="2482920" cy="36540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10" name="Titre 53"/>
            <p:cNvSpPr/>
            <p:nvPr/>
          </p:nvSpPr>
          <p:spPr>
            <a:xfrm>
              <a:off x="3120120" y="472320"/>
              <a:ext cx="2660040" cy="61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 defTabSz="914400">
                <a:lnSpc>
                  <a:spcPct val="90000"/>
                </a:lnSpc>
              </a:pPr>
              <a:r>
                <a:rPr b="1" i="1" lang="fr-MA" sz="1800" strike="noStrike" u="none">
                  <a:solidFill>
                    <a:schemeClr val="accent5">
                      <a:lumMod val="50000"/>
                    </a:schemeClr>
                  </a:solidFill>
                  <a:effectLst/>
                  <a:uFillTx/>
                  <a:latin typeface="Dosis"/>
                </a:rPr>
                <a:t>Réservé à l’enseignant (e)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11" name="ZoneTexte 11"/>
          <p:cNvSpPr/>
          <p:nvPr/>
        </p:nvSpPr>
        <p:spPr>
          <a:xfrm>
            <a:off x="2305800" y="5178960"/>
            <a:ext cx="139896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424d7b"/>
                </a:solidFill>
                <a:effectLst/>
                <a:uFillTx/>
                <a:latin typeface="Dosis ExtraBold"/>
              </a:rPr>
              <a:t>3.  Écriture 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PlaceHolder 1"/>
          <p:cNvSpPr>
            <a:spLocks noGrp="1"/>
          </p:cNvSpPr>
          <p:nvPr>
            <p:ph type="title"/>
          </p:nvPr>
        </p:nvSpPr>
        <p:spPr>
          <a:xfrm>
            <a:off x="1602000" y="756000"/>
            <a:ext cx="6839640" cy="611640"/>
          </a:xfrm>
          <a:prstGeom prst="rect">
            <a:avLst/>
          </a:prstGeom>
          <a:solidFill>
            <a:srgbClr val="e5e5e5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Maintenant, nous allons apprendre à écrire la lettre i majuscule avec Nada. Soyez attentifs.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913" name="Image 2" descr=""/>
          <p:cNvPicPr/>
          <p:nvPr/>
        </p:nvPicPr>
        <p:blipFill>
          <a:blip r:embed="rId1"/>
          <a:stretch/>
        </p:blipFill>
        <p:spPr>
          <a:xfrm>
            <a:off x="1994760" y="2184840"/>
            <a:ext cx="4907160" cy="32713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914" name="Groupe 3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915" name="Image 4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16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i="1" lang="fr-MA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alibri"/>
              </a:rPr>
              <a:t>Lecture de vidéo.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918" name="Espace réservé pour une image  12" descr="Une image contenant capture d’écran, Graphique, Bleu électrique, conception&#10;&#10;Le contenu généré par l’IA peut être incorrect."/>
          <p:cNvPicPr/>
          <p:nvPr/>
        </p:nvPicPr>
        <p:blipFill>
          <a:blip r:embed="rId1"/>
          <a:srcRect l="0" t="110" r="0" b="110"/>
          <a:stretch/>
        </p:blipFill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9" name="Image 6" descr="Une image contenant noir, obscurité&#10;&#10;Le contenu généré par l’IA peut être incorrect."/>
          <p:cNvPicPr/>
          <p:nvPr/>
        </p:nvPicPr>
        <p:blipFill>
          <a:blip r:embed="rId2"/>
          <a:stretch/>
        </p:blipFill>
        <p:spPr>
          <a:xfrm>
            <a:off x="7719480" y="5968440"/>
            <a:ext cx="812160" cy="81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0" name="" descr="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3560" y="1987920"/>
            <a:ext cx="7076160" cy="3980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1114" fill="hold"/>
                                        <p:tgtEl>
                                          <p:spTgt spid="9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1114"/>
                            </p:stCondLst>
                            <p:childTnLst>
                              <p:par>
                                <p:cTn id="5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>
              <p:cMediaNode>
                <p:cTn>
                  <p:stCondLst>
                    <p:cond delay="indefinite"/>
                  </p:stCondLst>
                </p:cTn>
                <p:tgtEl>
                  <p:spTgt spid="920"/>
                </p:tgtEl>
              </p:cMediaNode>
            </p:video>
            <p:seq>
              <p:cTn id="52" restart="whenNotActive" nodeType="interactiveSeq" fill="hold">
                <p:stCondLst>
                  <p:cond delay="0" evt="onClick">
                    <p:tgtEl>
                      <p:spTgt spid="920"/>
                    </p:tgtEl>
                  </p:cond>
                </p:stCondLst>
                <p:childTnLst>
                  <p:par>
                    <p:cTn id="53" fill="hold">
                      <p:stCondLst>
                        <p:cond delay="0" evt="onClick">
                          <p:tgtEl>
                            <p:spTgt spid="920"/>
                          </p:tgtEl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9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Maintenant on va tracer la lettre i majuscule  en l’air avec le doigt.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922" name="Groupe 8"/>
          <p:cNvGrpSpPr/>
          <p:nvPr/>
        </p:nvGrpSpPr>
        <p:grpSpPr>
          <a:xfrm>
            <a:off x="834480" y="2068560"/>
            <a:ext cx="3512520" cy="3512520"/>
            <a:chOff x="834480" y="2068560"/>
            <a:chExt cx="3512520" cy="3512520"/>
          </a:xfrm>
        </p:grpSpPr>
        <p:sp>
          <p:nvSpPr>
            <p:cNvPr id="923" name="Espace réservé pour une image  21" descr="Une image contenant dessin humoristique, dessin, art, illustration&#10;&#10;Le contenu généré par l’IA peut être incorrect."/>
            <p:cNvSpPr/>
            <p:nvPr/>
          </p:nvSpPr>
          <p:spPr>
            <a:xfrm>
              <a:off x="834480" y="2068560"/>
              <a:ext cx="3512520" cy="3512520"/>
            </a:xfrm>
            <a:prstGeom prst="roundRect">
              <a:avLst>
                <a:gd name="adj" fmla="val 16667"/>
              </a:avLst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4" name="Rectangle 7"/>
            <p:cNvSpPr/>
            <p:nvPr/>
          </p:nvSpPr>
          <p:spPr>
            <a:xfrm rot="18849000">
              <a:off x="3054960" y="2697840"/>
              <a:ext cx="972000" cy="2818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925" name="Groupe 9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926" name="Image 12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7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928" name="Image 2" descr=""/>
          <p:cNvPicPr/>
          <p:nvPr/>
        </p:nvPicPr>
        <p:blipFill>
          <a:blip r:embed="rId4"/>
          <a:stretch/>
        </p:blipFill>
        <p:spPr>
          <a:xfrm>
            <a:off x="5323320" y="2381400"/>
            <a:ext cx="2581200" cy="2886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MA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Prenez vos ardoises. Ecrivez la lettre i en majuscule. 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930" name="Groupe 6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931" name="Image 9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2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933" name="Espace réservé pour une image  3" descr="Une image contenant capture d’écran, Rectangle, carré&#10;&#10;Le contenu généré par l’IA peut être incorrect."/>
          <p:cNvPicPr/>
          <p:nvPr/>
        </p:nvPicPr>
        <p:blipFill>
          <a:blip r:embed="rId3"/>
          <a:stretch/>
        </p:blipFill>
        <p:spPr>
          <a:xfrm>
            <a:off x="2747880" y="1809000"/>
            <a:ext cx="3647520" cy="3647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3" name="Groupe 3"/>
          <p:cNvGrpSpPr/>
          <p:nvPr/>
        </p:nvGrpSpPr>
        <p:grpSpPr>
          <a:xfrm>
            <a:off x="3120120" y="0"/>
            <a:ext cx="2741400" cy="1083960"/>
            <a:chOff x="3120120" y="0"/>
            <a:chExt cx="2741400" cy="1083960"/>
          </a:xfrm>
        </p:grpSpPr>
        <p:sp>
          <p:nvSpPr>
            <p:cNvPr id="744" name="Rectangle 4"/>
            <p:cNvSpPr/>
            <p:nvPr/>
          </p:nvSpPr>
          <p:spPr>
            <a:xfrm>
              <a:off x="3272760" y="365760"/>
              <a:ext cx="2482920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45" name="Rectangle 5"/>
            <p:cNvSpPr/>
            <p:nvPr/>
          </p:nvSpPr>
          <p:spPr>
            <a:xfrm>
              <a:off x="3378600" y="0"/>
              <a:ext cx="2482920" cy="36540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46" name="Titre 53"/>
            <p:cNvSpPr/>
            <p:nvPr/>
          </p:nvSpPr>
          <p:spPr>
            <a:xfrm>
              <a:off x="3120120" y="472320"/>
              <a:ext cx="2660040" cy="61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 defTabSz="914400">
                <a:lnSpc>
                  <a:spcPct val="90000"/>
                </a:lnSpc>
                <a:tabLst>
                  <a:tab algn="l" pos="0"/>
                </a:tabLst>
              </a:pPr>
              <a:r>
                <a:rPr b="1" i="1" lang="fr-MA" sz="1800" strike="noStrike" u="none">
                  <a:solidFill>
                    <a:srgbClr val="1f4e79"/>
                  </a:solidFill>
                  <a:effectLst/>
                  <a:uFillTx/>
                  <a:latin typeface="Dosis"/>
                </a:rPr>
                <a:t>Réservé à l’enseignant (e)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47" name="PlaceHolder 1"/>
          <p:cNvSpPr>
            <a:spLocks noGrp="1"/>
          </p:cNvSpPr>
          <p:nvPr>
            <p:ph type="title"/>
          </p:nvPr>
        </p:nvSpPr>
        <p:spPr>
          <a:xfrm>
            <a:off x="648000" y="1390680"/>
            <a:ext cx="788652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MA" sz="3200" strike="noStrike" u="none">
                <a:solidFill>
                  <a:srgbClr val="424d7b"/>
                </a:solidFill>
                <a:effectLst/>
                <a:uFillTx/>
                <a:latin typeface="Dosis"/>
              </a:rPr>
              <a:t>Pictogrammes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748" name="Image 1" descr=""/>
          <p:cNvPicPr/>
          <p:nvPr/>
        </p:nvPicPr>
        <p:blipFill>
          <a:blip r:embed="rId1"/>
          <a:stretch/>
        </p:blipFill>
        <p:spPr>
          <a:xfrm>
            <a:off x="763560" y="2474280"/>
            <a:ext cx="7520040" cy="2799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MA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Levez les ardoises. Je vais vérifier votre écriture. 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935" name="Groupe 3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936" name="Image 4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7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38" name="ZoneTexte 1"/>
          <p:cNvSpPr/>
          <p:nvPr/>
        </p:nvSpPr>
        <p:spPr>
          <a:xfrm>
            <a:off x="2514600" y="2274840"/>
            <a:ext cx="4114440" cy="27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pt-BR" sz="17300" strike="noStrike" u="none">
                <a:solidFill>
                  <a:srgbClr val="44546a"/>
                </a:solidFill>
                <a:effectLst/>
                <a:uFillTx/>
                <a:latin typeface="Times New Roman"/>
              </a:rPr>
              <a:t>I</a:t>
            </a:r>
            <a:endParaRPr b="0" lang="en-US" sz="17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Titre 5"/>
          <p:cNvSpPr/>
          <p:nvPr/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defTabSz="514440">
              <a:lnSpc>
                <a:spcPct val="90000"/>
              </a:lnSpc>
              <a:tabLst>
                <a:tab algn="l" pos="0"/>
              </a:tabLst>
            </a:pPr>
            <a:r>
              <a:rPr b="0" lang="fr-FR" sz="1600" strike="noStrike" u="none">
                <a:solidFill>
                  <a:srgbClr val="595959"/>
                </a:solidFill>
                <a:effectLst/>
                <a:uFillTx/>
                <a:latin typeface="Dosis Medium"/>
              </a:rPr>
              <a:t>Prenez vos livrets à la page 17.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40" name="Groupe 1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941" name="Image 3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2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943" name="Image 2" descr=""/>
          <p:cNvPicPr/>
          <p:nvPr/>
        </p:nvPicPr>
        <p:blipFill>
          <a:blip r:embed="rId3"/>
          <a:stretch/>
        </p:blipFill>
        <p:spPr>
          <a:xfrm>
            <a:off x="3208320" y="1623960"/>
            <a:ext cx="3079800" cy="484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4" name="Rectangle : coins arrondis 5"/>
          <p:cNvSpPr/>
          <p:nvPr/>
        </p:nvSpPr>
        <p:spPr>
          <a:xfrm>
            <a:off x="3229200" y="5605560"/>
            <a:ext cx="2685240" cy="34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Titre 5"/>
          <p:cNvSpPr/>
          <p:nvPr/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defTabSz="514440">
              <a:lnSpc>
                <a:spcPct val="90000"/>
              </a:lnSpc>
              <a:tabLst>
                <a:tab algn="l" pos="0"/>
              </a:tabLst>
            </a:pPr>
            <a:r>
              <a:rPr b="0" lang="fr-FR" sz="1600" strike="noStrike" u="none">
                <a:solidFill>
                  <a:srgbClr val="595959"/>
                </a:solidFill>
                <a:effectLst/>
                <a:uFillTx/>
                <a:latin typeface="Dosis Medium"/>
              </a:rPr>
              <a:t>Écrivez la lettre i majuscule comme dans l’exemple. Je vais circuler entre les rangs pour vous aider. 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46" name="Groupe 2"/>
          <p:cNvGrpSpPr/>
          <p:nvPr/>
        </p:nvGrpSpPr>
        <p:grpSpPr>
          <a:xfrm>
            <a:off x="96840" y="643320"/>
            <a:ext cx="1146960" cy="980280"/>
            <a:chOff x="96840" y="643320"/>
            <a:chExt cx="1146960" cy="980280"/>
          </a:xfrm>
        </p:grpSpPr>
        <p:sp>
          <p:nvSpPr>
            <p:cNvPr id="947" name="Image 3"/>
            <p:cNvSpPr/>
            <p:nvPr/>
          </p:nvSpPr>
          <p:spPr>
            <a:xfrm>
              <a:off x="425880" y="70092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8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96840" y="64332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949" name="Image 5" descr=""/>
          <p:cNvPicPr/>
          <p:nvPr/>
        </p:nvPicPr>
        <p:blipFill>
          <a:blip r:embed="rId3"/>
          <a:stretch/>
        </p:blipFill>
        <p:spPr>
          <a:xfrm>
            <a:off x="5497560" y="1911960"/>
            <a:ext cx="3034080" cy="3034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0" name="Image 6" descr=""/>
          <p:cNvPicPr/>
          <p:nvPr/>
        </p:nvPicPr>
        <p:blipFill>
          <a:blip r:embed="rId4"/>
          <a:srcRect l="0" t="74401" r="0" b="0"/>
          <a:stretch/>
        </p:blipFill>
        <p:spPr>
          <a:xfrm>
            <a:off x="697680" y="2772000"/>
            <a:ext cx="4429440" cy="1783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1" name="Rectangle : coins arrondis 7"/>
          <p:cNvSpPr/>
          <p:nvPr/>
        </p:nvSpPr>
        <p:spPr>
          <a:xfrm>
            <a:off x="547920" y="3292200"/>
            <a:ext cx="4515120" cy="5256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La séance d’aujourd’hui est terminée. À demain.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953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475880" y="2156040"/>
            <a:ext cx="2318760" cy="3703320"/>
          </a:xfrm>
          <a:prstGeom prst="rect">
            <a:avLst/>
          </a:prstGeom>
          <a:ln w="0">
            <a:noFill/>
          </a:ln>
        </p:spPr>
      </p:pic>
      <p:pic>
        <p:nvPicPr>
          <p:cNvPr id="954" name="" descr="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r:embed="rId5"/>
              </p:ext>
            </p:extLst>
          </p:nvPr>
        </p:nvPicPr>
        <p:blipFill>
          <a:blip r:embed="rId6"/>
          <a:srcRect l="0" t="0" r="0" b="1386"/>
          <a:stretch>
            <a:fillRect/>
          </a:stretch>
        </p:blipFill>
        <p:spPr>
          <a:xfrm>
            <a:off x="2144520" y="2156040"/>
            <a:ext cx="2064960" cy="3703320"/>
          </a:xfrm>
          <a:prstGeom prst="rect">
            <a:avLst/>
          </a:prstGeom>
          <a:ln w="0">
            <a:noFill/>
          </a:ln>
        </p:spPr>
      </p:pic>
      <p:grpSp>
        <p:nvGrpSpPr>
          <p:cNvPr id="955" name="Groupe 2"/>
          <p:cNvGrpSpPr/>
          <p:nvPr/>
        </p:nvGrpSpPr>
        <p:grpSpPr>
          <a:xfrm>
            <a:off x="113760" y="634680"/>
            <a:ext cx="1146960" cy="980640"/>
            <a:chOff x="113760" y="634680"/>
            <a:chExt cx="1146960" cy="980640"/>
          </a:xfrm>
        </p:grpSpPr>
        <p:sp>
          <p:nvSpPr>
            <p:cNvPr id="956" name="Image 3"/>
            <p:cNvSpPr/>
            <p:nvPr/>
          </p:nvSpPr>
          <p:spPr>
            <a:xfrm>
              <a:off x="442800" y="692640"/>
              <a:ext cx="817920" cy="922680"/>
            </a:xfrm>
            <a:prstGeom prst="ellipse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7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113760" y="634680"/>
              <a:ext cx="474840" cy="746280"/>
            </a:xfrm>
            <a:prstGeom prst="ellipse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with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586" fill="hold"/>
                                        <p:tgtEl>
                                          <p:spTgt spid="9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nodeType="with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477" fill="hold"/>
                                        <p:tgtEl>
                                          <p:spTgt spid="9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>
              <p:cMediaNode>
                <p:cTn>
                  <p:stCondLst>
                    <p:cond delay="indefinite"/>
                  </p:stCondLst>
                </p:cTn>
                <p:tgtEl>
                  <p:spTgt spid="953"/>
                </p:tgtEl>
              </p:cMediaNode>
            </p:video>
            <p:video>
              <p:cMediaNode>
                <p:cTn>
                  <p:stCondLst>
                    <p:cond delay="indefinite"/>
                  </p:stCondLst>
                </p:cTn>
                <p:tgtEl>
                  <p:spTgt spid="95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PlaceHolder 1"/>
          <p:cNvSpPr>
            <a:spLocks noGrp="1"/>
          </p:cNvSpPr>
          <p:nvPr>
            <p:ph type="title"/>
          </p:nvPr>
        </p:nvSpPr>
        <p:spPr>
          <a:xfrm>
            <a:off x="583200" y="1366560"/>
            <a:ext cx="788652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MA" sz="3200" strike="noStrike" u="none">
                <a:solidFill>
                  <a:srgbClr val="424d7b"/>
                </a:solidFill>
                <a:effectLst/>
                <a:uFillTx/>
                <a:latin typeface="Dosis"/>
              </a:rPr>
              <a:t>Contenu de la semaine 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750" name="Groupe 2"/>
          <p:cNvGrpSpPr/>
          <p:nvPr/>
        </p:nvGrpSpPr>
        <p:grpSpPr>
          <a:xfrm>
            <a:off x="3120120" y="0"/>
            <a:ext cx="2741400" cy="1083960"/>
            <a:chOff x="3120120" y="0"/>
            <a:chExt cx="2741400" cy="1083960"/>
          </a:xfrm>
        </p:grpSpPr>
        <p:sp>
          <p:nvSpPr>
            <p:cNvPr id="751" name="Rectangle 7"/>
            <p:cNvSpPr/>
            <p:nvPr/>
          </p:nvSpPr>
          <p:spPr>
            <a:xfrm>
              <a:off x="3272760" y="365760"/>
              <a:ext cx="2482920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52" name="Rectangle 8"/>
            <p:cNvSpPr/>
            <p:nvPr/>
          </p:nvSpPr>
          <p:spPr>
            <a:xfrm>
              <a:off x="3378600" y="0"/>
              <a:ext cx="2482920" cy="36540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53" name="Titre 53"/>
            <p:cNvSpPr/>
            <p:nvPr/>
          </p:nvSpPr>
          <p:spPr>
            <a:xfrm>
              <a:off x="3120120" y="472320"/>
              <a:ext cx="2660040" cy="61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 defTabSz="914400">
                <a:lnSpc>
                  <a:spcPct val="90000"/>
                </a:lnSpc>
                <a:tabLst>
                  <a:tab algn="l" pos="0"/>
                </a:tabLst>
              </a:pPr>
              <a:r>
                <a:rPr b="1" i="1" lang="fr-MA" sz="1800" strike="noStrike" u="none">
                  <a:solidFill>
                    <a:srgbClr val="1f4e79"/>
                  </a:solidFill>
                  <a:effectLst/>
                  <a:uFillTx/>
                  <a:latin typeface="Dosis"/>
                </a:rPr>
                <a:t>Réservé à l’enseignant (e)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754" name="Image 5" descr=""/>
          <p:cNvPicPr/>
          <p:nvPr/>
        </p:nvPicPr>
        <p:blipFill>
          <a:blip r:embed="rId1"/>
          <a:stretch/>
        </p:blipFill>
        <p:spPr>
          <a:xfrm>
            <a:off x="291960" y="2368800"/>
            <a:ext cx="2162880" cy="3277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5" name="Image 12" descr=""/>
          <p:cNvPicPr/>
          <p:nvPr/>
        </p:nvPicPr>
        <p:blipFill>
          <a:blip r:embed="rId2"/>
          <a:stretch/>
        </p:blipFill>
        <p:spPr>
          <a:xfrm>
            <a:off x="2459880" y="2368800"/>
            <a:ext cx="2066400" cy="3277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6" name="Image 15" descr=""/>
          <p:cNvPicPr/>
          <p:nvPr/>
        </p:nvPicPr>
        <p:blipFill>
          <a:blip r:embed="rId3"/>
          <a:stretch/>
        </p:blipFill>
        <p:spPr>
          <a:xfrm>
            <a:off x="4531320" y="2368800"/>
            <a:ext cx="2109960" cy="3277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7" name="Image 18" descr=""/>
          <p:cNvPicPr/>
          <p:nvPr/>
        </p:nvPicPr>
        <p:blipFill>
          <a:blip r:embed="rId4"/>
          <a:stretch/>
        </p:blipFill>
        <p:spPr>
          <a:xfrm>
            <a:off x="6641280" y="2368800"/>
            <a:ext cx="2082960" cy="3277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/>
    </mc:Choice>
    <mc:Fallback>
      <p:transition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PlaceHolder 1"/>
          <p:cNvSpPr>
            <a:spLocks noGrp="1"/>
          </p:cNvSpPr>
          <p:nvPr>
            <p:ph type="title"/>
          </p:nvPr>
        </p:nvSpPr>
        <p:spPr>
          <a:xfrm>
            <a:off x="304560" y="1021680"/>
            <a:ext cx="788652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MA" sz="2800" strike="noStrike" u="none">
                <a:solidFill>
                  <a:srgbClr val="565f88"/>
                </a:solidFill>
                <a:effectLst/>
                <a:uFillTx/>
                <a:latin typeface="Dosis"/>
              </a:rPr>
              <a:t>Organisation de la semaine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9" name="Rectangle : coins arrondis 31"/>
          <p:cNvSpPr/>
          <p:nvPr/>
        </p:nvSpPr>
        <p:spPr>
          <a:xfrm>
            <a:off x="4735440" y="533412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60" name="Organigramme : Terminateur 32"/>
          <p:cNvSpPr/>
          <p:nvPr/>
        </p:nvSpPr>
        <p:spPr>
          <a:xfrm>
            <a:off x="4951440" y="502344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6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1" name="Rectangle : coins arrondis 35"/>
          <p:cNvSpPr/>
          <p:nvPr/>
        </p:nvSpPr>
        <p:spPr>
          <a:xfrm>
            <a:off x="4735440" y="373428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62" name="Organigramme : Terminateur 36"/>
          <p:cNvSpPr/>
          <p:nvPr/>
        </p:nvSpPr>
        <p:spPr>
          <a:xfrm>
            <a:off x="4951440" y="348228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5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3" name="Rectangle : coins arrondis 37"/>
          <p:cNvSpPr/>
          <p:nvPr/>
        </p:nvSpPr>
        <p:spPr>
          <a:xfrm>
            <a:off x="4872240" y="210024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64" name="Organigramme : Terminateur 38"/>
          <p:cNvSpPr/>
          <p:nvPr/>
        </p:nvSpPr>
        <p:spPr>
          <a:xfrm>
            <a:off x="5088240" y="184824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2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5" name="Rectangle : coins arrondis 39"/>
          <p:cNvSpPr/>
          <p:nvPr/>
        </p:nvSpPr>
        <p:spPr>
          <a:xfrm>
            <a:off x="628560" y="529632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66" name="Organigramme : Terminateur 40"/>
          <p:cNvSpPr/>
          <p:nvPr/>
        </p:nvSpPr>
        <p:spPr>
          <a:xfrm>
            <a:off x="844560" y="504432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</a:t>
            </a: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3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7" name="Espace réservé du texte 5"/>
          <p:cNvSpPr/>
          <p:nvPr/>
        </p:nvSpPr>
        <p:spPr>
          <a:xfrm>
            <a:off x="808560" y="549612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Oral – Acte de parole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- Lettre i - 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Ecriture - Lettre i - 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8" name="Espace réservé du texte 5"/>
          <p:cNvSpPr/>
          <p:nvPr/>
        </p:nvSpPr>
        <p:spPr>
          <a:xfrm>
            <a:off x="5052240" y="232920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Oral – Dialogue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- Lettre a - A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Ecriture - Lettre a - A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9" name="Espace réservé du texte 5"/>
          <p:cNvSpPr/>
          <p:nvPr/>
        </p:nvSpPr>
        <p:spPr>
          <a:xfrm>
            <a:off x="4896000" y="550728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MA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Révision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MA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offerte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0" name="Espace réservé du texte 5"/>
          <p:cNvSpPr/>
          <p:nvPr/>
        </p:nvSpPr>
        <p:spPr>
          <a:xfrm>
            <a:off x="4915440" y="3936960"/>
            <a:ext cx="3419640" cy="79164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Oral –  Dialogue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- Lettre i - </a:t>
            </a: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Colonna MT"/>
              </a:rPr>
              <a:t>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Ecriture - Lettre  i - </a:t>
            </a: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Colonna MT"/>
              </a:rPr>
              <a:t>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71" name="Groupe 46"/>
          <p:cNvGrpSpPr/>
          <p:nvPr/>
        </p:nvGrpSpPr>
        <p:grpSpPr>
          <a:xfrm>
            <a:off x="648000" y="1944000"/>
            <a:ext cx="3779640" cy="1331640"/>
            <a:chOff x="648000" y="1944000"/>
            <a:chExt cx="3779640" cy="1331640"/>
          </a:xfrm>
        </p:grpSpPr>
        <p:sp>
          <p:nvSpPr>
            <p:cNvPr id="772" name="Rectangle : coins arrondis 47"/>
            <p:cNvSpPr/>
            <p:nvPr/>
          </p:nvSpPr>
          <p:spPr>
            <a:xfrm>
              <a:off x="648000" y="2196000"/>
              <a:ext cx="3779640" cy="1079640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MA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73" name="Organigramme : Terminateur 48"/>
            <p:cNvSpPr/>
            <p:nvPr/>
          </p:nvSpPr>
          <p:spPr>
            <a:xfrm>
              <a:off x="864000" y="1944000"/>
              <a:ext cx="1259640" cy="35964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fr-MA" sz="1800" strike="noStrike" u="none">
                  <a:solidFill>
                    <a:srgbClr val="757575"/>
                  </a:solidFill>
                  <a:effectLst/>
                  <a:uFillTx/>
                  <a:latin typeface="Dosis ExtraBold"/>
                </a:rPr>
                <a:t>Séance 1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4" name="Espace réservé du texte 5"/>
            <p:cNvSpPr/>
            <p:nvPr/>
          </p:nvSpPr>
          <p:spPr>
            <a:xfrm>
              <a:off x="828000" y="2395800"/>
              <a:ext cx="3419640" cy="79164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marL="266760" indent="-266760" defTabSz="914400">
                <a:lnSpc>
                  <a:spcPct val="100000"/>
                </a:lnSpc>
                <a:spcBef>
                  <a:spcPts val="300"/>
                </a:spcBef>
                <a:buClr>
                  <a:srgbClr val="757575"/>
                </a:buClr>
                <a:buFont typeface="Wingdings" charset="2"/>
                <a:buChar char=""/>
              </a:pPr>
              <a:r>
                <a:rPr b="0" lang="fr-FR" sz="1200" strike="noStrike" u="none">
                  <a:solidFill>
                    <a:srgbClr val="757575"/>
                  </a:solidFill>
                  <a:effectLst/>
                  <a:uFillTx/>
                  <a:latin typeface="Dosis SemiBold"/>
                </a:rPr>
                <a:t>Présentation du vocabulaire </a:t>
              </a:r>
              <a:endParaRPr b="0" lang="en-US" sz="1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266760" indent="-266760" defTabSz="914400">
                <a:lnSpc>
                  <a:spcPct val="100000"/>
                </a:lnSpc>
                <a:spcBef>
                  <a:spcPts val="300"/>
                </a:spcBef>
                <a:buClr>
                  <a:srgbClr val="757575"/>
                </a:buClr>
                <a:buFont typeface="Wingdings" charset="2"/>
                <a:buChar char=""/>
              </a:pPr>
              <a:r>
                <a:rPr b="0" lang="fr-FR" sz="1200" strike="noStrike" u="none">
                  <a:solidFill>
                    <a:srgbClr val="757575"/>
                  </a:solidFill>
                  <a:effectLst/>
                  <a:uFillTx/>
                  <a:latin typeface="Dosis SemiBold"/>
                </a:rPr>
                <a:t>Exploitation du vocabulaire</a:t>
              </a:r>
              <a:endParaRPr b="0" lang="en-US" sz="1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266760" indent="-266760" defTabSz="914400">
                <a:lnSpc>
                  <a:spcPct val="100000"/>
                </a:lnSpc>
                <a:spcBef>
                  <a:spcPts val="300"/>
                </a:spcBef>
                <a:buClr>
                  <a:srgbClr val="757575"/>
                </a:buClr>
                <a:buFont typeface="Wingdings" charset="2"/>
                <a:buChar char=""/>
              </a:pPr>
              <a:r>
                <a:rPr b="0" lang="fr-FR" sz="1200" strike="noStrike" u="none">
                  <a:solidFill>
                    <a:srgbClr val="757575"/>
                  </a:solidFill>
                  <a:effectLst/>
                  <a:uFillTx/>
                  <a:latin typeface="Dosis SemiBold"/>
                </a:rPr>
                <a:t>Travail sur livret</a:t>
              </a:r>
              <a:endParaRPr b="0" lang="en-US" sz="1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75" name="Organigramme : Terminateur 52"/>
          <p:cNvSpPr/>
          <p:nvPr/>
        </p:nvSpPr>
        <p:spPr>
          <a:xfrm>
            <a:off x="5104440" y="1832040"/>
            <a:ext cx="1259640" cy="35964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MA" sz="1800" strike="noStrike" u="none">
                <a:solidFill>
                  <a:srgbClr val="474f71"/>
                </a:solidFill>
                <a:effectLst/>
                <a:uFillTx/>
                <a:latin typeface="Dosis ExtraBold"/>
              </a:rPr>
              <a:t>Séance 2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6" name="Rectangle 3"/>
          <p:cNvSpPr/>
          <p:nvPr/>
        </p:nvSpPr>
        <p:spPr>
          <a:xfrm>
            <a:off x="3330360" y="0"/>
            <a:ext cx="2482920" cy="36540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77" name="Titre 53"/>
          <p:cNvSpPr/>
          <p:nvPr/>
        </p:nvSpPr>
        <p:spPr>
          <a:xfrm>
            <a:off x="3072240" y="472320"/>
            <a:ext cx="2660040" cy="61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90000"/>
              </a:lnSpc>
              <a:tabLst>
                <a:tab algn="l" pos="0"/>
              </a:tabLst>
            </a:pPr>
            <a:r>
              <a:rPr b="1" i="1" lang="fr-MA" sz="1800" strike="noStrike" u="none">
                <a:solidFill>
                  <a:srgbClr val="1f4e79"/>
                </a:solidFill>
                <a:effectLst/>
                <a:uFillTx/>
                <a:latin typeface="Dosis"/>
              </a:rPr>
              <a:t>Réservé à l’enseignant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8" name="Rectangle : coins arrondis 4"/>
          <p:cNvSpPr/>
          <p:nvPr/>
        </p:nvSpPr>
        <p:spPr>
          <a:xfrm>
            <a:off x="4872240" y="2084040"/>
            <a:ext cx="3779640" cy="1079640"/>
          </a:xfrm>
          <a:prstGeom prst="roundRect">
            <a:avLst>
              <a:gd name="adj" fmla="val 16667"/>
            </a:avLst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79" name="Organigramme : Terminateur 5"/>
          <p:cNvSpPr/>
          <p:nvPr/>
        </p:nvSpPr>
        <p:spPr>
          <a:xfrm>
            <a:off x="5100840" y="1830240"/>
            <a:ext cx="1259640" cy="35964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MA" sz="1800" strike="noStrike" u="none">
                <a:solidFill>
                  <a:srgbClr val="424d7b"/>
                </a:solidFill>
                <a:effectLst/>
                <a:uFillTx/>
                <a:latin typeface="Dosis ExtraBold"/>
              </a:rPr>
              <a:t>Séance </a:t>
            </a:r>
            <a:r>
              <a:rPr b="0" lang="fr-MA" sz="1800" strike="noStrike" u="none">
                <a:solidFill>
                  <a:srgbClr val="424d7b"/>
                </a:solidFill>
                <a:effectLst/>
                <a:uFillTx/>
                <a:latin typeface="Dosis ExtraBold"/>
              </a:rPr>
              <a:t>4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0" name="Rectangle : coins arrondis 6"/>
          <p:cNvSpPr/>
          <p:nvPr/>
        </p:nvSpPr>
        <p:spPr>
          <a:xfrm>
            <a:off x="5071680" y="2296440"/>
            <a:ext cx="3412440" cy="783000"/>
          </a:xfrm>
          <a:prstGeom prst="roundRect">
            <a:avLst>
              <a:gd name="adj" fmla="val 16667"/>
            </a:avLst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81" name="Espace réservé du texte 5"/>
          <p:cNvSpPr/>
          <p:nvPr/>
        </p:nvSpPr>
        <p:spPr>
          <a:xfrm>
            <a:off x="5107680" y="2284560"/>
            <a:ext cx="3419640" cy="79164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474f71"/>
              </a:buClr>
              <a:buFont typeface="Wingdings" charset="2"/>
              <a:buChar char=""/>
            </a:pPr>
            <a:r>
              <a:rPr b="0" lang="it-IT" sz="1200" strike="noStrike" u="none">
                <a:solidFill>
                  <a:srgbClr val="474f71"/>
                </a:solidFill>
                <a:effectLst/>
                <a:uFillTx/>
                <a:latin typeface="Dosis SemiBold"/>
              </a:rPr>
              <a:t>Oral – Dialogue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474f71"/>
              </a:buClr>
              <a:buFont typeface="Wingdings" charset="2"/>
              <a:buChar char=""/>
            </a:pPr>
            <a:r>
              <a:rPr b="0" lang="it-IT" sz="1200" strike="noStrike" u="none">
                <a:solidFill>
                  <a:srgbClr val="474f71"/>
                </a:solidFill>
                <a:effectLst/>
                <a:uFillTx/>
                <a:latin typeface="Dosis SemiBold"/>
              </a:rPr>
              <a:t>Lecture - Lettre i - 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474f71"/>
              </a:buClr>
              <a:buFont typeface="Wingdings" charset="2"/>
              <a:buChar char=""/>
            </a:pPr>
            <a:r>
              <a:rPr b="0" lang="it-IT" sz="1200" strike="noStrike" u="none">
                <a:solidFill>
                  <a:srgbClr val="474f71"/>
                </a:solidFill>
                <a:effectLst/>
                <a:uFillTx/>
                <a:latin typeface="Dosis SemiBold"/>
              </a:rPr>
              <a:t>Ecriture - Lettre i - 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82" name="Groupe 9"/>
          <p:cNvGrpSpPr/>
          <p:nvPr/>
        </p:nvGrpSpPr>
        <p:grpSpPr>
          <a:xfrm>
            <a:off x="3120120" y="0"/>
            <a:ext cx="2741400" cy="1083960"/>
            <a:chOff x="3120120" y="0"/>
            <a:chExt cx="2741400" cy="1083960"/>
          </a:xfrm>
        </p:grpSpPr>
        <p:sp>
          <p:nvSpPr>
            <p:cNvPr id="783" name="Rectangle 10"/>
            <p:cNvSpPr/>
            <p:nvPr/>
          </p:nvSpPr>
          <p:spPr>
            <a:xfrm>
              <a:off x="3272760" y="365760"/>
              <a:ext cx="2482920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84" name="Rectangle 11"/>
            <p:cNvSpPr/>
            <p:nvPr/>
          </p:nvSpPr>
          <p:spPr>
            <a:xfrm>
              <a:off x="3378600" y="0"/>
              <a:ext cx="2482920" cy="36540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85" name="Titre 53"/>
            <p:cNvSpPr/>
            <p:nvPr/>
          </p:nvSpPr>
          <p:spPr>
            <a:xfrm>
              <a:off x="3120120" y="472320"/>
              <a:ext cx="2660040" cy="61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 defTabSz="914400">
                <a:lnSpc>
                  <a:spcPct val="90000"/>
                </a:lnSpc>
                <a:tabLst>
                  <a:tab algn="l" pos="0"/>
                </a:tabLst>
              </a:pPr>
              <a:r>
                <a:rPr b="1" i="1" lang="fr-MA" sz="1800" strike="noStrike" u="none">
                  <a:solidFill>
                    <a:srgbClr val="1f4e79"/>
                  </a:solidFill>
                  <a:effectLst/>
                  <a:uFillTx/>
                  <a:latin typeface="Dosis"/>
                </a:rPr>
                <a:t>Réservé à l’enseignant (e)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86" name="Rectangle : coins arrondis 2"/>
          <p:cNvSpPr/>
          <p:nvPr/>
        </p:nvSpPr>
        <p:spPr>
          <a:xfrm>
            <a:off x="657360" y="3700440"/>
            <a:ext cx="3779640" cy="1079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MA" sz="1800" strike="noStrike" u="non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87" name="Organigramme : Terminateur 7"/>
          <p:cNvSpPr/>
          <p:nvPr/>
        </p:nvSpPr>
        <p:spPr>
          <a:xfrm>
            <a:off x="873360" y="3448440"/>
            <a:ext cx="1259640" cy="35964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MA" sz="1800" strike="noStrike" u="none">
                <a:solidFill>
                  <a:srgbClr val="757575"/>
                </a:solidFill>
                <a:effectLst/>
                <a:uFillTx/>
                <a:latin typeface="Dosis ExtraBold"/>
              </a:rPr>
              <a:t>Séance 2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8" name="Espace réservé du texte 5"/>
          <p:cNvSpPr/>
          <p:nvPr/>
        </p:nvSpPr>
        <p:spPr>
          <a:xfrm>
            <a:off x="828000" y="3835800"/>
            <a:ext cx="3419640" cy="89208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Oral – Acte de parole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- Lettre i - 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0000" indent="-27000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Ecriture - Lettre i - 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Image 6" descr=""/>
          <p:cNvPicPr/>
          <p:nvPr/>
        </p:nvPicPr>
        <p:blipFill>
          <a:blip r:embed="rId1"/>
          <a:srcRect l="1541" t="8381" r="3285" b="18191"/>
          <a:stretch/>
        </p:blipFill>
        <p:spPr>
          <a:xfrm>
            <a:off x="1438920" y="2045520"/>
            <a:ext cx="6246360" cy="134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0" name="PlaceHolder 1"/>
          <p:cNvSpPr>
            <a:spLocks noGrp="1"/>
          </p:cNvSpPr>
          <p:nvPr>
            <p:ph/>
          </p:nvPr>
        </p:nvSpPr>
        <p:spPr>
          <a:xfrm>
            <a:off x="2192760" y="402804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Lecture de la lettre   i - </a:t>
            </a:r>
            <a:r>
              <a:rPr b="0" lang="fr-FR" sz="1600" strike="noStrike" u="none">
                <a:solidFill>
                  <a:srgbClr val="757575"/>
                </a:solidFill>
                <a:effectLst/>
                <a:uFillTx/>
                <a:latin typeface="Colonna MT"/>
              </a:rPr>
              <a:t>I</a:t>
            </a: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 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1" name="PlaceHolder 2"/>
          <p:cNvSpPr>
            <a:spLocks noGrp="1"/>
          </p:cNvSpPr>
          <p:nvPr>
            <p:ph/>
          </p:nvPr>
        </p:nvSpPr>
        <p:spPr>
          <a:xfrm>
            <a:off x="2201400" y="5508360"/>
            <a:ext cx="4960440" cy="7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757575"/>
              </a:buClr>
              <a:buFont typeface="Wingdings" charset="2"/>
              <a:buChar char=""/>
            </a:pPr>
            <a:r>
              <a:rPr b="0" lang="fr-FR" sz="1200" strike="noStrike" u="none">
                <a:solidFill>
                  <a:srgbClr val="757575"/>
                </a:solidFill>
                <a:effectLst/>
                <a:uFillTx/>
                <a:latin typeface="Dosis SemiBold"/>
              </a:rPr>
              <a:t>Ecriture de la lettre i en majuscule.</a:t>
            </a:r>
            <a:endParaRPr b="0" lang="fr-FR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792" name="Espace réservé pour une image  19" descr="Une image contenant horloge, cercle, symbole, Police&#10;&#10;Le contenu généré par l’IA peut être incorrect."/>
          <p:cNvPicPr/>
          <p:nvPr/>
        </p:nvPicPr>
        <p:blipFill>
          <a:blip r:embed="rId2">
            <a:grayscl/>
          </a:blip>
          <a:srcRect l="-7525" t="0" r="-7525" b="0"/>
          <a:stretch/>
        </p:blipFill>
        <p:spPr>
          <a:xfrm>
            <a:off x="7298640" y="347328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3" name="Espace réservé pour une image  21" descr="Une image contenant horloge, cercle, symbole, Police&#10;&#10;Le contenu généré par l’IA peut être incorrect."/>
          <p:cNvPicPr/>
          <p:nvPr/>
        </p:nvPicPr>
        <p:blipFill>
          <a:blip r:embed="rId3">
            <a:grayscl/>
          </a:blip>
          <a:srcRect l="-7557" t="0" r="-7557" b="0"/>
          <a:stretch/>
        </p:blipFill>
        <p:spPr>
          <a:xfrm>
            <a:off x="7298640" y="4958280"/>
            <a:ext cx="539640" cy="5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4" name="ZoneTexte 15"/>
          <p:cNvSpPr/>
          <p:nvPr/>
        </p:nvSpPr>
        <p:spPr>
          <a:xfrm>
            <a:off x="2245680" y="2156760"/>
            <a:ext cx="11077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MA" sz="1600" strike="noStrike" u="none">
                <a:solidFill>
                  <a:srgbClr val="424d7b"/>
                </a:solidFill>
                <a:effectLst/>
                <a:uFillTx/>
                <a:latin typeface="Dosis ExtraBold"/>
              </a:rPr>
              <a:t>1.  Dialogue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5" name="Espace réservé du texte 5"/>
          <p:cNvSpPr/>
          <p:nvPr/>
        </p:nvSpPr>
        <p:spPr>
          <a:xfrm>
            <a:off x="2221200" y="2516760"/>
            <a:ext cx="496044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66760" indent="-266760" defTabSz="914400">
              <a:lnSpc>
                <a:spcPct val="100000"/>
              </a:lnSpc>
              <a:spcBef>
                <a:spcPts val="300"/>
              </a:spcBef>
              <a:buClr>
                <a:srgbClr val="424d7b"/>
              </a:buClr>
              <a:buFont typeface="Wingdings" charset="2"/>
              <a:buChar char=""/>
            </a:pPr>
            <a:r>
              <a:rPr b="0" lang="fr-FR" sz="1200" strike="noStrike" u="none">
                <a:solidFill>
                  <a:srgbClr val="424d7b"/>
                </a:solidFill>
                <a:effectLst/>
                <a:uFillTx/>
                <a:latin typeface="Dosis SemiBold"/>
              </a:rPr>
              <a:t>Dialogue  reprenant les actes de parole : « comment tu t’appelles ? » « je m’appelle ____».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6" name="PlaceHolder 3"/>
          <p:cNvSpPr>
            <a:spLocks noGrp="1"/>
          </p:cNvSpPr>
          <p:nvPr>
            <p:ph type="title"/>
          </p:nvPr>
        </p:nvSpPr>
        <p:spPr>
          <a:xfrm>
            <a:off x="522720" y="1254240"/>
            <a:ext cx="788652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fr-MA" sz="3200" strike="noStrike" u="none">
                <a:solidFill>
                  <a:srgbClr val="474f71"/>
                </a:solidFill>
                <a:effectLst/>
                <a:uFillTx/>
                <a:latin typeface="Dosis"/>
              </a:rPr>
              <a:t>Plan de la séance 4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7" name="Rectangle 3"/>
          <p:cNvSpPr/>
          <p:nvPr/>
        </p:nvSpPr>
        <p:spPr>
          <a:xfrm>
            <a:off x="3224520" y="365760"/>
            <a:ext cx="24829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8" name="Rectangle 4"/>
          <p:cNvSpPr/>
          <p:nvPr/>
        </p:nvSpPr>
        <p:spPr>
          <a:xfrm>
            <a:off x="3330360" y="0"/>
            <a:ext cx="2482920" cy="36540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799" name="Groupe 7"/>
          <p:cNvGrpSpPr/>
          <p:nvPr/>
        </p:nvGrpSpPr>
        <p:grpSpPr>
          <a:xfrm>
            <a:off x="3120120" y="0"/>
            <a:ext cx="2741400" cy="1083960"/>
            <a:chOff x="3120120" y="0"/>
            <a:chExt cx="2741400" cy="1083960"/>
          </a:xfrm>
        </p:grpSpPr>
        <p:sp>
          <p:nvSpPr>
            <p:cNvPr id="800" name="Rectangle 8"/>
            <p:cNvSpPr/>
            <p:nvPr/>
          </p:nvSpPr>
          <p:spPr>
            <a:xfrm>
              <a:off x="3272760" y="365760"/>
              <a:ext cx="2482920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01" name="Rectangle 10"/>
            <p:cNvSpPr/>
            <p:nvPr/>
          </p:nvSpPr>
          <p:spPr>
            <a:xfrm>
              <a:off x="3378600" y="0"/>
              <a:ext cx="2482920" cy="36540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02" name="Titre 53"/>
            <p:cNvSpPr/>
            <p:nvPr/>
          </p:nvSpPr>
          <p:spPr>
            <a:xfrm>
              <a:off x="3120120" y="472320"/>
              <a:ext cx="2660040" cy="61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 defTabSz="914400">
                <a:lnSpc>
                  <a:spcPct val="90000"/>
                </a:lnSpc>
              </a:pPr>
              <a:r>
                <a:rPr b="1" i="1" lang="fr-MA" sz="1800" strike="noStrike" u="none">
                  <a:solidFill>
                    <a:schemeClr val="accent5">
                      <a:lumMod val="50000"/>
                    </a:schemeClr>
                  </a:solidFill>
                  <a:effectLst/>
                  <a:uFillTx/>
                  <a:latin typeface="Dosis"/>
                </a:rPr>
                <a:t>Réservé à l’enseignant (e)</a:t>
              </a: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803" name="Espace réservé pour une image  13" descr="Une image contenant horloge, cercle, symbole, Police&#10;&#10;Le contenu généré par l’IA peut être incorrect."/>
          <p:cNvPicPr/>
          <p:nvPr/>
        </p:nvPicPr>
        <p:blipFill>
          <a:blip r:embed="rId4"/>
          <a:srcRect l="-7557" t="0" r="-7557" b="0"/>
          <a:stretch/>
        </p:blipFill>
        <p:spPr>
          <a:xfrm>
            <a:off x="7237440" y="1886760"/>
            <a:ext cx="539640" cy="53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Bonjour les enfants !  La leçon de français commence maintenant.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805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475880" y="2156040"/>
            <a:ext cx="2318760" cy="3703320"/>
          </a:xfrm>
          <a:prstGeom prst="rect">
            <a:avLst/>
          </a:prstGeom>
          <a:ln w="0">
            <a:noFill/>
          </a:ln>
        </p:spPr>
      </p:pic>
      <p:pic>
        <p:nvPicPr>
          <p:cNvPr id="806" name="" descr="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r:embed="rId5"/>
              </p:ext>
            </p:extLst>
          </p:nvPr>
        </p:nvPicPr>
        <p:blipFill>
          <a:blip r:embed="rId6"/>
          <a:srcRect l="0" t="0" r="0" b="1386"/>
          <a:stretch>
            <a:fillRect/>
          </a:stretch>
        </p:blipFill>
        <p:spPr>
          <a:xfrm>
            <a:off x="2459520" y="2156040"/>
            <a:ext cx="2112120" cy="3703320"/>
          </a:xfrm>
          <a:prstGeom prst="rect">
            <a:avLst/>
          </a:prstGeom>
          <a:ln w="0">
            <a:noFill/>
          </a:ln>
        </p:spPr>
      </p:pic>
      <p:grpSp>
        <p:nvGrpSpPr>
          <p:cNvPr id="807" name="Groupe 10"/>
          <p:cNvGrpSpPr/>
          <p:nvPr/>
        </p:nvGrpSpPr>
        <p:grpSpPr>
          <a:xfrm>
            <a:off x="113760" y="634680"/>
            <a:ext cx="1146960" cy="980640"/>
            <a:chOff x="113760" y="634680"/>
            <a:chExt cx="1146960" cy="980640"/>
          </a:xfrm>
        </p:grpSpPr>
        <p:sp>
          <p:nvSpPr>
            <p:cNvPr id="808" name="Image 11"/>
            <p:cNvSpPr/>
            <p:nvPr/>
          </p:nvSpPr>
          <p:spPr>
            <a:xfrm>
              <a:off x="442800" y="692640"/>
              <a:ext cx="817920" cy="922680"/>
            </a:xfrm>
            <a:prstGeom prst="ellipse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09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113760" y="634680"/>
              <a:ext cx="474840" cy="746280"/>
            </a:xfrm>
            <a:prstGeom prst="ellipse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nodeType="with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8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>
              <p:cMediaNode>
                <p:cTn>
                  <p:stCondLst>
                    <p:cond delay="indefinite"/>
                  </p:stCondLst>
                </p:cTn>
                <p:tgtEl>
                  <p:spTgt spid="805"/>
                </p:tgtEl>
              </p:cMediaNode>
            </p:video>
            <p:video>
              <p:cMediaNode>
                <p:cTn>
                  <p:stCondLst>
                    <p:cond delay="indefinite"/>
                  </p:stCondLst>
                </p:cTn>
                <p:tgtEl>
                  <p:spTgt spid="80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lang="fr-FR" sz="16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Dosis Medium"/>
              </a:rPr>
              <a:t>Aujourd’hui, nous allons apprendre un dialogue en français. Majd et Nada vont nous aider. Soyez attentifs 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811" name="Groupe 9"/>
          <p:cNvGrpSpPr/>
          <p:nvPr/>
        </p:nvGrpSpPr>
        <p:grpSpPr>
          <a:xfrm>
            <a:off x="113760" y="634680"/>
            <a:ext cx="1146960" cy="980640"/>
            <a:chOff x="113760" y="634680"/>
            <a:chExt cx="1146960" cy="980640"/>
          </a:xfrm>
        </p:grpSpPr>
        <p:sp>
          <p:nvSpPr>
            <p:cNvPr id="812" name="Image 10"/>
            <p:cNvSpPr/>
            <p:nvPr/>
          </p:nvSpPr>
          <p:spPr>
            <a:xfrm>
              <a:off x="442800" y="692640"/>
              <a:ext cx="817920" cy="92268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13" name="Espace réservé pour une image  5" descr="Une image contenant dessin humoristique, clipart, illustration, Dessin animé&#10;&#10;Le contenu généré par l’IA peut être incorrect."/>
            <p:cNvSpPr/>
            <p:nvPr/>
          </p:nvSpPr>
          <p:spPr>
            <a:xfrm>
              <a:off x="113760" y="634680"/>
              <a:ext cx="474840" cy="74628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814" name="Image 2" descr=""/>
          <p:cNvPicPr/>
          <p:nvPr/>
        </p:nvPicPr>
        <p:blipFill>
          <a:blip r:embed="rId3"/>
          <a:stretch/>
        </p:blipFill>
        <p:spPr>
          <a:xfrm>
            <a:off x="1814040" y="2165760"/>
            <a:ext cx="4893480" cy="3846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PlaceHolder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39640" cy="6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514440">
              <a:lnSpc>
                <a:spcPct val="90000"/>
              </a:lnSpc>
              <a:buNone/>
            </a:pPr>
            <a:r>
              <a:rPr b="0" i="1" lang="fr-FR" sz="1600" strike="noStrike" u="none">
                <a:solidFill>
                  <a:srgbClr val="595959"/>
                </a:solidFill>
                <a:effectLst/>
                <a:uFillTx/>
                <a:latin typeface="Dosis Medium"/>
              </a:rPr>
              <a:t>Lecture de la vidéo.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816" name="Espace réservé pour une image  32" descr="Une image contenant capture d’écran, Graphique, Bleu électrique, conception&#10;&#10;Le contenu généré par l’IA peut être incorrect."/>
          <p:cNvPicPr/>
          <p:nvPr/>
        </p:nvPicPr>
        <p:blipFill>
          <a:blip r:embed="rId1"/>
          <a:srcRect l="0" t="110" r="0" b="110"/>
          <a:stretch/>
        </p:blipFill>
        <p:spPr>
          <a:xfrm>
            <a:off x="394200" y="792000"/>
            <a:ext cx="719640" cy="71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7" name="Image 5" descr="Une image contenant noir, obscurité&#10;&#10;Le contenu généré par l’IA peut être incorrect."/>
          <p:cNvPicPr/>
          <p:nvPr/>
        </p:nvPicPr>
        <p:blipFill>
          <a:blip r:embed="rId2"/>
          <a:stretch/>
        </p:blipFill>
        <p:spPr>
          <a:xfrm>
            <a:off x="7719480" y="5968440"/>
            <a:ext cx="812160" cy="81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8" name="" descr="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3200" y="2122200"/>
            <a:ext cx="7011000" cy="3943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9" dur="indefinite" restart="never" nodeType="tmRoot">
          <p:childTnLst>
            <p:seq>
              <p:cTn id="10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11" fill="hold"/>
                                        <p:tgtEl>
                                          <p:spTgt spid="8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11"/>
                            </p:stCondLst>
                            <p:childTnLst>
                              <p:par>
                                <p:cTn id="1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>
              <p:cMediaNode>
                <p:cTn>
                  <p:stCondLst>
                    <p:cond delay="indefinite"/>
                  </p:stCondLst>
                </p:cTn>
                <p:tgtEl>
                  <p:spTgt spid="818"/>
                </p:tgtEl>
              </p:cMediaNode>
            </p:video>
            <p:seq>
              <p:cTn id="18" restart="whenNotActive" nodeType="interactiveSeq" fill="hold">
                <p:stCondLst>
                  <p:cond delay="0" evt="onClick">
                    <p:tgtEl>
                      <p:spTgt spid="818"/>
                    </p:tgtEl>
                  </p:cond>
                </p:stCondLst>
                <p:childTnLst>
                  <p:par>
                    <p:cTn id="19" fill="hold">
                      <p:stCondLst>
                        <p:cond delay="0" evt="onClick">
                          <p:tgtEl>
                            <p:spTgt spid="818"/>
                          </p:tgtEl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2_Conception personnalisé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0_Env-Enseignan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ral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Lectur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Ecritur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acte de parol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_Vocab_02- Mémoris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7487</TotalTime>
  <Words>637</Words>
  <Paragraphs>87</Paragraphs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/>
  <cp:lastPrinted>2025-08-13T10:11:39Z</cp:lastPrinted>
  <dcterms:created xsi:type="dcterms:W3CDTF">2025-08-01T12:31:49Z</dcterms:created>
  <dcterms:modified xsi:type="dcterms:W3CDTF">2025-11-06T11:40:12Z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7</vt:r8>
  </property>
  <property fmtid="{D5CDD505-2E9C-101B-9397-08002B2CF9AE}" pid="3" name="Notes">
    <vt:r8>2</vt:r8>
  </property>
  <property fmtid="{D5CDD505-2E9C-101B-9397-08002B2CF9AE}" pid="4" name="PresentationFormat">
    <vt:lpwstr>Affichage à l'écran (4:3)</vt:lpwstr>
  </property>
  <property fmtid="{D5CDD505-2E9C-101B-9397-08002B2CF9AE}" pid="5" name="Slides">
    <vt:r8>33</vt:r8>
  </property>
</Properties>
</file>