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1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7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0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7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37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8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1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4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3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E1FB4-593F-4016-9965-188AD340AD95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BD255-775F-406C-925F-F0641F02C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8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18A7B5-2BC3-9CE5-6D83-0E8CD34893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1EC9A32-8CB3-1F58-2898-D28FDA1285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4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1ACD2-16F9-333D-C8F2-65DA503CE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73F7D-BD8A-091B-97E9-11E7810B3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45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CE7491-BF11-DA61-3F8C-127F71376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1132F5-3E9F-750A-B162-FC6F8EACBFF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8289E-F257-3589-A43D-3C46C47EE5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4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AF474-EC05-2F86-DC64-97C3585C9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98847-D63C-A80B-AAA9-3BC25416A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B2EDF-B583-952C-04C4-0C0674ECF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0A9C8F-19C6-F8BD-4FD3-F36323C77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6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">
      <a:dk1>
        <a:srgbClr val="FFFFFF"/>
      </a:dk1>
      <a:lt1>
        <a:sysClr val="window" lastClr="FFFFFF"/>
      </a:lt1>
      <a:dk2>
        <a:srgbClr val="FFFFF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2D050"/>
      </a:hlink>
      <a:folHlink>
        <a:srgbClr val="92D05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Dejan</cp:lastModifiedBy>
  <cp:revision>4</cp:revision>
  <dcterms:created xsi:type="dcterms:W3CDTF">2023-08-23T06:47:34Z</dcterms:created>
  <dcterms:modified xsi:type="dcterms:W3CDTF">2026-02-06T01:45:29Z</dcterms:modified>
</cp:coreProperties>
</file>