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Abril Fatface"/>
      <p:regular r:id="rId27"/>
    </p:embeddedFont>
    <p:embeddedFont>
      <p:font typeface="Lato"/>
      <p:regular r:id="rId28"/>
      <p:bold r:id="rId29"/>
      <p:italic r:id="rId30"/>
      <p:boldItalic r:id="rId31"/>
    </p:embeddedFont>
    <p:embeddedFont>
      <p:font typeface="DM Sans"/>
      <p:bold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j5V+u67TH4pAZ+KyPQ9cny7ddRm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regular.fntdata"/><Relationship Id="rId27" Type="http://schemas.openxmlformats.org/officeDocument/2006/relationships/font" Target="fonts/AbrilFatface-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7.xml"/><Relationship Id="rId33" Type="http://schemas.openxmlformats.org/officeDocument/2006/relationships/font" Target="fonts/DMSans-boldItalic.fntdata"/><Relationship Id="rId10" Type="http://schemas.openxmlformats.org/officeDocument/2006/relationships/slide" Target="slides/slide6.xml"/><Relationship Id="rId32" Type="http://schemas.openxmlformats.org/officeDocument/2006/relationships/font" Target="fonts/DMSans-bold.fntdata"/><Relationship Id="rId13" Type="http://schemas.openxmlformats.org/officeDocument/2006/relationships/slide" Target="slides/slide9.xml"/><Relationship Id="rId12" Type="http://schemas.openxmlformats.org/officeDocument/2006/relationships/slide" Target="slides/slide8.xml"/><Relationship Id="rId34" Type="http://customschemas.google.com/relationships/presentationmetadata" Target="meta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e32583c34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e32583c34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e32583c34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e32583c342_0_1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2e32583c342_0_1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g2e32583c342_0_1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2e32583c342_0_2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g2e32583c342_0_2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g2e32583c342_0_2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e32583c342_0_2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g2e32583c342_0_2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g2e32583c342_0_2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e32583c342_0_2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g2e32583c342_0_2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g2e32583c342_0_2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2e32583c342_0_3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g2e32583c342_0_3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g2e32583c342_0_3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e32583c342_0_3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g2e32583c342_0_3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g2e32583c342_0_3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2e32583c342_0_4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g2e32583c342_0_4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g2e32583c342_0_4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2e32583c342_0_4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g2e32583c342_0_4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g2e32583c342_0_4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2e32583c342_0_4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g2e32583c342_0_4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g2e32583c342_0_4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2e32583c342_0_4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g2e32583c342_0_4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g2e32583c342_0_4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e32583c342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e32583c342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e32583c342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2e32583c342_0_4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9" name="Google Shape;499;g2e32583c342_0_4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0" name="Google Shape;500;g2e32583c342_0_4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2e32583c342_0_5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6" name="Google Shape;536;g2e32583c342_0_5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7" name="Google Shape;537;g2e32583c342_0_5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2e32583c342_0_5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4" name="Google Shape;564;g2e32583c342_0_5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5" name="Google Shape;565;g2e32583c342_0_5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e32583c342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e32583c342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e32583c342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e32583c342_0_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2e32583c342_0_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2e32583c342_0_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e32583c342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2e32583c342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2e32583c342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e32583c342_0_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g2e32583c342_0_1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g2e32583c342_0_1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e32583c342_0_1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g2e32583c342_0_1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g2e32583c342_0_1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e32583c342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2e32583c342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2e32583c342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e32583c342_0_1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g2e32583c342_0_1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g2e32583c342_0_1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2.png"/><Relationship Id="rId4" Type="http://schemas.openxmlformats.org/officeDocument/2006/relationships/image" Target="../media/image7.png"/><Relationship Id="rId5" Type="http://schemas.openxmlformats.org/officeDocument/2006/relationships/image" Target="../media/image26.png"/><Relationship Id="rId6" Type="http://schemas.openxmlformats.org/officeDocument/2006/relationships/image" Target="../media/image2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10.png"/><Relationship Id="rId11" Type="http://schemas.openxmlformats.org/officeDocument/2006/relationships/image" Target="../media/image54.png"/><Relationship Id="rId10" Type="http://schemas.openxmlformats.org/officeDocument/2006/relationships/image" Target="../media/image66.png"/><Relationship Id="rId12" Type="http://schemas.openxmlformats.org/officeDocument/2006/relationships/image" Target="../media/image62.png"/><Relationship Id="rId9" Type="http://schemas.openxmlformats.org/officeDocument/2006/relationships/image" Target="../media/image4.png"/><Relationship Id="rId5" Type="http://schemas.openxmlformats.org/officeDocument/2006/relationships/image" Target="../media/image26.png"/><Relationship Id="rId6" Type="http://schemas.openxmlformats.org/officeDocument/2006/relationships/image" Target="../media/image45.png"/><Relationship Id="rId7" Type="http://schemas.openxmlformats.org/officeDocument/2006/relationships/image" Target="../media/image49.png"/><Relationship Id="rId8" Type="http://schemas.openxmlformats.org/officeDocument/2006/relationships/image" Target="../media/image8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12.png"/><Relationship Id="rId5" Type="http://schemas.openxmlformats.org/officeDocument/2006/relationships/image" Target="../media/image26.png"/><Relationship Id="rId6" Type="http://schemas.openxmlformats.org/officeDocument/2006/relationships/image" Target="../media/image7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2.png"/><Relationship Id="rId4" Type="http://schemas.openxmlformats.org/officeDocument/2006/relationships/image" Target="../media/image9.png"/><Relationship Id="rId5"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10.png"/><Relationship Id="rId5" Type="http://schemas.openxmlformats.org/officeDocument/2006/relationships/image" Target="../media/image26.png"/></Relationships>
</file>

<file path=ppt/slides/_rels/slide14.xml.rels><?xml version="1.0" encoding="UTF-8" standalone="yes"?><Relationships xmlns="http://schemas.openxmlformats.org/package/2006/relationships"><Relationship Id="rId20" Type="http://schemas.openxmlformats.org/officeDocument/2006/relationships/image" Target="../media/image98.png"/><Relationship Id="rId22" Type="http://schemas.openxmlformats.org/officeDocument/2006/relationships/image" Target="../media/image91.png"/><Relationship Id="rId21" Type="http://schemas.openxmlformats.org/officeDocument/2006/relationships/image" Target="../media/image109.png"/><Relationship Id="rId24" Type="http://schemas.openxmlformats.org/officeDocument/2006/relationships/image" Target="../media/image135.png"/><Relationship Id="rId23" Type="http://schemas.openxmlformats.org/officeDocument/2006/relationships/image" Target="../media/image88.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12.png"/><Relationship Id="rId9" Type="http://schemas.openxmlformats.org/officeDocument/2006/relationships/image" Target="../media/image73.png"/><Relationship Id="rId26" Type="http://schemas.openxmlformats.org/officeDocument/2006/relationships/image" Target="../media/image90.png"/><Relationship Id="rId25" Type="http://schemas.openxmlformats.org/officeDocument/2006/relationships/image" Target="../media/image104.png"/><Relationship Id="rId28" Type="http://schemas.openxmlformats.org/officeDocument/2006/relationships/image" Target="../media/image87.png"/><Relationship Id="rId27" Type="http://schemas.openxmlformats.org/officeDocument/2006/relationships/image" Target="../media/image139.png"/><Relationship Id="rId5" Type="http://schemas.openxmlformats.org/officeDocument/2006/relationships/image" Target="../media/image26.png"/><Relationship Id="rId6" Type="http://schemas.openxmlformats.org/officeDocument/2006/relationships/image" Target="../media/image75.png"/><Relationship Id="rId29" Type="http://schemas.openxmlformats.org/officeDocument/2006/relationships/image" Target="../media/image92.png"/><Relationship Id="rId7" Type="http://schemas.openxmlformats.org/officeDocument/2006/relationships/image" Target="../media/image76.png"/><Relationship Id="rId8" Type="http://schemas.openxmlformats.org/officeDocument/2006/relationships/image" Target="../media/image77.png"/><Relationship Id="rId11" Type="http://schemas.openxmlformats.org/officeDocument/2006/relationships/image" Target="../media/image78.png"/><Relationship Id="rId10" Type="http://schemas.openxmlformats.org/officeDocument/2006/relationships/image" Target="../media/image74.png"/><Relationship Id="rId13" Type="http://schemas.openxmlformats.org/officeDocument/2006/relationships/image" Target="../media/image81.png"/><Relationship Id="rId12" Type="http://schemas.openxmlformats.org/officeDocument/2006/relationships/image" Target="../media/image82.png"/><Relationship Id="rId15" Type="http://schemas.openxmlformats.org/officeDocument/2006/relationships/image" Target="../media/image115.png"/><Relationship Id="rId14" Type="http://schemas.openxmlformats.org/officeDocument/2006/relationships/image" Target="../media/image95.png"/><Relationship Id="rId17" Type="http://schemas.openxmlformats.org/officeDocument/2006/relationships/image" Target="../media/image86.png"/><Relationship Id="rId16" Type="http://schemas.openxmlformats.org/officeDocument/2006/relationships/image" Target="../media/image111.png"/><Relationship Id="rId19" Type="http://schemas.openxmlformats.org/officeDocument/2006/relationships/image" Target="../media/image89.png"/><Relationship Id="rId18" Type="http://schemas.openxmlformats.org/officeDocument/2006/relationships/image" Target="../media/image9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2.png"/><Relationship Id="rId4" Type="http://schemas.openxmlformats.org/officeDocument/2006/relationships/image" Target="../media/image7.png"/><Relationship Id="rId5" Type="http://schemas.openxmlformats.org/officeDocument/2006/relationships/image" Target="../media/image26.png"/><Relationship Id="rId6" Type="http://schemas.openxmlformats.org/officeDocument/2006/relationships/image" Target="../media/image99.png"/><Relationship Id="rId7" Type="http://schemas.openxmlformats.org/officeDocument/2006/relationships/image" Target="../media/image1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7.png"/><Relationship Id="rId4" Type="http://schemas.openxmlformats.org/officeDocument/2006/relationships/image" Target="../media/image10.png"/><Relationship Id="rId5" Type="http://schemas.openxmlformats.org/officeDocument/2006/relationships/image" Target="../media/image26.png"/><Relationship Id="rId6" Type="http://schemas.openxmlformats.org/officeDocument/2006/relationships/image" Target="../media/image103.png"/><Relationship Id="rId7" Type="http://schemas.openxmlformats.org/officeDocument/2006/relationships/image" Target="../media/image1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image" Target="../media/image12.png"/><Relationship Id="rId5" Type="http://schemas.openxmlformats.org/officeDocument/2006/relationships/image" Target="../media/image26.png"/><Relationship Id="rId6" Type="http://schemas.openxmlformats.org/officeDocument/2006/relationships/image" Target="../media/image114.png"/><Relationship Id="rId7" Type="http://schemas.openxmlformats.org/officeDocument/2006/relationships/image" Target="../media/image1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2.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png"/><Relationship Id="rId4" Type="http://schemas.openxmlformats.org/officeDocument/2006/relationships/image" Target="../media/image10.png"/><Relationship Id="rId5" Type="http://schemas.openxmlformats.org/officeDocument/2006/relationships/image" Target="../media/image26.png"/><Relationship Id="rId6" Type="http://schemas.openxmlformats.org/officeDocument/2006/relationships/image" Target="../media/image1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2.png"/><Relationship Id="rId4" Type="http://schemas.openxmlformats.org/officeDocument/2006/relationships/image" Target="../media/image9.png"/><Relationship Id="rId5" Type="http://schemas.openxmlformats.org/officeDocument/2006/relationships/image" Target="../media/image2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6.png"/><Relationship Id="rId4" Type="http://schemas.openxmlformats.org/officeDocument/2006/relationships/image" Target="../media/image12.png"/><Relationship Id="rId9" Type="http://schemas.openxmlformats.org/officeDocument/2006/relationships/image" Target="../media/image133.png"/><Relationship Id="rId5" Type="http://schemas.openxmlformats.org/officeDocument/2006/relationships/image" Target="../media/image26.png"/><Relationship Id="rId6" Type="http://schemas.openxmlformats.org/officeDocument/2006/relationships/image" Target="../media/image123.png"/><Relationship Id="rId7" Type="http://schemas.openxmlformats.org/officeDocument/2006/relationships/image" Target="../media/image124.png"/><Relationship Id="rId8" Type="http://schemas.openxmlformats.org/officeDocument/2006/relationships/image" Target="../media/image130.png"/><Relationship Id="rId10" Type="http://schemas.openxmlformats.org/officeDocument/2006/relationships/image" Target="../media/image1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72.png"/><Relationship Id="rId4" Type="http://schemas.openxmlformats.org/officeDocument/2006/relationships/image" Target="../media/image7.png"/><Relationship Id="rId5" Type="http://schemas.openxmlformats.org/officeDocument/2006/relationships/image" Target="../media/image26.png"/><Relationship Id="rId6" Type="http://schemas.openxmlformats.org/officeDocument/2006/relationships/image" Target="../media/image132.png"/><Relationship Id="rId7" Type="http://schemas.openxmlformats.org/officeDocument/2006/relationships/image" Target="../media/image138.png"/><Relationship Id="rId8" Type="http://schemas.openxmlformats.org/officeDocument/2006/relationships/image" Target="../media/image13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2.png"/><Relationship Id="rId4" Type="http://schemas.openxmlformats.org/officeDocument/2006/relationships/image" Target="../media/image9.png"/><Relationship Id="rId5" Type="http://schemas.openxmlformats.org/officeDocument/2006/relationships/image" Target="../media/image26.png"/><Relationship Id="rId6" Type="http://schemas.openxmlformats.org/officeDocument/2006/relationships/hyperlink" Target="https://unsplash.com/" TargetMode="External"/><Relationship Id="rId7" Type="http://schemas.openxmlformats.org/officeDocument/2006/relationships/image" Target="../media/image1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10.png"/><Relationship Id="rId5" Type="http://schemas.openxmlformats.org/officeDocument/2006/relationships/image" Target="../media/image26.png"/><Relationship Id="rId6" Type="http://schemas.openxmlformats.org/officeDocument/2006/relationships/image" Target="../media/image4.png"/><Relationship Id="rId7"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image" Target="../media/image12.png"/><Relationship Id="rId5"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2.png"/><Relationship Id="rId4" Type="http://schemas.openxmlformats.org/officeDocument/2006/relationships/image" Target="../media/image7.png"/><Relationship Id="rId5" Type="http://schemas.openxmlformats.org/officeDocument/2006/relationships/image" Target="../media/image26.png"/><Relationship Id="rId6" Type="http://schemas.openxmlformats.org/officeDocument/2006/relationships/image" Target="../media/image21.png"/><Relationship Id="rId7" Type="http://schemas.openxmlformats.org/officeDocument/2006/relationships/image" Target="../media/image14.png"/><Relationship Id="rId8"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2.png"/><Relationship Id="rId4" Type="http://schemas.openxmlformats.org/officeDocument/2006/relationships/image" Target="../media/image9.png"/><Relationship Id="rId5" Type="http://schemas.openxmlformats.org/officeDocument/2006/relationships/image" Target="../media/image26.png"/><Relationship Id="rId6" Type="http://schemas.openxmlformats.org/officeDocument/2006/relationships/image" Target="../media/image4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12.png"/><Relationship Id="rId5" Type="http://schemas.openxmlformats.org/officeDocument/2006/relationships/image" Target="../media/image26.png"/><Relationship Id="rId6" Type="http://schemas.openxmlformats.org/officeDocument/2006/relationships/image" Target="../media/image3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2.png"/><Relationship Id="rId4" Type="http://schemas.openxmlformats.org/officeDocument/2006/relationships/image" Target="../media/image7.png"/><Relationship Id="rId5" Type="http://schemas.openxmlformats.org/officeDocument/2006/relationships/image" Target="../media/image32.png"/><Relationship Id="rId6" Type="http://schemas.openxmlformats.org/officeDocument/2006/relationships/image" Target="../media/image57.png"/><Relationship Id="rId7" Type="http://schemas.openxmlformats.org/officeDocument/2006/relationships/image" Target="../media/image43.png"/><Relationship Id="rId8" Type="http://schemas.openxmlformats.org/officeDocument/2006/relationships/image" Target="../media/image2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12.png"/><Relationship Id="rId5" Type="http://schemas.openxmlformats.org/officeDocument/2006/relationships/image" Target="../media/image26.png"/><Relationship Id="rId6" Type="http://schemas.openxmlformats.org/officeDocument/2006/relationships/image" Target="../media/image41.png"/><Relationship Id="rId7" Type="http://schemas.openxmlformats.org/officeDocument/2006/relationships/image" Target="../media/image44.png"/><Relationship Id="rId8"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15" name="Shape 15"/>
        <p:cNvGrpSpPr/>
        <p:nvPr/>
      </p:nvGrpSpPr>
      <p:grpSpPr>
        <a:xfrm>
          <a:off x="0" y="0"/>
          <a:ext cx="0" cy="0"/>
          <a:chOff x="0" y="0"/>
          <a:chExt cx="0" cy="0"/>
        </a:xfrm>
      </p:grpSpPr>
      <p:pic>
        <p:nvPicPr>
          <p:cNvPr descr=" " id="16" name="Google Shape;16;g2e32583c342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2e32583c342_0_0"/>
          <p:cNvPicPr preferRelativeResize="0"/>
          <p:nvPr/>
        </p:nvPicPr>
        <p:blipFill rotWithShape="1">
          <a:blip r:embed="rId4">
            <a:alphaModFix/>
          </a:blip>
          <a:srcRect b="0" l="0" r="0" t="0"/>
          <a:stretch/>
        </p:blipFill>
        <p:spPr>
          <a:xfrm>
            <a:off x="20255419" y="876503"/>
            <a:ext cx="2835825" cy="2725157"/>
          </a:xfrm>
          <a:prstGeom prst="rect">
            <a:avLst/>
          </a:prstGeom>
          <a:noFill/>
          <a:ln>
            <a:noFill/>
          </a:ln>
        </p:spPr>
      </p:pic>
      <p:sp>
        <p:nvSpPr>
          <p:cNvPr id="18" name="Google Shape;18;g2e32583c342_0_0"/>
          <p:cNvSpPr/>
          <p:nvPr/>
        </p:nvSpPr>
        <p:spPr>
          <a:xfrm>
            <a:off x="5703013" y="1219200"/>
            <a:ext cx="13997100" cy="51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Abril Fatface"/>
              <a:buNone/>
            </a:pPr>
            <a:r>
              <a:rPr b="0" i="0" lang="en-US" sz="24000" u="none" cap="none" strike="noStrike">
                <a:solidFill>
                  <a:srgbClr val="272727"/>
                </a:solidFill>
                <a:latin typeface="Abril Fatface"/>
                <a:ea typeface="Abril Fatface"/>
                <a:cs typeface="Abril Fatface"/>
                <a:sym typeface="Abril Fatface"/>
              </a:rPr>
              <a:t>Diamond </a:t>
            </a:r>
            <a:endParaRPr b="0" i="0" sz="24000" u="none" cap="none" strike="noStrike">
              <a:solidFill>
                <a:schemeClr val="dk1"/>
              </a:solidFill>
              <a:latin typeface="Calibri"/>
              <a:ea typeface="Calibri"/>
              <a:cs typeface="Calibri"/>
              <a:sym typeface="Calibri"/>
            </a:endParaRPr>
          </a:p>
        </p:txBody>
      </p:sp>
      <p:sp>
        <p:nvSpPr>
          <p:cNvPr id="19" name="Google Shape;19;g2e32583c342_0_0"/>
          <p:cNvSpPr/>
          <p:nvPr/>
        </p:nvSpPr>
        <p:spPr>
          <a:xfrm>
            <a:off x="3251606" y="762000"/>
            <a:ext cx="181548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39CB0"/>
              </a:buClr>
              <a:buSzPts val="6400"/>
              <a:buFont typeface="DM Sans"/>
              <a:buNone/>
            </a:pPr>
            <a:r>
              <a:rPr b="1" i="0" lang="en-US" sz="6400" u="none" cap="none" strike="noStrike">
                <a:solidFill>
                  <a:srgbClr val="B39CB0"/>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e32583c342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e32583c342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g2e32583c342_0_0"/>
          <p:cNvPicPr preferRelativeResize="0"/>
          <p:nvPr/>
        </p:nvPicPr>
        <p:blipFill rotWithShape="1">
          <a:blip r:embed="rId6">
            <a:alphaModFix/>
          </a:blip>
          <a:srcRect b="0" l="0" r="0" t="0"/>
          <a:stretch/>
        </p:blipFill>
        <p:spPr>
          <a:xfrm>
            <a:off x="7265308" y="3683000"/>
            <a:ext cx="9856432" cy="10033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214" name="Shape 214"/>
        <p:cNvGrpSpPr/>
        <p:nvPr/>
      </p:nvGrpSpPr>
      <p:grpSpPr>
        <a:xfrm>
          <a:off x="0" y="0"/>
          <a:ext cx="0" cy="0"/>
          <a:chOff x="0" y="0"/>
          <a:chExt cx="0" cy="0"/>
        </a:xfrm>
      </p:grpSpPr>
      <p:pic>
        <p:nvPicPr>
          <p:cNvPr descr=" " id="215" name="Google Shape;215;g2e32583c342_0_19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16" name="Google Shape;216;g2e32583c342_0_190"/>
          <p:cNvPicPr preferRelativeResize="0"/>
          <p:nvPr/>
        </p:nvPicPr>
        <p:blipFill rotWithShape="1">
          <a:blip r:embed="rId4">
            <a:alphaModFix/>
          </a:blip>
          <a:srcRect b="0" l="0" r="0" t="0"/>
          <a:stretch/>
        </p:blipFill>
        <p:spPr>
          <a:xfrm>
            <a:off x="812902" y="863600"/>
            <a:ext cx="2286286" cy="2006600"/>
          </a:xfrm>
          <a:prstGeom prst="rect">
            <a:avLst/>
          </a:prstGeom>
          <a:noFill/>
          <a:ln>
            <a:noFill/>
          </a:ln>
        </p:spPr>
      </p:pic>
      <p:pic>
        <p:nvPicPr>
          <p:cNvPr descr=" " id="217" name="Google Shape;217;g2e32583c342_0_190"/>
          <p:cNvPicPr preferRelativeResize="0"/>
          <p:nvPr/>
        </p:nvPicPr>
        <p:blipFill rotWithShape="1">
          <a:blip r:embed="rId4">
            <a:alphaModFix/>
          </a:blip>
          <a:srcRect b="0" l="0" r="0" t="0"/>
          <a:stretch/>
        </p:blipFill>
        <p:spPr>
          <a:xfrm>
            <a:off x="3645356" y="863600"/>
            <a:ext cx="2286286" cy="2006600"/>
          </a:xfrm>
          <a:prstGeom prst="rect">
            <a:avLst/>
          </a:prstGeom>
          <a:noFill/>
          <a:ln>
            <a:noFill/>
          </a:ln>
        </p:spPr>
      </p:pic>
      <p:sp>
        <p:nvSpPr>
          <p:cNvPr id="218" name="Google Shape;218;g2e32583c342_0_1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2e32583c342_0_1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0" name="Google Shape;220;g2e32583c342_0_190"/>
          <p:cNvPicPr preferRelativeResize="0"/>
          <p:nvPr/>
        </p:nvPicPr>
        <p:blipFill rotWithShape="1">
          <a:blip r:embed="rId6">
            <a:alphaModFix/>
          </a:blip>
          <a:srcRect b="0" l="0" r="0" t="0"/>
          <a:stretch/>
        </p:blipFill>
        <p:spPr>
          <a:xfrm>
            <a:off x="990724" y="1574800"/>
            <a:ext cx="22418302" cy="10579100"/>
          </a:xfrm>
          <a:prstGeom prst="rect">
            <a:avLst/>
          </a:prstGeom>
          <a:noFill/>
          <a:ln>
            <a:noFill/>
          </a:ln>
        </p:spPr>
      </p:pic>
      <p:sp>
        <p:nvSpPr>
          <p:cNvPr id="221" name="Google Shape;221;g2e32583c342_0_190"/>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g2e32583c342_0_190"/>
          <p:cNvPicPr preferRelativeResize="0"/>
          <p:nvPr/>
        </p:nvPicPr>
        <p:blipFill rotWithShape="1">
          <a:blip r:embed="rId7">
            <a:alphaModFix/>
          </a:blip>
          <a:srcRect b="0" l="0" r="0" t="0"/>
          <a:stretch/>
        </p:blipFill>
        <p:spPr>
          <a:xfrm>
            <a:off x="1270159" y="1574800"/>
            <a:ext cx="5639505" cy="5638800"/>
          </a:xfrm>
          <a:prstGeom prst="rect">
            <a:avLst/>
          </a:prstGeom>
          <a:noFill/>
          <a:ln>
            <a:noFill/>
          </a:ln>
        </p:spPr>
      </p:pic>
      <p:pic>
        <p:nvPicPr>
          <p:cNvPr descr=" " id="223" name="Google Shape;223;g2e32583c342_0_190"/>
          <p:cNvPicPr preferRelativeResize="0"/>
          <p:nvPr/>
        </p:nvPicPr>
        <p:blipFill rotWithShape="1">
          <a:blip r:embed="rId8">
            <a:alphaModFix/>
          </a:blip>
          <a:srcRect b="0" l="0" r="0" t="0"/>
          <a:stretch/>
        </p:blipFill>
        <p:spPr>
          <a:xfrm>
            <a:off x="3361700" y="3666083"/>
            <a:ext cx="1456422" cy="1456246"/>
          </a:xfrm>
          <a:prstGeom prst="rect">
            <a:avLst/>
          </a:prstGeom>
          <a:noFill/>
          <a:ln>
            <a:noFill/>
          </a:ln>
        </p:spPr>
      </p:pic>
      <p:pic>
        <p:nvPicPr>
          <p:cNvPr descr=" " id="224" name="Google Shape;224;g2e32583c342_0_190"/>
          <p:cNvPicPr preferRelativeResize="0"/>
          <p:nvPr/>
        </p:nvPicPr>
        <p:blipFill rotWithShape="1">
          <a:blip r:embed="rId7">
            <a:alphaModFix/>
          </a:blip>
          <a:srcRect b="0" l="0" r="0" t="0"/>
          <a:stretch/>
        </p:blipFill>
        <p:spPr>
          <a:xfrm>
            <a:off x="6769946" y="1574800"/>
            <a:ext cx="5639505" cy="5638800"/>
          </a:xfrm>
          <a:prstGeom prst="rect">
            <a:avLst/>
          </a:prstGeom>
          <a:noFill/>
          <a:ln>
            <a:noFill/>
          </a:ln>
        </p:spPr>
      </p:pic>
      <p:pic>
        <p:nvPicPr>
          <p:cNvPr descr=" " id="225" name="Google Shape;225;g2e32583c342_0_190"/>
          <p:cNvPicPr preferRelativeResize="0"/>
          <p:nvPr/>
        </p:nvPicPr>
        <p:blipFill rotWithShape="1">
          <a:blip r:embed="rId9">
            <a:alphaModFix/>
          </a:blip>
          <a:srcRect b="0" l="0" r="0" t="0"/>
          <a:stretch/>
        </p:blipFill>
        <p:spPr>
          <a:xfrm>
            <a:off x="8776797" y="3581400"/>
            <a:ext cx="1625803" cy="1625600"/>
          </a:xfrm>
          <a:prstGeom prst="rect">
            <a:avLst/>
          </a:prstGeom>
          <a:noFill/>
          <a:ln>
            <a:noFill/>
          </a:ln>
        </p:spPr>
      </p:pic>
      <p:pic>
        <p:nvPicPr>
          <p:cNvPr descr=" " id="226" name="Google Shape;226;g2e32583c342_0_190"/>
          <p:cNvPicPr preferRelativeResize="0"/>
          <p:nvPr/>
        </p:nvPicPr>
        <p:blipFill rotWithShape="1">
          <a:blip r:embed="rId10">
            <a:alphaModFix/>
          </a:blip>
          <a:srcRect b="0" l="0" r="0" t="0"/>
          <a:stretch/>
        </p:blipFill>
        <p:spPr>
          <a:xfrm>
            <a:off x="8980022" y="3784600"/>
            <a:ext cx="1192256" cy="1190414"/>
          </a:xfrm>
          <a:prstGeom prst="rect">
            <a:avLst/>
          </a:prstGeom>
          <a:noFill/>
          <a:ln>
            <a:noFill/>
          </a:ln>
        </p:spPr>
      </p:pic>
      <p:pic>
        <p:nvPicPr>
          <p:cNvPr descr=" " id="227" name="Google Shape;227;g2e32583c342_0_190"/>
          <p:cNvPicPr preferRelativeResize="0"/>
          <p:nvPr/>
        </p:nvPicPr>
        <p:blipFill rotWithShape="1">
          <a:blip r:embed="rId7">
            <a:alphaModFix/>
          </a:blip>
          <a:srcRect b="0" l="0" r="0" t="0"/>
          <a:stretch/>
        </p:blipFill>
        <p:spPr>
          <a:xfrm>
            <a:off x="12269734" y="1574800"/>
            <a:ext cx="5639505" cy="5638800"/>
          </a:xfrm>
          <a:prstGeom prst="rect">
            <a:avLst/>
          </a:prstGeom>
          <a:noFill/>
          <a:ln>
            <a:noFill/>
          </a:ln>
        </p:spPr>
      </p:pic>
      <p:pic>
        <p:nvPicPr>
          <p:cNvPr descr=" " id="228" name="Google Shape;228;g2e32583c342_0_190"/>
          <p:cNvPicPr preferRelativeResize="0"/>
          <p:nvPr/>
        </p:nvPicPr>
        <p:blipFill rotWithShape="1">
          <a:blip r:embed="rId9">
            <a:alphaModFix/>
          </a:blip>
          <a:srcRect b="0" l="0" r="0" t="0"/>
          <a:stretch/>
        </p:blipFill>
        <p:spPr>
          <a:xfrm>
            <a:off x="14276584" y="3581400"/>
            <a:ext cx="1625803" cy="1625600"/>
          </a:xfrm>
          <a:prstGeom prst="rect">
            <a:avLst/>
          </a:prstGeom>
          <a:noFill/>
          <a:ln>
            <a:noFill/>
          </a:ln>
        </p:spPr>
      </p:pic>
      <p:pic>
        <p:nvPicPr>
          <p:cNvPr descr=" " id="229" name="Google Shape;229;g2e32583c342_0_190"/>
          <p:cNvPicPr preferRelativeResize="0"/>
          <p:nvPr/>
        </p:nvPicPr>
        <p:blipFill rotWithShape="1">
          <a:blip r:embed="rId11">
            <a:alphaModFix/>
          </a:blip>
          <a:srcRect b="0" l="0" r="0" t="0"/>
          <a:stretch/>
        </p:blipFill>
        <p:spPr>
          <a:xfrm>
            <a:off x="14378172" y="3586163"/>
            <a:ext cx="1519452" cy="1519262"/>
          </a:xfrm>
          <a:prstGeom prst="rect">
            <a:avLst/>
          </a:prstGeom>
          <a:noFill/>
          <a:ln>
            <a:noFill/>
          </a:ln>
        </p:spPr>
      </p:pic>
      <p:pic>
        <p:nvPicPr>
          <p:cNvPr descr=" " id="230" name="Google Shape;230;g2e32583c342_0_190"/>
          <p:cNvPicPr preferRelativeResize="0"/>
          <p:nvPr/>
        </p:nvPicPr>
        <p:blipFill rotWithShape="1">
          <a:blip r:embed="rId7">
            <a:alphaModFix/>
          </a:blip>
          <a:srcRect b="0" l="0" r="0" t="0"/>
          <a:stretch/>
        </p:blipFill>
        <p:spPr>
          <a:xfrm>
            <a:off x="17769521" y="1574800"/>
            <a:ext cx="5639505" cy="5638800"/>
          </a:xfrm>
          <a:prstGeom prst="rect">
            <a:avLst/>
          </a:prstGeom>
          <a:noFill/>
          <a:ln>
            <a:noFill/>
          </a:ln>
        </p:spPr>
      </p:pic>
      <p:pic>
        <p:nvPicPr>
          <p:cNvPr descr=" " id="231" name="Google Shape;231;g2e32583c342_0_190"/>
          <p:cNvPicPr preferRelativeResize="0"/>
          <p:nvPr/>
        </p:nvPicPr>
        <p:blipFill rotWithShape="1">
          <a:blip r:embed="rId9">
            <a:alphaModFix/>
          </a:blip>
          <a:srcRect b="0" l="0" r="0" t="0"/>
          <a:stretch/>
        </p:blipFill>
        <p:spPr>
          <a:xfrm>
            <a:off x="19776372" y="3581400"/>
            <a:ext cx="1625803" cy="1625600"/>
          </a:xfrm>
          <a:prstGeom prst="rect">
            <a:avLst/>
          </a:prstGeom>
          <a:noFill/>
          <a:ln>
            <a:noFill/>
          </a:ln>
        </p:spPr>
      </p:pic>
      <p:pic>
        <p:nvPicPr>
          <p:cNvPr descr=" " id="232" name="Google Shape;232;g2e32583c342_0_190"/>
          <p:cNvPicPr preferRelativeResize="0"/>
          <p:nvPr/>
        </p:nvPicPr>
        <p:blipFill rotWithShape="1">
          <a:blip r:embed="rId12">
            <a:alphaModFix/>
          </a:blip>
          <a:srcRect b="0" l="0" r="0" t="0"/>
          <a:stretch/>
        </p:blipFill>
        <p:spPr>
          <a:xfrm>
            <a:off x="19844116" y="3581400"/>
            <a:ext cx="1490319" cy="1625600"/>
          </a:xfrm>
          <a:prstGeom prst="rect">
            <a:avLst/>
          </a:prstGeom>
          <a:noFill/>
          <a:ln>
            <a:noFill/>
          </a:ln>
        </p:spPr>
      </p:pic>
      <p:sp>
        <p:nvSpPr>
          <p:cNvPr id="233" name="Google Shape;233;g2e32583c342_0_190"/>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e32583c342_0_190"/>
          <p:cNvSpPr/>
          <p:nvPr/>
        </p:nvSpPr>
        <p:spPr>
          <a:xfrm>
            <a:off x="990724"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e32583c342_0_190"/>
          <p:cNvSpPr/>
          <p:nvPr/>
        </p:nvSpPr>
        <p:spPr>
          <a:xfrm>
            <a:off x="1244756" y="3708400"/>
            <a:ext cx="9483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bril Fatface"/>
              <a:buNone/>
            </a:pPr>
            <a:r>
              <a:rPr b="0" i="0" lang="en-US" sz="8000" u="none" cap="none" strike="noStrike">
                <a:solidFill>
                  <a:srgbClr val="FFFFFF"/>
                </a:solidFill>
                <a:latin typeface="Abril Fatface"/>
                <a:ea typeface="Abril Fatface"/>
                <a:cs typeface="Abril Fatface"/>
                <a:sym typeface="Abril Fatface"/>
              </a:rPr>
              <a:t>S</a:t>
            </a:r>
            <a:endParaRPr b="0" i="0" sz="8000" u="none" cap="none" strike="noStrike">
              <a:solidFill>
                <a:schemeClr val="dk1"/>
              </a:solidFill>
              <a:latin typeface="Calibri"/>
              <a:ea typeface="Calibri"/>
              <a:cs typeface="Calibri"/>
              <a:sym typeface="Calibri"/>
            </a:endParaRPr>
          </a:p>
        </p:txBody>
      </p:sp>
      <p:sp>
        <p:nvSpPr>
          <p:cNvPr id="236" name="Google Shape;236;g2e32583c342_0_190"/>
          <p:cNvSpPr/>
          <p:nvPr/>
        </p:nvSpPr>
        <p:spPr>
          <a:xfrm>
            <a:off x="6427003"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e32583c342_0_190"/>
          <p:cNvSpPr/>
          <p:nvPr/>
        </p:nvSpPr>
        <p:spPr>
          <a:xfrm>
            <a:off x="6465108" y="3708400"/>
            <a:ext cx="13803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bril Fatface"/>
              <a:buNone/>
            </a:pPr>
            <a:r>
              <a:rPr b="0" i="0" lang="en-US" sz="8000" u="none" cap="none" strike="noStrike">
                <a:solidFill>
                  <a:srgbClr val="FFFFFF"/>
                </a:solidFill>
                <a:latin typeface="Abril Fatface"/>
                <a:ea typeface="Abril Fatface"/>
                <a:cs typeface="Abril Fatface"/>
                <a:sym typeface="Abril Fatface"/>
              </a:rPr>
              <a:t>W</a:t>
            </a:r>
            <a:endParaRPr b="0" i="0" sz="8000" u="none" cap="none" strike="noStrike">
              <a:solidFill>
                <a:schemeClr val="dk1"/>
              </a:solidFill>
              <a:latin typeface="Calibri"/>
              <a:ea typeface="Calibri"/>
              <a:cs typeface="Calibri"/>
              <a:sym typeface="Calibri"/>
            </a:endParaRPr>
          </a:p>
        </p:txBody>
      </p:sp>
      <p:sp>
        <p:nvSpPr>
          <p:cNvPr id="238" name="Google Shape;238;g2e32583c342_0_190"/>
          <p:cNvSpPr/>
          <p:nvPr/>
        </p:nvSpPr>
        <p:spPr>
          <a:xfrm>
            <a:off x="11863283"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e32583c342_0_190"/>
          <p:cNvSpPr/>
          <p:nvPr/>
        </p:nvSpPr>
        <p:spPr>
          <a:xfrm>
            <a:off x="12041105" y="3708400"/>
            <a:ext cx="11007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bril Fatface"/>
              <a:buNone/>
            </a:pPr>
            <a:r>
              <a:rPr b="0" i="0" lang="en-US" sz="8000" u="none" cap="none" strike="noStrike">
                <a:solidFill>
                  <a:srgbClr val="FFFFFF"/>
                </a:solidFill>
                <a:latin typeface="Abril Fatface"/>
                <a:ea typeface="Abril Fatface"/>
                <a:cs typeface="Abril Fatface"/>
                <a:sym typeface="Abril Fatface"/>
              </a:rPr>
              <a:t>O</a:t>
            </a:r>
            <a:endParaRPr b="0" i="0" sz="8000" u="none" cap="none" strike="noStrike">
              <a:solidFill>
                <a:schemeClr val="dk1"/>
              </a:solidFill>
              <a:latin typeface="Calibri"/>
              <a:ea typeface="Calibri"/>
              <a:cs typeface="Calibri"/>
              <a:sym typeface="Calibri"/>
            </a:endParaRPr>
          </a:p>
        </p:txBody>
      </p:sp>
      <p:sp>
        <p:nvSpPr>
          <p:cNvPr id="240" name="Google Shape;240;g2e32583c342_0_190"/>
          <p:cNvSpPr/>
          <p:nvPr/>
        </p:nvSpPr>
        <p:spPr>
          <a:xfrm>
            <a:off x="17299562" y="3835400"/>
            <a:ext cx="1117800" cy="1117500"/>
          </a:xfrm>
          <a:prstGeom prst="roundRect">
            <a:avLst>
              <a:gd fmla="val 37881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e32583c342_0_190"/>
          <p:cNvSpPr/>
          <p:nvPr/>
        </p:nvSpPr>
        <p:spPr>
          <a:xfrm>
            <a:off x="17509138" y="3708400"/>
            <a:ext cx="10374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bril Fatface"/>
              <a:buNone/>
            </a:pPr>
            <a:r>
              <a:rPr b="0" i="0" lang="en-US" sz="8000" u="none" cap="none" strike="noStrike">
                <a:solidFill>
                  <a:srgbClr val="FFFFFF"/>
                </a:solidFill>
                <a:latin typeface="Abril Fatface"/>
                <a:ea typeface="Abril Fatface"/>
                <a:cs typeface="Abril Fatface"/>
                <a:sym typeface="Abril Fatface"/>
              </a:rPr>
              <a:t>T</a:t>
            </a:r>
            <a:endParaRPr b="0" i="0" sz="8000" u="none" cap="none" strike="noStrike">
              <a:solidFill>
                <a:schemeClr val="dk1"/>
              </a:solidFill>
              <a:latin typeface="Calibri"/>
              <a:ea typeface="Calibri"/>
              <a:cs typeface="Calibri"/>
              <a:sym typeface="Calibri"/>
            </a:endParaRPr>
          </a:p>
        </p:txBody>
      </p:sp>
      <p:sp>
        <p:nvSpPr>
          <p:cNvPr id="242" name="Google Shape;242;g2e32583c342_0_190"/>
          <p:cNvSpPr/>
          <p:nvPr/>
        </p:nvSpPr>
        <p:spPr>
          <a:xfrm>
            <a:off x="1270159"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e32583c342_0_190"/>
          <p:cNvSpPr/>
          <p:nvPr/>
        </p:nvSpPr>
        <p:spPr>
          <a:xfrm>
            <a:off x="1270159"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e32583c342_0_190"/>
          <p:cNvSpPr/>
          <p:nvPr/>
        </p:nvSpPr>
        <p:spPr>
          <a:xfrm>
            <a:off x="1270159"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e32583c342_0_190"/>
          <p:cNvSpPr/>
          <p:nvPr/>
        </p:nvSpPr>
        <p:spPr>
          <a:xfrm>
            <a:off x="1270159"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Eclipse</a:t>
            </a:r>
            <a:endParaRPr b="0" i="0" sz="3600" u="none" cap="none" strike="noStrike">
              <a:solidFill>
                <a:schemeClr val="dk1"/>
              </a:solidFill>
              <a:latin typeface="Calibri"/>
              <a:ea typeface="Calibri"/>
              <a:cs typeface="Calibri"/>
              <a:sym typeface="Calibri"/>
            </a:endParaRPr>
          </a:p>
        </p:txBody>
      </p:sp>
      <p:sp>
        <p:nvSpPr>
          <p:cNvPr id="246" name="Google Shape;246;g2e32583c342_0_190"/>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7" name="Google Shape;247;g2e32583c342_0_190"/>
          <p:cNvSpPr/>
          <p:nvPr/>
        </p:nvSpPr>
        <p:spPr>
          <a:xfrm>
            <a:off x="1270159"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e32583c342_0_190"/>
          <p:cNvSpPr/>
          <p:nvPr/>
        </p:nvSpPr>
        <p:spPr>
          <a:xfrm>
            <a:off x="1270159"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e32583c342_0_190"/>
          <p:cNvSpPr/>
          <p:nvPr/>
        </p:nvSpPr>
        <p:spPr>
          <a:xfrm>
            <a:off x="1270159"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Quest</a:t>
            </a:r>
            <a:endParaRPr b="0" i="0" sz="3600" u="none" cap="none" strike="noStrike">
              <a:solidFill>
                <a:schemeClr val="dk1"/>
              </a:solidFill>
              <a:latin typeface="Calibri"/>
              <a:ea typeface="Calibri"/>
              <a:cs typeface="Calibri"/>
              <a:sym typeface="Calibri"/>
            </a:endParaRPr>
          </a:p>
        </p:txBody>
      </p:sp>
      <p:sp>
        <p:nvSpPr>
          <p:cNvPr id="250" name="Google Shape;250;g2e32583c342_0_190"/>
          <p:cNvSpPr/>
          <p:nvPr/>
        </p:nvSpPr>
        <p:spPr>
          <a:xfrm>
            <a:off x="1270159"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51" name="Google Shape;251;g2e32583c342_0_190"/>
          <p:cNvSpPr/>
          <p:nvPr/>
        </p:nvSpPr>
        <p:spPr>
          <a:xfrm>
            <a:off x="6769946"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e32583c342_0_190"/>
          <p:cNvSpPr/>
          <p:nvPr/>
        </p:nvSpPr>
        <p:spPr>
          <a:xfrm>
            <a:off x="6769946"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e32583c342_0_190"/>
          <p:cNvSpPr/>
          <p:nvPr/>
        </p:nvSpPr>
        <p:spPr>
          <a:xfrm>
            <a:off x="6769946"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e32583c342_0_190"/>
          <p:cNvSpPr/>
          <p:nvPr/>
        </p:nvSpPr>
        <p:spPr>
          <a:xfrm>
            <a:off x="6769946"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Eclipse</a:t>
            </a:r>
            <a:endParaRPr b="0" i="0" sz="3600" u="none" cap="none" strike="noStrike">
              <a:solidFill>
                <a:schemeClr val="dk1"/>
              </a:solidFill>
              <a:latin typeface="Calibri"/>
              <a:ea typeface="Calibri"/>
              <a:cs typeface="Calibri"/>
              <a:sym typeface="Calibri"/>
            </a:endParaRPr>
          </a:p>
        </p:txBody>
      </p:sp>
      <p:sp>
        <p:nvSpPr>
          <p:cNvPr id="255" name="Google Shape;255;g2e32583c342_0_190"/>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6" name="Google Shape;256;g2e32583c342_0_190"/>
          <p:cNvSpPr/>
          <p:nvPr/>
        </p:nvSpPr>
        <p:spPr>
          <a:xfrm>
            <a:off x="6769946"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e32583c342_0_190"/>
          <p:cNvSpPr/>
          <p:nvPr/>
        </p:nvSpPr>
        <p:spPr>
          <a:xfrm>
            <a:off x="6769946"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e32583c342_0_190"/>
          <p:cNvSpPr/>
          <p:nvPr/>
        </p:nvSpPr>
        <p:spPr>
          <a:xfrm>
            <a:off x="6769946"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Quest</a:t>
            </a:r>
            <a:endParaRPr b="0" i="0" sz="3600" u="none" cap="none" strike="noStrike">
              <a:solidFill>
                <a:schemeClr val="dk1"/>
              </a:solidFill>
              <a:latin typeface="Calibri"/>
              <a:ea typeface="Calibri"/>
              <a:cs typeface="Calibri"/>
              <a:sym typeface="Calibri"/>
            </a:endParaRPr>
          </a:p>
        </p:txBody>
      </p:sp>
      <p:sp>
        <p:nvSpPr>
          <p:cNvPr id="259" name="Google Shape;259;g2e32583c342_0_190"/>
          <p:cNvSpPr/>
          <p:nvPr/>
        </p:nvSpPr>
        <p:spPr>
          <a:xfrm>
            <a:off x="6769946"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60" name="Google Shape;260;g2e32583c342_0_190"/>
          <p:cNvSpPr/>
          <p:nvPr/>
        </p:nvSpPr>
        <p:spPr>
          <a:xfrm>
            <a:off x="12269734"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e32583c342_0_190"/>
          <p:cNvSpPr/>
          <p:nvPr/>
        </p:nvSpPr>
        <p:spPr>
          <a:xfrm>
            <a:off x="12269734"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e32583c342_0_190"/>
          <p:cNvSpPr/>
          <p:nvPr/>
        </p:nvSpPr>
        <p:spPr>
          <a:xfrm>
            <a:off x="12269734"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e32583c342_0_190"/>
          <p:cNvSpPr/>
          <p:nvPr/>
        </p:nvSpPr>
        <p:spPr>
          <a:xfrm>
            <a:off x="12269734"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Eclipse</a:t>
            </a:r>
            <a:endParaRPr b="0" i="0" sz="3600" u="none" cap="none" strike="noStrike">
              <a:solidFill>
                <a:schemeClr val="dk1"/>
              </a:solidFill>
              <a:latin typeface="Calibri"/>
              <a:ea typeface="Calibri"/>
              <a:cs typeface="Calibri"/>
              <a:sym typeface="Calibri"/>
            </a:endParaRPr>
          </a:p>
        </p:txBody>
      </p:sp>
      <p:sp>
        <p:nvSpPr>
          <p:cNvPr id="264" name="Google Shape;264;g2e32583c342_0_190"/>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5" name="Google Shape;265;g2e32583c342_0_190"/>
          <p:cNvSpPr/>
          <p:nvPr/>
        </p:nvSpPr>
        <p:spPr>
          <a:xfrm>
            <a:off x="12269734"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e32583c342_0_190"/>
          <p:cNvSpPr/>
          <p:nvPr/>
        </p:nvSpPr>
        <p:spPr>
          <a:xfrm>
            <a:off x="12269734"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e32583c342_0_190"/>
          <p:cNvSpPr/>
          <p:nvPr/>
        </p:nvSpPr>
        <p:spPr>
          <a:xfrm>
            <a:off x="12269734"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Quest</a:t>
            </a:r>
            <a:endParaRPr b="0" i="0" sz="3600" u="none" cap="none" strike="noStrike">
              <a:solidFill>
                <a:schemeClr val="dk1"/>
              </a:solidFill>
              <a:latin typeface="Calibri"/>
              <a:ea typeface="Calibri"/>
              <a:cs typeface="Calibri"/>
              <a:sym typeface="Calibri"/>
            </a:endParaRPr>
          </a:p>
        </p:txBody>
      </p:sp>
      <p:sp>
        <p:nvSpPr>
          <p:cNvPr id="268" name="Google Shape;268;g2e32583c342_0_190"/>
          <p:cNvSpPr/>
          <p:nvPr/>
        </p:nvSpPr>
        <p:spPr>
          <a:xfrm>
            <a:off x="12269734"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69" name="Google Shape;269;g2e32583c342_0_190"/>
          <p:cNvSpPr/>
          <p:nvPr/>
        </p:nvSpPr>
        <p:spPr>
          <a:xfrm>
            <a:off x="17769521"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e32583c342_0_190"/>
          <p:cNvSpPr/>
          <p:nvPr/>
        </p:nvSpPr>
        <p:spPr>
          <a:xfrm>
            <a:off x="17769521"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e32583c342_0_190"/>
          <p:cNvSpPr/>
          <p:nvPr/>
        </p:nvSpPr>
        <p:spPr>
          <a:xfrm>
            <a:off x="17769521"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e32583c342_0_190"/>
          <p:cNvSpPr/>
          <p:nvPr/>
        </p:nvSpPr>
        <p:spPr>
          <a:xfrm>
            <a:off x="17769521"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Eclipse</a:t>
            </a:r>
            <a:endParaRPr b="0" i="0" sz="3600" u="none" cap="none" strike="noStrike">
              <a:solidFill>
                <a:schemeClr val="dk1"/>
              </a:solidFill>
              <a:latin typeface="Calibri"/>
              <a:ea typeface="Calibri"/>
              <a:cs typeface="Calibri"/>
              <a:sym typeface="Calibri"/>
            </a:endParaRPr>
          </a:p>
        </p:txBody>
      </p:sp>
      <p:sp>
        <p:nvSpPr>
          <p:cNvPr id="273" name="Google Shape;273;g2e32583c342_0_190"/>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4" name="Google Shape;274;g2e32583c342_0_190"/>
          <p:cNvSpPr/>
          <p:nvPr/>
        </p:nvSpPr>
        <p:spPr>
          <a:xfrm>
            <a:off x="17769521"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e32583c342_0_190"/>
          <p:cNvSpPr/>
          <p:nvPr/>
        </p:nvSpPr>
        <p:spPr>
          <a:xfrm>
            <a:off x="17769521"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e32583c342_0_190"/>
          <p:cNvSpPr/>
          <p:nvPr/>
        </p:nvSpPr>
        <p:spPr>
          <a:xfrm>
            <a:off x="17769521"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Quest</a:t>
            </a:r>
            <a:endParaRPr b="0" i="0" sz="3600" u="none" cap="none" strike="noStrike">
              <a:solidFill>
                <a:schemeClr val="dk1"/>
              </a:solidFill>
              <a:latin typeface="Calibri"/>
              <a:ea typeface="Calibri"/>
              <a:cs typeface="Calibri"/>
              <a:sym typeface="Calibri"/>
            </a:endParaRPr>
          </a:p>
        </p:txBody>
      </p:sp>
      <p:sp>
        <p:nvSpPr>
          <p:cNvPr id="277" name="Google Shape;277;g2e32583c342_0_190"/>
          <p:cNvSpPr/>
          <p:nvPr/>
        </p:nvSpPr>
        <p:spPr>
          <a:xfrm>
            <a:off x="17769521"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282" name="Shape 282"/>
        <p:cNvGrpSpPr/>
        <p:nvPr/>
      </p:nvGrpSpPr>
      <p:grpSpPr>
        <a:xfrm>
          <a:off x="0" y="0"/>
          <a:ext cx="0" cy="0"/>
          <a:chOff x="0" y="0"/>
          <a:chExt cx="0" cy="0"/>
        </a:xfrm>
      </p:grpSpPr>
      <p:pic>
        <p:nvPicPr>
          <p:cNvPr descr=" " id="283" name="Google Shape;283;g2e32583c342_0_25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84" name="Google Shape;284;g2e32583c342_0_257"/>
          <p:cNvPicPr preferRelativeResize="0"/>
          <p:nvPr/>
        </p:nvPicPr>
        <p:blipFill rotWithShape="1">
          <a:blip r:embed="rId4">
            <a:alphaModFix/>
          </a:blip>
          <a:srcRect b="0" l="0" r="0" t="0"/>
          <a:stretch/>
        </p:blipFill>
        <p:spPr>
          <a:xfrm>
            <a:off x="20805200" y="10426700"/>
            <a:ext cx="3302413" cy="2895600"/>
          </a:xfrm>
          <a:prstGeom prst="rect">
            <a:avLst/>
          </a:prstGeom>
          <a:noFill/>
          <a:ln>
            <a:noFill/>
          </a:ln>
        </p:spPr>
      </p:pic>
      <p:sp>
        <p:nvSpPr>
          <p:cNvPr id="285" name="Google Shape;285;g2e32583c342_0_2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6" name="Google Shape;286;g2e32583c342_0_25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87" name="Google Shape;287;g2e32583c342_0_257"/>
          <p:cNvPicPr preferRelativeResize="0"/>
          <p:nvPr/>
        </p:nvPicPr>
        <p:blipFill rotWithShape="1">
          <a:blip r:embed="rId6">
            <a:alphaModFix/>
          </a:blip>
          <a:srcRect b="0" l="0" r="0" t="0"/>
          <a:stretch/>
        </p:blipFill>
        <p:spPr>
          <a:xfrm>
            <a:off x="2972171" y="2870200"/>
            <a:ext cx="9221353" cy="9740900"/>
          </a:xfrm>
          <a:prstGeom prst="rect">
            <a:avLst/>
          </a:prstGeom>
          <a:noFill/>
          <a:ln>
            <a:noFill/>
          </a:ln>
        </p:spPr>
      </p:pic>
      <p:sp>
        <p:nvSpPr>
          <p:cNvPr id="288" name="Google Shape;288;g2e32583c342_0_257"/>
          <p:cNvSpPr/>
          <p:nvPr/>
        </p:nvSpPr>
        <p:spPr>
          <a:xfrm>
            <a:off x="8416919" y="1117600"/>
            <a:ext cx="75660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8000"/>
              <a:buFont typeface="Abril Fatface"/>
              <a:buNone/>
            </a:pPr>
            <a:r>
              <a:rPr b="0" i="0" lang="en-US" sz="8000" u="none" cap="none" strike="noStrike">
                <a:solidFill>
                  <a:srgbClr val="0E0E0E"/>
                </a:solidFill>
                <a:latin typeface="Abril Fatface"/>
                <a:ea typeface="Abril Fatface"/>
                <a:cs typeface="Abril Fatface"/>
                <a:sym typeface="Abril Fatface"/>
              </a:rPr>
              <a:t>Some Data</a:t>
            </a:r>
            <a:endParaRPr b="0" i="0" sz="8000" u="none" cap="none" strike="noStrike">
              <a:solidFill>
                <a:schemeClr val="dk1"/>
              </a:solidFill>
              <a:latin typeface="Calibri"/>
              <a:ea typeface="Calibri"/>
              <a:cs typeface="Calibri"/>
              <a:sym typeface="Calibri"/>
            </a:endParaRPr>
          </a:p>
        </p:txBody>
      </p:sp>
      <p:sp>
        <p:nvSpPr>
          <p:cNvPr id="289" name="Google Shape;289;g2e32583c342_0_257"/>
          <p:cNvSpPr/>
          <p:nvPr/>
        </p:nvSpPr>
        <p:spPr>
          <a:xfrm>
            <a:off x="13323965" y="3987800"/>
            <a:ext cx="7875000" cy="812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e32583c342_0_257"/>
          <p:cNvSpPr/>
          <p:nvPr/>
        </p:nvSpPr>
        <p:spPr>
          <a:xfrm>
            <a:off x="13323965" y="3987800"/>
            <a:ext cx="78750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e32583c342_0_257"/>
          <p:cNvSpPr/>
          <p:nvPr/>
        </p:nvSpPr>
        <p:spPr>
          <a:xfrm>
            <a:off x="13323965" y="3987800"/>
            <a:ext cx="29595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e32583c342_0_257"/>
          <p:cNvSpPr/>
          <p:nvPr/>
        </p:nvSpPr>
        <p:spPr>
          <a:xfrm>
            <a:off x="13323965" y="3987800"/>
            <a:ext cx="35013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bril Fatface"/>
              <a:buNone/>
            </a:pPr>
            <a:r>
              <a:rPr b="0" i="0" lang="en-US" sz="12800" u="none" cap="none" strike="noStrike">
                <a:solidFill>
                  <a:srgbClr val="272727"/>
                </a:solidFill>
                <a:latin typeface="Abril Fatface"/>
                <a:ea typeface="Abril Fatface"/>
                <a:cs typeface="Abril Fatface"/>
                <a:sym typeface="Abril Fatface"/>
              </a:rPr>
              <a:t>75%</a:t>
            </a:r>
            <a:endParaRPr b="0" i="0" sz="12800" u="none" cap="none" strike="noStrike">
              <a:solidFill>
                <a:schemeClr val="dk1"/>
              </a:solidFill>
              <a:latin typeface="Calibri"/>
              <a:ea typeface="Calibri"/>
              <a:cs typeface="Calibri"/>
              <a:sym typeface="Calibri"/>
            </a:endParaRPr>
          </a:p>
        </p:txBody>
      </p:sp>
      <p:sp>
        <p:nvSpPr>
          <p:cNvPr id="293" name="Google Shape;293;g2e32583c342_0_257"/>
          <p:cNvSpPr/>
          <p:nvPr/>
        </p:nvSpPr>
        <p:spPr>
          <a:xfrm>
            <a:off x="13323965" y="6489700"/>
            <a:ext cx="78750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e32583c342_0_257"/>
          <p:cNvSpPr/>
          <p:nvPr/>
        </p:nvSpPr>
        <p:spPr>
          <a:xfrm>
            <a:off x="13323965" y="6489700"/>
            <a:ext cx="8027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Enchanted Creatures</a:t>
            </a:r>
            <a:endParaRPr b="0" i="0" sz="3600" u="none" cap="none" strike="noStrike">
              <a:solidFill>
                <a:schemeClr val="dk1"/>
              </a:solidFill>
              <a:latin typeface="Calibri"/>
              <a:ea typeface="Calibri"/>
              <a:cs typeface="Calibri"/>
              <a:sym typeface="Calibri"/>
            </a:endParaRPr>
          </a:p>
        </p:txBody>
      </p:sp>
      <p:sp>
        <p:nvSpPr>
          <p:cNvPr id="295" name="Google Shape;295;g2e32583c342_0_257"/>
          <p:cNvSpPr/>
          <p:nvPr/>
        </p:nvSpPr>
        <p:spPr>
          <a:xfrm>
            <a:off x="13323965" y="72136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296" name="Google Shape;296;g2e32583c342_0_257"/>
          <p:cNvSpPr/>
          <p:nvPr/>
        </p:nvSpPr>
        <p:spPr>
          <a:xfrm>
            <a:off x="13323965" y="8356600"/>
            <a:ext cx="78750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e32583c342_0_257"/>
          <p:cNvSpPr/>
          <p:nvPr/>
        </p:nvSpPr>
        <p:spPr>
          <a:xfrm>
            <a:off x="13323965" y="8356600"/>
            <a:ext cx="33405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e32583c342_0_257"/>
          <p:cNvSpPr/>
          <p:nvPr/>
        </p:nvSpPr>
        <p:spPr>
          <a:xfrm>
            <a:off x="13323965" y="8356600"/>
            <a:ext cx="38826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bril Fatface"/>
              <a:buNone/>
            </a:pPr>
            <a:r>
              <a:rPr b="0" i="0" lang="en-US" sz="12800" u="none" cap="none" strike="noStrike">
                <a:solidFill>
                  <a:srgbClr val="272727"/>
                </a:solidFill>
                <a:latin typeface="Abril Fatface"/>
                <a:ea typeface="Abril Fatface"/>
                <a:cs typeface="Abril Fatface"/>
                <a:sym typeface="Abril Fatface"/>
              </a:rPr>
              <a:t>60%</a:t>
            </a:r>
            <a:endParaRPr b="0" i="0" sz="12800" u="none" cap="none" strike="noStrike">
              <a:solidFill>
                <a:schemeClr val="dk1"/>
              </a:solidFill>
              <a:latin typeface="Calibri"/>
              <a:ea typeface="Calibri"/>
              <a:cs typeface="Calibri"/>
              <a:sym typeface="Calibri"/>
            </a:endParaRPr>
          </a:p>
        </p:txBody>
      </p:sp>
      <p:sp>
        <p:nvSpPr>
          <p:cNvPr id="299" name="Google Shape;299;g2e32583c342_0_257"/>
          <p:cNvSpPr/>
          <p:nvPr/>
        </p:nvSpPr>
        <p:spPr>
          <a:xfrm>
            <a:off x="13323965" y="10858500"/>
            <a:ext cx="78750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e32583c342_0_257"/>
          <p:cNvSpPr/>
          <p:nvPr/>
        </p:nvSpPr>
        <p:spPr>
          <a:xfrm>
            <a:off x="13323965" y="10858500"/>
            <a:ext cx="8027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Magic-Wielding Individuals</a:t>
            </a:r>
            <a:endParaRPr b="0" i="0" sz="3600" u="none" cap="none" strike="noStrike">
              <a:solidFill>
                <a:schemeClr val="dk1"/>
              </a:solidFill>
              <a:latin typeface="Calibri"/>
              <a:ea typeface="Calibri"/>
              <a:cs typeface="Calibri"/>
              <a:sym typeface="Calibri"/>
            </a:endParaRPr>
          </a:p>
        </p:txBody>
      </p:sp>
      <p:sp>
        <p:nvSpPr>
          <p:cNvPr id="301" name="Google Shape;301;g2e32583c342_0_257"/>
          <p:cNvSpPr/>
          <p:nvPr/>
        </p:nvSpPr>
        <p:spPr>
          <a:xfrm>
            <a:off x="13323965" y="115824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306" name="Shape 306"/>
        <p:cNvGrpSpPr/>
        <p:nvPr/>
      </p:nvGrpSpPr>
      <p:grpSpPr>
        <a:xfrm>
          <a:off x="0" y="0"/>
          <a:ext cx="0" cy="0"/>
          <a:chOff x="0" y="0"/>
          <a:chExt cx="0" cy="0"/>
        </a:xfrm>
      </p:grpSpPr>
      <p:pic>
        <p:nvPicPr>
          <p:cNvPr descr=" " id="307" name="Google Shape;307;g2e32583c342_0_28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08" name="Google Shape;308;g2e32583c342_0_280"/>
          <p:cNvPicPr preferRelativeResize="0"/>
          <p:nvPr/>
        </p:nvPicPr>
        <p:blipFill rotWithShape="1">
          <a:blip r:embed="rId4">
            <a:alphaModFix/>
          </a:blip>
          <a:srcRect b="0" l="0" r="0" t="0"/>
          <a:stretch/>
        </p:blipFill>
        <p:spPr>
          <a:xfrm>
            <a:off x="710438" y="868908"/>
            <a:ext cx="6588745" cy="6142372"/>
          </a:xfrm>
          <a:prstGeom prst="rect">
            <a:avLst/>
          </a:prstGeom>
          <a:noFill/>
          <a:ln>
            <a:noFill/>
          </a:ln>
        </p:spPr>
      </p:pic>
      <p:sp>
        <p:nvSpPr>
          <p:cNvPr id="309" name="Google Shape;309;g2e32583c342_0_2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0" name="Google Shape;310;g2e32583c342_0_28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1" name="Google Shape;311;g2e32583c342_0_280"/>
          <p:cNvSpPr/>
          <p:nvPr/>
        </p:nvSpPr>
        <p:spPr>
          <a:xfrm>
            <a:off x="4305838" y="3403600"/>
            <a:ext cx="15762600" cy="684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e32583c342_0_280"/>
          <p:cNvSpPr/>
          <p:nvPr/>
        </p:nvSpPr>
        <p:spPr>
          <a:xfrm>
            <a:off x="4305838" y="3403600"/>
            <a:ext cx="15762600" cy="537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e32583c342_0_280"/>
          <p:cNvSpPr/>
          <p:nvPr/>
        </p:nvSpPr>
        <p:spPr>
          <a:xfrm>
            <a:off x="6134867" y="3403600"/>
            <a:ext cx="12104700" cy="51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Abril Fatface"/>
              <a:buNone/>
            </a:pPr>
            <a:r>
              <a:rPr b="0" i="0" lang="en-US" sz="24000" u="none" cap="none" strike="noStrike">
                <a:solidFill>
                  <a:srgbClr val="272727"/>
                </a:solidFill>
                <a:latin typeface="Abril Fatface"/>
                <a:ea typeface="Abril Fatface"/>
                <a:cs typeface="Abril Fatface"/>
                <a:sym typeface="Abril Fatface"/>
              </a:rPr>
              <a:t>234,567</a:t>
            </a:r>
            <a:endParaRPr b="0" i="0" sz="24000" u="none" cap="none" strike="noStrike">
              <a:solidFill>
                <a:schemeClr val="dk1"/>
              </a:solidFill>
              <a:latin typeface="Calibri"/>
              <a:ea typeface="Calibri"/>
              <a:cs typeface="Calibri"/>
              <a:sym typeface="Calibri"/>
            </a:endParaRPr>
          </a:p>
        </p:txBody>
      </p:sp>
      <p:sp>
        <p:nvSpPr>
          <p:cNvPr id="314" name="Google Shape;314;g2e32583c342_0_280"/>
          <p:cNvSpPr/>
          <p:nvPr/>
        </p:nvSpPr>
        <p:spPr>
          <a:xfrm>
            <a:off x="4170355" y="77216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15" name="Google Shape;315;g2e32583c342_0_280"/>
          <p:cNvSpPr/>
          <p:nvPr/>
        </p:nvSpPr>
        <p:spPr>
          <a:xfrm>
            <a:off x="7483352" y="91821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320" name="Shape 320"/>
        <p:cNvGrpSpPr/>
        <p:nvPr/>
      </p:nvGrpSpPr>
      <p:grpSpPr>
        <a:xfrm>
          <a:off x="0" y="0"/>
          <a:ext cx="0" cy="0"/>
          <a:chOff x="0" y="0"/>
          <a:chExt cx="0" cy="0"/>
        </a:xfrm>
      </p:grpSpPr>
      <p:pic>
        <p:nvPicPr>
          <p:cNvPr descr=" " id="321" name="Google Shape;321;g2e32583c342_0_29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22" name="Google Shape;322;g2e32583c342_0_293"/>
          <p:cNvPicPr preferRelativeResize="0"/>
          <p:nvPr/>
        </p:nvPicPr>
        <p:blipFill rotWithShape="1">
          <a:blip r:embed="rId4">
            <a:alphaModFix/>
          </a:blip>
          <a:srcRect b="0" l="0" r="0" t="0"/>
          <a:stretch/>
        </p:blipFill>
        <p:spPr>
          <a:xfrm>
            <a:off x="812902" y="863600"/>
            <a:ext cx="2286286" cy="2006600"/>
          </a:xfrm>
          <a:prstGeom prst="rect">
            <a:avLst/>
          </a:prstGeom>
          <a:noFill/>
          <a:ln>
            <a:noFill/>
          </a:ln>
        </p:spPr>
      </p:pic>
      <p:pic>
        <p:nvPicPr>
          <p:cNvPr descr=" " id="323" name="Google Shape;323;g2e32583c342_0_293"/>
          <p:cNvPicPr preferRelativeResize="0"/>
          <p:nvPr/>
        </p:nvPicPr>
        <p:blipFill rotWithShape="1">
          <a:blip r:embed="rId4">
            <a:alphaModFix/>
          </a:blip>
          <a:srcRect b="0" l="0" r="0" t="0"/>
          <a:stretch/>
        </p:blipFill>
        <p:spPr>
          <a:xfrm>
            <a:off x="3645356" y="863600"/>
            <a:ext cx="2286286" cy="2006600"/>
          </a:xfrm>
          <a:prstGeom prst="rect">
            <a:avLst/>
          </a:prstGeom>
          <a:noFill/>
          <a:ln>
            <a:noFill/>
          </a:ln>
        </p:spPr>
      </p:pic>
      <p:sp>
        <p:nvSpPr>
          <p:cNvPr id="324" name="Google Shape;324;g2e32583c342_0_2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5" name="Google Shape;325;g2e32583c342_0_29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6" name="Google Shape;326;g2e32583c342_0_293"/>
          <p:cNvSpPr/>
          <p:nvPr/>
        </p:nvSpPr>
        <p:spPr>
          <a:xfrm>
            <a:off x="3391324" y="3263900"/>
            <a:ext cx="78750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e32583c342_0_293"/>
          <p:cNvSpPr/>
          <p:nvPr/>
        </p:nvSpPr>
        <p:spPr>
          <a:xfrm>
            <a:off x="3696162" y="3263900"/>
            <a:ext cx="72654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e32583c342_0_293"/>
          <p:cNvSpPr/>
          <p:nvPr/>
        </p:nvSpPr>
        <p:spPr>
          <a:xfrm>
            <a:off x="3696162" y="3263900"/>
            <a:ext cx="78072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bril Fatface"/>
              <a:buNone/>
            </a:pPr>
            <a:r>
              <a:rPr b="0" i="0" lang="en-US" sz="12800" u="none" cap="none" strike="noStrike">
                <a:solidFill>
                  <a:srgbClr val="272727"/>
                </a:solidFill>
                <a:latin typeface="Abril Fatface"/>
                <a:ea typeface="Abril Fatface"/>
                <a:cs typeface="Abril Fatface"/>
                <a:sym typeface="Abril Fatface"/>
              </a:rPr>
              <a:t>233 Coins</a:t>
            </a:r>
            <a:endParaRPr b="0" i="0" sz="12800" u="none" cap="none" strike="noStrike">
              <a:solidFill>
                <a:schemeClr val="dk1"/>
              </a:solidFill>
              <a:latin typeface="Calibri"/>
              <a:ea typeface="Calibri"/>
              <a:cs typeface="Calibri"/>
              <a:sym typeface="Calibri"/>
            </a:endParaRPr>
          </a:p>
        </p:txBody>
      </p:sp>
      <p:sp>
        <p:nvSpPr>
          <p:cNvPr id="329" name="Google Shape;329;g2e32583c342_0_293"/>
          <p:cNvSpPr/>
          <p:nvPr/>
        </p:nvSpPr>
        <p:spPr>
          <a:xfrm>
            <a:off x="3391324" y="5461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e32583c342_0_293"/>
          <p:cNvSpPr/>
          <p:nvPr/>
        </p:nvSpPr>
        <p:spPr>
          <a:xfrm>
            <a:off x="3323582" y="5461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31" name="Google Shape;331;g2e32583c342_0_293"/>
          <p:cNvSpPr/>
          <p:nvPr/>
        </p:nvSpPr>
        <p:spPr>
          <a:xfrm>
            <a:off x="3391324" y="6985000"/>
            <a:ext cx="78750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e32583c342_0_293"/>
          <p:cNvSpPr/>
          <p:nvPr/>
        </p:nvSpPr>
        <p:spPr>
          <a:xfrm>
            <a:off x="3461183" y="6985000"/>
            <a:ext cx="77352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e32583c342_0_293"/>
          <p:cNvSpPr/>
          <p:nvPr/>
        </p:nvSpPr>
        <p:spPr>
          <a:xfrm>
            <a:off x="3461183" y="6985000"/>
            <a:ext cx="82773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bril Fatface"/>
              <a:buNone/>
            </a:pPr>
            <a:r>
              <a:rPr b="0" i="0" lang="en-US" sz="12800" u="none" cap="none" strike="noStrike">
                <a:solidFill>
                  <a:srgbClr val="272727"/>
                </a:solidFill>
                <a:latin typeface="Abril Fatface"/>
                <a:ea typeface="Abril Fatface"/>
                <a:cs typeface="Abril Fatface"/>
                <a:sym typeface="Abril Fatface"/>
              </a:rPr>
              <a:t>456 Hours</a:t>
            </a:r>
            <a:endParaRPr b="0" i="0" sz="12800" u="none" cap="none" strike="noStrike">
              <a:solidFill>
                <a:schemeClr val="dk1"/>
              </a:solidFill>
              <a:latin typeface="Calibri"/>
              <a:ea typeface="Calibri"/>
              <a:cs typeface="Calibri"/>
              <a:sym typeface="Calibri"/>
            </a:endParaRPr>
          </a:p>
        </p:txBody>
      </p:sp>
      <p:sp>
        <p:nvSpPr>
          <p:cNvPr id="334" name="Google Shape;334;g2e32583c342_0_293"/>
          <p:cNvSpPr/>
          <p:nvPr/>
        </p:nvSpPr>
        <p:spPr>
          <a:xfrm>
            <a:off x="3391324" y="91821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e32583c342_0_293"/>
          <p:cNvSpPr/>
          <p:nvPr/>
        </p:nvSpPr>
        <p:spPr>
          <a:xfrm>
            <a:off x="3323582" y="91821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36" name="Google Shape;336;g2e32583c342_0_293"/>
          <p:cNvSpPr/>
          <p:nvPr/>
        </p:nvSpPr>
        <p:spPr>
          <a:xfrm>
            <a:off x="13552594" y="3263900"/>
            <a:ext cx="78750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e32583c342_0_293"/>
          <p:cNvSpPr/>
          <p:nvPr/>
        </p:nvSpPr>
        <p:spPr>
          <a:xfrm>
            <a:off x="15927791" y="3263900"/>
            <a:ext cx="31245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e32583c342_0_293"/>
          <p:cNvSpPr/>
          <p:nvPr/>
        </p:nvSpPr>
        <p:spPr>
          <a:xfrm>
            <a:off x="15927791" y="3263900"/>
            <a:ext cx="36666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bril Fatface"/>
              <a:buNone/>
            </a:pPr>
            <a:r>
              <a:rPr b="0" i="0" lang="en-US" sz="12800" u="none" cap="none" strike="noStrike">
                <a:solidFill>
                  <a:srgbClr val="272727"/>
                </a:solidFill>
                <a:latin typeface="Abril Fatface"/>
                <a:ea typeface="Abril Fatface"/>
                <a:cs typeface="Abril Fatface"/>
                <a:sym typeface="Abril Fatface"/>
              </a:rPr>
              <a:t>85%</a:t>
            </a:r>
            <a:endParaRPr b="0" i="0" sz="12800" u="none" cap="none" strike="noStrike">
              <a:solidFill>
                <a:schemeClr val="dk1"/>
              </a:solidFill>
              <a:latin typeface="Calibri"/>
              <a:ea typeface="Calibri"/>
              <a:cs typeface="Calibri"/>
              <a:sym typeface="Calibri"/>
            </a:endParaRPr>
          </a:p>
        </p:txBody>
      </p:sp>
      <p:sp>
        <p:nvSpPr>
          <p:cNvPr id="339" name="Google Shape;339;g2e32583c342_0_293"/>
          <p:cNvSpPr/>
          <p:nvPr/>
        </p:nvSpPr>
        <p:spPr>
          <a:xfrm>
            <a:off x="13552594" y="5461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e32583c342_0_293"/>
          <p:cNvSpPr/>
          <p:nvPr/>
        </p:nvSpPr>
        <p:spPr>
          <a:xfrm>
            <a:off x="13484852" y="5461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41" name="Google Shape;341;g2e32583c342_0_293"/>
          <p:cNvSpPr/>
          <p:nvPr/>
        </p:nvSpPr>
        <p:spPr>
          <a:xfrm>
            <a:off x="13552594" y="6985000"/>
            <a:ext cx="78750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e32583c342_0_293"/>
          <p:cNvSpPr/>
          <p:nvPr/>
        </p:nvSpPr>
        <p:spPr>
          <a:xfrm>
            <a:off x="14644930" y="6985000"/>
            <a:ext cx="56904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e32583c342_0_293"/>
          <p:cNvSpPr/>
          <p:nvPr/>
        </p:nvSpPr>
        <p:spPr>
          <a:xfrm>
            <a:off x="14644930" y="6985000"/>
            <a:ext cx="62322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bril Fatface"/>
              <a:buNone/>
            </a:pPr>
            <a:r>
              <a:rPr b="0" i="0" lang="en-US" sz="12800" u="none" cap="none" strike="noStrike">
                <a:solidFill>
                  <a:srgbClr val="272727"/>
                </a:solidFill>
                <a:latin typeface="Abril Fatface"/>
                <a:ea typeface="Abril Fatface"/>
                <a:cs typeface="Abril Fatface"/>
                <a:sym typeface="Abril Fatface"/>
              </a:rPr>
              <a:t>323 Km</a:t>
            </a:r>
            <a:endParaRPr b="0" i="0" sz="12800" u="none" cap="none" strike="noStrike">
              <a:solidFill>
                <a:schemeClr val="dk1"/>
              </a:solidFill>
              <a:latin typeface="Calibri"/>
              <a:ea typeface="Calibri"/>
              <a:cs typeface="Calibri"/>
              <a:sym typeface="Calibri"/>
            </a:endParaRPr>
          </a:p>
        </p:txBody>
      </p:sp>
      <p:sp>
        <p:nvSpPr>
          <p:cNvPr id="344" name="Google Shape;344;g2e32583c342_0_293"/>
          <p:cNvSpPr/>
          <p:nvPr/>
        </p:nvSpPr>
        <p:spPr>
          <a:xfrm>
            <a:off x="13552594" y="91821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e32583c342_0_293"/>
          <p:cNvSpPr/>
          <p:nvPr/>
        </p:nvSpPr>
        <p:spPr>
          <a:xfrm>
            <a:off x="13484852" y="91821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350" name="Shape 350"/>
        <p:cNvGrpSpPr/>
        <p:nvPr/>
      </p:nvGrpSpPr>
      <p:grpSpPr>
        <a:xfrm>
          <a:off x="0" y="0"/>
          <a:ext cx="0" cy="0"/>
          <a:chOff x="0" y="0"/>
          <a:chExt cx="0" cy="0"/>
        </a:xfrm>
      </p:grpSpPr>
      <p:pic>
        <p:nvPicPr>
          <p:cNvPr descr=" " id="351" name="Google Shape;351;g2e32583c342_0_32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52" name="Google Shape;352;g2e32583c342_0_322"/>
          <p:cNvPicPr preferRelativeResize="0"/>
          <p:nvPr/>
        </p:nvPicPr>
        <p:blipFill rotWithShape="1">
          <a:blip r:embed="rId4">
            <a:alphaModFix/>
          </a:blip>
          <a:srcRect b="0" l="0" r="0" t="0"/>
          <a:stretch/>
        </p:blipFill>
        <p:spPr>
          <a:xfrm>
            <a:off x="20805200" y="10426700"/>
            <a:ext cx="3302413" cy="2895600"/>
          </a:xfrm>
          <a:prstGeom prst="rect">
            <a:avLst/>
          </a:prstGeom>
          <a:noFill/>
          <a:ln>
            <a:noFill/>
          </a:ln>
        </p:spPr>
      </p:pic>
      <p:sp>
        <p:nvSpPr>
          <p:cNvPr id="353" name="Google Shape;353;g2e32583c342_0_3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4" name="Google Shape;354;g2e32583c342_0_3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5" name="Google Shape;355;g2e32583c342_0_322"/>
          <p:cNvSpPr/>
          <p:nvPr/>
        </p:nvSpPr>
        <p:spPr>
          <a:xfrm>
            <a:off x="6841922" y="1143000"/>
            <a:ext cx="106905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Some Graph</a:t>
            </a:r>
            <a:endParaRPr b="0" i="0" sz="8000" u="none" cap="none" strike="noStrike">
              <a:solidFill>
                <a:schemeClr val="dk1"/>
              </a:solidFill>
              <a:latin typeface="Calibri"/>
              <a:ea typeface="Calibri"/>
              <a:cs typeface="Calibri"/>
              <a:sym typeface="Calibri"/>
            </a:endParaRPr>
          </a:p>
        </p:txBody>
      </p:sp>
      <p:sp>
        <p:nvSpPr>
          <p:cNvPr id="356" name="Google Shape;356;g2e32583c342_0_32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e32583c342_0_32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8" name="Google Shape;358;g2e32583c342_0_32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9" name="Google Shape;359;g2e32583c342_0_32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0" name="Google Shape;360;g2e32583c342_0_32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1" name="Google Shape;361;g2e32583c342_0_32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2" name="Google Shape;362;g2e32583c342_0_32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3" name="Google Shape;363;g2e32583c342_0_32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4" name="Google Shape;364;g2e32583c342_0_32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5" name="Google Shape;365;g2e32583c342_0_32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6" name="Google Shape;366;g2e32583c342_0_32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7" name="Google Shape;367;g2e32583c342_0_32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8" name="Google Shape;368;g2e32583c342_0_32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9" name="Google Shape;369;g2e32583c342_0_32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0" name="Google Shape;370;g2e32583c342_0_32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1" name="Google Shape;371;g2e32583c342_0_32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2" name="Google Shape;372;g2e32583c342_0_32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3" name="Google Shape;373;g2e32583c342_0_32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4" name="Google Shape;374;g2e32583c342_0_32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5" name="Google Shape;375;g2e32583c342_0_32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6" name="Google Shape;376;g2e32583c342_0_322"/>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7" name="Google Shape;377;g2e32583c342_0_322"/>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8" name="Google Shape;378;g2e32583c342_0_322"/>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9" name="Google Shape;379;g2e32583c342_0_322"/>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80" name="Google Shape;380;g2e32583c342_0_322"/>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81" name="Google Shape;381;g2e32583c342_0_322"/>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82" name="Google Shape;382;g2e32583c342_0_322"/>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3" name="Google Shape;383;g2e32583c342_0_322"/>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4" name="Google Shape;384;g2e32583c342_0_322"/>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5" name="Google Shape;385;g2e32583c342_0_322"/>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6" name="Google Shape;386;g2e32583c342_0_322"/>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7" name="Google Shape;387;g2e32583c342_0_322"/>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8" name="Google Shape;388;g2e32583c342_0_322"/>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9" name="Google Shape;389;g2e32583c342_0_322"/>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90" name="Google Shape;390;g2e32583c342_0_322"/>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91" name="Google Shape;391;g2e32583c342_0_322"/>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92" name="Google Shape;392;g2e32583c342_0_322"/>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3" name="Google Shape;393;g2e32583c342_0_322"/>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4" name="Google Shape;394;g2e32583c342_0_322"/>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5" name="Google Shape;395;g2e32583c342_0_322"/>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6" name="Google Shape;396;g2e32583c342_0_322"/>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7" name="Google Shape;397;g2e32583c342_0_322"/>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8" name="Google Shape;398;g2e32583c342_0_32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e32583c342_0_32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0" name="Google Shape;400;g2e32583c342_0_322"/>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01" name="Google Shape;401;g2e32583c342_0_322"/>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02" name="Google Shape;402;g2e32583c342_0_322"/>
          <p:cNvSpPr/>
          <p:nvPr/>
        </p:nvSpPr>
        <p:spPr>
          <a:xfrm>
            <a:off x="16277084" y="6365379"/>
            <a:ext cx="1841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e32583c342_0_322"/>
          <p:cNvSpPr/>
          <p:nvPr/>
        </p:nvSpPr>
        <p:spPr>
          <a:xfrm>
            <a:off x="16277084" y="6299200"/>
            <a:ext cx="20451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34.574</a:t>
            </a:r>
            <a:endParaRPr b="0" i="0" sz="4800" u="none" cap="none" strike="noStrike">
              <a:solidFill>
                <a:schemeClr val="dk1"/>
              </a:solidFill>
              <a:latin typeface="Calibri"/>
              <a:ea typeface="Calibri"/>
              <a:cs typeface="Calibri"/>
              <a:sym typeface="Calibri"/>
            </a:endParaRPr>
          </a:p>
        </p:txBody>
      </p:sp>
      <p:sp>
        <p:nvSpPr>
          <p:cNvPr id="404" name="Google Shape;404;g2e32583c342_0_322"/>
          <p:cNvSpPr/>
          <p:nvPr/>
        </p:nvSpPr>
        <p:spPr>
          <a:xfrm>
            <a:off x="16747043" y="712470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05" name="Google Shape;405;g2e32583c342_0_322"/>
          <p:cNvSpPr/>
          <p:nvPr/>
        </p:nvSpPr>
        <p:spPr>
          <a:xfrm>
            <a:off x="13260457"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e32583c342_0_322"/>
          <p:cNvSpPr/>
          <p:nvPr/>
        </p:nvSpPr>
        <p:spPr>
          <a:xfrm>
            <a:off x="13260457"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e32583c342_0_322"/>
          <p:cNvSpPr/>
          <p:nvPr/>
        </p:nvSpPr>
        <p:spPr>
          <a:xfrm>
            <a:off x="13158845" y="10515600"/>
            <a:ext cx="807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Treasure Found</a:t>
            </a:r>
            <a:endParaRPr b="0" i="0" sz="4800" u="none" cap="none" strike="noStrike">
              <a:solidFill>
                <a:schemeClr val="dk1"/>
              </a:solidFill>
              <a:latin typeface="Calibri"/>
              <a:ea typeface="Calibri"/>
              <a:cs typeface="Calibri"/>
              <a:sym typeface="Calibri"/>
            </a:endParaRPr>
          </a:p>
        </p:txBody>
      </p:sp>
      <p:sp>
        <p:nvSpPr>
          <p:cNvPr id="408" name="Google Shape;408;g2e32583c342_0_322"/>
          <p:cNvSpPr/>
          <p:nvPr/>
        </p:nvSpPr>
        <p:spPr>
          <a:xfrm>
            <a:off x="13192716" y="114427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9" name="Google Shape;409;g2e32583c342_0_322"/>
          <p:cNvSpPr/>
          <p:nvPr/>
        </p:nvSpPr>
        <p:spPr>
          <a:xfrm>
            <a:off x="3251606"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e32583c342_0_322"/>
          <p:cNvSpPr/>
          <p:nvPr/>
        </p:nvSpPr>
        <p:spPr>
          <a:xfrm>
            <a:off x="3251606" y="10515600"/>
            <a:ext cx="78750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e32583c342_0_322"/>
          <p:cNvSpPr/>
          <p:nvPr/>
        </p:nvSpPr>
        <p:spPr>
          <a:xfrm>
            <a:off x="3149994" y="10515600"/>
            <a:ext cx="807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Spellcasting Progress</a:t>
            </a:r>
            <a:endParaRPr b="0" i="0" sz="4800" u="none" cap="none" strike="noStrike">
              <a:solidFill>
                <a:schemeClr val="dk1"/>
              </a:solidFill>
              <a:latin typeface="Calibri"/>
              <a:ea typeface="Calibri"/>
              <a:cs typeface="Calibri"/>
              <a:sym typeface="Calibri"/>
            </a:endParaRPr>
          </a:p>
        </p:txBody>
      </p:sp>
      <p:sp>
        <p:nvSpPr>
          <p:cNvPr id="412" name="Google Shape;412;g2e32583c342_0_322"/>
          <p:cNvSpPr/>
          <p:nvPr/>
        </p:nvSpPr>
        <p:spPr>
          <a:xfrm>
            <a:off x="3183865" y="114427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417" name="Shape 417"/>
        <p:cNvGrpSpPr/>
        <p:nvPr/>
      </p:nvGrpSpPr>
      <p:grpSpPr>
        <a:xfrm>
          <a:off x="0" y="0"/>
          <a:ext cx="0" cy="0"/>
          <a:chOff x="0" y="0"/>
          <a:chExt cx="0" cy="0"/>
        </a:xfrm>
      </p:grpSpPr>
      <p:pic>
        <p:nvPicPr>
          <p:cNvPr descr=" " id="418" name="Google Shape;418;g2e32583c342_0_38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19" name="Google Shape;419;g2e32583c342_0_388"/>
          <p:cNvPicPr preferRelativeResize="0"/>
          <p:nvPr/>
        </p:nvPicPr>
        <p:blipFill rotWithShape="1">
          <a:blip r:embed="rId4">
            <a:alphaModFix/>
          </a:blip>
          <a:srcRect b="0" l="0" r="0" t="0"/>
          <a:stretch/>
        </p:blipFill>
        <p:spPr>
          <a:xfrm>
            <a:off x="20255419" y="876498"/>
            <a:ext cx="2835825" cy="2725167"/>
          </a:xfrm>
          <a:prstGeom prst="rect">
            <a:avLst/>
          </a:prstGeom>
          <a:noFill/>
          <a:ln>
            <a:noFill/>
          </a:ln>
        </p:spPr>
      </p:pic>
      <p:sp>
        <p:nvSpPr>
          <p:cNvPr id="420" name="Google Shape;420;g2e32583c342_0_3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g2e32583c342_0_38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2" name="Google Shape;422;g2e32583c342_0_388"/>
          <p:cNvSpPr/>
          <p:nvPr/>
        </p:nvSpPr>
        <p:spPr>
          <a:xfrm>
            <a:off x="13450981" y="6870700"/>
            <a:ext cx="8738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e32583c342_0_388"/>
          <p:cNvSpPr/>
          <p:nvPr/>
        </p:nvSpPr>
        <p:spPr>
          <a:xfrm>
            <a:off x="13450981" y="6870700"/>
            <a:ext cx="8738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e32583c342_0_388"/>
          <p:cNvSpPr/>
          <p:nvPr/>
        </p:nvSpPr>
        <p:spPr>
          <a:xfrm>
            <a:off x="13450981" y="68707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 web application</a:t>
            </a:r>
            <a:endParaRPr b="0" i="0" sz="4800" u="none" cap="none" strike="noStrike">
              <a:solidFill>
                <a:schemeClr val="dk1"/>
              </a:solidFill>
              <a:latin typeface="Calibri"/>
              <a:ea typeface="Calibri"/>
              <a:cs typeface="Calibri"/>
              <a:sym typeface="Calibri"/>
            </a:endParaRPr>
          </a:p>
        </p:txBody>
      </p:sp>
      <p:sp>
        <p:nvSpPr>
          <p:cNvPr id="425" name="Google Shape;425;g2e32583c342_0_388"/>
          <p:cNvSpPr/>
          <p:nvPr/>
        </p:nvSpPr>
        <p:spPr>
          <a:xfrm>
            <a:off x="13450981" y="78994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6" name="Google Shape;426;g2e32583c342_0_388"/>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7" name="Google Shape;427;g2e32583c342_0_388"/>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8" name="Google Shape;428;g2e32583c342_0_388"/>
          <p:cNvSpPr/>
          <p:nvPr/>
        </p:nvSpPr>
        <p:spPr>
          <a:xfrm>
            <a:off x="13374772" y="4737100"/>
            <a:ext cx="106905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433" name="Shape 433"/>
        <p:cNvGrpSpPr/>
        <p:nvPr/>
      </p:nvGrpSpPr>
      <p:grpSpPr>
        <a:xfrm>
          <a:off x="0" y="0"/>
          <a:ext cx="0" cy="0"/>
          <a:chOff x="0" y="0"/>
          <a:chExt cx="0" cy="0"/>
        </a:xfrm>
      </p:grpSpPr>
      <p:pic>
        <p:nvPicPr>
          <p:cNvPr descr=" " id="434" name="Google Shape;434;g2e32583c342_0_40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35" name="Google Shape;435;g2e32583c342_0_403"/>
          <p:cNvPicPr preferRelativeResize="0"/>
          <p:nvPr/>
        </p:nvPicPr>
        <p:blipFill rotWithShape="1">
          <a:blip r:embed="rId4">
            <a:alphaModFix/>
          </a:blip>
          <a:srcRect b="0" l="0" r="0" t="0"/>
          <a:stretch/>
        </p:blipFill>
        <p:spPr>
          <a:xfrm>
            <a:off x="812902" y="863600"/>
            <a:ext cx="2286286" cy="2006600"/>
          </a:xfrm>
          <a:prstGeom prst="rect">
            <a:avLst/>
          </a:prstGeom>
          <a:noFill/>
          <a:ln>
            <a:noFill/>
          </a:ln>
        </p:spPr>
      </p:pic>
      <p:pic>
        <p:nvPicPr>
          <p:cNvPr descr=" " id="436" name="Google Shape;436;g2e32583c342_0_403"/>
          <p:cNvPicPr preferRelativeResize="0"/>
          <p:nvPr/>
        </p:nvPicPr>
        <p:blipFill rotWithShape="1">
          <a:blip r:embed="rId4">
            <a:alphaModFix/>
          </a:blip>
          <a:srcRect b="0" l="0" r="0" t="0"/>
          <a:stretch/>
        </p:blipFill>
        <p:spPr>
          <a:xfrm>
            <a:off x="3645356" y="863600"/>
            <a:ext cx="2286286" cy="2006600"/>
          </a:xfrm>
          <a:prstGeom prst="rect">
            <a:avLst/>
          </a:prstGeom>
          <a:noFill/>
          <a:ln>
            <a:noFill/>
          </a:ln>
        </p:spPr>
      </p:pic>
      <p:sp>
        <p:nvSpPr>
          <p:cNvPr id="437" name="Google Shape;437;g2e32583c342_0_4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8" name="Google Shape;438;g2e32583c342_0_40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9" name="Google Shape;439;g2e32583c342_0_403"/>
          <p:cNvSpPr/>
          <p:nvPr/>
        </p:nvSpPr>
        <p:spPr>
          <a:xfrm>
            <a:off x="2946768" y="4152900"/>
            <a:ext cx="8738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e32583c342_0_403"/>
          <p:cNvSpPr/>
          <p:nvPr/>
        </p:nvSpPr>
        <p:spPr>
          <a:xfrm>
            <a:off x="2946768" y="4152900"/>
            <a:ext cx="87387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e32583c342_0_403"/>
          <p:cNvSpPr/>
          <p:nvPr/>
        </p:nvSpPr>
        <p:spPr>
          <a:xfrm>
            <a:off x="2946768" y="41529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An mobile app</a:t>
            </a:r>
            <a:endParaRPr b="0" i="0" sz="4800" u="none" cap="none" strike="noStrike">
              <a:solidFill>
                <a:schemeClr val="dk1"/>
              </a:solidFill>
              <a:latin typeface="Calibri"/>
              <a:ea typeface="Calibri"/>
              <a:cs typeface="Calibri"/>
              <a:sym typeface="Calibri"/>
            </a:endParaRPr>
          </a:p>
        </p:txBody>
      </p:sp>
      <p:sp>
        <p:nvSpPr>
          <p:cNvPr id="442" name="Google Shape;442;g2e32583c342_0_403"/>
          <p:cNvSpPr/>
          <p:nvPr/>
        </p:nvSpPr>
        <p:spPr>
          <a:xfrm>
            <a:off x="2946768" y="51816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3" name="Google Shape;443;g2e32583c342_0_403"/>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44" name="Google Shape;444;g2e32583c342_0_403"/>
          <p:cNvSpPr/>
          <p:nvPr/>
        </p:nvSpPr>
        <p:spPr>
          <a:xfrm>
            <a:off x="2895962" y="1854200"/>
            <a:ext cx="129006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The Future of Fantasy</a:t>
            </a:r>
            <a:endParaRPr b="0" i="0" sz="8000" u="none" cap="none" strike="noStrike">
              <a:solidFill>
                <a:schemeClr val="dk1"/>
              </a:solidFill>
              <a:latin typeface="Calibri"/>
              <a:ea typeface="Calibri"/>
              <a:cs typeface="Calibri"/>
              <a:sym typeface="Calibri"/>
            </a:endParaRPr>
          </a:p>
        </p:txBody>
      </p:sp>
      <p:pic>
        <p:nvPicPr>
          <p:cNvPr descr=" " id="445" name="Google Shape;445;g2e32583c342_0_403"/>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46" name="Google Shape;446;g2e32583c342_0_403"/>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451" name="Shape 451"/>
        <p:cNvGrpSpPr/>
        <p:nvPr/>
      </p:nvGrpSpPr>
      <p:grpSpPr>
        <a:xfrm>
          <a:off x="0" y="0"/>
          <a:ext cx="0" cy="0"/>
          <a:chOff x="0" y="0"/>
          <a:chExt cx="0" cy="0"/>
        </a:xfrm>
      </p:grpSpPr>
      <p:pic>
        <p:nvPicPr>
          <p:cNvPr descr=" " id="452" name="Google Shape;452;g2e32583c342_0_4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53" name="Google Shape;453;g2e32583c342_0_420"/>
          <p:cNvPicPr preferRelativeResize="0"/>
          <p:nvPr/>
        </p:nvPicPr>
        <p:blipFill rotWithShape="1">
          <a:blip r:embed="rId4">
            <a:alphaModFix/>
          </a:blip>
          <a:srcRect b="0" l="0" r="0" t="0"/>
          <a:stretch/>
        </p:blipFill>
        <p:spPr>
          <a:xfrm>
            <a:off x="20805200" y="10426700"/>
            <a:ext cx="3302413" cy="2895600"/>
          </a:xfrm>
          <a:prstGeom prst="rect">
            <a:avLst/>
          </a:prstGeom>
          <a:noFill/>
          <a:ln>
            <a:noFill/>
          </a:ln>
        </p:spPr>
      </p:pic>
      <p:sp>
        <p:nvSpPr>
          <p:cNvPr id="454" name="Google Shape;454;g2e32583c342_0_4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5" name="Google Shape;455;g2e32583c342_0_4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6" name="Google Shape;456;g2e32583c342_0_420"/>
          <p:cNvSpPr/>
          <p:nvPr/>
        </p:nvSpPr>
        <p:spPr>
          <a:xfrm>
            <a:off x="16880410" y="4025900"/>
            <a:ext cx="57156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e32583c342_0_420"/>
          <p:cNvSpPr/>
          <p:nvPr/>
        </p:nvSpPr>
        <p:spPr>
          <a:xfrm>
            <a:off x="16880410" y="4025900"/>
            <a:ext cx="57156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2e32583c342_0_420"/>
          <p:cNvSpPr/>
          <p:nvPr/>
        </p:nvSpPr>
        <p:spPr>
          <a:xfrm>
            <a:off x="16880410" y="4025900"/>
            <a:ext cx="5919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 web application</a:t>
            </a:r>
            <a:endParaRPr b="0" i="0" sz="4800" u="none" cap="none" strike="noStrike">
              <a:solidFill>
                <a:schemeClr val="dk1"/>
              </a:solidFill>
              <a:latin typeface="Calibri"/>
              <a:ea typeface="Calibri"/>
              <a:cs typeface="Calibri"/>
              <a:sym typeface="Calibri"/>
            </a:endParaRPr>
          </a:p>
        </p:txBody>
      </p:sp>
      <p:sp>
        <p:nvSpPr>
          <p:cNvPr id="459" name="Google Shape;459;g2e32583c342_0_420"/>
          <p:cNvSpPr/>
          <p:nvPr/>
        </p:nvSpPr>
        <p:spPr>
          <a:xfrm>
            <a:off x="16880410" y="50546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0" name="Google Shape;460;g2e32583c342_0_420"/>
          <p:cNvSpPr/>
          <p:nvPr/>
        </p:nvSpPr>
        <p:spPr>
          <a:xfrm>
            <a:off x="825603" y="4064000"/>
            <a:ext cx="7007100" cy="58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61" name="Google Shape;461;g2e32583c342_0_420"/>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62" name="Google Shape;462;g2e32583c342_0_420"/>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63" name="Google Shape;463;g2e32583c342_0_420"/>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468" name="Shape 468"/>
        <p:cNvGrpSpPr/>
        <p:nvPr/>
      </p:nvGrpSpPr>
      <p:grpSpPr>
        <a:xfrm>
          <a:off x="0" y="0"/>
          <a:ext cx="0" cy="0"/>
          <a:chOff x="0" y="0"/>
          <a:chExt cx="0" cy="0"/>
        </a:xfrm>
      </p:grpSpPr>
      <p:pic>
        <p:nvPicPr>
          <p:cNvPr descr=" " id="469" name="Google Shape;469;g2e32583c342_0_43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0" name="Google Shape;470;g2e32583c342_0_4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1" name="Google Shape;471;g2e32583c342_0_43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2" name="Google Shape;472;g2e32583c342_0_436"/>
          <p:cNvSpPr/>
          <p:nvPr/>
        </p:nvSpPr>
        <p:spPr>
          <a:xfrm>
            <a:off x="15690694" y="698500"/>
            <a:ext cx="7464300" cy="3081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477" name="Shape 477"/>
        <p:cNvGrpSpPr/>
        <p:nvPr/>
      </p:nvGrpSpPr>
      <p:grpSpPr>
        <a:xfrm>
          <a:off x="0" y="0"/>
          <a:ext cx="0" cy="0"/>
          <a:chOff x="0" y="0"/>
          <a:chExt cx="0" cy="0"/>
        </a:xfrm>
      </p:grpSpPr>
      <p:pic>
        <p:nvPicPr>
          <p:cNvPr descr=" " id="478" name="Google Shape;478;g2e32583c342_0_44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79" name="Google Shape;479;g2e32583c342_0_444"/>
          <p:cNvPicPr preferRelativeResize="0"/>
          <p:nvPr/>
        </p:nvPicPr>
        <p:blipFill rotWithShape="1">
          <a:blip r:embed="rId4">
            <a:alphaModFix/>
          </a:blip>
          <a:srcRect b="0" l="0" r="0" t="0"/>
          <a:stretch/>
        </p:blipFill>
        <p:spPr>
          <a:xfrm>
            <a:off x="812902" y="863600"/>
            <a:ext cx="2286286" cy="2006600"/>
          </a:xfrm>
          <a:prstGeom prst="rect">
            <a:avLst/>
          </a:prstGeom>
          <a:noFill/>
          <a:ln>
            <a:noFill/>
          </a:ln>
        </p:spPr>
      </p:pic>
      <p:pic>
        <p:nvPicPr>
          <p:cNvPr descr=" " id="480" name="Google Shape;480;g2e32583c342_0_444"/>
          <p:cNvPicPr preferRelativeResize="0"/>
          <p:nvPr/>
        </p:nvPicPr>
        <p:blipFill rotWithShape="1">
          <a:blip r:embed="rId4">
            <a:alphaModFix/>
          </a:blip>
          <a:srcRect b="0" l="0" r="0" t="0"/>
          <a:stretch/>
        </p:blipFill>
        <p:spPr>
          <a:xfrm>
            <a:off x="3645356" y="863600"/>
            <a:ext cx="2286286" cy="2006600"/>
          </a:xfrm>
          <a:prstGeom prst="rect">
            <a:avLst/>
          </a:prstGeom>
          <a:noFill/>
          <a:ln>
            <a:noFill/>
          </a:ln>
        </p:spPr>
      </p:pic>
      <p:sp>
        <p:nvSpPr>
          <p:cNvPr id="481" name="Google Shape;481;g2e32583c342_0_4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g2e32583c342_0_44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83" name="Google Shape;483;g2e32583c342_0_444"/>
          <p:cNvPicPr preferRelativeResize="0"/>
          <p:nvPr/>
        </p:nvPicPr>
        <p:blipFill rotWithShape="1">
          <a:blip r:embed="rId6">
            <a:alphaModFix/>
          </a:blip>
          <a:srcRect b="0" l="0" r="0" t="0"/>
          <a:stretch/>
        </p:blipFill>
        <p:spPr>
          <a:xfrm>
            <a:off x="8522765" y="3810000"/>
            <a:ext cx="14479810" cy="7861300"/>
          </a:xfrm>
          <a:prstGeom prst="rect">
            <a:avLst/>
          </a:prstGeom>
          <a:noFill/>
          <a:ln>
            <a:noFill/>
          </a:ln>
        </p:spPr>
      </p:pic>
      <p:sp>
        <p:nvSpPr>
          <p:cNvPr id="484" name="Google Shape;484;g2e32583c342_0_444"/>
          <p:cNvSpPr/>
          <p:nvPr/>
        </p:nvSpPr>
        <p:spPr>
          <a:xfrm>
            <a:off x="5012893" y="1104900"/>
            <a:ext cx="143487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Fantasy Realm at a Glance</a:t>
            </a:r>
            <a:endParaRPr b="0" i="0" sz="8000" u="none" cap="none" strike="noStrike">
              <a:solidFill>
                <a:schemeClr val="dk1"/>
              </a:solidFill>
              <a:latin typeface="Calibri"/>
              <a:ea typeface="Calibri"/>
              <a:cs typeface="Calibri"/>
              <a:sym typeface="Calibri"/>
            </a:endParaRPr>
          </a:p>
        </p:txBody>
      </p:sp>
      <p:sp>
        <p:nvSpPr>
          <p:cNvPr id="485" name="Google Shape;485;g2e32583c342_0_444"/>
          <p:cNvSpPr/>
          <p:nvPr/>
        </p:nvSpPr>
        <p:spPr>
          <a:xfrm>
            <a:off x="1714714" y="33972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e32583c342_0_444"/>
          <p:cNvSpPr/>
          <p:nvPr/>
        </p:nvSpPr>
        <p:spPr>
          <a:xfrm>
            <a:off x="1714714" y="33972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e32583c342_0_444"/>
          <p:cNvSpPr/>
          <p:nvPr/>
        </p:nvSpPr>
        <p:spPr>
          <a:xfrm>
            <a:off x="1714714" y="33972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The Forest</a:t>
            </a:r>
            <a:endParaRPr b="0" i="0" sz="4800" u="none" cap="none" strike="noStrike">
              <a:solidFill>
                <a:schemeClr val="dk1"/>
              </a:solidFill>
              <a:latin typeface="Calibri"/>
              <a:ea typeface="Calibri"/>
              <a:cs typeface="Calibri"/>
              <a:sym typeface="Calibri"/>
            </a:endParaRPr>
          </a:p>
        </p:txBody>
      </p:sp>
      <p:sp>
        <p:nvSpPr>
          <p:cNvPr id="488" name="Google Shape;488;g2e32583c342_0_444"/>
          <p:cNvSpPr/>
          <p:nvPr/>
        </p:nvSpPr>
        <p:spPr>
          <a:xfrm>
            <a:off x="1714714" y="43243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89" name="Google Shape;489;g2e32583c342_0_444"/>
          <p:cNvSpPr/>
          <p:nvPr/>
        </p:nvSpPr>
        <p:spPr>
          <a:xfrm>
            <a:off x="1714714" y="65595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e32583c342_0_444"/>
          <p:cNvSpPr/>
          <p:nvPr/>
        </p:nvSpPr>
        <p:spPr>
          <a:xfrm>
            <a:off x="1714714" y="65595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e32583c342_0_444"/>
          <p:cNvSpPr/>
          <p:nvPr/>
        </p:nvSpPr>
        <p:spPr>
          <a:xfrm>
            <a:off x="1714714" y="65595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The Caves</a:t>
            </a:r>
            <a:endParaRPr b="0" i="0" sz="4800" u="none" cap="none" strike="noStrike">
              <a:solidFill>
                <a:schemeClr val="dk1"/>
              </a:solidFill>
              <a:latin typeface="Calibri"/>
              <a:ea typeface="Calibri"/>
              <a:cs typeface="Calibri"/>
              <a:sym typeface="Calibri"/>
            </a:endParaRPr>
          </a:p>
        </p:txBody>
      </p:sp>
      <p:sp>
        <p:nvSpPr>
          <p:cNvPr id="492" name="Google Shape;492;g2e32583c342_0_444"/>
          <p:cNvSpPr/>
          <p:nvPr/>
        </p:nvSpPr>
        <p:spPr>
          <a:xfrm>
            <a:off x="1714714" y="74866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93" name="Google Shape;493;g2e32583c342_0_444"/>
          <p:cNvSpPr/>
          <p:nvPr/>
        </p:nvSpPr>
        <p:spPr>
          <a:xfrm>
            <a:off x="1714714" y="97218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e32583c342_0_444"/>
          <p:cNvSpPr/>
          <p:nvPr/>
        </p:nvSpPr>
        <p:spPr>
          <a:xfrm>
            <a:off x="1714714" y="9721850"/>
            <a:ext cx="6935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e32583c342_0_444"/>
          <p:cNvSpPr/>
          <p:nvPr/>
        </p:nvSpPr>
        <p:spPr>
          <a:xfrm>
            <a:off x="1714714" y="97218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The Lair</a:t>
            </a:r>
            <a:endParaRPr b="0" i="0" sz="4800" u="none" cap="none" strike="noStrike">
              <a:solidFill>
                <a:schemeClr val="dk1"/>
              </a:solidFill>
              <a:latin typeface="Calibri"/>
              <a:ea typeface="Calibri"/>
              <a:cs typeface="Calibri"/>
              <a:sym typeface="Calibri"/>
            </a:endParaRPr>
          </a:p>
        </p:txBody>
      </p:sp>
      <p:sp>
        <p:nvSpPr>
          <p:cNvPr id="496" name="Google Shape;496;g2e32583c342_0_444"/>
          <p:cNvSpPr/>
          <p:nvPr/>
        </p:nvSpPr>
        <p:spPr>
          <a:xfrm>
            <a:off x="1714714" y="1064895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27" name="Shape 27"/>
        <p:cNvGrpSpPr/>
        <p:nvPr/>
      </p:nvGrpSpPr>
      <p:grpSpPr>
        <a:xfrm>
          <a:off x="0" y="0"/>
          <a:ext cx="0" cy="0"/>
          <a:chOff x="0" y="0"/>
          <a:chExt cx="0" cy="0"/>
        </a:xfrm>
      </p:grpSpPr>
      <p:pic>
        <p:nvPicPr>
          <p:cNvPr descr=" " id="28" name="Google Shape;28;g2e32583c342_0_1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9" name="Google Shape;29;g2e32583c342_0_11"/>
          <p:cNvPicPr preferRelativeResize="0"/>
          <p:nvPr/>
        </p:nvPicPr>
        <p:blipFill rotWithShape="1">
          <a:blip r:embed="rId4">
            <a:alphaModFix/>
          </a:blip>
          <a:srcRect b="0" l="0" r="0" t="0"/>
          <a:stretch/>
        </p:blipFill>
        <p:spPr>
          <a:xfrm>
            <a:off x="710438" y="868905"/>
            <a:ext cx="6588745" cy="6142382"/>
          </a:xfrm>
          <a:prstGeom prst="rect">
            <a:avLst/>
          </a:prstGeom>
          <a:noFill/>
          <a:ln>
            <a:noFill/>
          </a:ln>
        </p:spPr>
      </p:pic>
      <p:sp>
        <p:nvSpPr>
          <p:cNvPr id="30" name="Google Shape;30;g2e32583c342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e32583c342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2e32583c342_0_11"/>
          <p:cNvSpPr/>
          <p:nvPr/>
        </p:nvSpPr>
        <p:spPr>
          <a:xfrm>
            <a:off x="8505830" y="4394200"/>
            <a:ext cx="7375500" cy="273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Abril Fatface"/>
              <a:buNone/>
            </a:pPr>
            <a:r>
              <a:rPr b="0" i="0" lang="en-US" sz="12800" u="none" cap="none" strike="noStrike">
                <a:solidFill>
                  <a:srgbClr val="272727"/>
                </a:solidFill>
                <a:latin typeface="Abril Fatface"/>
                <a:ea typeface="Abril Fatface"/>
                <a:cs typeface="Abril Fatface"/>
                <a:sym typeface="Abril Fatface"/>
              </a:rPr>
              <a:t>Welcome</a:t>
            </a:r>
            <a:endParaRPr b="0" i="0" sz="12800" u="none" cap="none" strike="noStrike">
              <a:solidFill>
                <a:schemeClr val="dk1"/>
              </a:solidFill>
              <a:latin typeface="Calibri"/>
              <a:ea typeface="Calibri"/>
              <a:cs typeface="Calibri"/>
              <a:sym typeface="Calibri"/>
            </a:endParaRPr>
          </a:p>
        </p:txBody>
      </p:sp>
      <p:sp>
        <p:nvSpPr>
          <p:cNvPr id="33" name="Google Shape;33;g2e32583c342_0_11"/>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501" name="Shape 501"/>
        <p:cNvGrpSpPr/>
        <p:nvPr/>
      </p:nvGrpSpPr>
      <p:grpSpPr>
        <a:xfrm>
          <a:off x="0" y="0"/>
          <a:ext cx="0" cy="0"/>
          <a:chOff x="0" y="0"/>
          <a:chExt cx="0" cy="0"/>
        </a:xfrm>
      </p:grpSpPr>
      <p:pic>
        <p:nvPicPr>
          <p:cNvPr descr=" " id="502" name="Google Shape;502;g2e32583c342_0_46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03" name="Google Shape;503;g2e32583c342_0_467"/>
          <p:cNvPicPr preferRelativeResize="0"/>
          <p:nvPr/>
        </p:nvPicPr>
        <p:blipFill rotWithShape="1">
          <a:blip r:embed="rId4">
            <a:alphaModFix/>
          </a:blip>
          <a:srcRect b="0" l="0" r="0" t="0"/>
          <a:stretch/>
        </p:blipFill>
        <p:spPr>
          <a:xfrm>
            <a:off x="20805200" y="10426700"/>
            <a:ext cx="3302413" cy="2895600"/>
          </a:xfrm>
          <a:prstGeom prst="rect">
            <a:avLst/>
          </a:prstGeom>
          <a:noFill/>
          <a:ln>
            <a:noFill/>
          </a:ln>
        </p:spPr>
      </p:pic>
      <p:sp>
        <p:nvSpPr>
          <p:cNvPr id="504" name="Google Shape;504;g2e32583c342_0_4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g2e32583c342_0_4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06" name="Google Shape;506;g2e32583c342_0_467"/>
          <p:cNvSpPr/>
          <p:nvPr/>
        </p:nvSpPr>
        <p:spPr>
          <a:xfrm>
            <a:off x="6054423" y="1104900"/>
            <a:ext cx="122781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The Timeline</a:t>
            </a:r>
            <a:endParaRPr b="0" i="0" sz="8000" u="none" cap="none" strike="noStrike">
              <a:solidFill>
                <a:schemeClr val="dk1"/>
              </a:solidFill>
              <a:latin typeface="Calibri"/>
              <a:ea typeface="Calibri"/>
              <a:cs typeface="Calibri"/>
              <a:sym typeface="Calibri"/>
            </a:endParaRPr>
          </a:p>
        </p:txBody>
      </p:sp>
      <p:sp>
        <p:nvSpPr>
          <p:cNvPr id="507" name="Google Shape;507;g2e32583c342_0_467"/>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e32583c342_0_467"/>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9" name="Google Shape;509;g2e32583c342_0_467"/>
          <p:cNvPicPr preferRelativeResize="0"/>
          <p:nvPr/>
        </p:nvPicPr>
        <p:blipFill rotWithShape="1">
          <a:blip r:embed="rId6">
            <a:alphaModFix/>
          </a:blip>
          <a:srcRect b="0" l="0" r="0" t="0"/>
          <a:stretch/>
        </p:blipFill>
        <p:spPr>
          <a:xfrm>
            <a:off x="0" y="7912100"/>
            <a:ext cx="24387048" cy="12700"/>
          </a:xfrm>
          <a:prstGeom prst="rect">
            <a:avLst/>
          </a:prstGeom>
          <a:noFill/>
          <a:ln>
            <a:noFill/>
          </a:ln>
        </p:spPr>
      </p:pic>
      <p:pic>
        <p:nvPicPr>
          <p:cNvPr descr=" " id="510" name="Google Shape;510;g2e32583c342_0_467"/>
          <p:cNvPicPr preferRelativeResize="0"/>
          <p:nvPr/>
        </p:nvPicPr>
        <p:blipFill rotWithShape="1">
          <a:blip r:embed="rId7">
            <a:alphaModFix/>
          </a:blip>
          <a:srcRect b="0" l="0" r="0" t="0"/>
          <a:stretch/>
        </p:blipFill>
        <p:spPr>
          <a:xfrm>
            <a:off x="1244756" y="5016500"/>
            <a:ext cx="190524" cy="2908300"/>
          </a:xfrm>
          <a:prstGeom prst="rect">
            <a:avLst/>
          </a:prstGeom>
          <a:noFill/>
          <a:ln>
            <a:noFill/>
          </a:ln>
        </p:spPr>
      </p:pic>
      <p:pic>
        <p:nvPicPr>
          <p:cNvPr descr=" " id="511" name="Google Shape;511;g2e32583c342_0_467"/>
          <p:cNvPicPr preferRelativeResize="0"/>
          <p:nvPr/>
        </p:nvPicPr>
        <p:blipFill rotWithShape="1">
          <a:blip r:embed="rId8">
            <a:alphaModFix/>
          </a:blip>
          <a:srcRect b="0" l="0" r="0" t="0"/>
          <a:stretch/>
        </p:blipFill>
        <p:spPr>
          <a:xfrm>
            <a:off x="12561870" y="3505200"/>
            <a:ext cx="190524" cy="4419600"/>
          </a:xfrm>
          <a:prstGeom prst="rect">
            <a:avLst/>
          </a:prstGeom>
          <a:noFill/>
          <a:ln>
            <a:noFill/>
          </a:ln>
        </p:spPr>
      </p:pic>
      <p:pic>
        <p:nvPicPr>
          <p:cNvPr descr=" " id="512" name="Google Shape;512;g2e32583c342_0_467"/>
          <p:cNvPicPr preferRelativeResize="0"/>
          <p:nvPr/>
        </p:nvPicPr>
        <p:blipFill rotWithShape="1">
          <a:blip r:embed="rId9">
            <a:alphaModFix/>
          </a:blip>
          <a:srcRect b="0" l="0" r="0" t="0"/>
          <a:stretch/>
        </p:blipFill>
        <p:spPr>
          <a:xfrm>
            <a:off x="6884260" y="7924800"/>
            <a:ext cx="190524" cy="5029200"/>
          </a:xfrm>
          <a:prstGeom prst="rect">
            <a:avLst/>
          </a:prstGeom>
          <a:noFill/>
          <a:ln>
            <a:noFill/>
          </a:ln>
        </p:spPr>
      </p:pic>
      <p:pic>
        <p:nvPicPr>
          <p:cNvPr descr=" " id="513" name="Google Shape;513;g2e32583c342_0_467"/>
          <p:cNvPicPr preferRelativeResize="0"/>
          <p:nvPr/>
        </p:nvPicPr>
        <p:blipFill rotWithShape="1">
          <a:blip r:embed="rId10">
            <a:alphaModFix/>
          </a:blip>
          <a:srcRect b="0" l="0" r="0" t="0"/>
          <a:stretch/>
        </p:blipFill>
        <p:spPr>
          <a:xfrm>
            <a:off x="18214076" y="7924800"/>
            <a:ext cx="190524" cy="3048000"/>
          </a:xfrm>
          <a:prstGeom prst="rect">
            <a:avLst/>
          </a:prstGeom>
          <a:noFill/>
          <a:ln>
            <a:noFill/>
          </a:ln>
        </p:spPr>
      </p:pic>
      <p:sp>
        <p:nvSpPr>
          <p:cNvPr id="514" name="Google Shape;514;g2e32583c342_0_467"/>
          <p:cNvSpPr/>
          <p:nvPr/>
        </p:nvSpPr>
        <p:spPr>
          <a:xfrm>
            <a:off x="1740117" y="47752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e32583c342_0_467"/>
          <p:cNvSpPr/>
          <p:nvPr/>
        </p:nvSpPr>
        <p:spPr>
          <a:xfrm>
            <a:off x="1740117" y="47752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e32583c342_0_467"/>
          <p:cNvSpPr/>
          <p:nvPr/>
        </p:nvSpPr>
        <p:spPr>
          <a:xfrm>
            <a:off x="1740117" y="47752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War</a:t>
            </a:r>
            <a:endParaRPr b="0" i="0" sz="3600" u="none" cap="none" strike="noStrike">
              <a:solidFill>
                <a:schemeClr val="dk1"/>
              </a:solidFill>
              <a:latin typeface="Calibri"/>
              <a:ea typeface="Calibri"/>
              <a:cs typeface="Calibri"/>
              <a:sym typeface="Calibri"/>
            </a:endParaRPr>
          </a:p>
        </p:txBody>
      </p:sp>
      <p:sp>
        <p:nvSpPr>
          <p:cNvPr id="517" name="Google Shape;517;g2e32583c342_0_467"/>
          <p:cNvSpPr/>
          <p:nvPr/>
        </p:nvSpPr>
        <p:spPr>
          <a:xfrm>
            <a:off x="1740117" y="56007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18" name="Google Shape;518;g2e32583c342_0_467"/>
          <p:cNvSpPr/>
          <p:nvPr/>
        </p:nvSpPr>
        <p:spPr>
          <a:xfrm>
            <a:off x="13069934" y="32893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e32583c342_0_467"/>
          <p:cNvSpPr/>
          <p:nvPr/>
        </p:nvSpPr>
        <p:spPr>
          <a:xfrm>
            <a:off x="13069934" y="32893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e32583c342_0_467"/>
          <p:cNvSpPr/>
          <p:nvPr/>
        </p:nvSpPr>
        <p:spPr>
          <a:xfrm>
            <a:off x="13069934" y="32893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Transformation</a:t>
            </a:r>
            <a:endParaRPr b="0" i="0" sz="3600" u="none" cap="none" strike="noStrike">
              <a:solidFill>
                <a:schemeClr val="dk1"/>
              </a:solidFill>
              <a:latin typeface="Calibri"/>
              <a:ea typeface="Calibri"/>
              <a:cs typeface="Calibri"/>
              <a:sym typeface="Calibri"/>
            </a:endParaRPr>
          </a:p>
        </p:txBody>
      </p:sp>
      <p:sp>
        <p:nvSpPr>
          <p:cNvPr id="521" name="Google Shape;521;g2e32583c342_0_467"/>
          <p:cNvSpPr/>
          <p:nvPr/>
        </p:nvSpPr>
        <p:spPr>
          <a:xfrm>
            <a:off x="13069934" y="41148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22" name="Google Shape;522;g2e32583c342_0_467"/>
          <p:cNvSpPr/>
          <p:nvPr/>
        </p:nvSpPr>
        <p:spPr>
          <a:xfrm>
            <a:off x="7417727" y="84328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e32583c342_0_467"/>
          <p:cNvSpPr/>
          <p:nvPr/>
        </p:nvSpPr>
        <p:spPr>
          <a:xfrm>
            <a:off x="7417727" y="84328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e32583c342_0_467"/>
          <p:cNvSpPr/>
          <p:nvPr/>
        </p:nvSpPr>
        <p:spPr>
          <a:xfrm>
            <a:off x="7417727" y="8432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Rise</a:t>
            </a:r>
            <a:endParaRPr b="0" i="0" sz="3600" u="none" cap="none" strike="noStrike">
              <a:solidFill>
                <a:schemeClr val="dk1"/>
              </a:solidFill>
              <a:latin typeface="Calibri"/>
              <a:ea typeface="Calibri"/>
              <a:cs typeface="Calibri"/>
              <a:sym typeface="Calibri"/>
            </a:endParaRPr>
          </a:p>
        </p:txBody>
      </p:sp>
      <p:sp>
        <p:nvSpPr>
          <p:cNvPr id="525" name="Google Shape;525;g2e32583c342_0_467"/>
          <p:cNvSpPr/>
          <p:nvPr/>
        </p:nvSpPr>
        <p:spPr>
          <a:xfrm>
            <a:off x="7417727" y="92583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26" name="Google Shape;526;g2e32583c342_0_467"/>
          <p:cNvSpPr/>
          <p:nvPr/>
        </p:nvSpPr>
        <p:spPr>
          <a:xfrm>
            <a:off x="18747543" y="84328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e32583c342_0_467"/>
          <p:cNvSpPr/>
          <p:nvPr/>
        </p:nvSpPr>
        <p:spPr>
          <a:xfrm>
            <a:off x="18747543" y="84328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e32583c342_0_467"/>
          <p:cNvSpPr/>
          <p:nvPr/>
        </p:nvSpPr>
        <p:spPr>
          <a:xfrm>
            <a:off x="18747543" y="8432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Invasion</a:t>
            </a:r>
            <a:endParaRPr b="0" i="0" sz="3600" u="none" cap="none" strike="noStrike">
              <a:solidFill>
                <a:schemeClr val="dk1"/>
              </a:solidFill>
              <a:latin typeface="Calibri"/>
              <a:ea typeface="Calibri"/>
              <a:cs typeface="Calibri"/>
              <a:sym typeface="Calibri"/>
            </a:endParaRPr>
          </a:p>
        </p:txBody>
      </p:sp>
      <p:sp>
        <p:nvSpPr>
          <p:cNvPr id="529" name="Google Shape;529;g2e32583c342_0_467"/>
          <p:cNvSpPr/>
          <p:nvPr/>
        </p:nvSpPr>
        <p:spPr>
          <a:xfrm>
            <a:off x="18747543" y="92583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30" name="Google Shape;530;g2e32583c342_0_467"/>
          <p:cNvSpPr/>
          <p:nvPr/>
        </p:nvSpPr>
        <p:spPr>
          <a:xfrm rot="-5400000">
            <a:off x="843088" y="8479078"/>
            <a:ext cx="12702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bril Fatface"/>
              <a:buNone/>
            </a:pPr>
            <a:r>
              <a:rPr b="0" i="0" lang="en-US" sz="3600" u="none" cap="none" strike="noStrike">
                <a:solidFill>
                  <a:srgbClr val="000000"/>
                </a:solidFill>
                <a:latin typeface="Abril Fatface"/>
                <a:ea typeface="Abril Fatface"/>
                <a:cs typeface="Abril Fatface"/>
                <a:sym typeface="Abril Fatface"/>
              </a:rPr>
              <a:t>2020</a:t>
            </a:r>
            <a:endParaRPr b="0" i="0" sz="3600" u="none" cap="none" strike="noStrike">
              <a:solidFill>
                <a:schemeClr val="dk1"/>
              </a:solidFill>
              <a:latin typeface="Calibri"/>
              <a:ea typeface="Calibri"/>
              <a:cs typeface="Calibri"/>
              <a:sym typeface="Calibri"/>
            </a:endParaRPr>
          </a:p>
        </p:txBody>
      </p:sp>
      <p:sp>
        <p:nvSpPr>
          <p:cNvPr id="531" name="Google Shape;531;g2e32583c342_0_467"/>
          <p:cNvSpPr/>
          <p:nvPr/>
        </p:nvSpPr>
        <p:spPr>
          <a:xfrm rot="-5400000">
            <a:off x="12185551" y="8504623"/>
            <a:ext cx="12195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bril Fatface"/>
              <a:buNone/>
            </a:pPr>
            <a:r>
              <a:rPr b="0" i="0" lang="en-US" sz="3600" u="none" cap="none" strike="noStrike">
                <a:solidFill>
                  <a:srgbClr val="000000"/>
                </a:solidFill>
                <a:latin typeface="Abril Fatface"/>
                <a:ea typeface="Abril Fatface"/>
                <a:cs typeface="Abril Fatface"/>
                <a:sym typeface="Abril Fatface"/>
              </a:rPr>
              <a:t>2022</a:t>
            </a:r>
            <a:endParaRPr b="0" i="0" sz="3600" u="none" cap="none" strike="noStrike">
              <a:solidFill>
                <a:schemeClr val="dk1"/>
              </a:solidFill>
              <a:latin typeface="Calibri"/>
              <a:ea typeface="Calibri"/>
              <a:cs typeface="Calibri"/>
              <a:sym typeface="Calibri"/>
            </a:endParaRPr>
          </a:p>
        </p:txBody>
      </p:sp>
      <p:sp>
        <p:nvSpPr>
          <p:cNvPr id="532" name="Google Shape;532;g2e32583c342_0_467"/>
          <p:cNvSpPr/>
          <p:nvPr/>
        </p:nvSpPr>
        <p:spPr>
          <a:xfrm rot="-5400000">
            <a:off x="6539742" y="6602162"/>
            <a:ext cx="1155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bril Fatface"/>
              <a:buNone/>
            </a:pPr>
            <a:r>
              <a:rPr b="0" i="0" lang="en-US" sz="3600" u="none" cap="none" strike="noStrike">
                <a:solidFill>
                  <a:srgbClr val="000000"/>
                </a:solidFill>
                <a:latin typeface="Abril Fatface"/>
                <a:ea typeface="Abril Fatface"/>
                <a:cs typeface="Abril Fatface"/>
                <a:sym typeface="Abril Fatface"/>
              </a:rPr>
              <a:t>2021</a:t>
            </a:r>
            <a:endParaRPr b="0" i="0" sz="3600" u="none" cap="none" strike="noStrike">
              <a:solidFill>
                <a:schemeClr val="dk1"/>
              </a:solidFill>
              <a:latin typeface="Calibri"/>
              <a:ea typeface="Calibri"/>
              <a:cs typeface="Calibri"/>
              <a:sym typeface="Calibri"/>
            </a:endParaRPr>
          </a:p>
        </p:txBody>
      </p:sp>
      <p:sp>
        <p:nvSpPr>
          <p:cNvPr id="533" name="Google Shape;533;g2e32583c342_0_467"/>
          <p:cNvSpPr/>
          <p:nvPr/>
        </p:nvSpPr>
        <p:spPr>
          <a:xfrm rot="-5400000">
            <a:off x="17837758" y="6574223"/>
            <a:ext cx="12195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bril Fatface"/>
              <a:buNone/>
            </a:pPr>
            <a:r>
              <a:rPr b="0" i="0" lang="en-US" sz="3600" u="none" cap="none" strike="noStrike">
                <a:solidFill>
                  <a:srgbClr val="000000"/>
                </a:solidFill>
                <a:latin typeface="Abril Fatface"/>
                <a:ea typeface="Abril Fatface"/>
                <a:cs typeface="Abril Fatface"/>
                <a:sym typeface="Abril Fatface"/>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538" name="Shape 538"/>
        <p:cNvGrpSpPr/>
        <p:nvPr/>
      </p:nvGrpSpPr>
      <p:grpSpPr>
        <a:xfrm>
          <a:off x="0" y="0"/>
          <a:ext cx="0" cy="0"/>
          <a:chOff x="0" y="0"/>
          <a:chExt cx="0" cy="0"/>
        </a:xfrm>
      </p:grpSpPr>
      <p:pic>
        <p:nvPicPr>
          <p:cNvPr descr=" " id="539" name="Google Shape;539;g2e32583c342_0_50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40" name="Google Shape;540;g2e32583c342_0_503"/>
          <p:cNvPicPr preferRelativeResize="0"/>
          <p:nvPr/>
        </p:nvPicPr>
        <p:blipFill rotWithShape="1">
          <a:blip r:embed="rId4">
            <a:alphaModFix/>
          </a:blip>
          <a:srcRect b="0" l="0" r="0" t="0"/>
          <a:stretch/>
        </p:blipFill>
        <p:spPr>
          <a:xfrm>
            <a:off x="20255419" y="876498"/>
            <a:ext cx="2835825" cy="2725167"/>
          </a:xfrm>
          <a:prstGeom prst="rect">
            <a:avLst/>
          </a:prstGeom>
          <a:noFill/>
          <a:ln>
            <a:noFill/>
          </a:ln>
        </p:spPr>
      </p:pic>
      <p:sp>
        <p:nvSpPr>
          <p:cNvPr id="541" name="Google Shape;541;g2e32583c342_0_5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2e32583c342_0_50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3" name="Google Shape;543;g2e32583c342_0_503"/>
          <p:cNvSpPr/>
          <p:nvPr/>
        </p:nvSpPr>
        <p:spPr>
          <a:xfrm>
            <a:off x="9267925" y="711200"/>
            <a:ext cx="58512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Our Team</a:t>
            </a:r>
            <a:endParaRPr b="0" i="0" sz="8000" u="none" cap="none" strike="noStrike">
              <a:solidFill>
                <a:schemeClr val="dk1"/>
              </a:solidFill>
              <a:latin typeface="Calibri"/>
              <a:ea typeface="Calibri"/>
              <a:cs typeface="Calibri"/>
              <a:sym typeface="Calibri"/>
            </a:endParaRPr>
          </a:p>
        </p:txBody>
      </p:sp>
      <p:sp>
        <p:nvSpPr>
          <p:cNvPr id="544" name="Google Shape;544;g2e32583c342_0_503"/>
          <p:cNvSpPr/>
          <p:nvPr/>
        </p:nvSpPr>
        <p:spPr>
          <a:xfrm>
            <a:off x="2553019" y="2952750"/>
            <a:ext cx="6096900"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g2e32583c342_0_503"/>
          <p:cNvPicPr preferRelativeResize="0"/>
          <p:nvPr/>
        </p:nvPicPr>
        <p:blipFill rotWithShape="1">
          <a:blip r:embed="rId6">
            <a:alphaModFix/>
          </a:blip>
          <a:srcRect b="0" l="0" r="0" t="0"/>
          <a:stretch/>
        </p:blipFill>
        <p:spPr>
          <a:xfrm>
            <a:off x="2553019" y="2952750"/>
            <a:ext cx="6096762" cy="6096000"/>
          </a:xfrm>
          <a:prstGeom prst="rect">
            <a:avLst/>
          </a:prstGeom>
          <a:noFill/>
          <a:ln>
            <a:noFill/>
          </a:ln>
        </p:spPr>
      </p:pic>
      <p:sp>
        <p:nvSpPr>
          <p:cNvPr id="546" name="Google Shape;546;g2e32583c342_0_503"/>
          <p:cNvSpPr/>
          <p:nvPr/>
        </p:nvSpPr>
        <p:spPr>
          <a:xfrm>
            <a:off x="2553019" y="92519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e32583c342_0_503"/>
          <p:cNvSpPr/>
          <p:nvPr/>
        </p:nvSpPr>
        <p:spPr>
          <a:xfrm>
            <a:off x="2553019" y="92519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e32583c342_0_503"/>
          <p:cNvSpPr/>
          <p:nvPr/>
        </p:nvSpPr>
        <p:spPr>
          <a:xfrm>
            <a:off x="2451406" y="92519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Eldruin</a:t>
            </a:r>
            <a:endParaRPr b="0" i="0" sz="4800" u="none" cap="none" strike="noStrike">
              <a:solidFill>
                <a:schemeClr val="dk1"/>
              </a:solidFill>
              <a:latin typeface="Calibri"/>
              <a:ea typeface="Calibri"/>
              <a:cs typeface="Calibri"/>
              <a:sym typeface="Calibri"/>
            </a:endParaRPr>
          </a:p>
        </p:txBody>
      </p:sp>
      <p:sp>
        <p:nvSpPr>
          <p:cNvPr id="549" name="Google Shape;549;g2e32583c342_0_503"/>
          <p:cNvSpPr/>
          <p:nvPr/>
        </p:nvSpPr>
        <p:spPr>
          <a:xfrm>
            <a:off x="2485277" y="102298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50" name="Google Shape;550;g2e32583c342_0_503"/>
          <p:cNvSpPr/>
          <p:nvPr/>
        </p:nvSpPr>
        <p:spPr>
          <a:xfrm>
            <a:off x="9513489" y="5391150"/>
            <a:ext cx="6096900"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2e32583c342_0_503"/>
          <p:cNvPicPr preferRelativeResize="0"/>
          <p:nvPr/>
        </p:nvPicPr>
        <p:blipFill rotWithShape="1">
          <a:blip r:embed="rId7">
            <a:alphaModFix/>
          </a:blip>
          <a:srcRect b="0" l="0" r="0" t="0"/>
          <a:stretch/>
        </p:blipFill>
        <p:spPr>
          <a:xfrm>
            <a:off x="9513489" y="5391150"/>
            <a:ext cx="6096762" cy="6096000"/>
          </a:xfrm>
          <a:prstGeom prst="rect">
            <a:avLst/>
          </a:prstGeom>
          <a:noFill/>
          <a:ln>
            <a:noFill/>
          </a:ln>
        </p:spPr>
      </p:pic>
      <p:sp>
        <p:nvSpPr>
          <p:cNvPr id="552" name="Google Shape;552;g2e32583c342_0_503"/>
          <p:cNvSpPr/>
          <p:nvPr/>
        </p:nvSpPr>
        <p:spPr>
          <a:xfrm>
            <a:off x="9513489" y="116903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e32583c342_0_503"/>
          <p:cNvSpPr/>
          <p:nvPr/>
        </p:nvSpPr>
        <p:spPr>
          <a:xfrm>
            <a:off x="9513489" y="116903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e32583c342_0_503"/>
          <p:cNvSpPr/>
          <p:nvPr/>
        </p:nvSpPr>
        <p:spPr>
          <a:xfrm>
            <a:off x="9411876" y="116903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Elementalen</a:t>
            </a:r>
            <a:endParaRPr b="0" i="0" sz="4800" u="none" cap="none" strike="noStrike">
              <a:solidFill>
                <a:schemeClr val="dk1"/>
              </a:solidFill>
              <a:latin typeface="Calibri"/>
              <a:ea typeface="Calibri"/>
              <a:cs typeface="Calibri"/>
              <a:sym typeface="Calibri"/>
            </a:endParaRPr>
          </a:p>
        </p:txBody>
      </p:sp>
      <p:sp>
        <p:nvSpPr>
          <p:cNvPr id="555" name="Google Shape;555;g2e32583c342_0_503"/>
          <p:cNvSpPr/>
          <p:nvPr/>
        </p:nvSpPr>
        <p:spPr>
          <a:xfrm>
            <a:off x="9445747" y="126682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56" name="Google Shape;556;g2e32583c342_0_503"/>
          <p:cNvSpPr/>
          <p:nvPr/>
        </p:nvSpPr>
        <p:spPr>
          <a:xfrm>
            <a:off x="16473959" y="2952750"/>
            <a:ext cx="6096900"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g2e32583c342_0_503"/>
          <p:cNvPicPr preferRelativeResize="0"/>
          <p:nvPr/>
        </p:nvPicPr>
        <p:blipFill rotWithShape="1">
          <a:blip r:embed="rId8">
            <a:alphaModFix/>
          </a:blip>
          <a:srcRect b="0" l="0" r="0" t="0"/>
          <a:stretch/>
        </p:blipFill>
        <p:spPr>
          <a:xfrm>
            <a:off x="16473959" y="2952750"/>
            <a:ext cx="6096762" cy="6096000"/>
          </a:xfrm>
          <a:prstGeom prst="rect">
            <a:avLst/>
          </a:prstGeom>
          <a:noFill/>
          <a:ln>
            <a:noFill/>
          </a:ln>
        </p:spPr>
      </p:pic>
      <p:sp>
        <p:nvSpPr>
          <p:cNvPr id="558" name="Google Shape;558;g2e32583c342_0_503"/>
          <p:cNvSpPr/>
          <p:nvPr/>
        </p:nvSpPr>
        <p:spPr>
          <a:xfrm>
            <a:off x="16473959" y="92519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e32583c342_0_503"/>
          <p:cNvSpPr/>
          <p:nvPr/>
        </p:nvSpPr>
        <p:spPr>
          <a:xfrm>
            <a:off x="16473959" y="9251950"/>
            <a:ext cx="60969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e32583c342_0_503"/>
          <p:cNvSpPr/>
          <p:nvPr/>
        </p:nvSpPr>
        <p:spPr>
          <a:xfrm>
            <a:off x="16372346" y="92519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Lunaria</a:t>
            </a:r>
            <a:endParaRPr b="0" i="0" sz="4800" u="none" cap="none" strike="noStrike">
              <a:solidFill>
                <a:schemeClr val="dk1"/>
              </a:solidFill>
              <a:latin typeface="Calibri"/>
              <a:ea typeface="Calibri"/>
              <a:cs typeface="Calibri"/>
              <a:sym typeface="Calibri"/>
            </a:endParaRPr>
          </a:p>
        </p:txBody>
      </p:sp>
      <p:sp>
        <p:nvSpPr>
          <p:cNvPr id="561" name="Google Shape;561;g2e32583c342_0_503"/>
          <p:cNvSpPr/>
          <p:nvPr/>
        </p:nvSpPr>
        <p:spPr>
          <a:xfrm>
            <a:off x="16406217" y="1022985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566" name="Shape 566"/>
        <p:cNvGrpSpPr/>
        <p:nvPr/>
      </p:nvGrpSpPr>
      <p:grpSpPr>
        <a:xfrm>
          <a:off x="0" y="0"/>
          <a:ext cx="0" cy="0"/>
          <a:chOff x="0" y="0"/>
          <a:chExt cx="0" cy="0"/>
        </a:xfrm>
      </p:grpSpPr>
      <p:pic>
        <p:nvPicPr>
          <p:cNvPr descr=" " id="567" name="Google Shape;567;g2e32583c342_0_53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68" name="Google Shape;568;g2e32583c342_0_530"/>
          <p:cNvPicPr preferRelativeResize="0"/>
          <p:nvPr/>
        </p:nvPicPr>
        <p:blipFill rotWithShape="1">
          <a:blip r:embed="rId4">
            <a:alphaModFix/>
          </a:blip>
          <a:srcRect b="0" l="0" r="0" t="0"/>
          <a:stretch/>
        </p:blipFill>
        <p:spPr>
          <a:xfrm>
            <a:off x="710438" y="868908"/>
            <a:ext cx="6588745" cy="6142386"/>
          </a:xfrm>
          <a:prstGeom prst="rect">
            <a:avLst/>
          </a:prstGeom>
          <a:noFill/>
          <a:ln>
            <a:noFill/>
          </a:ln>
        </p:spPr>
      </p:pic>
      <p:sp>
        <p:nvSpPr>
          <p:cNvPr id="569" name="Google Shape;569;g2e32583c342_0_5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e32583c342_0_53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71" name="Google Shape;571;g2e32583c342_0_530"/>
          <p:cNvSpPr/>
          <p:nvPr/>
        </p:nvSpPr>
        <p:spPr>
          <a:xfrm>
            <a:off x="1663908" y="2400300"/>
            <a:ext cx="9572700" cy="308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Thank you for choosing EaTemp</a:t>
            </a:r>
            <a:endParaRPr b="0" i="0" sz="8000" u="none" cap="none" strike="noStrike">
              <a:solidFill>
                <a:schemeClr val="dk1"/>
              </a:solidFill>
              <a:latin typeface="Calibri"/>
              <a:ea typeface="Calibri"/>
              <a:cs typeface="Calibri"/>
              <a:sym typeface="Calibri"/>
            </a:endParaRPr>
          </a:p>
        </p:txBody>
      </p:sp>
      <p:sp>
        <p:nvSpPr>
          <p:cNvPr id="572" name="Google Shape;572;g2e32583c342_0_530"/>
          <p:cNvSpPr/>
          <p:nvPr/>
        </p:nvSpPr>
        <p:spPr>
          <a:xfrm>
            <a:off x="1663908" y="6045200"/>
            <a:ext cx="9369600" cy="539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573" name="Google Shape;573;g2e32583c342_0_530"/>
          <p:cNvSpPr/>
          <p:nvPr/>
        </p:nvSpPr>
        <p:spPr>
          <a:xfrm rot="-5400000">
            <a:off x="21677738" y="7772220"/>
            <a:ext cx="4644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Credit | Image: </a:t>
            </a:r>
            <a:r>
              <a:rPr b="0" i="0" lang="en-US" sz="3200" u="sng" cap="none" strike="noStrike">
                <a:solidFill>
                  <a:srgbClr val="0E0E0E"/>
                </a:solidFill>
                <a:latin typeface="DM Sans"/>
                <a:ea typeface="DM Sans"/>
                <a:cs typeface="DM Sans"/>
                <a:sym typeface="DM Sans"/>
                <a:hlinkClick r:id="rId6">
                  <a:extLst>
                    <a:ext uri="{A12FA001-AC4F-418D-AE19-62706E023703}">
                      <ahyp:hlinkClr val="tx"/>
                    </a:ext>
                  </a:extLst>
                </a:hlinkClick>
              </a:rPr>
              <a:t>Unsplash</a:t>
            </a:r>
            <a:r>
              <a:rPr b="0" i="0" lang="en-US" sz="3200" u="none" cap="none" strike="noStrike">
                <a:solidFill>
                  <a:srgbClr val="0E0E0E"/>
                </a:solidFill>
                <a:latin typeface="DM Sans"/>
                <a:ea typeface="DM Sans"/>
                <a:cs typeface="DM Sans"/>
                <a:sym typeface="DM Sans"/>
              </a:rPr>
              <a:t> </a:t>
            </a:r>
            <a:endParaRPr b="0" i="0" sz="3200" u="none" cap="none" strike="noStrike">
              <a:solidFill>
                <a:schemeClr val="dk1"/>
              </a:solidFill>
              <a:latin typeface="Calibri"/>
              <a:ea typeface="Calibri"/>
              <a:cs typeface="Calibri"/>
              <a:sym typeface="Calibri"/>
            </a:endParaRPr>
          </a:p>
        </p:txBody>
      </p:sp>
      <p:pic>
        <p:nvPicPr>
          <p:cNvPr descr=" " id="574" name="Google Shape;574;g2e32583c342_0_530"/>
          <p:cNvPicPr preferRelativeResize="0"/>
          <p:nvPr/>
        </p:nvPicPr>
        <p:blipFill rotWithShape="1">
          <a:blip r:embed="rId7">
            <a:alphaModFix/>
          </a:blip>
          <a:srcRect b="0" l="0" r="0" t="0"/>
          <a:stretch/>
        </p:blipFill>
        <p:spPr>
          <a:xfrm>
            <a:off x="12333241" y="2387600"/>
            <a:ext cx="9843730" cy="895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38" name="Shape 38"/>
        <p:cNvGrpSpPr/>
        <p:nvPr/>
      </p:nvGrpSpPr>
      <p:grpSpPr>
        <a:xfrm>
          <a:off x="0" y="0"/>
          <a:ext cx="0" cy="0"/>
          <a:chOff x="0" y="0"/>
          <a:chExt cx="0" cy="0"/>
        </a:xfrm>
      </p:grpSpPr>
      <p:pic>
        <p:nvPicPr>
          <p:cNvPr descr=" " id="39" name="Google Shape;39;g2e32583c342_0_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0" name="Google Shape;40;g2e32583c342_0_21"/>
          <p:cNvPicPr preferRelativeResize="0"/>
          <p:nvPr/>
        </p:nvPicPr>
        <p:blipFill rotWithShape="1">
          <a:blip r:embed="rId4">
            <a:alphaModFix/>
          </a:blip>
          <a:srcRect b="0" l="0" r="0" t="0"/>
          <a:stretch/>
        </p:blipFill>
        <p:spPr>
          <a:xfrm>
            <a:off x="812902" y="863600"/>
            <a:ext cx="2286286" cy="2006600"/>
          </a:xfrm>
          <a:prstGeom prst="rect">
            <a:avLst/>
          </a:prstGeom>
          <a:noFill/>
          <a:ln>
            <a:noFill/>
          </a:ln>
        </p:spPr>
      </p:pic>
      <p:pic>
        <p:nvPicPr>
          <p:cNvPr descr=" " id="41" name="Google Shape;41;g2e32583c342_0_21"/>
          <p:cNvPicPr preferRelativeResize="0"/>
          <p:nvPr/>
        </p:nvPicPr>
        <p:blipFill rotWithShape="1">
          <a:blip r:embed="rId4">
            <a:alphaModFix/>
          </a:blip>
          <a:srcRect b="0" l="0" r="0" t="0"/>
          <a:stretch/>
        </p:blipFill>
        <p:spPr>
          <a:xfrm>
            <a:off x="3645356" y="863600"/>
            <a:ext cx="2286286" cy="2006600"/>
          </a:xfrm>
          <a:prstGeom prst="rect">
            <a:avLst/>
          </a:prstGeom>
          <a:noFill/>
          <a:ln>
            <a:noFill/>
          </a:ln>
        </p:spPr>
      </p:pic>
      <p:sp>
        <p:nvSpPr>
          <p:cNvPr id="42" name="Google Shape;42;g2e32583c342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2e32583c342_0_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 name="Google Shape;44;g2e32583c342_0_21"/>
          <p:cNvSpPr/>
          <p:nvPr/>
        </p:nvSpPr>
        <p:spPr>
          <a:xfrm>
            <a:off x="5639505" y="1320800"/>
            <a:ext cx="136500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bril Fatface"/>
              <a:buNone/>
            </a:pPr>
            <a:r>
              <a:rPr b="0" i="0" lang="en-US" sz="12800" u="none" cap="none" strike="noStrike">
                <a:solidFill>
                  <a:srgbClr val="272727"/>
                </a:solidFill>
                <a:latin typeface="Abril Fatface"/>
                <a:ea typeface="Abril Fatface"/>
                <a:cs typeface="Abril Fatface"/>
                <a:sym typeface="Abril Fatface"/>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2e32583c342_0_21"/>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e32583c342_0_21"/>
          <p:cNvSpPr/>
          <p:nvPr/>
        </p:nvSpPr>
        <p:spPr>
          <a:xfrm>
            <a:off x="0" y="46037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e32583c342_0_21"/>
          <p:cNvSpPr/>
          <p:nvPr/>
        </p:nvSpPr>
        <p:spPr>
          <a:xfrm>
            <a:off x="-203225" y="4603750"/>
            <a:ext cx="6135000" cy="102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Introduction</a:t>
            </a:r>
            <a:endParaRPr b="0" i="0" sz="4800" u="none" cap="none" strike="noStrike">
              <a:solidFill>
                <a:schemeClr val="dk1"/>
              </a:solidFill>
              <a:latin typeface="Calibri"/>
              <a:ea typeface="Calibri"/>
              <a:cs typeface="Calibri"/>
              <a:sym typeface="Calibri"/>
            </a:endParaRPr>
          </a:p>
        </p:txBody>
      </p:sp>
      <p:sp>
        <p:nvSpPr>
          <p:cNvPr id="48" name="Google Shape;48;g2e32583c342_0_21"/>
          <p:cNvSpPr/>
          <p:nvPr/>
        </p:nvSpPr>
        <p:spPr>
          <a:xfrm>
            <a:off x="-135484" y="55308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9" name="Google Shape;49;g2e32583c342_0_21"/>
          <p:cNvPicPr preferRelativeResize="0"/>
          <p:nvPr/>
        </p:nvPicPr>
        <p:blipFill rotWithShape="1">
          <a:blip r:embed="rId6">
            <a:alphaModFix/>
          </a:blip>
          <a:srcRect b="0" l="0" r="0" t="0"/>
          <a:stretch/>
        </p:blipFill>
        <p:spPr>
          <a:xfrm>
            <a:off x="6134867" y="4521200"/>
            <a:ext cx="1625803" cy="1625600"/>
          </a:xfrm>
          <a:prstGeom prst="rect">
            <a:avLst/>
          </a:prstGeom>
          <a:noFill/>
          <a:ln>
            <a:noFill/>
          </a:ln>
        </p:spPr>
      </p:pic>
      <p:sp>
        <p:nvSpPr>
          <p:cNvPr id="50" name="Google Shape;50;g2e32583c342_0_21"/>
          <p:cNvSpPr/>
          <p:nvPr/>
        </p:nvSpPr>
        <p:spPr>
          <a:xfrm>
            <a:off x="6134867" y="4521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e32583c342_0_21"/>
          <p:cNvSpPr/>
          <p:nvPr/>
        </p:nvSpPr>
        <p:spPr>
          <a:xfrm>
            <a:off x="6509564" y="4819650"/>
            <a:ext cx="8763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bril Fatface"/>
              <a:buNone/>
            </a:pPr>
            <a:r>
              <a:rPr b="0" i="0" lang="en-US" sz="4800" u="none" cap="none" strike="noStrike">
                <a:solidFill>
                  <a:srgbClr val="000000"/>
                </a:solidFill>
                <a:latin typeface="Abril Fatface"/>
                <a:ea typeface="Abril Fatface"/>
                <a:cs typeface="Abril Fatface"/>
                <a:sym typeface="Abril Fatface"/>
              </a:rPr>
              <a:t>01</a:t>
            </a:r>
            <a:endParaRPr b="0" i="0" sz="4800" u="none" cap="none" strike="noStrike">
              <a:solidFill>
                <a:schemeClr val="dk1"/>
              </a:solidFill>
              <a:latin typeface="Calibri"/>
              <a:ea typeface="Calibri"/>
              <a:cs typeface="Calibri"/>
              <a:sym typeface="Calibri"/>
            </a:endParaRPr>
          </a:p>
        </p:txBody>
      </p:sp>
      <p:sp>
        <p:nvSpPr>
          <p:cNvPr id="52" name="Google Shape;52;g2e32583c342_0_21"/>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g2e32583c342_0_21"/>
          <p:cNvPicPr preferRelativeResize="0"/>
          <p:nvPr/>
        </p:nvPicPr>
        <p:blipFill rotWithShape="1">
          <a:blip r:embed="rId6">
            <a:alphaModFix/>
          </a:blip>
          <a:srcRect b="0" l="0" r="0" t="0"/>
          <a:stretch/>
        </p:blipFill>
        <p:spPr>
          <a:xfrm>
            <a:off x="16626378" y="4521200"/>
            <a:ext cx="1625803" cy="1625600"/>
          </a:xfrm>
          <a:prstGeom prst="rect">
            <a:avLst/>
          </a:prstGeom>
          <a:noFill/>
          <a:ln>
            <a:noFill/>
          </a:ln>
        </p:spPr>
      </p:pic>
      <p:sp>
        <p:nvSpPr>
          <p:cNvPr id="54" name="Google Shape;54;g2e32583c342_0_21"/>
          <p:cNvSpPr/>
          <p:nvPr/>
        </p:nvSpPr>
        <p:spPr>
          <a:xfrm>
            <a:off x="16626378" y="4521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e32583c342_0_21"/>
          <p:cNvSpPr/>
          <p:nvPr/>
        </p:nvSpPr>
        <p:spPr>
          <a:xfrm>
            <a:off x="16962970" y="4819650"/>
            <a:ext cx="9525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bril Fatface"/>
              <a:buNone/>
            </a:pPr>
            <a:r>
              <a:rPr b="0" i="0" lang="en-US" sz="4800" u="none" cap="none" strike="noStrike">
                <a:solidFill>
                  <a:srgbClr val="000000"/>
                </a:solidFill>
                <a:latin typeface="Abril Fatface"/>
                <a:ea typeface="Abril Fatface"/>
                <a:cs typeface="Abril Fatface"/>
                <a:sym typeface="Abril Fatface"/>
              </a:rPr>
              <a:t>02</a:t>
            </a:r>
            <a:endParaRPr b="0" i="0" sz="4800" u="none" cap="none" strike="noStrike">
              <a:solidFill>
                <a:schemeClr val="dk1"/>
              </a:solidFill>
              <a:latin typeface="Calibri"/>
              <a:ea typeface="Calibri"/>
              <a:cs typeface="Calibri"/>
              <a:sym typeface="Calibri"/>
            </a:endParaRPr>
          </a:p>
        </p:txBody>
      </p:sp>
      <p:sp>
        <p:nvSpPr>
          <p:cNvPr id="56" name="Google Shape;56;g2e32583c342_0_21"/>
          <p:cNvSpPr/>
          <p:nvPr/>
        </p:nvSpPr>
        <p:spPr>
          <a:xfrm>
            <a:off x="18455407" y="46037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e32583c342_0_21"/>
          <p:cNvSpPr/>
          <p:nvPr/>
        </p:nvSpPr>
        <p:spPr>
          <a:xfrm>
            <a:off x="18455407" y="4603750"/>
            <a:ext cx="6135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Encounters</a:t>
            </a:r>
            <a:endParaRPr b="0" i="0" sz="4800" u="none" cap="none" strike="noStrike">
              <a:solidFill>
                <a:schemeClr val="dk1"/>
              </a:solidFill>
              <a:latin typeface="Calibri"/>
              <a:ea typeface="Calibri"/>
              <a:cs typeface="Calibri"/>
              <a:sym typeface="Calibri"/>
            </a:endParaRPr>
          </a:p>
        </p:txBody>
      </p:sp>
      <p:sp>
        <p:nvSpPr>
          <p:cNvPr id="58" name="Google Shape;58;g2e32583c342_0_21"/>
          <p:cNvSpPr/>
          <p:nvPr/>
        </p:nvSpPr>
        <p:spPr>
          <a:xfrm>
            <a:off x="18455407" y="55308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9" name="Google Shape;59;g2e32583c342_0_21"/>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e32583c342_0_21"/>
          <p:cNvSpPr/>
          <p:nvPr/>
        </p:nvSpPr>
        <p:spPr>
          <a:xfrm>
            <a:off x="0" y="75882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e32583c342_0_21"/>
          <p:cNvSpPr/>
          <p:nvPr/>
        </p:nvSpPr>
        <p:spPr>
          <a:xfrm>
            <a:off x="-203225" y="7588250"/>
            <a:ext cx="6135000" cy="102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Wonders</a:t>
            </a:r>
            <a:endParaRPr b="0" i="0" sz="4800" u="none" cap="none" strike="noStrike">
              <a:solidFill>
                <a:schemeClr val="dk1"/>
              </a:solidFill>
              <a:latin typeface="Calibri"/>
              <a:ea typeface="Calibri"/>
              <a:cs typeface="Calibri"/>
              <a:sym typeface="Calibri"/>
            </a:endParaRPr>
          </a:p>
        </p:txBody>
      </p:sp>
      <p:sp>
        <p:nvSpPr>
          <p:cNvPr id="62" name="Google Shape;62;g2e32583c342_0_21"/>
          <p:cNvSpPr/>
          <p:nvPr/>
        </p:nvSpPr>
        <p:spPr>
          <a:xfrm>
            <a:off x="-135484" y="85153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3" name="Google Shape;63;g2e32583c342_0_21"/>
          <p:cNvPicPr preferRelativeResize="0"/>
          <p:nvPr/>
        </p:nvPicPr>
        <p:blipFill rotWithShape="1">
          <a:blip r:embed="rId6">
            <a:alphaModFix/>
          </a:blip>
          <a:srcRect b="0" l="0" r="0" t="0"/>
          <a:stretch/>
        </p:blipFill>
        <p:spPr>
          <a:xfrm>
            <a:off x="6134867" y="7505700"/>
            <a:ext cx="1625803" cy="1625600"/>
          </a:xfrm>
          <a:prstGeom prst="rect">
            <a:avLst/>
          </a:prstGeom>
          <a:noFill/>
          <a:ln>
            <a:noFill/>
          </a:ln>
        </p:spPr>
      </p:pic>
      <p:sp>
        <p:nvSpPr>
          <p:cNvPr id="64" name="Google Shape;64;g2e32583c342_0_21"/>
          <p:cNvSpPr/>
          <p:nvPr/>
        </p:nvSpPr>
        <p:spPr>
          <a:xfrm>
            <a:off x="6134867" y="75057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e32583c342_0_21"/>
          <p:cNvSpPr/>
          <p:nvPr/>
        </p:nvSpPr>
        <p:spPr>
          <a:xfrm>
            <a:off x="6465108" y="7804150"/>
            <a:ext cx="9654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bril Fatface"/>
              <a:buNone/>
            </a:pPr>
            <a:r>
              <a:rPr b="0" i="0" lang="en-US" sz="4800" u="none" cap="none" strike="noStrike">
                <a:solidFill>
                  <a:srgbClr val="000000"/>
                </a:solidFill>
                <a:latin typeface="Abril Fatface"/>
                <a:ea typeface="Abril Fatface"/>
                <a:cs typeface="Abril Fatface"/>
                <a:sym typeface="Abril Fatface"/>
              </a:rPr>
              <a:t>03</a:t>
            </a:r>
            <a:endParaRPr b="0" i="0" sz="4800" u="none" cap="none" strike="noStrike">
              <a:solidFill>
                <a:schemeClr val="dk1"/>
              </a:solidFill>
              <a:latin typeface="Calibri"/>
              <a:ea typeface="Calibri"/>
              <a:cs typeface="Calibri"/>
              <a:sym typeface="Calibri"/>
            </a:endParaRPr>
          </a:p>
        </p:txBody>
      </p:sp>
      <p:sp>
        <p:nvSpPr>
          <p:cNvPr id="66" name="Google Shape;66;g2e32583c342_0_21"/>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 name="Google Shape;67;g2e32583c342_0_21"/>
          <p:cNvPicPr preferRelativeResize="0"/>
          <p:nvPr/>
        </p:nvPicPr>
        <p:blipFill rotWithShape="1">
          <a:blip r:embed="rId6">
            <a:alphaModFix/>
          </a:blip>
          <a:srcRect b="0" l="0" r="0" t="0"/>
          <a:stretch/>
        </p:blipFill>
        <p:spPr>
          <a:xfrm>
            <a:off x="16626378" y="7505700"/>
            <a:ext cx="1625803" cy="1625600"/>
          </a:xfrm>
          <a:prstGeom prst="rect">
            <a:avLst/>
          </a:prstGeom>
          <a:noFill/>
          <a:ln>
            <a:noFill/>
          </a:ln>
        </p:spPr>
      </p:pic>
      <p:sp>
        <p:nvSpPr>
          <p:cNvPr id="68" name="Google Shape;68;g2e32583c342_0_21"/>
          <p:cNvSpPr/>
          <p:nvPr/>
        </p:nvSpPr>
        <p:spPr>
          <a:xfrm>
            <a:off x="16626378" y="75057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e32583c342_0_21"/>
          <p:cNvSpPr/>
          <p:nvPr/>
        </p:nvSpPr>
        <p:spPr>
          <a:xfrm>
            <a:off x="16950269" y="7804150"/>
            <a:ext cx="9780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bril Fatface"/>
              <a:buNone/>
            </a:pPr>
            <a:r>
              <a:rPr b="0" i="0" lang="en-US" sz="4800" u="none" cap="none" strike="noStrike">
                <a:solidFill>
                  <a:srgbClr val="000000"/>
                </a:solidFill>
                <a:latin typeface="Abril Fatface"/>
                <a:ea typeface="Abril Fatface"/>
                <a:cs typeface="Abril Fatface"/>
                <a:sym typeface="Abril Fatface"/>
              </a:rPr>
              <a:t>04</a:t>
            </a:r>
            <a:endParaRPr b="0" i="0" sz="4800" u="none" cap="none" strike="noStrike">
              <a:solidFill>
                <a:schemeClr val="dk1"/>
              </a:solidFill>
              <a:latin typeface="Calibri"/>
              <a:ea typeface="Calibri"/>
              <a:cs typeface="Calibri"/>
              <a:sym typeface="Calibri"/>
            </a:endParaRPr>
          </a:p>
        </p:txBody>
      </p:sp>
      <p:sp>
        <p:nvSpPr>
          <p:cNvPr id="70" name="Google Shape;70;g2e32583c342_0_21"/>
          <p:cNvSpPr/>
          <p:nvPr/>
        </p:nvSpPr>
        <p:spPr>
          <a:xfrm>
            <a:off x="18455407" y="75882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e32583c342_0_21"/>
          <p:cNvSpPr/>
          <p:nvPr/>
        </p:nvSpPr>
        <p:spPr>
          <a:xfrm>
            <a:off x="18455407" y="7588250"/>
            <a:ext cx="6135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Magic</a:t>
            </a:r>
            <a:endParaRPr b="0" i="0" sz="4800" u="none" cap="none" strike="noStrike">
              <a:solidFill>
                <a:schemeClr val="dk1"/>
              </a:solidFill>
              <a:latin typeface="Calibri"/>
              <a:ea typeface="Calibri"/>
              <a:cs typeface="Calibri"/>
              <a:sym typeface="Calibri"/>
            </a:endParaRPr>
          </a:p>
        </p:txBody>
      </p:sp>
      <p:sp>
        <p:nvSpPr>
          <p:cNvPr id="72" name="Google Shape;72;g2e32583c342_0_21"/>
          <p:cNvSpPr/>
          <p:nvPr/>
        </p:nvSpPr>
        <p:spPr>
          <a:xfrm>
            <a:off x="18455407" y="85153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3" name="Google Shape;73;g2e32583c342_0_21"/>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e32583c342_0_21"/>
          <p:cNvSpPr/>
          <p:nvPr/>
        </p:nvSpPr>
        <p:spPr>
          <a:xfrm>
            <a:off x="0" y="105727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e32583c342_0_21"/>
          <p:cNvSpPr/>
          <p:nvPr/>
        </p:nvSpPr>
        <p:spPr>
          <a:xfrm>
            <a:off x="-203225" y="10572750"/>
            <a:ext cx="6135000" cy="102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Adventure</a:t>
            </a:r>
            <a:endParaRPr b="0" i="0" sz="4800" u="none" cap="none" strike="noStrike">
              <a:solidFill>
                <a:schemeClr val="dk1"/>
              </a:solidFill>
              <a:latin typeface="Calibri"/>
              <a:ea typeface="Calibri"/>
              <a:cs typeface="Calibri"/>
              <a:sym typeface="Calibri"/>
            </a:endParaRPr>
          </a:p>
        </p:txBody>
      </p:sp>
      <p:sp>
        <p:nvSpPr>
          <p:cNvPr id="76" name="Google Shape;76;g2e32583c342_0_21"/>
          <p:cNvSpPr/>
          <p:nvPr/>
        </p:nvSpPr>
        <p:spPr>
          <a:xfrm>
            <a:off x="-135484" y="1149985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7" name="Google Shape;77;g2e32583c342_0_21"/>
          <p:cNvPicPr preferRelativeResize="0"/>
          <p:nvPr/>
        </p:nvPicPr>
        <p:blipFill rotWithShape="1">
          <a:blip r:embed="rId6">
            <a:alphaModFix/>
          </a:blip>
          <a:srcRect b="0" l="0" r="0" t="0"/>
          <a:stretch/>
        </p:blipFill>
        <p:spPr>
          <a:xfrm>
            <a:off x="6134867" y="10490200"/>
            <a:ext cx="1625803" cy="1625600"/>
          </a:xfrm>
          <a:prstGeom prst="rect">
            <a:avLst/>
          </a:prstGeom>
          <a:noFill/>
          <a:ln>
            <a:noFill/>
          </a:ln>
        </p:spPr>
      </p:pic>
      <p:sp>
        <p:nvSpPr>
          <p:cNvPr id="78" name="Google Shape;78;g2e32583c342_0_21"/>
          <p:cNvSpPr/>
          <p:nvPr/>
        </p:nvSpPr>
        <p:spPr>
          <a:xfrm>
            <a:off x="6134867" y="10490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e32583c342_0_21"/>
          <p:cNvSpPr/>
          <p:nvPr/>
        </p:nvSpPr>
        <p:spPr>
          <a:xfrm>
            <a:off x="6477810" y="10788650"/>
            <a:ext cx="9399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bril Fatface"/>
              <a:buNone/>
            </a:pPr>
            <a:r>
              <a:rPr b="0" i="0" lang="en-US" sz="4800" u="none" cap="none" strike="noStrike">
                <a:solidFill>
                  <a:srgbClr val="000000"/>
                </a:solidFill>
                <a:latin typeface="Abril Fatface"/>
                <a:ea typeface="Abril Fatface"/>
                <a:cs typeface="Abril Fatface"/>
                <a:sym typeface="Abril Fatface"/>
              </a:rPr>
              <a:t>05</a:t>
            </a:r>
            <a:endParaRPr b="0" i="0" sz="4800" u="none" cap="none" strike="noStrike">
              <a:solidFill>
                <a:schemeClr val="dk1"/>
              </a:solidFill>
              <a:latin typeface="Calibri"/>
              <a:ea typeface="Calibri"/>
              <a:cs typeface="Calibri"/>
              <a:sym typeface="Calibri"/>
            </a:endParaRPr>
          </a:p>
        </p:txBody>
      </p:sp>
      <p:sp>
        <p:nvSpPr>
          <p:cNvPr id="80" name="Google Shape;80;g2e32583c342_0_21"/>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 name="Google Shape;81;g2e32583c342_0_21"/>
          <p:cNvPicPr preferRelativeResize="0"/>
          <p:nvPr/>
        </p:nvPicPr>
        <p:blipFill rotWithShape="1">
          <a:blip r:embed="rId6">
            <a:alphaModFix/>
          </a:blip>
          <a:srcRect b="0" l="0" r="0" t="0"/>
          <a:stretch/>
        </p:blipFill>
        <p:spPr>
          <a:xfrm>
            <a:off x="16626378" y="10490200"/>
            <a:ext cx="1625803" cy="1625600"/>
          </a:xfrm>
          <a:prstGeom prst="rect">
            <a:avLst/>
          </a:prstGeom>
          <a:noFill/>
          <a:ln>
            <a:noFill/>
          </a:ln>
        </p:spPr>
      </p:pic>
      <p:sp>
        <p:nvSpPr>
          <p:cNvPr id="82" name="Google Shape;82;g2e32583c342_0_21"/>
          <p:cNvSpPr/>
          <p:nvPr/>
        </p:nvSpPr>
        <p:spPr>
          <a:xfrm>
            <a:off x="16626378" y="10490200"/>
            <a:ext cx="1625700" cy="1625700"/>
          </a:xfrm>
          <a:prstGeom prst="roundRect">
            <a:avLst>
              <a:gd fmla="val 781313"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e32583c342_0_21"/>
          <p:cNvSpPr/>
          <p:nvPr/>
        </p:nvSpPr>
        <p:spPr>
          <a:xfrm>
            <a:off x="16943918" y="10788650"/>
            <a:ext cx="9906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Abril Fatface"/>
              <a:buNone/>
            </a:pPr>
            <a:r>
              <a:rPr b="0" i="0" lang="en-US" sz="4800" u="none" cap="none" strike="noStrike">
                <a:solidFill>
                  <a:srgbClr val="000000"/>
                </a:solidFill>
                <a:latin typeface="Abril Fatface"/>
                <a:ea typeface="Abril Fatface"/>
                <a:cs typeface="Abril Fatface"/>
                <a:sym typeface="Abril Fatface"/>
              </a:rPr>
              <a:t>06</a:t>
            </a:r>
            <a:endParaRPr b="0" i="0" sz="4800" u="none" cap="none" strike="noStrike">
              <a:solidFill>
                <a:schemeClr val="dk1"/>
              </a:solidFill>
              <a:latin typeface="Calibri"/>
              <a:ea typeface="Calibri"/>
              <a:cs typeface="Calibri"/>
              <a:sym typeface="Calibri"/>
            </a:endParaRPr>
          </a:p>
        </p:txBody>
      </p:sp>
      <p:sp>
        <p:nvSpPr>
          <p:cNvPr id="84" name="Google Shape;84;g2e32583c342_0_21"/>
          <p:cNvSpPr/>
          <p:nvPr/>
        </p:nvSpPr>
        <p:spPr>
          <a:xfrm>
            <a:off x="18455407" y="10572750"/>
            <a:ext cx="59316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e32583c342_0_21"/>
          <p:cNvSpPr/>
          <p:nvPr/>
        </p:nvSpPr>
        <p:spPr>
          <a:xfrm>
            <a:off x="18455407" y="10572750"/>
            <a:ext cx="61350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Conclusion</a:t>
            </a:r>
            <a:endParaRPr b="0" i="0" sz="4800" u="none" cap="none" strike="noStrike">
              <a:solidFill>
                <a:schemeClr val="dk1"/>
              </a:solidFill>
              <a:latin typeface="Calibri"/>
              <a:ea typeface="Calibri"/>
              <a:cs typeface="Calibri"/>
              <a:sym typeface="Calibri"/>
            </a:endParaRPr>
          </a:p>
        </p:txBody>
      </p:sp>
      <p:sp>
        <p:nvSpPr>
          <p:cNvPr id="86" name="Google Shape;86;g2e32583c342_0_21"/>
          <p:cNvSpPr/>
          <p:nvPr/>
        </p:nvSpPr>
        <p:spPr>
          <a:xfrm>
            <a:off x="18455407" y="1149985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87" name="Google Shape;87;g2e32583c342_0_21"/>
          <p:cNvPicPr preferRelativeResize="0"/>
          <p:nvPr/>
        </p:nvPicPr>
        <p:blipFill rotWithShape="1">
          <a:blip r:embed="rId7">
            <a:alphaModFix/>
          </a:blip>
          <a:srcRect b="0" l="0" r="0" t="0"/>
          <a:stretch/>
        </p:blipFill>
        <p:spPr>
          <a:xfrm>
            <a:off x="7697162" y="3835400"/>
            <a:ext cx="9488086" cy="8813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92" name="Shape 92"/>
        <p:cNvGrpSpPr/>
        <p:nvPr/>
      </p:nvGrpSpPr>
      <p:grpSpPr>
        <a:xfrm>
          <a:off x="0" y="0"/>
          <a:ext cx="0" cy="0"/>
          <a:chOff x="0" y="0"/>
          <a:chExt cx="0" cy="0"/>
        </a:xfrm>
      </p:grpSpPr>
      <p:pic>
        <p:nvPicPr>
          <p:cNvPr descr=" " id="93" name="Google Shape;93;g2e32583c342_0_7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4" name="Google Shape;94;g2e32583c342_0_74"/>
          <p:cNvPicPr preferRelativeResize="0"/>
          <p:nvPr/>
        </p:nvPicPr>
        <p:blipFill rotWithShape="1">
          <a:blip r:embed="rId4">
            <a:alphaModFix/>
          </a:blip>
          <a:srcRect b="0" l="0" r="0" t="0"/>
          <a:stretch/>
        </p:blipFill>
        <p:spPr>
          <a:xfrm>
            <a:off x="20805200" y="10426700"/>
            <a:ext cx="3302413" cy="2895600"/>
          </a:xfrm>
          <a:prstGeom prst="rect">
            <a:avLst/>
          </a:prstGeom>
          <a:noFill/>
          <a:ln>
            <a:noFill/>
          </a:ln>
        </p:spPr>
      </p:pic>
      <p:sp>
        <p:nvSpPr>
          <p:cNvPr id="95" name="Google Shape;95;g2e32583c342_0_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2e32583c342_0_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7" name="Google Shape;97;g2e32583c342_0_74"/>
          <p:cNvSpPr/>
          <p:nvPr/>
        </p:nvSpPr>
        <p:spPr>
          <a:xfrm>
            <a:off x="2959470" y="2743200"/>
            <a:ext cx="152886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The Realm of the Extraordinary</a:t>
            </a:r>
            <a:endParaRPr b="0" i="0" sz="8000" u="none" cap="none" strike="noStrike">
              <a:solidFill>
                <a:schemeClr val="dk1"/>
              </a:solidFill>
              <a:latin typeface="Calibri"/>
              <a:ea typeface="Calibri"/>
              <a:cs typeface="Calibri"/>
              <a:sym typeface="Calibri"/>
            </a:endParaRPr>
          </a:p>
        </p:txBody>
      </p:sp>
      <p:sp>
        <p:nvSpPr>
          <p:cNvPr id="98" name="Google Shape;98;g2e32583c342_0_74"/>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g2e32583c342_0_74"/>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104" name="Shape 104"/>
        <p:cNvGrpSpPr/>
        <p:nvPr/>
      </p:nvGrpSpPr>
      <p:grpSpPr>
        <a:xfrm>
          <a:off x="0" y="0"/>
          <a:ext cx="0" cy="0"/>
          <a:chOff x="0" y="0"/>
          <a:chExt cx="0" cy="0"/>
        </a:xfrm>
      </p:grpSpPr>
      <p:pic>
        <p:nvPicPr>
          <p:cNvPr descr=" " id="105" name="Google Shape;105;g2e32583c342_0_8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6" name="Google Shape;106;g2e32583c342_0_85"/>
          <p:cNvPicPr preferRelativeResize="0"/>
          <p:nvPr/>
        </p:nvPicPr>
        <p:blipFill rotWithShape="1">
          <a:blip r:embed="rId4">
            <a:alphaModFix/>
          </a:blip>
          <a:srcRect b="0" l="0" r="0" t="0"/>
          <a:stretch/>
        </p:blipFill>
        <p:spPr>
          <a:xfrm>
            <a:off x="20255419" y="876505"/>
            <a:ext cx="2835825" cy="2725155"/>
          </a:xfrm>
          <a:prstGeom prst="rect">
            <a:avLst/>
          </a:prstGeom>
          <a:noFill/>
          <a:ln>
            <a:noFill/>
          </a:ln>
        </p:spPr>
      </p:pic>
      <p:sp>
        <p:nvSpPr>
          <p:cNvPr id="107" name="Google Shape;107;g2e32583c342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e32583c342_0_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9" name="Google Shape;109;g2e32583c342_0_85"/>
          <p:cNvPicPr preferRelativeResize="0"/>
          <p:nvPr/>
        </p:nvPicPr>
        <p:blipFill rotWithShape="1">
          <a:blip r:embed="rId6">
            <a:alphaModFix/>
          </a:blip>
          <a:srcRect b="0" l="0" r="0" t="0"/>
          <a:stretch/>
        </p:blipFill>
        <p:spPr>
          <a:xfrm>
            <a:off x="0" y="0"/>
            <a:ext cx="24387048" cy="8305800"/>
          </a:xfrm>
          <a:prstGeom prst="rect">
            <a:avLst/>
          </a:prstGeom>
          <a:noFill/>
          <a:ln>
            <a:noFill/>
          </a:ln>
        </p:spPr>
      </p:pic>
      <p:sp>
        <p:nvSpPr>
          <p:cNvPr id="110" name="Google Shape;110;g2e32583c342_0_85"/>
          <p:cNvSpPr/>
          <p:nvPr/>
        </p:nvSpPr>
        <p:spPr>
          <a:xfrm>
            <a:off x="1816327" y="9499600"/>
            <a:ext cx="99072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e32583c342_0_85"/>
          <p:cNvPicPr preferRelativeResize="0"/>
          <p:nvPr/>
        </p:nvPicPr>
        <p:blipFill rotWithShape="1">
          <a:blip r:embed="rId7">
            <a:alphaModFix/>
          </a:blip>
          <a:srcRect b="0" l="0" r="0" t="0"/>
          <a:stretch/>
        </p:blipFill>
        <p:spPr>
          <a:xfrm>
            <a:off x="1816327" y="10109200"/>
            <a:ext cx="1428370" cy="1409700"/>
          </a:xfrm>
          <a:prstGeom prst="rect">
            <a:avLst/>
          </a:prstGeom>
          <a:noFill/>
          <a:ln>
            <a:noFill/>
          </a:ln>
        </p:spPr>
      </p:pic>
      <p:sp>
        <p:nvSpPr>
          <p:cNvPr id="112" name="Google Shape;112;g2e32583c342_0_85"/>
          <p:cNvSpPr/>
          <p:nvPr/>
        </p:nvSpPr>
        <p:spPr>
          <a:xfrm>
            <a:off x="3651148" y="9499600"/>
            <a:ext cx="80724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e32583c342_0_85"/>
          <p:cNvSpPr/>
          <p:nvPr/>
        </p:nvSpPr>
        <p:spPr>
          <a:xfrm>
            <a:off x="3651148" y="9499600"/>
            <a:ext cx="82755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Unicorn Sightings</a:t>
            </a:r>
            <a:endParaRPr b="0" i="0" sz="4800" u="none" cap="none" strike="noStrike">
              <a:solidFill>
                <a:schemeClr val="dk1"/>
              </a:solidFill>
              <a:latin typeface="Calibri"/>
              <a:ea typeface="Calibri"/>
              <a:cs typeface="Calibri"/>
              <a:sym typeface="Calibri"/>
            </a:endParaRPr>
          </a:p>
        </p:txBody>
      </p:sp>
      <p:sp>
        <p:nvSpPr>
          <p:cNvPr id="114" name="Google Shape;114;g2e32583c342_0_85"/>
          <p:cNvSpPr/>
          <p:nvPr/>
        </p:nvSpPr>
        <p:spPr>
          <a:xfrm>
            <a:off x="3651148" y="10528300"/>
            <a:ext cx="8208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5" name="Google Shape;115;g2e32583c342_0_85"/>
          <p:cNvSpPr/>
          <p:nvPr/>
        </p:nvSpPr>
        <p:spPr>
          <a:xfrm>
            <a:off x="12676184" y="9499600"/>
            <a:ext cx="99072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e32583c342_0_85"/>
          <p:cNvPicPr preferRelativeResize="0"/>
          <p:nvPr/>
        </p:nvPicPr>
        <p:blipFill rotWithShape="1">
          <a:blip r:embed="rId8">
            <a:alphaModFix/>
          </a:blip>
          <a:srcRect b="0" l="0" r="0" t="0"/>
          <a:stretch/>
        </p:blipFill>
        <p:spPr>
          <a:xfrm>
            <a:off x="12676184" y="10109200"/>
            <a:ext cx="1914677" cy="1409700"/>
          </a:xfrm>
          <a:prstGeom prst="rect">
            <a:avLst/>
          </a:prstGeom>
          <a:noFill/>
          <a:ln>
            <a:noFill/>
          </a:ln>
        </p:spPr>
      </p:pic>
      <p:sp>
        <p:nvSpPr>
          <p:cNvPr id="117" name="Google Shape;117;g2e32583c342_0_85"/>
          <p:cNvSpPr/>
          <p:nvPr/>
        </p:nvSpPr>
        <p:spPr>
          <a:xfrm>
            <a:off x="14997313" y="9499600"/>
            <a:ext cx="75861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e32583c342_0_85"/>
          <p:cNvSpPr/>
          <p:nvPr/>
        </p:nvSpPr>
        <p:spPr>
          <a:xfrm>
            <a:off x="14997313" y="9499600"/>
            <a:ext cx="7789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Dragon Taming</a:t>
            </a:r>
            <a:endParaRPr b="0" i="0" sz="4800" u="none" cap="none" strike="noStrike">
              <a:solidFill>
                <a:schemeClr val="dk1"/>
              </a:solidFill>
              <a:latin typeface="Calibri"/>
              <a:ea typeface="Calibri"/>
              <a:cs typeface="Calibri"/>
              <a:sym typeface="Calibri"/>
            </a:endParaRPr>
          </a:p>
        </p:txBody>
      </p:sp>
      <p:sp>
        <p:nvSpPr>
          <p:cNvPr id="119" name="Google Shape;119;g2e32583c342_0_85"/>
          <p:cNvSpPr/>
          <p:nvPr/>
        </p:nvSpPr>
        <p:spPr>
          <a:xfrm>
            <a:off x="14997313" y="10528300"/>
            <a:ext cx="7721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124" name="Shape 124"/>
        <p:cNvGrpSpPr/>
        <p:nvPr/>
      </p:nvGrpSpPr>
      <p:grpSpPr>
        <a:xfrm>
          <a:off x="0" y="0"/>
          <a:ext cx="0" cy="0"/>
          <a:chOff x="0" y="0"/>
          <a:chExt cx="0" cy="0"/>
        </a:xfrm>
      </p:grpSpPr>
      <p:pic>
        <p:nvPicPr>
          <p:cNvPr descr=" " id="125" name="Google Shape;125;g2e32583c342_0_10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26" name="Google Shape;126;g2e32583c342_0_104"/>
          <p:cNvPicPr preferRelativeResize="0"/>
          <p:nvPr/>
        </p:nvPicPr>
        <p:blipFill rotWithShape="1">
          <a:blip r:embed="rId4">
            <a:alphaModFix/>
          </a:blip>
          <a:srcRect b="0" l="0" r="0" t="0"/>
          <a:stretch/>
        </p:blipFill>
        <p:spPr>
          <a:xfrm>
            <a:off x="710438" y="868908"/>
            <a:ext cx="6588745" cy="6142380"/>
          </a:xfrm>
          <a:prstGeom prst="rect">
            <a:avLst/>
          </a:prstGeom>
          <a:noFill/>
          <a:ln>
            <a:noFill/>
          </a:ln>
        </p:spPr>
      </p:pic>
      <p:sp>
        <p:nvSpPr>
          <p:cNvPr id="127" name="Google Shape;127;g2e32583c342_0_1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e32583c342_0_1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29" name="Google Shape;129;g2e32583c342_0_104"/>
          <p:cNvPicPr preferRelativeResize="0"/>
          <p:nvPr/>
        </p:nvPicPr>
        <p:blipFill rotWithShape="1">
          <a:blip r:embed="rId6">
            <a:alphaModFix/>
          </a:blip>
          <a:srcRect b="0" l="0" r="0" t="0"/>
          <a:stretch/>
        </p:blipFill>
        <p:spPr>
          <a:xfrm>
            <a:off x="0" y="1384300"/>
            <a:ext cx="5458634" cy="4437887"/>
          </a:xfrm>
          <a:prstGeom prst="rect">
            <a:avLst/>
          </a:prstGeom>
          <a:noFill/>
          <a:ln>
            <a:noFill/>
          </a:ln>
        </p:spPr>
      </p:pic>
      <p:sp>
        <p:nvSpPr>
          <p:cNvPr id="130" name="Google Shape;130;g2e32583c342_0_104"/>
          <p:cNvSpPr/>
          <p:nvPr/>
        </p:nvSpPr>
        <p:spPr>
          <a:xfrm>
            <a:off x="5842730" y="4229100"/>
            <a:ext cx="13603500" cy="505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e32583c342_0_104"/>
          <p:cNvSpPr/>
          <p:nvPr/>
        </p:nvSpPr>
        <p:spPr>
          <a:xfrm>
            <a:off x="5842730" y="4229100"/>
            <a:ext cx="13806600" cy="433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2" name="Google Shape;132;g2e32583c342_0_104"/>
          <p:cNvSpPr/>
          <p:nvPr/>
        </p:nvSpPr>
        <p:spPr>
          <a:xfrm>
            <a:off x="15407026" y="8661400"/>
            <a:ext cx="4191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137" name="Shape 137"/>
        <p:cNvGrpSpPr/>
        <p:nvPr/>
      </p:nvGrpSpPr>
      <p:grpSpPr>
        <a:xfrm>
          <a:off x="0" y="0"/>
          <a:ext cx="0" cy="0"/>
          <a:chOff x="0" y="0"/>
          <a:chExt cx="0" cy="0"/>
        </a:xfrm>
      </p:grpSpPr>
      <p:pic>
        <p:nvPicPr>
          <p:cNvPr descr=" " id="138" name="Google Shape;138;g2e32583c342_0_1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39" name="Google Shape;139;g2e32583c342_0_116"/>
          <p:cNvPicPr preferRelativeResize="0"/>
          <p:nvPr/>
        </p:nvPicPr>
        <p:blipFill rotWithShape="1">
          <a:blip r:embed="rId4">
            <a:alphaModFix/>
          </a:blip>
          <a:srcRect b="0" l="0" r="0" t="0"/>
          <a:stretch/>
        </p:blipFill>
        <p:spPr>
          <a:xfrm>
            <a:off x="20805200" y="10426700"/>
            <a:ext cx="3302413" cy="2895600"/>
          </a:xfrm>
          <a:prstGeom prst="rect">
            <a:avLst/>
          </a:prstGeom>
          <a:noFill/>
          <a:ln>
            <a:noFill/>
          </a:ln>
        </p:spPr>
      </p:pic>
      <p:sp>
        <p:nvSpPr>
          <p:cNvPr id="140" name="Google Shape;140;g2e32583c342_0_1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g2e32583c342_0_1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2" name="Google Shape;142;g2e32583c342_0_116"/>
          <p:cNvPicPr preferRelativeResize="0"/>
          <p:nvPr/>
        </p:nvPicPr>
        <p:blipFill rotWithShape="1">
          <a:blip r:embed="rId6">
            <a:alphaModFix/>
          </a:blip>
          <a:srcRect b="0" l="0" r="0" t="0"/>
          <a:stretch/>
        </p:blipFill>
        <p:spPr>
          <a:xfrm>
            <a:off x="2705438" y="1866900"/>
            <a:ext cx="11240905" cy="9359900"/>
          </a:xfrm>
          <a:prstGeom prst="rect">
            <a:avLst/>
          </a:prstGeom>
          <a:noFill/>
          <a:ln>
            <a:noFill/>
          </a:ln>
        </p:spPr>
      </p:pic>
      <p:sp>
        <p:nvSpPr>
          <p:cNvPr id="143" name="Google Shape;143;g2e32583c342_0_116"/>
          <p:cNvSpPr/>
          <p:nvPr/>
        </p:nvSpPr>
        <p:spPr>
          <a:xfrm>
            <a:off x="14873559" y="4000500"/>
            <a:ext cx="71637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e32583c342_0_116"/>
          <p:cNvSpPr/>
          <p:nvPr/>
        </p:nvSpPr>
        <p:spPr>
          <a:xfrm>
            <a:off x="14873559" y="4000500"/>
            <a:ext cx="73668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Dragon Taming Technique</a:t>
            </a:r>
            <a:endParaRPr b="0" i="0" sz="4800" u="none" cap="none" strike="noStrike">
              <a:solidFill>
                <a:schemeClr val="dk1"/>
              </a:solidFill>
              <a:latin typeface="Calibri"/>
              <a:ea typeface="Calibri"/>
              <a:cs typeface="Calibri"/>
              <a:sym typeface="Calibri"/>
            </a:endParaRPr>
          </a:p>
        </p:txBody>
      </p:sp>
      <p:sp>
        <p:nvSpPr>
          <p:cNvPr id="145" name="Google Shape;145;g2e32583c342_0_116"/>
          <p:cNvSpPr/>
          <p:nvPr/>
        </p:nvSpPr>
        <p:spPr>
          <a:xfrm>
            <a:off x="14873559" y="5956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46" name="Google Shape;146;g2e32583c342_0_116"/>
          <p:cNvSpPr/>
          <p:nvPr/>
        </p:nvSpPr>
        <p:spPr>
          <a:xfrm>
            <a:off x="14873559" y="7429500"/>
            <a:ext cx="71637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e32583c342_0_116"/>
          <p:cNvSpPr/>
          <p:nvPr/>
        </p:nvSpPr>
        <p:spPr>
          <a:xfrm>
            <a:off x="14873559" y="7429500"/>
            <a:ext cx="73668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The Art of Unicorn Sighting</a:t>
            </a:r>
            <a:endParaRPr b="0" i="0" sz="4800" u="none" cap="none" strike="noStrike">
              <a:solidFill>
                <a:schemeClr val="dk1"/>
              </a:solidFill>
              <a:latin typeface="Calibri"/>
              <a:ea typeface="Calibri"/>
              <a:cs typeface="Calibri"/>
              <a:sym typeface="Calibri"/>
            </a:endParaRPr>
          </a:p>
        </p:txBody>
      </p:sp>
      <p:sp>
        <p:nvSpPr>
          <p:cNvPr id="148" name="Google Shape;148;g2e32583c342_0_116"/>
          <p:cNvSpPr/>
          <p:nvPr/>
        </p:nvSpPr>
        <p:spPr>
          <a:xfrm>
            <a:off x="14873559" y="9385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153" name="Shape 153"/>
        <p:cNvGrpSpPr/>
        <p:nvPr/>
      </p:nvGrpSpPr>
      <p:grpSpPr>
        <a:xfrm>
          <a:off x="0" y="0"/>
          <a:ext cx="0" cy="0"/>
          <a:chOff x="0" y="0"/>
          <a:chExt cx="0" cy="0"/>
        </a:xfrm>
      </p:grpSpPr>
      <p:pic>
        <p:nvPicPr>
          <p:cNvPr descr=" " id="154" name="Google Shape;154;g2e32583c342_0_13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55" name="Google Shape;155;g2e32583c342_0_131"/>
          <p:cNvPicPr preferRelativeResize="0"/>
          <p:nvPr/>
        </p:nvPicPr>
        <p:blipFill rotWithShape="1">
          <a:blip r:embed="rId4">
            <a:alphaModFix/>
          </a:blip>
          <a:srcRect b="0" l="0" r="0" t="0"/>
          <a:stretch/>
        </p:blipFill>
        <p:spPr>
          <a:xfrm>
            <a:off x="20255419" y="876498"/>
            <a:ext cx="2835825" cy="2725167"/>
          </a:xfrm>
          <a:prstGeom prst="rect">
            <a:avLst/>
          </a:prstGeom>
          <a:noFill/>
          <a:ln>
            <a:noFill/>
          </a:ln>
        </p:spPr>
      </p:pic>
      <p:sp>
        <p:nvSpPr>
          <p:cNvPr id="156" name="Google Shape;156;g2e32583c342_0_131"/>
          <p:cNvSpPr/>
          <p:nvPr/>
        </p:nvSpPr>
        <p:spPr>
          <a:xfrm>
            <a:off x="2091528" y="1574800"/>
            <a:ext cx="202167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The Magic of Dragons: A Research</a:t>
            </a:r>
            <a:endParaRPr b="0" i="0" sz="8000" u="none" cap="none" strike="noStrike">
              <a:solidFill>
                <a:schemeClr val="dk1"/>
              </a:solidFill>
              <a:latin typeface="Calibri"/>
              <a:ea typeface="Calibri"/>
              <a:cs typeface="Calibri"/>
              <a:sym typeface="Calibri"/>
            </a:endParaRPr>
          </a:p>
        </p:txBody>
      </p:sp>
      <p:sp>
        <p:nvSpPr>
          <p:cNvPr id="157" name="Google Shape;157;g2e32583c342_0_131"/>
          <p:cNvSpPr/>
          <p:nvPr/>
        </p:nvSpPr>
        <p:spPr>
          <a:xfrm>
            <a:off x="14352794" y="4025900"/>
            <a:ext cx="6642900" cy="777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e32583c342_0_131"/>
          <p:cNvSpPr/>
          <p:nvPr/>
        </p:nvSpPr>
        <p:spPr>
          <a:xfrm>
            <a:off x="15394324" y="4025900"/>
            <a:ext cx="456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Dragon Taming</a:t>
            </a:r>
            <a:endParaRPr b="0" i="0" sz="4800" u="none" cap="none" strike="noStrike">
              <a:solidFill>
                <a:schemeClr val="dk1"/>
              </a:solidFill>
              <a:latin typeface="Calibri"/>
              <a:ea typeface="Calibri"/>
              <a:cs typeface="Calibri"/>
              <a:sym typeface="Calibri"/>
            </a:endParaRPr>
          </a:p>
        </p:txBody>
      </p:sp>
      <p:sp>
        <p:nvSpPr>
          <p:cNvPr id="159" name="Google Shape;159;g2e32583c342_0_131"/>
          <p:cNvSpPr/>
          <p:nvPr/>
        </p:nvSpPr>
        <p:spPr>
          <a:xfrm>
            <a:off x="14352794" y="51562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g2e32583c342_0_131"/>
          <p:cNvPicPr preferRelativeResize="0"/>
          <p:nvPr/>
        </p:nvPicPr>
        <p:blipFill rotWithShape="1">
          <a:blip r:embed="rId5">
            <a:alphaModFix/>
          </a:blip>
          <a:srcRect b="0" l="0" r="0" t="0"/>
          <a:stretch/>
        </p:blipFill>
        <p:spPr>
          <a:xfrm>
            <a:off x="14352794" y="5156200"/>
            <a:ext cx="6642930" cy="6642100"/>
          </a:xfrm>
          <a:prstGeom prst="rect">
            <a:avLst/>
          </a:prstGeom>
          <a:noFill/>
          <a:ln>
            <a:noFill/>
          </a:ln>
        </p:spPr>
      </p:pic>
      <p:pic>
        <p:nvPicPr>
          <p:cNvPr descr=" " id="161" name="Google Shape;161;g2e32583c342_0_131"/>
          <p:cNvPicPr preferRelativeResize="0"/>
          <p:nvPr/>
        </p:nvPicPr>
        <p:blipFill rotWithShape="1">
          <a:blip r:embed="rId6">
            <a:alphaModFix/>
          </a:blip>
          <a:srcRect b="0" l="0" r="0" t="0"/>
          <a:stretch/>
        </p:blipFill>
        <p:spPr>
          <a:xfrm>
            <a:off x="14352791" y="5156200"/>
            <a:ext cx="6642933" cy="6642100"/>
          </a:xfrm>
          <a:prstGeom prst="rect">
            <a:avLst/>
          </a:prstGeom>
          <a:noFill/>
          <a:ln>
            <a:noFill/>
          </a:ln>
        </p:spPr>
      </p:pic>
      <p:sp>
        <p:nvSpPr>
          <p:cNvPr id="162" name="Google Shape;162;g2e32583c342_0_131"/>
          <p:cNvSpPr/>
          <p:nvPr/>
        </p:nvSpPr>
        <p:spPr>
          <a:xfrm>
            <a:off x="15762670" y="6553200"/>
            <a:ext cx="3835800" cy="3835500"/>
          </a:xfrm>
          <a:prstGeom prst="roundRect">
            <a:avLst>
              <a:gd fmla="val 3311285"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g2e32583c342_0_131"/>
          <p:cNvPicPr preferRelativeResize="0"/>
          <p:nvPr/>
        </p:nvPicPr>
        <p:blipFill rotWithShape="1">
          <a:blip r:embed="rId7">
            <a:alphaModFix/>
          </a:blip>
          <a:srcRect b="0" l="0" r="0" t="0"/>
          <a:stretch/>
        </p:blipFill>
        <p:spPr>
          <a:xfrm>
            <a:off x="16829479" y="7200900"/>
            <a:ext cx="1702261" cy="1409700"/>
          </a:xfrm>
          <a:prstGeom prst="rect">
            <a:avLst/>
          </a:prstGeom>
          <a:noFill/>
          <a:ln>
            <a:noFill/>
          </a:ln>
        </p:spPr>
      </p:pic>
      <p:sp>
        <p:nvSpPr>
          <p:cNvPr id="164" name="Google Shape;164;g2e32583c342_0_131"/>
          <p:cNvSpPr/>
          <p:nvPr/>
        </p:nvSpPr>
        <p:spPr>
          <a:xfrm>
            <a:off x="15915089" y="8915400"/>
            <a:ext cx="35310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e32583c342_0_131"/>
          <p:cNvSpPr/>
          <p:nvPr/>
        </p:nvSpPr>
        <p:spPr>
          <a:xfrm>
            <a:off x="15813476" y="8915400"/>
            <a:ext cx="37344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Unicorn </a:t>
            </a:r>
            <a:endParaRPr b="0" i="0" sz="4800" u="none" cap="none" strike="noStrike">
              <a:solidFill>
                <a:schemeClr val="dk1"/>
              </a:solidFill>
              <a:latin typeface="Calibri"/>
              <a:ea typeface="Calibri"/>
              <a:cs typeface="Calibri"/>
              <a:sym typeface="Calibri"/>
            </a:endParaRPr>
          </a:p>
        </p:txBody>
      </p:sp>
      <p:sp>
        <p:nvSpPr>
          <p:cNvPr id="166" name="Google Shape;166;g2e32583c342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2e32583c342_0_13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68" name="Google Shape;168;g2e32583c342_0_131"/>
          <p:cNvSpPr/>
          <p:nvPr/>
        </p:nvSpPr>
        <p:spPr>
          <a:xfrm>
            <a:off x="3149994" y="4318000"/>
            <a:ext cx="3620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e32583c342_0_131"/>
          <p:cNvSpPr/>
          <p:nvPr/>
        </p:nvSpPr>
        <p:spPr>
          <a:xfrm>
            <a:off x="3149994" y="4318000"/>
            <a:ext cx="3620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e32583c342_0_131"/>
          <p:cNvSpPr/>
          <p:nvPr/>
        </p:nvSpPr>
        <p:spPr>
          <a:xfrm>
            <a:off x="3149994" y="4318000"/>
            <a:ext cx="3823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Archery</a:t>
            </a:r>
            <a:endParaRPr b="0" i="0" sz="4800" u="none" cap="none" strike="noStrike">
              <a:solidFill>
                <a:schemeClr val="dk1"/>
              </a:solidFill>
              <a:latin typeface="Calibri"/>
              <a:ea typeface="Calibri"/>
              <a:cs typeface="Calibri"/>
              <a:sym typeface="Calibri"/>
            </a:endParaRPr>
          </a:p>
        </p:txBody>
      </p:sp>
      <p:sp>
        <p:nvSpPr>
          <p:cNvPr id="171" name="Google Shape;171;g2e32583c342_0_131"/>
          <p:cNvSpPr/>
          <p:nvPr/>
        </p:nvSpPr>
        <p:spPr>
          <a:xfrm>
            <a:off x="3149994" y="53467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2" name="Google Shape;172;g2e32583c342_0_131"/>
          <p:cNvSpPr/>
          <p:nvPr/>
        </p:nvSpPr>
        <p:spPr>
          <a:xfrm>
            <a:off x="8370346" y="8547100"/>
            <a:ext cx="3620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e32583c342_0_131"/>
          <p:cNvSpPr/>
          <p:nvPr/>
        </p:nvSpPr>
        <p:spPr>
          <a:xfrm>
            <a:off x="8370346" y="8547100"/>
            <a:ext cx="3620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e32583c342_0_131"/>
          <p:cNvSpPr/>
          <p:nvPr/>
        </p:nvSpPr>
        <p:spPr>
          <a:xfrm>
            <a:off x="8370346" y="8547100"/>
            <a:ext cx="3823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Unicorn</a:t>
            </a:r>
            <a:endParaRPr b="0" i="0" sz="4800" u="none" cap="none" strike="noStrike">
              <a:solidFill>
                <a:schemeClr val="dk1"/>
              </a:solidFill>
              <a:latin typeface="Calibri"/>
              <a:ea typeface="Calibri"/>
              <a:cs typeface="Calibri"/>
              <a:sym typeface="Calibri"/>
            </a:endParaRPr>
          </a:p>
        </p:txBody>
      </p:sp>
      <p:sp>
        <p:nvSpPr>
          <p:cNvPr id="175" name="Google Shape;175;g2e32583c342_0_131"/>
          <p:cNvSpPr/>
          <p:nvPr/>
        </p:nvSpPr>
        <p:spPr>
          <a:xfrm>
            <a:off x="8370346" y="9575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6" name="Google Shape;176;g2e32583c342_0_131"/>
          <p:cNvSpPr/>
          <p:nvPr/>
        </p:nvSpPr>
        <p:spPr>
          <a:xfrm>
            <a:off x="8370346" y="4318000"/>
            <a:ext cx="3620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e32583c342_0_131"/>
          <p:cNvSpPr/>
          <p:nvPr/>
        </p:nvSpPr>
        <p:spPr>
          <a:xfrm>
            <a:off x="8370346" y="4318000"/>
            <a:ext cx="3620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e32583c342_0_131"/>
          <p:cNvSpPr/>
          <p:nvPr/>
        </p:nvSpPr>
        <p:spPr>
          <a:xfrm>
            <a:off x="8370346" y="4318000"/>
            <a:ext cx="3823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Music</a:t>
            </a:r>
            <a:endParaRPr b="0" i="0" sz="4800" u="none" cap="none" strike="noStrike">
              <a:solidFill>
                <a:schemeClr val="dk1"/>
              </a:solidFill>
              <a:latin typeface="Calibri"/>
              <a:ea typeface="Calibri"/>
              <a:cs typeface="Calibri"/>
              <a:sym typeface="Calibri"/>
            </a:endParaRPr>
          </a:p>
        </p:txBody>
      </p:sp>
      <p:sp>
        <p:nvSpPr>
          <p:cNvPr id="179" name="Google Shape;179;g2e32583c342_0_131"/>
          <p:cNvSpPr/>
          <p:nvPr/>
        </p:nvSpPr>
        <p:spPr>
          <a:xfrm>
            <a:off x="8370346" y="53467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80" name="Google Shape;180;g2e32583c342_0_131"/>
          <p:cNvSpPr/>
          <p:nvPr/>
        </p:nvSpPr>
        <p:spPr>
          <a:xfrm>
            <a:off x="3149994" y="8547100"/>
            <a:ext cx="3620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e32583c342_0_131"/>
          <p:cNvSpPr/>
          <p:nvPr/>
        </p:nvSpPr>
        <p:spPr>
          <a:xfrm>
            <a:off x="3149994" y="8547100"/>
            <a:ext cx="3620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e32583c342_0_131"/>
          <p:cNvSpPr/>
          <p:nvPr/>
        </p:nvSpPr>
        <p:spPr>
          <a:xfrm>
            <a:off x="3149994" y="8547100"/>
            <a:ext cx="3823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Life</a:t>
            </a:r>
            <a:endParaRPr b="0" i="0" sz="4800" u="none" cap="none" strike="noStrike">
              <a:solidFill>
                <a:schemeClr val="dk1"/>
              </a:solidFill>
              <a:latin typeface="Calibri"/>
              <a:ea typeface="Calibri"/>
              <a:cs typeface="Calibri"/>
              <a:sym typeface="Calibri"/>
            </a:endParaRPr>
          </a:p>
        </p:txBody>
      </p:sp>
      <p:sp>
        <p:nvSpPr>
          <p:cNvPr id="183" name="Google Shape;183;g2e32583c342_0_131"/>
          <p:cNvSpPr/>
          <p:nvPr/>
        </p:nvSpPr>
        <p:spPr>
          <a:xfrm>
            <a:off x="3149994" y="9575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D4EC"/>
        </a:solidFill>
      </p:bgPr>
    </p:bg>
    <p:spTree>
      <p:nvGrpSpPr>
        <p:cNvPr id="188" name="Shape 188"/>
        <p:cNvGrpSpPr/>
        <p:nvPr/>
      </p:nvGrpSpPr>
      <p:grpSpPr>
        <a:xfrm>
          <a:off x="0" y="0"/>
          <a:ext cx="0" cy="0"/>
          <a:chOff x="0" y="0"/>
          <a:chExt cx="0" cy="0"/>
        </a:xfrm>
      </p:grpSpPr>
      <p:pic>
        <p:nvPicPr>
          <p:cNvPr descr=" " id="189" name="Google Shape;189;g2e32583c342_0_16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90" name="Google Shape;190;g2e32583c342_0_165"/>
          <p:cNvPicPr preferRelativeResize="0"/>
          <p:nvPr/>
        </p:nvPicPr>
        <p:blipFill rotWithShape="1">
          <a:blip r:embed="rId4">
            <a:alphaModFix/>
          </a:blip>
          <a:srcRect b="0" l="0" r="0" t="0"/>
          <a:stretch/>
        </p:blipFill>
        <p:spPr>
          <a:xfrm>
            <a:off x="20805200" y="10426700"/>
            <a:ext cx="3302413" cy="2895600"/>
          </a:xfrm>
          <a:prstGeom prst="rect">
            <a:avLst/>
          </a:prstGeom>
          <a:noFill/>
          <a:ln>
            <a:noFill/>
          </a:ln>
        </p:spPr>
      </p:pic>
      <p:sp>
        <p:nvSpPr>
          <p:cNvPr id="191" name="Google Shape;191;g2e32583c342_0_1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e32583c342_0_16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3" name="Google Shape;193;g2e32583c342_0_165"/>
          <p:cNvSpPr/>
          <p:nvPr/>
        </p:nvSpPr>
        <p:spPr>
          <a:xfrm>
            <a:off x="9107038" y="469900"/>
            <a:ext cx="61179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Pricing Plan</a:t>
            </a:r>
            <a:endParaRPr b="0" i="0" sz="8000" u="none" cap="none" strike="noStrike">
              <a:solidFill>
                <a:schemeClr val="dk1"/>
              </a:solidFill>
              <a:latin typeface="Calibri"/>
              <a:ea typeface="Calibri"/>
              <a:cs typeface="Calibri"/>
              <a:sym typeface="Calibri"/>
            </a:endParaRPr>
          </a:p>
        </p:txBody>
      </p:sp>
      <p:sp>
        <p:nvSpPr>
          <p:cNvPr id="194" name="Google Shape;194;g2e32583c342_0_165"/>
          <p:cNvSpPr/>
          <p:nvPr/>
        </p:nvSpPr>
        <p:spPr>
          <a:xfrm>
            <a:off x="1778222" y="2489200"/>
            <a:ext cx="20843400" cy="956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e32583c342_0_165"/>
          <p:cNvSpPr/>
          <p:nvPr/>
        </p:nvSpPr>
        <p:spPr>
          <a:xfrm>
            <a:off x="1778222" y="2489200"/>
            <a:ext cx="6439800" cy="95631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e32583c342_0_165"/>
          <p:cNvPicPr preferRelativeResize="0"/>
          <p:nvPr/>
        </p:nvPicPr>
        <p:blipFill rotWithShape="1">
          <a:blip r:embed="rId6">
            <a:alphaModFix/>
          </a:blip>
          <a:srcRect b="0" l="0" r="0" t="0"/>
          <a:stretch/>
        </p:blipFill>
        <p:spPr>
          <a:xfrm>
            <a:off x="4266254" y="2946400"/>
            <a:ext cx="1463638" cy="1409700"/>
          </a:xfrm>
          <a:prstGeom prst="rect">
            <a:avLst/>
          </a:prstGeom>
          <a:noFill/>
          <a:ln>
            <a:noFill/>
          </a:ln>
        </p:spPr>
      </p:pic>
      <p:sp>
        <p:nvSpPr>
          <p:cNvPr id="197" name="Google Shape;197;g2e32583c342_0_165"/>
          <p:cNvSpPr/>
          <p:nvPr/>
        </p:nvSpPr>
        <p:spPr>
          <a:xfrm>
            <a:off x="4147068" y="4660900"/>
            <a:ext cx="17019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Abril Fatface"/>
              <a:buNone/>
            </a:pPr>
            <a:r>
              <a:rPr b="0" i="0" lang="en-US" sz="4800" u="none" cap="none" strike="noStrike">
                <a:solidFill>
                  <a:srgbClr val="000000"/>
                </a:solidFill>
                <a:latin typeface="Abril Fatface"/>
                <a:ea typeface="Abril Fatface"/>
                <a:cs typeface="Abril Fatface"/>
                <a:sym typeface="Abril Fatface"/>
              </a:rPr>
              <a:t>Basic</a:t>
            </a:r>
            <a:endParaRPr b="0" i="0" sz="4800" u="none" cap="none" strike="noStrike">
              <a:solidFill>
                <a:schemeClr val="dk1"/>
              </a:solidFill>
              <a:latin typeface="Calibri"/>
              <a:ea typeface="Calibri"/>
              <a:cs typeface="Calibri"/>
              <a:sym typeface="Calibri"/>
            </a:endParaRPr>
          </a:p>
        </p:txBody>
      </p:sp>
      <p:sp>
        <p:nvSpPr>
          <p:cNvPr id="198" name="Google Shape;198;g2e32583c342_0_165"/>
          <p:cNvSpPr/>
          <p:nvPr/>
        </p:nvSpPr>
        <p:spPr>
          <a:xfrm>
            <a:off x="2235479" y="5791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99" name="Google Shape;199;g2e32583c342_0_165"/>
          <p:cNvSpPr/>
          <p:nvPr/>
        </p:nvSpPr>
        <p:spPr>
          <a:xfrm>
            <a:off x="3365921" y="10769600"/>
            <a:ext cx="32643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$10/month</a:t>
            </a:r>
            <a:endParaRPr b="0" i="0" sz="4800" u="none" cap="none" strike="noStrike">
              <a:solidFill>
                <a:schemeClr val="dk1"/>
              </a:solidFill>
              <a:latin typeface="Calibri"/>
              <a:ea typeface="Calibri"/>
              <a:cs typeface="Calibri"/>
              <a:sym typeface="Calibri"/>
            </a:endParaRPr>
          </a:p>
        </p:txBody>
      </p:sp>
      <p:sp>
        <p:nvSpPr>
          <p:cNvPr id="200" name="Google Shape;200;g2e32583c342_0_165"/>
          <p:cNvSpPr/>
          <p:nvPr/>
        </p:nvSpPr>
        <p:spPr>
          <a:xfrm>
            <a:off x="8980022" y="2489200"/>
            <a:ext cx="6439800" cy="95631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e32583c342_0_165"/>
          <p:cNvPicPr preferRelativeResize="0"/>
          <p:nvPr/>
        </p:nvPicPr>
        <p:blipFill rotWithShape="1">
          <a:blip r:embed="rId7">
            <a:alphaModFix/>
          </a:blip>
          <a:srcRect b="0" l="0" r="0" t="0"/>
          <a:stretch/>
        </p:blipFill>
        <p:spPr>
          <a:xfrm>
            <a:off x="11469565" y="2946400"/>
            <a:ext cx="1460621" cy="1409700"/>
          </a:xfrm>
          <a:prstGeom prst="rect">
            <a:avLst/>
          </a:prstGeom>
          <a:noFill/>
          <a:ln>
            <a:noFill/>
          </a:ln>
        </p:spPr>
      </p:pic>
      <p:sp>
        <p:nvSpPr>
          <p:cNvPr id="202" name="Google Shape;202;g2e32583c342_0_165"/>
          <p:cNvSpPr/>
          <p:nvPr/>
        </p:nvSpPr>
        <p:spPr>
          <a:xfrm>
            <a:off x="11431429" y="4660900"/>
            <a:ext cx="15369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Abril Fatface"/>
              <a:buNone/>
            </a:pPr>
            <a:r>
              <a:rPr b="0" i="0" lang="en-US" sz="4800" u="none" cap="none" strike="noStrike">
                <a:solidFill>
                  <a:srgbClr val="000000"/>
                </a:solidFill>
                <a:latin typeface="Abril Fatface"/>
                <a:ea typeface="Abril Fatface"/>
                <a:cs typeface="Abril Fatface"/>
                <a:sym typeface="Abril Fatface"/>
              </a:rPr>
              <a:t>Elite</a:t>
            </a:r>
            <a:endParaRPr b="0" i="0" sz="4800" u="none" cap="none" strike="noStrike">
              <a:solidFill>
                <a:schemeClr val="dk1"/>
              </a:solidFill>
              <a:latin typeface="Calibri"/>
              <a:ea typeface="Calibri"/>
              <a:cs typeface="Calibri"/>
              <a:sym typeface="Calibri"/>
            </a:endParaRPr>
          </a:p>
        </p:txBody>
      </p:sp>
      <p:sp>
        <p:nvSpPr>
          <p:cNvPr id="203" name="Google Shape;203;g2e32583c342_0_165"/>
          <p:cNvSpPr/>
          <p:nvPr/>
        </p:nvSpPr>
        <p:spPr>
          <a:xfrm>
            <a:off x="9437280" y="5791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4" name="Google Shape;204;g2e32583c342_0_165"/>
          <p:cNvSpPr/>
          <p:nvPr/>
        </p:nvSpPr>
        <p:spPr>
          <a:xfrm>
            <a:off x="10529616" y="10769600"/>
            <a:ext cx="33405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$50/month</a:t>
            </a:r>
            <a:endParaRPr b="0" i="0" sz="4800" u="none" cap="none" strike="noStrike">
              <a:solidFill>
                <a:schemeClr val="dk1"/>
              </a:solidFill>
              <a:latin typeface="Calibri"/>
              <a:ea typeface="Calibri"/>
              <a:cs typeface="Calibri"/>
              <a:sym typeface="Calibri"/>
            </a:endParaRPr>
          </a:p>
        </p:txBody>
      </p:sp>
      <p:sp>
        <p:nvSpPr>
          <p:cNvPr id="205" name="Google Shape;205;g2e32583c342_0_165"/>
          <p:cNvSpPr/>
          <p:nvPr/>
        </p:nvSpPr>
        <p:spPr>
          <a:xfrm>
            <a:off x="16181822" y="2489200"/>
            <a:ext cx="6439800" cy="9563100"/>
          </a:xfrm>
          <a:prstGeom prst="roundRect">
            <a:avLst>
              <a:gd fmla="val 312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e32583c342_0_165"/>
          <p:cNvPicPr preferRelativeResize="0"/>
          <p:nvPr/>
        </p:nvPicPr>
        <p:blipFill rotWithShape="1">
          <a:blip r:embed="rId8">
            <a:alphaModFix/>
          </a:blip>
          <a:srcRect b="0" l="0" r="0" t="0"/>
          <a:stretch/>
        </p:blipFill>
        <p:spPr>
          <a:xfrm>
            <a:off x="18735276" y="2946400"/>
            <a:ext cx="1332798" cy="1409700"/>
          </a:xfrm>
          <a:prstGeom prst="rect">
            <a:avLst/>
          </a:prstGeom>
          <a:noFill/>
          <a:ln>
            <a:noFill/>
          </a:ln>
        </p:spPr>
      </p:pic>
      <p:sp>
        <p:nvSpPr>
          <p:cNvPr id="207" name="Google Shape;207;g2e32583c342_0_165"/>
          <p:cNvSpPr/>
          <p:nvPr/>
        </p:nvSpPr>
        <p:spPr>
          <a:xfrm>
            <a:off x="17807626" y="4660900"/>
            <a:ext cx="318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Abril Fatface"/>
              <a:buNone/>
            </a:pPr>
            <a:r>
              <a:rPr b="0" i="0" lang="en-US" sz="4800" u="none" cap="none" strike="noStrike">
                <a:solidFill>
                  <a:srgbClr val="000000"/>
                </a:solidFill>
                <a:latin typeface="Abril Fatface"/>
                <a:ea typeface="Abril Fatface"/>
                <a:cs typeface="Abril Fatface"/>
                <a:sym typeface="Abril Fatface"/>
              </a:rPr>
              <a:t>Legendary</a:t>
            </a:r>
            <a:endParaRPr b="0" i="0" sz="4800" u="none" cap="none" strike="noStrike">
              <a:solidFill>
                <a:schemeClr val="dk1"/>
              </a:solidFill>
              <a:latin typeface="Calibri"/>
              <a:ea typeface="Calibri"/>
              <a:cs typeface="Calibri"/>
              <a:sym typeface="Calibri"/>
            </a:endParaRPr>
          </a:p>
        </p:txBody>
      </p:sp>
      <p:sp>
        <p:nvSpPr>
          <p:cNvPr id="208" name="Google Shape;208;g2e32583c342_0_165"/>
          <p:cNvSpPr/>
          <p:nvPr/>
        </p:nvSpPr>
        <p:spPr>
          <a:xfrm>
            <a:off x="16639080" y="5791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09" name="Google Shape;209;g2e32583c342_0_165"/>
          <p:cNvSpPr/>
          <p:nvPr/>
        </p:nvSpPr>
        <p:spPr>
          <a:xfrm>
            <a:off x="17566296" y="10769600"/>
            <a:ext cx="36708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2024-06-06T02:50:29Z</dcterms:created>
  <dc:creator>PptxGenJS</dc:creator>
</cp:coreProperties>
</file>