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7" r:id="rId3"/>
    <p:sldId id="274" r:id="rId4"/>
    <p:sldId id="2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7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8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8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3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4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95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9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2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4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0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9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1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transducer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7622" y="1690688"/>
            <a:ext cx="2373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Active transducer</a:t>
            </a:r>
          </a:p>
        </p:txBody>
      </p:sp>
      <p:sp>
        <p:nvSpPr>
          <p:cNvPr id="7" name="Rectangle 6"/>
          <p:cNvSpPr/>
          <p:nvPr/>
        </p:nvSpPr>
        <p:spPr>
          <a:xfrm>
            <a:off x="1392573" y="2290603"/>
            <a:ext cx="2810311" cy="14512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878661" y="2807428"/>
            <a:ext cx="1399563" cy="4176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Transducer</a:t>
            </a:r>
          </a:p>
        </p:txBody>
      </p:sp>
      <p:cxnSp>
        <p:nvCxnSpPr>
          <p:cNvPr id="15" name="Straight Connector 14"/>
          <p:cNvCxnSpPr>
            <a:stCxn id="7" idx="3"/>
            <a:endCxn id="41" idx="1"/>
          </p:cNvCxnSpPr>
          <p:nvPr/>
        </p:nvCxnSpPr>
        <p:spPr>
          <a:xfrm flipV="1">
            <a:off x="4202884" y="3016250"/>
            <a:ext cx="3675777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5159230" y="2646917"/>
            <a:ext cx="1563149" cy="369332"/>
            <a:chOff x="5159230" y="2646917"/>
            <a:chExt cx="1563149" cy="369332"/>
          </a:xfrm>
        </p:grpSpPr>
        <p:cxnSp>
          <p:nvCxnSpPr>
            <p:cNvPr id="25" name="Straight Arrow Connector 24"/>
            <p:cNvCxnSpPr/>
            <p:nvPr/>
          </p:nvCxnSpPr>
          <p:spPr>
            <a:xfrm flipH="1">
              <a:off x="5159230" y="2852257"/>
              <a:ext cx="780176" cy="838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984677" y="2646917"/>
              <a:ext cx="7377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Signal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897622" y="4240240"/>
            <a:ext cx="8380602" cy="2051210"/>
            <a:chOff x="897622" y="4240240"/>
            <a:chExt cx="8380602" cy="2051210"/>
          </a:xfrm>
        </p:grpSpPr>
        <p:sp>
          <p:nvSpPr>
            <p:cNvPr id="49" name="TextBox 48"/>
            <p:cNvSpPr txBox="1"/>
            <p:nvPr/>
          </p:nvSpPr>
          <p:spPr>
            <a:xfrm>
              <a:off x="897622" y="4240240"/>
              <a:ext cx="25027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Passive transducer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392573" y="4840155"/>
              <a:ext cx="2810311" cy="145129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Controller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878661" y="5356980"/>
              <a:ext cx="1399563" cy="41764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Transducer</a:t>
              </a:r>
            </a:p>
          </p:txBody>
        </p:sp>
        <p:cxnSp>
          <p:nvCxnSpPr>
            <p:cNvPr id="53" name="Straight Connector 52"/>
            <p:cNvCxnSpPr>
              <a:stCxn id="50" idx="3"/>
              <a:endCxn id="51" idx="1"/>
            </p:cNvCxnSpPr>
            <p:nvPr/>
          </p:nvCxnSpPr>
          <p:spPr>
            <a:xfrm flipV="1">
              <a:off x="4202884" y="5565802"/>
              <a:ext cx="3675777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5159230" y="5128504"/>
            <a:ext cx="1563149" cy="369332"/>
            <a:chOff x="5159230" y="5196469"/>
            <a:chExt cx="1563149" cy="369332"/>
          </a:xfrm>
        </p:grpSpPr>
        <p:cxnSp>
          <p:nvCxnSpPr>
            <p:cNvPr id="58" name="Straight Arrow Connector 57"/>
            <p:cNvCxnSpPr/>
            <p:nvPr/>
          </p:nvCxnSpPr>
          <p:spPr>
            <a:xfrm flipH="1">
              <a:off x="5159230" y="5401809"/>
              <a:ext cx="780176" cy="838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5984677" y="5196469"/>
              <a:ext cx="7377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Signal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966283" y="5587383"/>
            <a:ext cx="1901337" cy="369332"/>
            <a:chOff x="4966283" y="5587383"/>
            <a:chExt cx="1901337" cy="369332"/>
          </a:xfrm>
        </p:grpSpPr>
        <p:cxnSp>
          <p:nvCxnSpPr>
            <p:cNvPr id="60" name="Straight Arrow Connector 59"/>
            <p:cNvCxnSpPr/>
            <p:nvPr/>
          </p:nvCxnSpPr>
          <p:spPr>
            <a:xfrm>
              <a:off x="6026622" y="5777620"/>
              <a:ext cx="840998" cy="809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4966283" y="5587383"/>
              <a:ext cx="10978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Excitation</a:t>
              </a: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722379" y="4055574"/>
            <a:ext cx="4886072" cy="1163035"/>
            <a:chOff x="6722379" y="4055574"/>
            <a:chExt cx="4886072" cy="1163035"/>
          </a:xfrm>
        </p:grpSpPr>
        <p:cxnSp>
          <p:nvCxnSpPr>
            <p:cNvPr id="62" name="Straight Arrow Connector 61"/>
            <p:cNvCxnSpPr/>
            <p:nvPr/>
          </p:nvCxnSpPr>
          <p:spPr>
            <a:xfrm flipH="1">
              <a:off x="6722379" y="4286830"/>
              <a:ext cx="1156282" cy="93177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7913913" y="4055574"/>
              <a:ext cx="36945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Analog transducer: voltage or current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6722379" y="4635766"/>
            <a:ext cx="4211784" cy="677404"/>
            <a:chOff x="6722379" y="4635766"/>
            <a:chExt cx="4211784" cy="677404"/>
          </a:xfrm>
        </p:grpSpPr>
        <p:cxnSp>
          <p:nvCxnSpPr>
            <p:cNvPr id="64" name="Straight Arrow Connector 63"/>
            <p:cNvCxnSpPr>
              <a:endCxn id="59" idx="3"/>
            </p:cNvCxnSpPr>
            <p:nvPr/>
          </p:nvCxnSpPr>
          <p:spPr>
            <a:xfrm flipH="1">
              <a:off x="6722379" y="4820432"/>
              <a:ext cx="1156282" cy="49273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7913913" y="4635766"/>
              <a:ext cx="30202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Digital transducer: binary data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6418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09252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Data loggers: programming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62478" y="2010685"/>
            <a:ext cx="9067043" cy="38676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331029" y="3610944"/>
            <a:ext cx="2957804" cy="774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Microprocessor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998167" y="2460918"/>
            <a:ext cx="1623528" cy="1150026"/>
            <a:chOff x="3998167" y="2460918"/>
            <a:chExt cx="1623528" cy="1150026"/>
          </a:xfrm>
        </p:grpSpPr>
        <p:sp>
          <p:nvSpPr>
            <p:cNvPr id="34" name="Rectangle 33"/>
            <p:cNvSpPr/>
            <p:nvPr/>
          </p:nvSpPr>
          <p:spPr>
            <a:xfrm>
              <a:off x="3998167" y="2460918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Input/Output</a:t>
              </a:r>
              <a:endParaRPr lang="en-US" dirty="0"/>
            </a:p>
          </p:txBody>
        </p:sp>
        <p:cxnSp>
          <p:nvCxnSpPr>
            <p:cNvPr id="8" name="Straight Connector 7"/>
            <p:cNvCxnSpPr>
              <a:stCxn id="34" idx="2"/>
              <a:endCxn id="5" idx="0"/>
            </p:cNvCxnSpPr>
            <p:nvPr/>
          </p:nvCxnSpPr>
          <p:spPr>
            <a:xfrm>
              <a:off x="4809931" y="3235359"/>
              <a:ext cx="0" cy="3755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3998167" y="4385385"/>
            <a:ext cx="1623528" cy="1169086"/>
            <a:chOff x="3998167" y="4385385"/>
            <a:chExt cx="1623528" cy="1169086"/>
          </a:xfrm>
        </p:grpSpPr>
        <p:sp>
          <p:nvSpPr>
            <p:cNvPr id="33" name="Rectangle 32"/>
            <p:cNvSpPr/>
            <p:nvPr/>
          </p:nvSpPr>
          <p:spPr>
            <a:xfrm>
              <a:off x="3998167" y="4780030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r>
                <a:rPr lang="en-US" dirty="0"/>
                <a:t>Permanent</a:t>
              </a:r>
            </a:p>
            <a:p>
              <a:pPr algn="ctr"/>
              <a:r>
                <a:rPr lang="en-US" dirty="0"/>
                <a:t>Memory</a:t>
              </a:r>
            </a:p>
          </p:txBody>
        </p:sp>
        <p:cxnSp>
          <p:nvCxnSpPr>
            <p:cNvPr id="10" name="Straight Connector 9"/>
            <p:cNvCxnSpPr>
              <a:endCxn id="33" idx="0"/>
            </p:cNvCxnSpPr>
            <p:nvPr/>
          </p:nvCxnSpPr>
          <p:spPr>
            <a:xfrm>
              <a:off x="4809931" y="4385385"/>
              <a:ext cx="0" cy="3946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6288833" y="3610944"/>
            <a:ext cx="3198846" cy="774441"/>
            <a:chOff x="6288833" y="3610944"/>
            <a:chExt cx="3198846" cy="774441"/>
          </a:xfrm>
        </p:grpSpPr>
        <p:sp>
          <p:nvSpPr>
            <p:cNvPr id="35" name="Rectangle 34"/>
            <p:cNvSpPr/>
            <p:nvPr/>
          </p:nvSpPr>
          <p:spPr>
            <a:xfrm>
              <a:off x="7864151" y="3610944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Power Supply</a:t>
              </a:r>
            </a:p>
          </p:txBody>
        </p:sp>
        <p:cxnSp>
          <p:nvCxnSpPr>
            <p:cNvPr id="12" name="Straight Connector 11"/>
            <p:cNvCxnSpPr>
              <a:stCxn id="5" idx="3"/>
              <a:endCxn id="35" idx="1"/>
            </p:cNvCxnSpPr>
            <p:nvPr/>
          </p:nvCxnSpPr>
          <p:spPr>
            <a:xfrm>
              <a:off x="6288833" y="3998165"/>
              <a:ext cx="15753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9487679" y="2744156"/>
            <a:ext cx="2495752" cy="1254009"/>
            <a:chOff x="9487679" y="2744156"/>
            <a:chExt cx="2495752" cy="1254009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9487679" y="3998165"/>
              <a:ext cx="15753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10754511" y="2744156"/>
              <a:ext cx="122892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External power source (CR850)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402424" y="761730"/>
            <a:ext cx="3466922" cy="1698790"/>
            <a:chOff x="5402424" y="761730"/>
            <a:chExt cx="3466922" cy="1698790"/>
          </a:xfrm>
        </p:grpSpPr>
        <p:sp>
          <p:nvSpPr>
            <p:cNvPr id="55" name="Rectangle 54"/>
            <p:cNvSpPr/>
            <p:nvPr/>
          </p:nvSpPr>
          <p:spPr>
            <a:xfrm>
              <a:off x="7245818" y="761730"/>
              <a:ext cx="1623528" cy="8304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PC / Software</a:t>
              </a:r>
            </a:p>
          </p:txBody>
        </p:sp>
        <p:cxnSp>
          <p:nvCxnSpPr>
            <p:cNvPr id="21" name="Elbow Connector 20"/>
            <p:cNvCxnSpPr>
              <a:stCxn id="55" idx="1"/>
            </p:cNvCxnSpPr>
            <p:nvPr/>
          </p:nvCxnSpPr>
          <p:spPr>
            <a:xfrm rot="10800000" flipV="1">
              <a:off x="5402424" y="1176943"/>
              <a:ext cx="1843394" cy="1283577"/>
            </a:xfrm>
            <a:prstGeom prst="bentConnector3">
              <a:avLst>
                <a:gd name="adj1" fmla="val 101123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5621695" y="1590417"/>
            <a:ext cx="4580073" cy="1672537"/>
            <a:chOff x="5621695" y="1590417"/>
            <a:chExt cx="4580073" cy="1672537"/>
          </a:xfrm>
        </p:grpSpPr>
        <p:grpSp>
          <p:nvGrpSpPr>
            <p:cNvPr id="42" name="Group 41"/>
            <p:cNvGrpSpPr/>
            <p:nvPr/>
          </p:nvGrpSpPr>
          <p:grpSpPr>
            <a:xfrm>
              <a:off x="5621695" y="2432527"/>
              <a:ext cx="3247453" cy="830427"/>
              <a:chOff x="5469295" y="2280127"/>
              <a:chExt cx="3247453" cy="830427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7093220" y="2280127"/>
                <a:ext cx="1623528" cy="83042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Keypad / Liquid Crystal Display (CR850)</a:t>
                </a:r>
              </a:p>
            </p:txBody>
          </p:sp>
          <p:cxnSp>
            <p:nvCxnSpPr>
              <p:cNvPr id="44" name="Straight Connector 43"/>
              <p:cNvCxnSpPr>
                <a:stCxn id="34" idx="3"/>
                <a:endCxn id="43" idx="1"/>
              </p:cNvCxnSpPr>
              <p:nvPr/>
            </p:nvCxnSpPr>
            <p:spPr>
              <a:xfrm flipV="1">
                <a:off x="5469295" y="2695341"/>
                <a:ext cx="1623925" cy="39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Elbow Connector 28"/>
            <p:cNvCxnSpPr>
              <a:endCxn id="65" idx="2"/>
            </p:cNvCxnSpPr>
            <p:nvPr/>
          </p:nvCxnSpPr>
          <p:spPr>
            <a:xfrm flipV="1">
              <a:off x="8869148" y="1590417"/>
              <a:ext cx="1332620" cy="1257323"/>
            </a:xfrm>
            <a:prstGeom prst="bentConnector2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8869346" y="759990"/>
            <a:ext cx="2144186" cy="830427"/>
            <a:chOff x="8869346" y="759990"/>
            <a:chExt cx="2144186" cy="830427"/>
          </a:xfrm>
        </p:grpSpPr>
        <p:sp>
          <p:nvSpPr>
            <p:cNvPr id="65" name="Rectangle 64"/>
            <p:cNvSpPr/>
            <p:nvPr/>
          </p:nvSpPr>
          <p:spPr>
            <a:xfrm>
              <a:off x="9390004" y="759990"/>
              <a:ext cx="1623528" cy="8304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Human</a:t>
              </a:r>
            </a:p>
          </p:txBody>
        </p:sp>
        <p:cxnSp>
          <p:nvCxnSpPr>
            <p:cNvPr id="38" name="Straight Connector 37"/>
            <p:cNvCxnSpPr>
              <a:stCxn id="55" idx="3"/>
              <a:endCxn id="65" idx="1"/>
            </p:cNvCxnSpPr>
            <p:nvPr/>
          </p:nvCxnSpPr>
          <p:spPr>
            <a:xfrm flipV="1">
              <a:off x="8869346" y="1175204"/>
              <a:ext cx="520658" cy="17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4625265" y="146417"/>
            <a:ext cx="369332" cy="2314501"/>
            <a:chOff x="4625265" y="146417"/>
            <a:chExt cx="369332" cy="2314501"/>
          </a:xfrm>
        </p:grpSpPr>
        <p:cxnSp>
          <p:nvCxnSpPr>
            <p:cNvPr id="46" name="Straight Connector 45"/>
            <p:cNvCxnSpPr>
              <a:stCxn id="34" idx="0"/>
            </p:cNvCxnSpPr>
            <p:nvPr/>
          </p:nvCxnSpPr>
          <p:spPr>
            <a:xfrm flipV="1">
              <a:off x="4809931" y="1590417"/>
              <a:ext cx="0" cy="8705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 rot="16200000">
              <a:off x="4116579" y="655103"/>
              <a:ext cx="1386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Analog leads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4173813" y="147340"/>
            <a:ext cx="369332" cy="2314501"/>
            <a:chOff x="4173813" y="147340"/>
            <a:chExt cx="369332" cy="2314501"/>
          </a:xfrm>
        </p:grpSpPr>
        <p:cxnSp>
          <p:nvCxnSpPr>
            <p:cNvPr id="71" name="Straight Connector 70"/>
            <p:cNvCxnSpPr/>
            <p:nvPr/>
          </p:nvCxnSpPr>
          <p:spPr>
            <a:xfrm flipV="1">
              <a:off x="4358479" y="1591340"/>
              <a:ext cx="0" cy="8705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 rot="16200000">
              <a:off x="3665127" y="656026"/>
              <a:ext cx="1386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Digital leads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272144" y="3610944"/>
            <a:ext cx="1058885" cy="774441"/>
            <a:chOff x="2272144" y="3610944"/>
            <a:chExt cx="1058885" cy="774441"/>
          </a:xfrm>
        </p:grpSpPr>
        <p:sp>
          <p:nvSpPr>
            <p:cNvPr id="49" name="Rectangle 48"/>
            <p:cNvSpPr/>
            <p:nvPr/>
          </p:nvSpPr>
          <p:spPr>
            <a:xfrm>
              <a:off x="2272144" y="3610944"/>
              <a:ext cx="781793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RAM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 flipH="1" flipV="1">
              <a:off x="3053937" y="3998164"/>
              <a:ext cx="277092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5339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09252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Data loggers: programming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62478" y="2010685"/>
            <a:ext cx="9067043" cy="38676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331029" y="3610944"/>
            <a:ext cx="2957804" cy="774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Microprocessor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998167" y="2460918"/>
            <a:ext cx="1623528" cy="1150026"/>
            <a:chOff x="3998167" y="2460918"/>
            <a:chExt cx="1623528" cy="1150026"/>
          </a:xfrm>
        </p:grpSpPr>
        <p:sp>
          <p:nvSpPr>
            <p:cNvPr id="34" name="Rectangle 33"/>
            <p:cNvSpPr/>
            <p:nvPr/>
          </p:nvSpPr>
          <p:spPr>
            <a:xfrm>
              <a:off x="3998167" y="2460918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Input/Output</a:t>
              </a:r>
              <a:endParaRPr lang="en-US" dirty="0"/>
            </a:p>
          </p:txBody>
        </p:sp>
        <p:cxnSp>
          <p:nvCxnSpPr>
            <p:cNvPr id="8" name="Straight Connector 7"/>
            <p:cNvCxnSpPr>
              <a:stCxn id="34" idx="2"/>
              <a:endCxn id="5" idx="0"/>
            </p:cNvCxnSpPr>
            <p:nvPr/>
          </p:nvCxnSpPr>
          <p:spPr>
            <a:xfrm>
              <a:off x="4809931" y="3235359"/>
              <a:ext cx="0" cy="3755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3998167" y="4385385"/>
            <a:ext cx="1623528" cy="1169086"/>
            <a:chOff x="3998167" y="4385385"/>
            <a:chExt cx="1623528" cy="1169086"/>
          </a:xfrm>
        </p:grpSpPr>
        <p:sp>
          <p:nvSpPr>
            <p:cNvPr id="33" name="Rectangle 32"/>
            <p:cNvSpPr/>
            <p:nvPr/>
          </p:nvSpPr>
          <p:spPr>
            <a:xfrm>
              <a:off x="3998167" y="4780030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r>
                <a:rPr lang="en-US" dirty="0"/>
                <a:t>Permanent</a:t>
              </a:r>
            </a:p>
            <a:p>
              <a:pPr algn="ctr"/>
              <a:r>
                <a:rPr lang="en-US" dirty="0"/>
                <a:t>Memory</a:t>
              </a:r>
            </a:p>
          </p:txBody>
        </p:sp>
        <p:cxnSp>
          <p:nvCxnSpPr>
            <p:cNvPr id="10" name="Straight Connector 9"/>
            <p:cNvCxnSpPr>
              <a:endCxn id="33" idx="0"/>
            </p:cNvCxnSpPr>
            <p:nvPr/>
          </p:nvCxnSpPr>
          <p:spPr>
            <a:xfrm>
              <a:off x="4809931" y="4385385"/>
              <a:ext cx="0" cy="3946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6288833" y="3610944"/>
            <a:ext cx="3198846" cy="774441"/>
            <a:chOff x="6288833" y="3610944"/>
            <a:chExt cx="3198846" cy="774441"/>
          </a:xfrm>
        </p:grpSpPr>
        <p:sp>
          <p:nvSpPr>
            <p:cNvPr id="35" name="Rectangle 34"/>
            <p:cNvSpPr/>
            <p:nvPr/>
          </p:nvSpPr>
          <p:spPr>
            <a:xfrm>
              <a:off x="7864151" y="3610944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Power Supply</a:t>
              </a:r>
            </a:p>
          </p:txBody>
        </p:sp>
        <p:cxnSp>
          <p:nvCxnSpPr>
            <p:cNvPr id="12" name="Straight Connector 11"/>
            <p:cNvCxnSpPr>
              <a:stCxn id="5" idx="3"/>
              <a:endCxn id="35" idx="1"/>
            </p:cNvCxnSpPr>
            <p:nvPr/>
          </p:nvCxnSpPr>
          <p:spPr>
            <a:xfrm>
              <a:off x="6288833" y="3998165"/>
              <a:ext cx="15753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9487679" y="2744156"/>
            <a:ext cx="2495752" cy="1254009"/>
            <a:chOff x="9487679" y="2744156"/>
            <a:chExt cx="2495752" cy="1254009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9487679" y="3998165"/>
              <a:ext cx="15753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10754511" y="2744156"/>
              <a:ext cx="122892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External power source (CR850)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402424" y="761730"/>
            <a:ext cx="3466922" cy="1698790"/>
            <a:chOff x="5402424" y="761730"/>
            <a:chExt cx="3466922" cy="1698790"/>
          </a:xfrm>
        </p:grpSpPr>
        <p:sp>
          <p:nvSpPr>
            <p:cNvPr id="55" name="Rectangle 54"/>
            <p:cNvSpPr/>
            <p:nvPr/>
          </p:nvSpPr>
          <p:spPr>
            <a:xfrm>
              <a:off x="7245818" y="761730"/>
              <a:ext cx="1623528" cy="8304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PC / Software</a:t>
              </a:r>
            </a:p>
          </p:txBody>
        </p:sp>
        <p:cxnSp>
          <p:nvCxnSpPr>
            <p:cNvPr id="21" name="Elbow Connector 20"/>
            <p:cNvCxnSpPr>
              <a:stCxn id="55" idx="1"/>
            </p:cNvCxnSpPr>
            <p:nvPr/>
          </p:nvCxnSpPr>
          <p:spPr>
            <a:xfrm rot="10800000" flipV="1">
              <a:off x="5402424" y="1176943"/>
              <a:ext cx="1843394" cy="1283577"/>
            </a:xfrm>
            <a:prstGeom prst="bentConnector3">
              <a:avLst>
                <a:gd name="adj1" fmla="val 101123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5621695" y="1590417"/>
            <a:ext cx="4580073" cy="1672537"/>
            <a:chOff x="5621695" y="1590417"/>
            <a:chExt cx="4580073" cy="1672537"/>
          </a:xfrm>
        </p:grpSpPr>
        <p:grpSp>
          <p:nvGrpSpPr>
            <p:cNvPr id="42" name="Group 41"/>
            <p:cNvGrpSpPr/>
            <p:nvPr/>
          </p:nvGrpSpPr>
          <p:grpSpPr>
            <a:xfrm>
              <a:off x="5621695" y="2432527"/>
              <a:ext cx="3247453" cy="830427"/>
              <a:chOff x="5469295" y="2280127"/>
              <a:chExt cx="3247453" cy="830427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7093220" y="2280127"/>
                <a:ext cx="1623528" cy="83042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Keypad / Liquid Crystal Display (CR850)</a:t>
                </a:r>
              </a:p>
            </p:txBody>
          </p:sp>
          <p:cxnSp>
            <p:nvCxnSpPr>
              <p:cNvPr id="44" name="Straight Connector 43"/>
              <p:cNvCxnSpPr>
                <a:stCxn id="34" idx="3"/>
                <a:endCxn id="43" idx="1"/>
              </p:cNvCxnSpPr>
              <p:nvPr/>
            </p:nvCxnSpPr>
            <p:spPr>
              <a:xfrm flipV="1">
                <a:off x="5469295" y="2695341"/>
                <a:ext cx="1623925" cy="39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Elbow Connector 28"/>
            <p:cNvCxnSpPr>
              <a:endCxn id="65" idx="2"/>
            </p:cNvCxnSpPr>
            <p:nvPr/>
          </p:nvCxnSpPr>
          <p:spPr>
            <a:xfrm flipV="1">
              <a:off x="8869148" y="1590417"/>
              <a:ext cx="1332620" cy="1257323"/>
            </a:xfrm>
            <a:prstGeom prst="bentConnector2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8869346" y="759990"/>
            <a:ext cx="2144186" cy="830427"/>
            <a:chOff x="8869346" y="759990"/>
            <a:chExt cx="2144186" cy="830427"/>
          </a:xfrm>
        </p:grpSpPr>
        <p:sp>
          <p:nvSpPr>
            <p:cNvPr id="65" name="Rectangle 64"/>
            <p:cNvSpPr/>
            <p:nvPr/>
          </p:nvSpPr>
          <p:spPr>
            <a:xfrm>
              <a:off x="9390004" y="759990"/>
              <a:ext cx="1623528" cy="8304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Human</a:t>
              </a:r>
            </a:p>
          </p:txBody>
        </p:sp>
        <p:cxnSp>
          <p:nvCxnSpPr>
            <p:cNvPr id="38" name="Straight Connector 37"/>
            <p:cNvCxnSpPr>
              <a:stCxn id="55" idx="3"/>
              <a:endCxn id="65" idx="1"/>
            </p:cNvCxnSpPr>
            <p:nvPr/>
          </p:nvCxnSpPr>
          <p:spPr>
            <a:xfrm flipV="1">
              <a:off x="8869346" y="1175204"/>
              <a:ext cx="520658" cy="17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4625265" y="146417"/>
            <a:ext cx="369332" cy="2314501"/>
            <a:chOff x="4625265" y="146417"/>
            <a:chExt cx="369332" cy="2314501"/>
          </a:xfrm>
        </p:grpSpPr>
        <p:cxnSp>
          <p:nvCxnSpPr>
            <p:cNvPr id="46" name="Straight Connector 45"/>
            <p:cNvCxnSpPr>
              <a:stCxn id="34" idx="0"/>
            </p:cNvCxnSpPr>
            <p:nvPr/>
          </p:nvCxnSpPr>
          <p:spPr>
            <a:xfrm flipV="1">
              <a:off x="4809931" y="1590417"/>
              <a:ext cx="0" cy="8705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 rot="16200000">
              <a:off x="4116579" y="655103"/>
              <a:ext cx="1386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Analog leads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4173813" y="147340"/>
            <a:ext cx="369332" cy="2314501"/>
            <a:chOff x="4173813" y="147340"/>
            <a:chExt cx="369332" cy="2314501"/>
          </a:xfrm>
        </p:grpSpPr>
        <p:cxnSp>
          <p:nvCxnSpPr>
            <p:cNvPr id="71" name="Straight Connector 70"/>
            <p:cNvCxnSpPr/>
            <p:nvPr/>
          </p:nvCxnSpPr>
          <p:spPr>
            <a:xfrm flipV="1">
              <a:off x="4358479" y="1591340"/>
              <a:ext cx="0" cy="8705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 rot="16200000">
              <a:off x="3665127" y="656026"/>
              <a:ext cx="1386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Digital leads</a:t>
              </a:r>
            </a:p>
          </p:txBody>
        </p:sp>
      </p:grpSp>
      <p:sp>
        <p:nvSpPr>
          <p:cNvPr id="3" name="Right Arrow 2"/>
          <p:cNvSpPr/>
          <p:nvPr/>
        </p:nvSpPr>
        <p:spPr>
          <a:xfrm rot="10800000">
            <a:off x="8869148" y="791592"/>
            <a:ext cx="520856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Bent-Up Arrow 3"/>
          <p:cNvSpPr/>
          <p:nvPr/>
        </p:nvSpPr>
        <p:spPr>
          <a:xfrm rot="10800000">
            <a:off x="5277433" y="860655"/>
            <a:ext cx="1968184" cy="1592439"/>
          </a:xfrm>
          <a:prstGeom prst="bentUpArrow">
            <a:avLst>
              <a:gd name="adj1" fmla="val 13867"/>
              <a:gd name="adj2" fmla="val 16504"/>
              <a:gd name="adj3" fmla="val 20312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 rot="5400000">
            <a:off x="4808053" y="3242301"/>
            <a:ext cx="370522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 rot="5400000">
            <a:off x="4795616" y="4398950"/>
            <a:ext cx="395396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Bent-Up Arrow 40"/>
          <p:cNvSpPr/>
          <p:nvPr/>
        </p:nvSpPr>
        <p:spPr>
          <a:xfrm rot="16200000" flipH="1">
            <a:off x="8826807" y="1628177"/>
            <a:ext cx="1677115" cy="1592439"/>
          </a:xfrm>
          <a:prstGeom prst="bentUpArrow">
            <a:avLst>
              <a:gd name="adj1" fmla="val 13867"/>
              <a:gd name="adj2" fmla="val 16504"/>
              <a:gd name="adj3" fmla="val 20312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Arrow 44"/>
          <p:cNvSpPr/>
          <p:nvPr/>
        </p:nvSpPr>
        <p:spPr>
          <a:xfrm rot="10800000">
            <a:off x="5621695" y="2821537"/>
            <a:ext cx="1623327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692073" y="4780030"/>
            <a:ext cx="929622" cy="27226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Program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2272144" y="3610944"/>
            <a:ext cx="1058885" cy="774441"/>
            <a:chOff x="2272144" y="3610944"/>
            <a:chExt cx="1058885" cy="774441"/>
          </a:xfrm>
        </p:grpSpPr>
        <p:sp>
          <p:nvSpPr>
            <p:cNvPr id="49" name="Rectangle 48"/>
            <p:cNvSpPr/>
            <p:nvPr/>
          </p:nvSpPr>
          <p:spPr>
            <a:xfrm>
              <a:off x="2272144" y="3610944"/>
              <a:ext cx="781793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RAM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 flipH="1" flipV="1">
              <a:off x="3053937" y="3998164"/>
              <a:ext cx="277092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4833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36" grpId="0" animBg="1"/>
      <p:bldP spid="37" grpId="0" animBg="1"/>
      <p:bldP spid="41" grpId="0" animBg="1"/>
      <p:bldP spid="4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09252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Data loggers: running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62478" y="2010685"/>
            <a:ext cx="9067043" cy="38676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331029" y="3610944"/>
            <a:ext cx="2957804" cy="774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Microprocessor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998167" y="2460918"/>
            <a:ext cx="1623528" cy="1150026"/>
            <a:chOff x="3998167" y="2460918"/>
            <a:chExt cx="1623528" cy="1150026"/>
          </a:xfrm>
        </p:grpSpPr>
        <p:sp>
          <p:nvSpPr>
            <p:cNvPr id="34" name="Rectangle 33"/>
            <p:cNvSpPr/>
            <p:nvPr/>
          </p:nvSpPr>
          <p:spPr>
            <a:xfrm>
              <a:off x="3998167" y="2460918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Input/Output</a:t>
              </a:r>
              <a:endParaRPr lang="en-US" dirty="0"/>
            </a:p>
          </p:txBody>
        </p:sp>
        <p:cxnSp>
          <p:nvCxnSpPr>
            <p:cNvPr id="8" name="Straight Connector 7"/>
            <p:cNvCxnSpPr>
              <a:stCxn id="34" idx="2"/>
              <a:endCxn id="5" idx="0"/>
            </p:cNvCxnSpPr>
            <p:nvPr/>
          </p:nvCxnSpPr>
          <p:spPr>
            <a:xfrm>
              <a:off x="4809931" y="3235359"/>
              <a:ext cx="0" cy="3755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3998167" y="4385385"/>
            <a:ext cx="1623528" cy="1169086"/>
            <a:chOff x="3998167" y="4385385"/>
            <a:chExt cx="1623528" cy="1169086"/>
          </a:xfrm>
        </p:grpSpPr>
        <p:sp>
          <p:nvSpPr>
            <p:cNvPr id="33" name="Rectangle 32"/>
            <p:cNvSpPr/>
            <p:nvPr/>
          </p:nvSpPr>
          <p:spPr>
            <a:xfrm>
              <a:off x="3998167" y="4780030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r>
                <a:rPr lang="en-US" dirty="0"/>
                <a:t>Permanent Memory</a:t>
              </a:r>
            </a:p>
          </p:txBody>
        </p:sp>
        <p:cxnSp>
          <p:nvCxnSpPr>
            <p:cNvPr id="10" name="Straight Connector 9"/>
            <p:cNvCxnSpPr>
              <a:endCxn id="33" idx="0"/>
            </p:cNvCxnSpPr>
            <p:nvPr/>
          </p:nvCxnSpPr>
          <p:spPr>
            <a:xfrm>
              <a:off x="4809931" y="4385385"/>
              <a:ext cx="0" cy="3946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6288833" y="3610944"/>
            <a:ext cx="3198846" cy="774441"/>
            <a:chOff x="6288833" y="3610944"/>
            <a:chExt cx="3198846" cy="774441"/>
          </a:xfrm>
        </p:grpSpPr>
        <p:sp>
          <p:nvSpPr>
            <p:cNvPr id="35" name="Rectangle 34"/>
            <p:cNvSpPr/>
            <p:nvPr/>
          </p:nvSpPr>
          <p:spPr>
            <a:xfrm>
              <a:off x="7864151" y="3610944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Power Supply</a:t>
              </a:r>
            </a:p>
          </p:txBody>
        </p:sp>
        <p:cxnSp>
          <p:nvCxnSpPr>
            <p:cNvPr id="12" name="Straight Connector 11"/>
            <p:cNvCxnSpPr>
              <a:stCxn id="5" idx="3"/>
              <a:endCxn id="35" idx="1"/>
            </p:cNvCxnSpPr>
            <p:nvPr/>
          </p:nvCxnSpPr>
          <p:spPr>
            <a:xfrm>
              <a:off x="6288833" y="3998165"/>
              <a:ext cx="15753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9487679" y="2744156"/>
            <a:ext cx="2495752" cy="1254009"/>
            <a:chOff x="9487679" y="2744156"/>
            <a:chExt cx="2495752" cy="1254009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9487679" y="3998165"/>
              <a:ext cx="15753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10754511" y="2744156"/>
              <a:ext cx="122892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External power source (CR850)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402424" y="761730"/>
            <a:ext cx="3466922" cy="1698790"/>
            <a:chOff x="5402424" y="761730"/>
            <a:chExt cx="3466922" cy="1698790"/>
          </a:xfrm>
        </p:grpSpPr>
        <p:sp>
          <p:nvSpPr>
            <p:cNvPr id="55" name="Rectangle 54"/>
            <p:cNvSpPr/>
            <p:nvPr/>
          </p:nvSpPr>
          <p:spPr>
            <a:xfrm>
              <a:off x="7245818" y="761730"/>
              <a:ext cx="1623528" cy="8304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PC / Software</a:t>
              </a:r>
            </a:p>
          </p:txBody>
        </p:sp>
        <p:cxnSp>
          <p:nvCxnSpPr>
            <p:cNvPr id="21" name="Elbow Connector 20"/>
            <p:cNvCxnSpPr>
              <a:stCxn id="55" idx="1"/>
            </p:cNvCxnSpPr>
            <p:nvPr/>
          </p:nvCxnSpPr>
          <p:spPr>
            <a:xfrm rot="10800000" flipV="1">
              <a:off x="5402424" y="1176943"/>
              <a:ext cx="1843394" cy="1283577"/>
            </a:xfrm>
            <a:prstGeom prst="bentConnector3">
              <a:avLst>
                <a:gd name="adj1" fmla="val 101123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621695" y="2432527"/>
            <a:ext cx="3247453" cy="830427"/>
            <a:chOff x="5469295" y="2280127"/>
            <a:chExt cx="3247453" cy="830427"/>
          </a:xfrm>
        </p:grpSpPr>
        <p:sp>
          <p:nvSpPr>
            <p:cNvPr id="43" name="Rectangle 42"/>
            <p:cNvSpPr/>
            <p:nvPr/>
          </p:nvSpPr>
          <p:spPr>
            <a:xfrm>
              <a:off x="7093220" y="2280127"/>
              <a:ext cx="1623528" cy="8304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Keypad / Liquid Crystal Display (CR850)</a:t>
              </a:r>
            </a:p>
          </p:txBody>
        </p:sp>
        <p:cxnSp>
          <p:nvCxnSpPr>
            <p:cNvPr id="44" name="Straight Connector 43"/>
            <p:cNvCxnSpPr>
              <a:stCxn id="34" idx="3"/>
              <a:endCxn id="43" idx="1"/>
            </p:cNvCxnSpPr>
            <p:nvPr/>
          </p:nvCxnSpPr>
          <p:spPr>
            <a:xfrm flipV="1">
              <a:off x="5469295" y="2695341"/>
              <a:ext cx="1623925" cy="39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Elbow Connector 28"/>
          <p:cNvCxnSpPr>
            <a:endCxn id="65" idx="2"/>
          </p:cNvCxnSpPr>
          <p:nvPr/>
        </p:nvCxnSpPr>
        <p:spPr>
          <a:xfrm flipV="1">
            <a:off x="8869148" y="1590417"/>
            <a:ext cx="1332620" cy="1257323"/>
          </a:xfrm>
          <a:prstGeom prst="bentConnector2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9390004" y="759990"/>
            <a:ext cx="1623528" cy="8304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Human</a:t>
            </a:r>
          </a:p>
        </p:txBody>
      </p:sp>
      <p:cxnSp>
        <p:nvCxnSpPr>
          <p:cNvPr id="38" name="Straight Connector 37"/>
          <p:cNvCxnSpPr>
            <a:stCxn id="55" idx="3"/>
            <a:endCxn id="65" idx="1"/>
          </p:cNvCxnSpPr>
          <p:nvPr/>
        </p:nvCxnSpPr>
        <p:spPr>
          <a:xfrm flipV="1">
            <a:off x="8869346" y="1175204"/>
            <a:ext cx="520658" cy="17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4625265" y="146417"/>
            <a:ext cx="369332" cy="2314501"/>
            <a:chOff x="4625265" y="146417"/>
            <a:chExt cx="369332" cy="2314501"/>
          </a:xfrm>
        </p:grpSpPr>
        <p:cxnSp>
          <p:nvCxnSpPr>
            <p:cNvPr id="46" name="Straight Connector 45"/>
            <p:cNvCxnSpPr>
              <a:stCxn id="34" idx="0"/>
            </p:cNvCxnSpPr>
            <p:nvPr/>
          </p:nvCxnSpPr>
          <p:spPr>
            <a:xfrm flipV="1">
              <a:off x="4809931" y="1590417"/>
              <a:ext cx="0" cy="8705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 rot="16200000">
              <a:off x="4116579" y="655103"/>
              <a:ext cx="1386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Analog leads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4173813" y="147340"/>
            <a:ext cx="369332" cy="2314501"/>
            <a:chOff x="4173813" y="147340"/>
            <a:chExt cx="369332" cy="2314501"/>
          </a:xfrm>
        </p:grpSpPr>
        <p:cxnSp>
          <p:nvCxnSpPr>
            <p:cNvPr id="71" name="Straight Connector 70"/>
            <p:cNvCxnSpPr/>
            <p:nvPr/>
          </p:nvCxnSpPr>
          <p:spPr>
            <a:xfrm flipV="1">
              <a:off x="4358479" y="1591340"/>
              <a:ext cx="0" cy="8705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 rot="16200000">
              <a:off x="3665127" y="656026"/>
              <a:ext cx="1386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Digital leads</a:t>
              </a:r>
            </a:p>
          </p:txBody>
        </p:sp>
      </p:grpSp>
      <p:sp>
        <p:nvSpPr>
          <p:cNvPr id="48" name="Right Arrow 47"/>
          <p:cNvSpPr/>
          <p:nvPr/>
        </p:nvSpPr>
        <p:spPr>
          <a:xfrm rot="16200000">
            <a:off x="4848755" y="3239767"/>
            <a:ext cx="375585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692073" y="4780030"/>
            <a:ext cx="929622" cy="27226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Program</a:t>
            </a:r>
          </a:p>
        </p:txBody>
      </p:sp>
      <p:sp>
        <p:nvSpPr>
          <p:cNvPr id="50" name="Up-Down Arrow 49"/>
          <p:cNvSpPr/>
          <p:nvPr/>
        </p:nvSpPr>
        <p:spPr>
          <a:xfrm>
            <a:off x="4591114" y="1590416"/>
            <a:ext cx="433675" cy="858065"/>
          </a:xfrm>
          <a:prstGeom prst="upDownArrow">
            <a:avLst>
              <a:gd name="adj1" fmla="val 50000"/>
              <a:gd name="adj2" fmla="val 30636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Up-Down Arrow 50"/>
          <p:cNvSpPr/>
          <p:nvPr/>
        </p:nvSpPr>
        <p:spPr>
          <a:xfrm>
            <a:off x="4137039" y="1597557"/>
            <a:ext cx="433675" cy="858065"/>
          </a:xfrm>
          <a:prstGeom prst="upDownArrow">
            <a:avLst>
              <a:gd name="adj1" fmla="val 50000"/>
              <a:gd name="adj2" fmla="val 30636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Arrow 52"/>
          <p:cNvSpPr/>
          <p:nvPr/>
        </p:nvSpPr>
        <p:spPr>
          <a:xfrm rot="5400000">
            <a:off x="4080224" y="3233704"/>
            <a:ext cx="375585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-Up Arrow 6"/>
          <p:cNvSpPr/>
          <p:nvPr/>
        </p:nvSpPr>
        <p:spPr>
          <a:xfrm>
            <a:off x="8869148" y="1597212"/>
            <a:ext cx="1760373" cy="1478497"/>
          </a:xfrm>
          <a:prstGeom prst="leftUpArrow">
            <a:avLst>
              <a:gd name="adj1" fmla="val 16254"/>
              <a:gd name="adj2" fmla="val 16879"/>
              <a:gd name="adj3" fmla="val 24375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Up-Down Arrow 57"/>
          <p:cNvSpPr/>
          <p:nvPr/>
        </p:nvSpPr>
        <p:spPr>
          <a:xfrm rot="5400000">
            <a:off x="6223624" y="2042583"/>
            <a:ext cx="433675" cy="1610316"/>
          </a:xfrm>
          <a:prstGeom prst="upDownArrow">
            <a:avLst>
              <a:gd name="adj1" fmla="val 50000"/>
              <a:gd name="adj2" fmla="val 30636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2272144" y="3610944"/>
            <a:ext cx="1058885" cy="774441"/>
            <a:chOff x="2272144" y="3610944"/>
            <a:chExt cx="1058885" cy="774441"/>
          </a:xfrm>
        </p:grpSpPr>
        <p:sp>
          <p:nvSpPr>
            <p:cNvPr id="41" name="Rectangle 40"/>
            <p:cNvSpPr/>
            <p:nvPr/>
          </p:nvSpPr>
          <p:spPr>
            <a:xfrm>
              <a:off x="2272144" y="3610944"/>
              <a:ext cx="781793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RAM</a:t>
              </a:r>
            </a:p>
          </p:txBody>
        </p:sp>
        <p:cxnSp>
          <p:nvCxnSpPr>
            <p:cNvPr id="45" name="Straight Connector 44"/>
            <p:cNvCxnSpPr/>
            <p:nvPr/>
          </p:nvCxnSpPr>
          <p:spPr>
            <a:xfrm flipH="1" flipV="1">
              <a:off x="3053937" y="3998164"/>
              <a:ext cx="277092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Right Arrow 47"/>
          <p:cNvSpPr/>
          <p:nvPr/>
        </p:nvSpPr>
        <p:spPr>
          <a:xfrm rot="16200000">
            <a:off x="4955192" y="4332796"/>
            <a:ext cx="406282" cy="488186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ight Arrow 47"/>
          <p:cNvSpPr/>
          <p:nvPr/>
        </p:nvSpPr>
        <p:spPr>
          <a:xfrm rot="10800000">
            <a:off x="3053936" y="4109245"/>
            <a:ext cx="284985" cy="327132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2272143" y="4118791"/>
            <a:ext cx="781791" cy="27226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Program</a:t>
            </a:r>
          </a:p>
        </p:txBody>
      </p:sp>
      <p:sp>
        <p:nvSpPr>
          <p:cNvPr id="61" name="Right Arrow 47"/>
          <p:cNvSpPr/>
          <p:nvPr/>
        </p:nvSpPr>
        <p:spPr>
          <a:xfrm>
            <a:off x="3053934" y="4113438"/>
            <a:ext cx="274763" cy="327132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46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5" grpId="1" animBg="1"/>
      <p:bldP spid="48" grpId="0" animBg="1"/>
      <p:bldP spid="50" grpId="0" animBg="1"/>
      <p:bldP spid="51" grpId="0" animBg="1"/>
      <p:bldP spid="53" grpId="0" animBg="1"/>
      <p:bldP spid="7" grpId="0" animBg="1"/>
      <p:bldP spid="58" grpId="0" animBg="1"/>
      <p:bldP spid="56" grpId="0" animBg="1"/>
      <p:bldP spid="56" grpId="1" animBg="1"/>
      <p:bldP spid="59" grpId="0" animBg="1"/>
      <p:bldP spid="59" grpId="1" animBg="1"/>
      <p:bldP spid="60" grpId="0" animBg="1"/>
      <p:bldP spid="6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3189</TotalTime>
  <Words>136</Words>
  <Application>Microsoft Office PowerPoint</Application>
  <PresentationFormat>Widescreen</PresentationFormat>
  <Paragraphs>56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Types of transducer</vt:lpstr>
      <vt:lpstr>Data loggers: programming</vt:lpstr>
      <vt:lpstr>Data loggers: programming</vt:lpstr>
      <vt:lpstr>Data loggers: running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</dc:title>
  <dc:creator>Robert Payn</dc:creator>
  <cp:lastModifiedBy>Payn, Robert</cp:lastModifiedBy>
  <cp:revision>142</cp:revision>
  <dcterms:created xsi:type="dcterms:W3CDTF">2015-01-24T19:41:01Z</dcterms:created>
  <dcterms:modified xsi:type="dcterms:W3CDTF">2022-10-16T16:38:37Z</dcterms:modified>
</cp:coreProperties>
</file>