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8288000" cy="10287000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Shadows Into Light Two" panose="020B0604020202020204" charset="0"/>
      <p:regular r:id="rId26"/>
    </p:embeddedFont>
    <p:embeddedFont>
      <p:font typeface="Pompiere" panose="020B0604020202020204" charset="0"/>
      <p:regular r:id="rId27"/>
    </p:embeddedFont>
    <p:embeddedFont>
      <p:font typeface="Questrial" panose="020B0604020202020204" charset="0"/>
      <p:regular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jAjet9l/z3dSSXaUO8jZRu003rz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73F7AEA-5740-4D2B-AEF6-2AC18A0B5E33}">
  <a:tblStyle styleId="{473F7AEA-5740-4D2B-AEF6-2AC18A0B5E33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414" y="120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4" name="Google Shape;311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15" name="Google Shape;311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1" name="Google Shape;327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72" name="Google Shape;327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2" name="Google Shape;333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33" name="Google Shape;333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7" name="Google Shape;334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48" name="Google Shape;334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0" name="Google Shape;336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61" name="Google Shape;336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1" name="Google Shape;337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72" name="Google Shape;3372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" name="Google Shape;337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80" name="Google Shape;338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8" name="Google Shape;339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99" name="Google Shape;3399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6" name="Google Shape;342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27" name="Google Shape;3427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9" name="Google Shape;344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50" name="Google Shape;345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2" name="Google Shape;347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73" name="Google Shape;3473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1" name="Google Shape;312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22" name="Google Shape;312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5" name="Google Shape;312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26" name="Google Shape;312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6" name="Google Shape;317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77" name="Google Shape;317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3" name="Google Shape;319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94" name="Google Shape;319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6" name="Google Shape;321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17" name="Google Shape;321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1" name="Google Shape;323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32" name="Google Shape;323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" name="Google Shape;324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47" name="Google Shape;324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9" name="Google Shape;32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60" name="Google Shape;326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CUSTOM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1;p22"/>
          <p:cNvGrpSpPr/>
          <p:nvPr/>
        </p:nvGrpSpPr>
        <p:grpSpPr>
          <a:xfrm rot="1552322">
            <a:off x="16540639" y="1061526"/>
            <a:ext cx="777769" cy="1303822"/>
            <a:chOff x="5875210" y="3579589"/>
            <a:chExt cx="504443" cy="845629"/>
          </a:xfrm>
        </p:grpSpPr>
        <p:grpSp>
          <p:nvGrpSpPr>
            <p:cNvPr id="12" name="Google Shape;12;p22"/>
            <p:cNvGrpSpPr/>
            <p:nvPr/>
          </p:nvGrpSpPr>
          <p:grpSpPr>
            <a:xfrm>
              <a:off x="5875210" y="3579589"/>
              <a:ext cx="504443" cy="845629"/>
              <a:chOff x="5875210" y="3579589"/>
              <a:chExt cx="504443" cy="845629"/>
            </a:xfrm>
          </p:grpSpPr>
          <p:grpSp>
            <p:nvGrpSpPr>
              <p:cNvPr id="13" name="Google Shape;13;p22"/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sp>
              <p:nvSpPr>
                <p:cNvPr id="14" name="Google Shape;14;p22"/>
                <p:cNvSpPr/>
                <p:nvPr/>
              </p:nvSpPr>
              <p:spPr>
                <a:xfrm>
                  <a:off x="5889498" y="3593782"/>
                  <a:ext cx="475868" cy="81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868" h="817149" extrusionOk="0">
                      <a:moveTo>
                        <a:pt x="422910" y="817150"/>
                      </a:moveTo>
                      <a:lnTo>
                        <a:pt x="52959" y="817150"/>
                      </a:lnTo>
                      <a:cubicBezTo>
                        <a:pt x="23813" y="817150"/>
                        <a:pt x="0" y="793337"/>
                        <a:pt x="0" y="764191"/>
                      </a:cubicBezTo>
                      <a:lnTo>
                        <a:pt x="0" y="52959"/>
                      </a:lnTo>
                      <a:cubicBezTo>
                        <a:pt x="0" y="23813"/>
                        <a:pt x="23813" y="0"/>
                        <a:pt x="52959" y="0"/>
                      </a:cubicBezTo>
                      <a:lnTo>
                        <a:pt x="422910" y="0"/>
                      </a:lnTo>
                      <a:cubicBezTo>
                        <a:pt x="452056" y="0"/>
                        <a:pt x="475869" y="23813"/>
                        <a:pt x="475869" y="52959"/>
                      </a:cubicBezTo>
                      <a:lnTo>
                        <a:pt x="475869" y="764191"/>
                      </a:lnTo>
                      <a:cubicBezTo>
                        <a:pt x="475774" y="793337"/>
                        <a:pt x="451961" y="817150"/>
                        <a:pt x="422910" y="81715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" name="Google Shape;15;p22"/>
                <p:cNvSpPr/>
                <p:nvPr/>
              </p:nvSpPr>
              <p:spPr>
                <a:xfrm>
                  <a:off x="5875210" y="3579589"/>
                  <a:ext cx="504443" cy="845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443" h="845629" extrusionOk="0">
                      <a:moveTo>
                        <a:pt x="437197" y="845630"/>
                      </a:moveTo>
                      <a:lnTo>
                        <a:pt x="67246" y="845630"/>
                      </a:lnTo>
                      <a:cubicBezTo>
                        <a:pt x="30194" y="845630"/>
                        <a:pt x="0" y="815435"/>
                        <a:pt x="0" y="778478"/>
                      </a:cubicBezTo>
                      <a:lnTo>
                        <a:pt x="0" y="67246"/>
                      </a:lnTo>
                      <a:cubicBezTo>
                        <a:pt x="0" y="30194"/>
                        <a:pt x="30194" y="0"/>
                        <a:pt x="67246" y="0"/>
                      </a:cubicBezTo>
                      <a:lnTo>
                        <a:pt x="437197" y="0"/>
                      </a:lnTo>
                      <a:cubicBezTo>
                        <a:pt x="474250" y="0"/>
                        <a:pt x="504444" y="30194"/>
                        <a:pt x="504444" y="67246"/>
                      </a:cubicBezTo>
                      <a:lnTo>
                        <a:pt x="504444" y="778478"/>
                      </a:lnTo>
                      <a:cubicBezTo>
                        <a:pt x="504349" y="815435"/>
                        <a:pt x="474250" y="845630"/>
                        <a:pt x="437197" y="845630"/>
                      </a:cubicBezTo>
                      <a:close/>
                      <a:moveTo>
                        <a:pt x="67246" y="28480"/>
                      </a:moveTo>
                      <a:cubicBezTo>
                        <a:pt x="45911" y="28480"/>
                        <a:pt x="28575" y="45815"/>
                        <a:pt x="28575" y="67151"/>
                      </a:cubicBezTo>
                      <a:lnTo>
                        <a:pt x="28575" y="778383"/>
                      </a:lnTo>
                      <a:cubicBezTo>
                        <a:pt x="28575" y="799719"/>
                        <a:pt x="45911" y="816959"/>
                        <a:pt x="67246" y="816959"/>
                      </a:cubicBezTo>
                      <a:lnTo>
                        <a:pt x="437197" y="816959"/>
                      </a:lnTo>
                      <a:cubicBezTo>
                        <a:pt x="458533" y="816959"/>
                        <a:pt x="475869" y="799624"/>
                        <a:pt x="475869" y="778383"/>
                      </a:cubicBezTo>
                      <a:lnTo>
                        <a:pt x="475869" y="67151"/>
                      </a:lnTo>
                      <a:cubicBezTo>
                        <a:pt x="475869" y="45815"/>
                        <a:pt x="458533" y="28480"/>
                        <a:pt x="437197" y="28480"/>
                      </a:cubicBezTo>
                      <a:lnTo>
                        <a:pt x="67246" y="28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" name="Google Shape;16;p22"/>
              <p:cNvGrpSpPr/>
              <p:nvPr/>
            </p:nvGrpSpPr>
            <p:grpSpPr>
              <a:xfrm>
                <a:off x="5875210" y="3776090"/>
                <a:ext cx="504348" cy="442245"/>
                <a:chOff x="5875210" y="3776090"/>
                <a:chExt cx="504348" cy="442245"/>
              </a:xfrm>
            </p:grpSpPr>
            <p:sp>
              <p:nvSpPr>
                <p:cNvPr id="17" name="Google Shape;17;p22"/>
                <p:cNvSpPr/>
                <p:nvPr/>
              </p:nvSpPr>
              <p:spPr>
                <a:xfrm>
                  <a:off x="5889498" y="3790378"/>
                  <a:ext cx="475773" cy="413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773" h="413670" extrusionOk="0">
                      <a:moveTo>
                        <a:pt x="0" y="0"/>
                      </a:moveTo>
                      <a:lnTo>
                        <a:pt x="475774" y="0"/>
                      </a:lnTo>
                      <a:lnTo>
                        <a:pt x="475774" y="413671"/>
                      </a:lnTo>
                      <a:lnTo>
                        <a:pt x="0" y="41367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" name="Google Shape;18;p22"/>
                <p:cNvSpPr/>
                <p:nvPr/>
              </p:nvSpPr>
              <p:spPr>
                <a:xfrm>
                  <a:off x="5875210" y="3776090"/>
                  <a:ext cx="504348" cy="442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348" h="442245" extrusionOk="0">
                      <a:moveTo>
                        <a:pt x="490061" y="442246"/>
                      </a:moveTo>
                      <a:lnTo>
                        <a:pt x="14288" y="442246"/>
                      </a:lnTo>
                      <a:cubicBezTo>
                        <a:pt x="6382" y="442246"/>
                        <a:pt x="0" y="435864"/>
                        <a:pt x="0" y="42795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490061" y="0"/>
                      </a:lnTo>
                      <a:cubicBezTo>
                        <a:pt x="497967" y="0"/>
                        <a:pt x="504349" y="6382"/>
                        <a:pt x="504349" y="14288"/>
                      </a:cubicBezTo>
                      <a:lnTo>
                        <a:pt x="504349" y="427958"/>
                      </a:lnTo>
                      <a:cubicBezTo>
                        <a:pt x="504349" y="435864"/>
                        <a:pt x="497967" y="442246"/>
                        <a:pt x="490061" y="442246"/>
                      </a:cubicBezTo>
                      <a:close/>
                      <a:moveTo>
                        <a:pt x="28575" y="413671"/>
                      </a:moveTo>
                      <a:lnTo>
                        <a:pt x="475774" y="413671"/>
                      </a:lnTo>
                      <a:lnTo>
                        <a:pt x="475774" y="28575"/>
                      </a:lnTo>
                      <a:lnTo>
                        <a:pt x="28575" y="28575"/>
                      </a:lnTo>
                      <a:lnTo>
                        <a:pt x="28575" y="41367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9" name="Google Shape;19;p22"/>
            <p:cNvSpPr/>
            <p:nvPr/>
          </p:nvSpPr>
          <p:spPr>
            <a:xfrm>
              <a:off x="5889498" y="3593782"/>
              <a:ext cx="195738" cy="817149"/>
            </a:xfrm>
            <a:custGeom>
              <a:avLst/>
              <a:gdLst/>
              <a:ahLst/>
              <a:cxnLst/>
              <a:rect l="l" t="t" r="r" b="b"/>
              <a:pathLst>
                <a:path w="195738" h="817149" extrusionOk="0">
                  <a:moveTo>
                    <a:pt x="195739" y="817150"/>
                  </a:moveTo>
                  <a:lnTo>
                    <a:pt x="52864" y="817150"/>
                  </a:lnTo>
                  <a:cubicBezTo>
                    <a:pt x="23813" y="817150"/>
                    <a:pt x="0" y="793337"/>
                    <a:pt x="0" y="764191"/>
                  </a:cubicBezTo>
                  <a:lnTo>
                    <a:pt x="0" y="52959"/>
                  </a:lnTo>
                  <a:cubicBezTo>
                    <a:pt x="0" y="23813"/>
                    <a:pt x="23813" y="0"/>
                    <a:pt x="52864" y="0"/>
                  </a:cubicBezTo>
                  <a:lnTo>
                    <a:pt x="195739" y="0"/>
                  </a:lnTo>
                  <a:cubicBezTo>
                    <a:pt x="166688" y="0"/>
                    <a:pt x="142875" y="23813"/>
                    <a:pt x="142875" y="52959"/>
                  </a:cubicBezTo>
                  <a:lnTo>
                    <a:pt x="142875" y="764191"/>
                  </a:lnTo>
                  <a:cubicBezTo>
                    <a:pt x="142875" y="793337"/>
                    <a:pt x="166688" y="817150"/>
                    <a:pt x="195739" y="817150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" name="Google Shape;20;p22"/>
          <p:cNvGrpSpPr/>
          <p:nvPr/>
        </p:nvGrpSpPr>
        <p:grpSpPr>
          <a:xfrm rot="-1773853">
            <a:off x="1427935" y="4129659"/>
            <a:ext cx="743609" cy="1330509"/>
            <a:chOff x="7289577" y="3651979"/>
            <a:chExt cx="482250" cy="862870"/>
          </a:xfrm>
        </p:grpSpPr>
        <p:grpSp>
          <p:nvGrpSpPr>
            <p:cNvPr id="21" name="Google Shape;21;p22"/>
            <p:cNvGrpSpPr/>
            <p:nvPr/>
          </p:nvGrpSpPr>
          <p:grpSpPr>
            <a:xfrm>
              <a:off x="7289577" y="3651979"/>
              <a:ext cx="482250" cy="862870"/>
              <a:chOff x="7289577" y="3651979"/>
              <a:chExt cx="482250" cy="862870"/>
            </a:xfrm>
          </p:grpSpPr>
          <p:grpSp>
            <p:nvGrpSpPr>
              <p:cNvPr id="22" name="Google Shape;22;p22"/>
              <p:cNvGrpSpPr/>
              <p:nvPr/>
            </p:nvGrpSpPr>
            <p:grpSpPr>
              <a:xfrm>
                <a:off x="7289577" y="4061840"/>
                <a:ext cx="482250" cy="130968"/>
                <a:chOff x="7289577" y="4061840"/>
                <a:chExt cx="482250" cy="130968"/>
              </a:xfrm>
            </p:grpSpPr>
            <p:sp>
              <p:nvSpPr>
                <p:cNvPr id="23" name="Google Shape;23;p22"/>
                <p:cNvSpPr/>
                <p:nvPr/>
              </p:nvSpPr>
              <p:spPr>
                <a:xfrm>
                  <a:off x="7303865" y="4076128"/>
                  <a:ext cx="453675" cy="10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675" h="102393" extrusionOk="0">
                      <a:moveTo>
                        <a:pt x="431673" y="102394"/>
                      </a:moveTo>
                      <a:lnTo>
                        <a:pt x="22003" y="102394"/>
                      </a:lnTo>
                      <a:cubicBezTo>
                        <a:pt x="9811" y="102394"/>
                        <a:pt x="0" y="92488"/>
                        <a:pt x="0" y="80391"/>
                      </a:cubicBezTo>
                      <a:lnTo>
                        <a:pt x="0" y="22003"/>
                      </a:lnTo>
                      <a:cubicBezTo>
                        <a:pt x="0" y="9811"/>
                        <a:pt x="9906" y="0"/>
                        <a:pt x="22003" y="0"/>
                      </a:cubicBezTo>
                      <a:lnTo>
                        <a:pt x="431673" y="0"/>
                      </a:lnTo>
                      <a:cubicBezTo>
                        <a:pt x="443865" y="0"/>
                        <a:pt x="453676" y="9906"/>
                        <a:pt x="453676" y="22003"/>
                      </a:cubicBezTo>
                      <a:lnTo>
                        <a:pt x="453676" y="80391"/>
                      </a:lnTo>
                      <a:cubicBezTo>
                        <a:pt x="453676" y="92583"/>
                        <a:pt x="443770" y="102394"/>
                        <a:pt x="431673" y="10239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" name="Google Shape;24;p22"/>
                <p:cNvSpPr/>
                <p:nvPr/>
              </p:nvSpPr>
              <p:spPr>
                <a:xfrm>
                  <a:off x="7289577" y="4061840"/>
                  <a:ext cx="482250" cy="130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2250" h="130968" extrusionOk="0">
                      <a:moveTo>
                        <a:pt x="445961" y="130969"/>
                      </a:moveTo>
                      <a:lnTo>
                        <a:pt x="36290" y="130969"/>
                      </a:lnTo>
                      <a:cubicBezTo>
                        <a:pt x="16288" y="130969"/>
                        <a:pt x="0" y="114681"/>
                        <a:pt x="0" y="94679"/>
                      </a:cubicBezTo>
                      <a:lnTo>
                        <a:pt x="0" y="36290"/>
                      </a:lnTo>
                      <a:cubicBezTo>
                        <a:pt x="0" y="16288"/>
                        <a:pt x="16288" y="0"/>
                        <a:pt x="36290" y="0"/>
                      </a:cubicBezTo>
                      <a:lnTo>
                        <a:pt x="445961" y="0"/>
                      </a:lnTo>
                      <a:cubicBezTo>
                        <a:pt x="465963" y="0"/>
                        <a:pt x="482251" y="16288"/>
                        <a:pt x="482251" y="36290"/>
                      </a:cubicBezTo>
                      <a:lnTo>
                        <a:pt x="482251" y="94679"/>
                      </a:lnTo>
                      <a:cubicBezTo>
                        <a:pt x="482251" y="114681"/>
                        <a:pt x="465963" y="130969"/>
                        <a:pt x="445961" y="130969"/>
                      </a:cubicBezTo>
                      <a:close/>
                      <a:moveTo>
                        <a:pt x="36290" y="28480"/>
                      </a:moveTo>
                      <a:cubicBezTo>
                        <a:pt x="32004" y="28480"/>
                        <a:pt x="28575" y="32004"/>
                        <a:pt x="28575" y="36195"/>
                      </a:cubicBezTo>
                      <a:lnTo>
                        <a:pt x="28575" y="94583"/>
                      </a:lnTo>
                      <a:cubicBezTo>
                        <a:pt x="28575" y="98870"/>
                        <a:pt x="32099" y="102298"/>
                        <a:pt x="36290" y="102298"/>
                      </a:cubicBezTo>
                      <a:lnTo>
                        <a:pt x="445961" y="102298"/>
                      </a:lnTo>
                      <a:cubicBezTo>
                        <a:pt x="450247" y="102298"/>
                        <a:pt x="453676" y="98774"/>
                        <a:pt x="453676" y="94583"/>
                      </a:cubicBezTo>
                      <a:lnTo>
                        <a:pt x="453676" y="36195"/>
                      </a:lnTo>
                      <a:cubicBezTo>
                        <a:pt x="453676" y="31909"/>
                        <a:pt x="450152" y="28480"/>
                        <a:pt x="445961" y="28480"/>
                      </a:cubicBezTo>
                      <a:lnTo>
                        <a:pt x="36290" y="28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" name="Google Shape;25;p22"/>
              <p:cNvGrpSpPr/>
              <p:nvPr/>
            </p:nvGrpSpPr>
            <p:grpSpPr>
              <a:xfrm>
                <a:off x="7318724" y="3651979"/>
                <a:ext cx="423767" cy="130968"/>
                <a:chOff x="7318724" y="3651979"/>
                <a:chExt cx="423767" cy="130968"/>
              </a:xfrm>
            </p:grpSpPr>
            <p:sp>
              <p:nvSpPr>
                <p:cNvPr id="26" name="Google Shape;26;p22"/>
                <p:cNvSpPr/>
                <p:nvPr/>
              </p:nvSpPr>
              <p:spPr>
                <a:xfrm>
                  <a:off x="7333011" y="3666267"/>
                  <a:ext cx="395192" cy="10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192" h="102393" extrusionOk="0">
                      <a:moveTo>
                        <a:pt x="375285" y="102394"/>
                      </a:moveTo>
                      <a:lnTo>
                        <a:pt x="19907" y="102394"/>
                      </a:lnTo>
                      <a:cubicBezTo>
                        <a:pt x="8858" y="102394"/>
                        <a:pt x="0" y="93440"/>
                        <a:pt x="0" y="82487"/>
                      </a:cubicBezTo>
                      <a:lnTo>
                        <a:pt x="0" y="19907"/>
                      </a:lnTo>
                      <a:cubicBezTo>
                        <a:pt x="0" y="8858"/>
                        <a:pt x="8954" y="0"/>
                        <a:pt x="19907" y="0"/>
                      </a:cubicBezTo>
                      <a:lnTo>
                        <a:pt x="375285" y="0"/>
                      </a:lnTo>
                      <a:cubicBezTo>
                        <a:pt x="386334" y="0"/>
                        <a:pt x="395192" y="8954"/>
                        <a:pt x="395192" y="19907"/>
                      </a:cubicBezTo>
                      <a:lnTo>
                        <a:pt x="395192" y="82487"/>
                      </a:lnTo>
                      <a:cubicBezTo>
                        <a:pt x="395288" y="93535"/>
                        <a:pt x="386334" y="102394"/>
                        <a:pt x="375285" y="10239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" name="Google Shape;27;p22"/>
                <p:cNvSpPr/>
                <p:nvPr/>
              </p:nvSpPr>
              <p:spPr>
                <a:xfrm>
                  <a:off x="7318724" y="3651979"/>
                  <a:ext cx="423767" cy="130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3767" h="130968" extrusionOk="0">
                      <a:moveTo>
                        <a:pt x="389572" y="130969"/>
                      </a:moveTo>
                      <a:lnTo>
                        <a:pt x="34195" y="130969"/>
                      </a:lnTo>
                      <a:cubicBezTo>
                        <a:pt x="15335" y="130969"/>
                        <a:pt x="0" y="115633"/>
                        <a:pt x="0" y="96774"/>
                      </a:cubicBezTo>
                      <a:lnTo>
                        <a:pt x="0" y="34195"/>
                      </a:lnTo>
                      <a:cubicBezTo>
                        <a:pt x="0" y="15335"/>
                        <a:pt x="15335" y="0"/>
                        <a:pt x="34195" y="0"/>
                      </a:cubicBezTo>
                      <a:lnTo>
                        <a:pt x="389572" y="0"/>
                      </a:lnTo>
                      <a:cubicBezTo>
                        <a:pt x="408432" y="0"/>
                        <a:pt x="423767" y="15335"/>
                        <a:pt x="423767" y="34195"/>
                      </a:cubicBezTo>
                      <a:lnTo>
                        <a:pt x="423767" y="96774"/>
                      </a:lnTo>
                      <a:cubicBezTo>
                        <a:pt x="423863" y="115633"/>
                        <a:pt x="408527" y="130969"/>
                        <a:pt x="389572" y="130969"/>
                      </a:cubicBezTo>
                      <a:close/>
                      <a:moveTo>
                        <a:pt x="34290" y="28575"/>
                      </a:moveTo>
                      <a:cubicBezTo>
                        <a:pt x="31147" y="28575"/>
                        <a:pt x="28670" y="31147"/>
                        <a:pt x="28670" y="34195"/>
                      </a:cubicBezTo>
                      <a:lnTo>
                        <a:pt x="28670" y="96774"/>
                      </a:lnTo>
                      <a:cubicBezTo>
                        <a:pt x="28670" y="99917"/>
                        <a:pt x="31242" y="102394"/>
                        <a:pt x="34290" y="102394"/>
                      </a:cubicBezTo>
                      <a:lnTo>
                        <a:pt x="389668" y="102394"/>
                      </a:lnTo>
                      <a:cubicBezTo>
                        <a:pt x="392811" y="102394"/>
                        <a:pt x="395288" y="99822"/>
                        <a:pt x="395288" y="96774"/>
                      </a:cubicBezTo>
                      <a:lnTo>
                        <a:pt x="395288" y="34195"/>
                      </a:lnTo>
                      <a:cubicBezTo>
                        <a:pt x="395288" y="31051"/>
                        <a:pt x="392716" y="28575"/>
                        <a:pt x="389668" y="28575"/>
                      </a:cubicBezTo>
                      <a:lnTo>
                        <a:pt x="34290" y="2857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8" name="Google Shape;28;p22"/>
              <p:cNvGrpSpPr/>
              <p:nvPr/>
            </p:nvGrpSpPr>
            <p:grpSpPr>
              <a:xfrm>
                <a:off x="7304014" y="3754278"/>
                <a:ext cx="453092" cy="336041"/>
                <a:chOff x="7304014" y="3754278"/>
                <a:chExt cx="453092" cy="336041"/>
              </a:xfrm>
            </p:grpSpPr>
            <p:sp>
              <p:nvSpPr>
                <p:cNvPr id="29" name="Google Shape;29;p22"/>
                <p:cNvSpPr/>
                <p:nvPr/>
              </p:nvSpPr>
              <p:spPr>
                <a:xfrm>
                  <a:off x="7318438" y="3768661"/>
                  <a:ext cx="424433" cy="3073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433" h="307371" extrusionOk="0">
                      <a:moveTo>
                        <a:pt x="424434" y="307372"/>
                      </a:moveTo>
                      <a:lnTo>
                        <a:pt x="322040" y="225838"/>
                      </a:lnTo>
                      <a:lnTo>
                        <a:pt x="322040" y="83820"/>
                      </a:lnTo>
                      <a:lnTo>
                        <a:pt x="395192" y="0"/>
                      </a:lnTo>
                      <a:lnTo>
                        <a:pt x="29242" y="0"/>
                      </a:lnTo>
                      <a:lnTo>
                        <a:pt x="102489" y="83820"/>
                      </a:lnTo>
                      <a:lnTo>
                        <a:pt x="102489" y="225838"/>
                      </a:lnTo>
                      <a:lnTo>
                        <a:pt x="0" y="30737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" name="Google Shape;30;p22"/>
                <p:cNvSpPr/>
                <p:nvPr/>
              </p:nvSpPr>
              <p:spPr>
                <a:xfrm>
                  <a:off x="7304014" y="3754278"/>
                  <a:ext cx="453092" cy="336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092" h="336041" extrusionOk="0">
                      <a:moveTo>
                        <a:pt x="438858" y="336042"/>
                      </a:moveTo>
                      <a:lnTo>
                        <a:pt x="14329" y="336042"/>
                      </a:lnTo>
                      <a:cubicBezTo>
                        <a:pt x="8233" y="336042"/>
                        <a:pt x="2804" y="332232"/>
                        <a:pt x="804" y="326517"/>
                      </a:cubicBezTo>
                      <a:cubicBezTo>
                        <a:pt x="-1196" y="320802"/>
                        <a:pt x="613" y="314420"/>
                        <a:pt x="5376" y="310610"/>
                      </a:cubicBezTo>
                      <a:lnTo>
                        <a:pt x="102435" y="233267"/>
                      </a:lnTo>
                      <a:lnTo>
                        <a:pt x="102435" y="103442"/>
                      </a:lnTo>
                      <a:lnTo>
                        <a:pt x="32808" y="23717"/>
                      </a:lnTo>
                      <a:cubicBezTo>
                        <a:pt x="29093" y="19526"/>
                        <a:pt x="28236" y="13526"/>
                        <a:pt x="30522" y="8382"/>
                      </a:cubicBezTo>
                      <a:cubicBezTo>
                        <a:pt x="32808" y="3239"/>
                        <a:pt x="37951" y="0"/>
                        <a:pt x="43571" y="0"/>
                      </a:cubicBezTo>
                      <a:lnTo>
                        <a:pt x="409522" y="0"/>
                      </a:lnTo>
                      <a:cubicBezTo>
                        <a:pt x="415141" y="0"/>
                        <a:pt x="420190" y="3239"/>
                        <a:pt x="422571" y="8382"/>
                      </a:cubicBezTo>
                      <a:cubicBezTo>
                        <a:pt x="424857" y="13526"/>
                        <a:pt x="423999" y="19431"/>
                        <a:pt x="420285" y="23717"/>
                      </a:cubicBezTo>
                      <a:lnTo>
                        <a:pt x="350657" y="103442"/>
                      </a:lnTo>
                      <a:lnTo>
                        <a:pt x="350657" y="233267"/>
                      </a:lnTo>
                      <a:lnTo>
                        <a:pt x="447717" y="310610"/>
                      </a:lnTo>
                      <a:cubicBezTo>
                        <a:pt x="452479" y="314420"/>
                        <a:pt x="454289" y="320802"/>
                        <a:pt x="452289" y="326517"/>
                      </a:cubicBezTo>
                      <a:cubicBezTo>
                        <a:pt x="450384" y="332232"/>
                        <a:pt x="444955" y="336042"/>
                        <a:pt x="438858" y="336042"/>
                      </a:cubicBezTo>
                      <a:close/>
                      <a:moveTo>
                        <a:pt x="55287" y="307467"/>
                      </a:moveTo>
                      <a:lnTo>
                        <a:pt x="397996" y="307467"/>
                      </a:lnTo>
                      <a:lnTo>
                        <a:pt x="327511" y="251365"/>
                      </a:lnTo>
                      <a:cubicBezTo>
                        <a:pt x="324082" y="248603"/>
                        <a:pt x="322082" y="244507"/>
                        <a:pt x="322082" y="240221"/>
                      </a:cubicBezTo>
                      <a:lnTo>
                        <a:pt x="322082" y="98203"/>
                      </a:lnTo>
                      <a:cubicBezTo>
                        <a:pt x="322082" y="94774"/>
                        <a:pt x="323320" y="91440"/>
                        <a:pt x="325606" y="88773"/>
                      </a:cubicBezTo>
                      <a:lnTo>
                        <a:pt x="378089" y="28670"/>
                      </a:lnTo>
                      <a:lnTo>
                        <a:pt x="75099" y="28670"/>
                      </a:lnTo>
                      <a:lnTo>
                        <a:pt x="127582" y="88773"/>
                      </a:lnTo>
                      <a:cubicBezTo>
                        <a:pt x="129867" y="91345"/>
                        <a:pt x="131106" y="94679"/>
                        <a:pt x="131106" y="98203"/>
                      </a:cubicBezTo>
                      <a:lnTo>
                        <a:pt x="131106" y="240221"/>
                      </a:lnTo>
                      <a:cubicBezTo>
                        <a:pt x="131106" y="244602"/>
                        <a:pt x="129106" y="248698"/>
                        <a:pt x="125676" y="251365"/>
                      </a:cubicBezTo>
                      <a:lnTo>
                        <a:pt x="55287" y="3074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" name="Google Shape;31;p22"/>
              <p:cNvGrpSpPr/>
              <p:nvPr/>
            </p:nvGrpSpPr>
            <p:grpSpPr>
              <a:xfrm>
                <a:off x="7451165" y="4164234"/>
                <a:ext cx="159069" cy="350615"/>
                <a:chOff x="7451165" y="4164234"/>
                <a:chExt cx="159069" cy="350615"/>
              </a:xfrm>
            </p:grpSpPr>
            <p:sp>
              <p:nvSpPr>
                <p:cNvPr id="32" name="Google Shape;32;p22"/>
                <p:cNvSpPr/>
                <p:nvPr/>
              </p:nvSpPr>
              <p:spPr>
                <a:xfrm>
                  <a:off x="7465504" y="4178521"/>
                  <a:ext cx="130397" cy="322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397" h="322040" extrusionOk="0">
                      <a:moveTo>
                        <a:pt x="0" y="0"/>
                      </a:moveTo>
                      <a:lnTo>
                        <a:pt x="61627" y="322040"/>
                      </a:lnTo>
                      <a:lnTo>
                        <a:pt x="13039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" name="Google Shape;33;p22"/>
                <p:cNvSpPr/>
                <p:nvPr/>
              </p:nvSpPr>
              <p:spPr>
                <a:xfrm>
                  <a:off x="7451165" y="4164234"/>
                  <a:ext cx="159069" cy="350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069" h="350615" extrusionOk="0">
                      <a:moveTo>
                        <a:pt x="76061" y="350615"/>
                      </a:moveTo>
                      <a:cubicBezTo>
                        <a:pt x="75965" y="350615"/>
                        <a:pt x="75965" y="350615"/>
                        <a:pt x="75870" y="350615"/>
                      </a:cubicBezTo>
                      <a:cubicBezTo>
                        <a:pt x="69107" y="350520"/>
                        <a:pt x="63297" y="345662"/>
                        <a:pt x="61964" y="338995"/>
                      </a:cubicBezTo>
                      <a:lnTo>
                        <a:pt x="241" y="16954"/>
                      </a:lnTo>
                      <a:cubicBezTo>
                        <a:pt x="-520" y="12763"/>
                        <a:pt x="527" y="8477"/>
                        <a:pt x="3290" y="5143"/>
                      </a:cubicBezTo>
                      <a:cubicBezTo>
                        <a:pt x="6052" y="1905"/>
                        <a:pt x="10052" y="0"/>
                        <a:pt x="14339" y="0"/>
                      </a:cubicBezTo>
                      <a:lnTo>
                        <a:pt x="144736" y="0"/>
                      </a:lnTo>
                      <a:cubicBezTo>
                        <a:pt x="149022" y="0"/>
                        <a:pt x="153118" y="1905"/>
                        <a:pt x="155880" y="5334"/>
                      </a:cubicBezTo>
                      <a:cubicBezTo>
                        <a:pt x="158547" y="8668"/>
                        <a:pt x="159690" y="13049"/>
                        <a:pt x="158738" y="17335"/>
                      </a:cubicBezTo>
                      <a:lnTo>
                        <a:pt x="90062" y="339376"/>
                      </a:lnTo>
                      <a:cubicBezTo>
                        <a:pt x="88538" y="345948"/>
                        <a:pt x="82728" y="350615"/>
                        <a:pt x="76061" y="350615"/>
                      </a:cubicBezTo>
                      <a:close/>
                      <a:moveTo>
                        <a:pt x="31579" y="28575"/>
                      </a:moveTo>
                      <a:lnTo>
                        <a:pt x="76727" y="264319"/>
                      </a:lnTo>
                      <a:lnTo>
                        <a:pt x="127019" y="28575"/>
                      </a:lnTo>
                      <a:lnTo>
                        <a:pt x="31579" y="2857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4" name="Google Shape;34;p22"/>
            <p:cNvSpPr/>
            <p:nvPr/>
          </p:nvSpPr>
          <p:spPr>
            <a:xfrm>
              <a:off x="7310437" y="3666267"/>
              <a:ext cx="183356" cy="512254"/>
            </a:xfrm>
            <a:custGeom>
              <a:avLst/>
              <a:gdLst/>
              <a:ahLst/>
              <a:cxnLst/>
              <a:rect l="l" t="t" r="r" b="b"/>
              <a:pathLst>
                <a:path w="183356" h="512254" extrusionOk="0">
                  <a:moveTo>
                    <a:pt x="77534" y="431863"/>
                  </a:moveTo>
                  <a:lnTo>
                    <a:pt x="77534" y="490252"/>
                  </a:lnTo>
                  <a:cubicBezTo>
                    <a:pt x="77534" y="502444"/>
                    <a:pt x="86392" y="512255"/>
                    <a:pt x="97441" y="512255"/>
                  </a:cubicBezTo>
                  <a:lnTo>
                    <a:pt x="19907" y="512255"/>
                  </a:lnTo>
                  <a:cubicBezTo>
                    <a:pt x="8858" y="512255"/>
                    <a:pt x="0" y="502444"/>
                    <a:pt x="0" y="490252"/>
                  </a:cubicBezTo>
                  <a:lnTo>
                    <a:pt x="0" y="431863"/>
                  </a:lnTo>
                  <a:cubicBezTo>
                    <a:pt x="0" y="419671"/>
                    <a:pt x="8858" y="409765"/>
                    <a:pt x="19907" y="409765"/>
                  </a:cubicBezTo>
                  <a:lnTo>
                    <a:pt x="13145" y="409765"/>
                  </a:lnTo>
                  <a:lnTo>
                    <a:pt x="105823" y="328231"/>
                  </a:lnTo>
                  <a:lnTo>
                    <a:pt x="105823" y="186214"/>
                  </a:lnTo>
                  <a:lnTo>
                    <a:pt x="39719" y="102394"/>
                  </a:lnTo>
                  <a:lnTo>
                    <a:pt x="44482" y="102394"/>
                  </a:lnTo>
                  <a:cubicBezTo>
                    <a:pt x="34576" y="102394"/>
                    <a:pt x="26479" y="93535"/>
                    <a:pt x="26479" y="82487"/>
                  </a:cubicBezTo>
                  <a:lnTo>
                    <a:pt x="26479" y="19907"/>
                  </a:lnTo>
                  <a:cubicBezTo>
                    <a:pt x="26479" y="8858"/>
                    <a:pt x="34576" y="0"/>
                    <a:pt x="44482" y="0"/>
                  </a:cubicBezTo>
                  <a:lnTo>
                    <a:pt x="122015" y="0"/>
                  </a:lnTo>
                  <a:cubicBezTo>
                    <a:pt x="112109" y="0"/>
                    <a:pt x="104013" y="8858"/>
                    <a:pt x="104013" y="19907"/>
                  </a:cubicBezTo>
                  <a:lnTo>
                    <a:pt x="104013" y="82487"/>
                  </a:lnTo>
                  <a:cubicBezTo>
                    <a:pt x="104013" y="93535"/>
                    <a:pt x="112109" y="102394"/>
                    <a:pt x="122015" y="102394"/>
                  </a:cubicBezTo>
                  <a:lnTo>
                    <a:pt x="117253" y="102394"/>
                  </a:lnTo>
                  <a:lnTo>
                    <a:pt x="183356" y="186214"/>
                  </a:lnTo>
                  <a:lnTo>
                    <a:pt x="183356" y="328231"/>
                  </a:lnTo>
                  <a:lnTo>
                    <a:pt x="90678" y="409765"/>
                  </a:lnTo>
                  <a:lnTo>
                    <a:pt x="97441" y="409765"/>
                  </a:lnTo>
                  <a:cubicBezTo>
                    <a:pt x="86392" y="409765"/>
                    <a:pt x="77534" y="419671"/>
                    <a:pt x="77534" y="431863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2"/>
            <p:cNvSpPr/>
            <p:nvPr/>
          </p:nvSpPr>
          <p:spPr>
            <a:xfrm>
              <a:off x="7456646" y="4178521"/>
              <a:ext cx="96583" cy="322040"/>
            </a:xfrm>
            <a:custGeom>
              <a:avLst/>
              <a:gdLst/>
              <a:ahLst/>
              <a:cxnLst/>
              <a:rect l="l" t="t" r="r" b="b"/>
              <a:pathLst>
                <a:path w="96583" h="322040" extrusionOk="0">
                  <a:moveTo>
                    <a:pt x="96583" y="110300"/>
                  </a:moveTo>
                  <a:lnTo>
                    <a:pt x="55816" y="322040"/>
                  </a:lnTo>
                  <a:lnTo>
                    <a:pt x="0" y="0"/>
                  </a:lnTo>
                  <a:lnTo>
                    <a:pt x="77533" y="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" name="Google Shape;36;p22"/>
          <p:cNvSpPr/>
          <p:nvPr/>
        </p:nvSpPr>
        <p:spPr>
          <a:xfrm rot="10800000" flipH="1">
            <a:off x="2625970" y="1808513"/>
            <a:ext cx="13036048" cy="6669972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7" name="Google Shape;37;p22"/>
          <p:cNvGrpSpPr/>
          <p:nvPr/>
        </p:nvGrpSpPr>
        <p:grpSpPr>
          <a:xfrm rot="8502245">
            <a:off x="1543643" y="5895190"/>
            <a:ext cx="1657853" cy="1653015"/>
            <a:chOff x="8171157" y="5416867"/>
            <a:chExt cx="1032469" cy="1029366"/>
          </a:xfrm>
        </p:grpSpPr>
        <p:grpSp>
          <p:nvGrpSpPr>
            <p:cNvPr id="38" name="Google Shape;38;p22"/>
            <p:cNvGrpSpPr/>
            <p:nvPr/>
          </p:nvGrpSpPr>
          <p:grpSpPr>
            <a:xfrm>
              <a:off x="8171157" y="5416867"/>
              <a:ext cx="705666" cy="1029366"/>
              <a:chOff x="8171157" y="5416867"/>
              <a:chExt cx="705666" cy="1029366"/>
            </a:xfrm>
          </p:grpSpPr>
          <p:grpSp>
            <p:nvGrpSpPr>
              <p:cNvPr id="39" name="Google Shape;39;p22"/>
              <p:cNvGrpSpPr/>
              <p:nvPr/>
            </p:nvGrpSpPr>
            <p:grpSpPr>
              <a:xfrm>
                <a:off x="8171157" y="5416867"/>
                <a:ext cx="705666" cy="1029366"/>
                <a:chOff x="8171157" y="5416867"/>
                <a:chExt cx="705666" cy="1029366"/>
              </a:xfrm>
            </p:grpSpPr>
            <p:sp>
              <p:nvSpPr>
                <p:cNvPr id="40" name="Google Shape;40;p22"/>
                <p:cNvSpPr/>
                <p:nvPr/>
              </p:nvSpPr>
              <p:spPr>
                <a:xfrm>
                  <a:off x="8185308" y="5431154"/>
                  <a:ext cx="677037" cy="10006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037" h="1000696" extrusionOk="0">
                      <a:moveTo>
                        <a:pt x="197930" y="292512"/>
                      </a:moveTo>
                      <a:lnTo>
                        <a:pt x="677037" y="1000697"/>
                      </a:lnTo>
                      <a:lnTo>
                        <a:pt x="677037" y="0"/>
                      </a:lnTo>
                      <a:lnTo>
                        <a:pt x="0" y="0"/>
                      </a:lnTo>
                      <a:lnTo>
                        <a:pt x="91440" y="135160"/>
                      </a:lnTo>
                      <a:moveTo>
                        <a:pt x="134398" y="198501"/>
                      </a:moveTo>
                      <a:lnTo>
                        <a:pt x="198025" y="292512"/>
                      </a:lnTo>
                      <a:moveTo>
                        <a:pt x="509874" y="447389"/>
                      </a:moveTo>
                      <a:lnTo>
                        <a:pt x="326041" y="175546"/>
                      </a:lnTo>
                      <a:lnTo>
                        <a:pt x="509874" y="175546"/>
                      </a:lnTo>
                      <a:lnTo>
                        <a:pt x="509874" y="447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" name="Google Shape;41;p22"/>
                <p:cNvSpPr/>
                <p:nvPr/>
              </p:nvSpPr>
              <p:spPr>
                <a:xfrm>
                  <a:off x="8171157" y="5416867"/>
                  <a:ext cx="705666" cy="1029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5666" h="1029366" extrusionOk="0">
                      <a:moveTo>
                        <a:pt x="691189" y="1029367"/>
                      </a:moveTo>
                      <a:cubicBezTo>
                        <a:pt x="686521" y="1029367"/>
                        <a:pt x="682044" y="1027081"/>
                        <a:pt x="679378" y="1023080"/>
                      </a:cubicBezTo>
                      <a:lnTo>
                        <a:pt x="200270" y="314896"/>
                      </a:lnTo>
                      <a:cubicBezTo>
                        <a:pt x="200270" y="314896"/>
                        <a:pt x="200270" y="314896"/>
                        <a:pt x="200270" y="314896"/>
                      </a:cubicBezTo>
                      <a:lnTo>
                        <a:pt x="136738" y="220885"/>
                      </a:lnTo>
                      <a:cubicBezTo>
                        <a:pt x="132357" y="214313"/>
                        <a:pt x="134071" y="205454"/>
                        <a:pt x="140548" y="201073"/>
                      </a:cubicBezTo>
                      <a:cubicBezTo>
                        <a:pt x="147025" y="196691"/>
                        <a:pt x="155979" y="198311"/>
                        <a:pt x="160360" y="204883"/>
                      </a:cubicBezTo>
                      <a:lnTo>
                        <a:pt x="223892" y="298895"/>
                      </a:lnTo>
                      <a:lnTo>
                        <a:pt x="223892" y="298895"/>
                      </a:lnTo>
                      <a:lnTo>
                        <a:pt x="676901" y="968502"/>
                      </a:lnTo>
                      <a:lnTo>
                        <a:pt x="676901" y="28575"/>
                      </a:lnTo>
                      <a:lnTo>
                        <a:pt x="41107" y="28575"/>
                      </a:lnTo>
                      <a:lnTo>
                        <a:pt x="117498" y="141446"/>
                      </a:lnTo>
                      <a:cubicBezTo>
                        <a:pt x="121879" y="148018"/>
                        <a:pt x="120165" y="156876"/>
                        <a:pt x="113688" y="161258"/>
                      </a:cubicBezTo>
                      <a:cubicBezTo>
                        <a:pt x="107211" y="165640"/>
                        <a:pt x="98257" y="164020"/>
                        <a:pt x="93876" y="157448"/>
                      </a:cubicBezTo>
                      <a:lnTo>
                        <a:pt x="2436" y="22288"/>
                      </a:lnTo>
                      <a:cubicBezTo>
                        <a:pt x="-517" y="17907"/>
                        <a:pt x="-802" y="12287"/>
                        <a:pt x="1674" y="7620"/>
                      </a:cubicBezTo>
                      <a:cubicBezTo>
                        <a:pt x="4150" y="2953"/>
                        <a:pt x="9008" y="0"/>
                        <a:pt x="14342" y="0"/>
                      </a:cubicBezTo>
                      <a:lnTo>
                        <a:pt x="691379" y="0"/>
                      </a:lnTo>
                      <a:cubicBezTo>
                        <a:pt x="699285" y="0"/>
                        <a:pt x="705667" y="6382"/>
                        <a:pt x="705667" y="14288"/>
                      </a:cubicBezTo>
                      <a:lnTo>
                        <a:pt x="705667" y="1014984"/>
                      </a:lnTo>
                      <a:cubicBezTo>
                        <a:pt x="705667" y="1021270"/>
                        <a:pt x="701571" y="1026795"/>
                        <a:pt x="695570" y="1028605"/>
                      </a:cubicBezTo>
                      <a:cubicBezTo>
                        <a:pt x="694046" y="1029081"/>
                        <a:pt x="692618" y="1029367"/>
                        <a:pt x="691189" y="1029367"/>
                      </a:cubicBezTo>
                      <a:close/>
                      <a:moveTo>
                        <a:pt x="524025" y="475964"/>
                      </a:moveTo>
                      <a:cubicBezTo>
                        <a:pt x="519358" y="475964"/>
                        <a:pt x="514881" y="473678"/>
                        <a:pt x="512214" y="469678"/>
                      </a:cubicBezTo>
                      <a:lnTo>
                        <a:pt x="328382" y="197834"/>
                      </a:lnTo>
                      <a:cubicBezTo>
                        <a:pt x="325429" y="193453"/>
                        <a:pt x="325143" y="187833"/>
                        <a:pt x="327619" y="183166"/>
                      </a:cubicBezTo>
                      <a:cubicBezTo>
                        <a:pt x="330096" y="178498"/>
                        <a:pt x="334954" y="175546"/>
                        <a:pt x="340288" y="175546"/>
                      </a:cubicBezTo>
                      <a:lnTo>
                        <a:pt x="524120" y="175546"/>
                      </a:lnTo>
                      <a:cubicBezTo>
                        <a:pt x="532026" y="175546"/>
                        <a:pt x="538408" y="181927"/>
                        <a:pt x="538408" y="189833"/>
                      </a:cubicBezTo>
                      <a:lnTo>
                        <a:pt x="538408" y="461676"/>
                      </a:lnTo>
                      <a:cubicBezTo>
                        <a:pt x="538408" y="467963"/>
                        <a:pt x="534312" y="473487"/>
                        <a:pt x="528311" y="475297"/>
                      </a:cubicBezTo>
                      <a:cubicBezTo>
                        <a:pt x="526882" y="475774"/>
                        <a:pt x="525454" y="475964"/>
                        <a:pt x="524025" y="475964"/>
                      </a:cubicBezTo>
                      <a:close/>
                      <a:moveTo>
                        <a:pt x="367148" y="204121"/>
                      </a:moveTo>
                      <a:lnTo>
                        <a:pt x="509833" y="415004"/>
                      </a:lnTo>
                      <a:lnTo>
                        <a:pt x="509833" y="204121"/>
                      </a:lnTo>
                      <a:lnTo>
                        <a:pt x="367148" y="20412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2" name="Google Shape;42;p22"/>
              <p:cNvGrpSpPr/>
              <p:nvPr/>
            </p:nvGrpSpPr>
            <p:grpSpPr>
              <a:xfrm>
                <a:off x="8751951" y="6169342"/>
                <a:ext cx="120300" cy="28575"/>
                <a:chOff x="8751951" y="6169342"/>
                <a:chExt cx="120300" cy="28575"/>
              </a:xfrm>
            </p:grpSpPr>
            <p:sp>
              <p:nvSpPr>
                <p:cNvPr id="43" name="Google Shape;43;p22"/>
                <p:cNvSpPr/>
                <p:nvPr/>
              </p:nvSpPr>
              <p:spPr>
                <a:xfrm>
                  <a:off x="8766238" y="6183629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" name="Google Shape;44;p22"/>
                <p:cNvSpPr/>
                <p:nvPr/>
              </p:nvSpPr>
              <p:spPr>
                <a:xfrm>
                  <a:off x="8751951" y="6169342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5" name="Google Shape;45;p22"/>
              <p:cNvGrpSpPr/>
              <p:nvPr/>
            </p:nvGrpSpPr>
            <p:grpSpPr>
              <a:xfrm>
                <a:off x="8751951" y="6060756"/>
                <a:ext cx="120300" cy="28575"/>
                <a:chOff x="8751951" y="6060756"/>
                <a:chExt cx="120300" cy="28575"/>
              </a:xfrm>
            </p:grpSpPr>
            <p:sp>
              <p:nvSpPr>
                <p:cNvPr id="46" name="Google Shape;46;p22"/>
                <p:cNvSpPr/>
                <p:nvPr/>
              </p:nvSpPr>
              <p:spPr>
                <a:xfrm>
                  <a:off x="8766238" y="607504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" name="Google Shape;47;p22"/>
                <p:cNvSpPr/>
                <p:nvPr/>
              </p:nvSpPr>
              <p:spPr>
                <a:xfrm>
                  <a:off x="8751951" y="606075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8" name="Google Shape;48;p22"/>
              <p:cNvGrpSpPr/>
              <p:nvPr/>
            </p:nvGrpSpPr>
            <p:grpSpPr>
              <a:xfrm>
                <a:off x="8751951" y="5952076"/>
                <a:ext cx="120300" cy="28575"/>
                <a:chOff x="8751951" y="5952076"/>
                <a:chExt cx="120300" cy="28575"/>
              </a:xfrm>
            </p:grpSpPr>
            <p:sp>
              <p:nvSpPr>
                <p:cNvPr id="49" name="Google Shape;49;p22"/>
                <p:cNvSpPr/>
                <p:nvPr/>
              </p:nvSpPr>
              <p:spPr>
                <a:xfrm>
                  <a:off x="8766238" y="596636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" name="Google Shape;50;p22"/>
                <p:cNvSpPr/>
                <p:nvPr/>
              </p:nvSpPr>
              <p:spPr>
                <a:xfrm>
                  <a:off x="8751951" y="595207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1" name="Google Shape;51;p22"/>
              <p:cNvGrpSpPr/>
              <p:nvPr/>
            </p:nvGrpSpPr>
            <p:grpSpPr>
              <a:xfrm>
                <a:off x="8751951" y="5843396"/>
                <a:ext cx="120300" cy="28575"/>
                <a:chOff x="8751951" y="5843396"/>
                <a:chExt cx="120300" cy="28575"/>
              </a:xfrm>
            </p:grpSpPr>
            <p:sp>
              <p:nvSpPr>
                <p:cNvPr id="52" name="Google Shape;52;p22"/>
                <p:cNvSpPr/>
                <p:nvPr/>
              </p:nvSpPr>
              <p:spPr>
                <a:xfrm>
                  <a:off x="8766238" y="585768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" name="Google Shape;53;p22"/>
                <p:cNvSpPr/>
                <p:nvPr/>
              </p:nvSpPr>
              <p:spPr>
                <a:xfrm>
                  <a:off x="8751951" y="584339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4" name="Google Shape;54;p22"/>
              <p:cNvGrpSpPr/>
              <p:nvPr/>
            </p:nvGrpSpPr>
            <p:grpSpPr>
              <a:xfrm>
                <a:off x="8751951" y="5734716"/>
                <a:ext cx="120300" cy="28575"/>
                <a:chOff x="8751951" y="5734716"/>
                <a:chExt cx="120300" cy="28575"/>
              </a:xfrm>
            </p:grpSpPr>
            <p:sp>
              <p:nvSpPr>
                <p:cNvPr id="55" name="Google Shape;55;p22"/>
                <p:cNvSpPr/>
                <p:nvPr/>
              </p:nvSpPr>
              <p:spPr>
                <a:xfrm>
                  <a:off x="8766238" y="5749099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" name="Google Shape;56;p22"/>
                <p:cNvSpPr/>
                <p:nvPr/>
              </p:nvSpPr>
              <p:spPr>
                <a:xfrm>
                  <a:off x="8751951" y="573471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7" name="Google Shape;57;p22"/>
              <p:cNvGrpSpPr/>
              <p:nvPr/>
            </p:nvGrpSpPr>
            <p:grpSpPr>
              <a:xfrm>
                <a:off x="8751951" y="5626131"/>
                <a:ext cx="120300" cy="28575"/>
                <a:chOff x="8751951" y="5626131"/>
                <a:chExt cx="120300" cy="28575"/>
              </a:xfrm>
            </p:grpSpPr>
            <p:sp>
              <p:nvSpPr>
                <p:cNvPr id="58" name="Google Shape;58;p22"/>
                <p:cNvSpPr/>
                <p:nvPr/>
              </p:nvSpPr>
              <p:spPr>
                <a:xfrm>
                  <a:off x="8766238" y="5640418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" name="Google Shape;59;p22"/>
                <p:cNvSpPr/>
                <p:nvPr/>
              </p:nvSpPr>
              <p:spPr>
                <a:xfrm>
                  <a:off x="8751951" y="5626131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0" name="Google Shape;60;p22"/>
              <p:cNvGrpSpPr/>
              <p:nvPr/>
            </p:nvGrpSpPr>
            <p:grpSpPr>
              <a:xfrm>
                <a:off x="8751951" y="5517451"/>
                <a:ext cx="120300" cy="28575"/>
                <a:chOff x="8751951" y="5517451"/>
                <a:chExt cx="120300" cy="28575"/>
              </a:xfrm>
            </p:grpSpPr>
            <p:sp>
              <p:nvSpPr>
                <p:cNvPr id="61" name="Google Shape;61;p22"/>
                <p:cNvSpPr/>
                <p:nvPr/>
              </p:nvSpPr>
              <p:spPr>
                <a:xfrm>
                  <a:off x="8766238" y="5531738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" name="Google Shape;62;p22"/>
                <p:cNvSpPr/>
                <p:nvPr/>
              </p:nvSpPr>
              <p:spPr>
                <a:xfrm>
                  <a:off x="8751951" y="5517451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3" name="Google Shape;63;p22"/>
            <p:cNvGrpSpPr/>
            <p:nvPr/>
          </p:nvGrpSpPr>
          <p:grpSpPr>
            <a:xfrm>
              <a:off x="8924353" y="5425249"/>
              <a:ext cx="279273" cy="1014793"/>
              <a:chOff x="8924353" y="5425249"/>
              <a:chExt cx="279273" cy="1014793"/>
            </a:xfrm>
          </p:grpSpPr>
          <p:sp>
            <p:nvSpPr>
              <p:cNvPr id="64" name="Google Shape;64;p22"/>
              <p:cNvSpPr/>
              <p:nvPr/>
            </p:nvSpPr>
            <p:spPr>
              <a:xfrm>
                <a:off x="8938641" y="5439536"/>
                <a:ext cx="250698" cy="986218"/>
              </a:xfrm>
              <a:custGeom>
                <a:avLst/>
                <a:gdLst/>
                <a:ahLst/>
                <a:cxnLst/>
                <a:rect l="l" t="t" r="r" b="b"/>
                <a:pathLst>
                  <a:path w="250698" h="986218" extrusionOk="0">
                    <a:moveTo>
                      <a:pt x="0" y="613410"/>
                    </a:moveTo>
                    <a:lnTo>
                      <a:pt x="0" y="0"/>
                    </a:lnTo>
                    <a:lnTo>
                      <a:pt x="250698" y="0"/>
                    </a:lnTo>
                    <a:lnTo>
                      <a:pt x="250698" y="986218"/>
                    </a:lnTo>
                    <a:lnTo>
                      <a:pt x="0" y="986218"/>
                    </a:lnTo>
                    <a:lnTo>
                      <a:pt x="0" y="715042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65;p22"/>
              <p:cNvSpPr/>
              <p:nvPr/>
            </p:nvSpPr>
            <p:spPr>
              <a:xfrm>
                <a:off x="8924353" y="5425249"/>
                <a:ext cx="279273" cy="1014793"/>
              </a:xfrm>
              <a:custGeom>
                <a:avLst/>
                <a:gdLst/>
                <a:ahLst/>
                <a:cxnLst/>
                <a:rect l="l" t="t" r="r" b="b"/>
                <a:pathLst>
                  <a:path w="279273" h="1014793" extrusionOk="0">
                    <a:moveTo>
                      <a:pt x="264986" y="1014793"/>
                    </a:moveTo>
                    <a:lnTo>
                      <a:pt x="14288" y="1014793"/>
                    </a:lnTo>
                    <a:cubicBezTo>
                      <a:pt x="6382" y="1014793"/>
                      <a:pt x="0" y="1008412"/>
                      <a:pt x="0" y="1000506"/>
                    </a:cubicBezTo>
                    <a:lnTo>
                      <a:pt x="0" y="729329"/>
                    </a:lnTo>
                    <a:cubicBezTo>
                      <a:pt x="0" y="721423"/>
                      <a:pt x="6382" y="715042"/>
                      <a:pt x="14288" y="715042"/>
                    </a:cubicBezTo>
                    <a:cubicBezTo>
                      <a:pt x="22193" y="715042"/>
                      <a:pt x="28575" y="721423"/>
                      <a:pt x="28575" y="729329"/>
                    </a:cubicBezTo>
                    <a:lnTo>
                      <a:pt x="28575" y="986218"/>
                    </a:lnTo>
                    <a:lnTo>
                      <a:pt x="250698" y="986218"/>
                    </a:lnTo>
                    <a:lnTo>
                      <a:pt x="250698" y="28575"/>
                    </a:lnTo>
                    <a:lnTo>
                      <a:pt x="28575" y="28575"/>
                    </a:lnTo>
                    <a:lnTo>
                      <a:pt x="28575" y="627602"/>
                    </a:lnTo>
                    <a:cubicBezTo>
                      <a:pt x="28575" y="635508"/>
                      <a:pt x="22193" y="641889"/>
                      <a:pt x="14288" y="641889"/>
                    </a:cubicBezTo>
                    <a:cubicBezTo>
                      <a:pt x="6382" y="641889"/>
                      <a:pt x="0" y="635508"/>
                      <a:pt x="0" y="627602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264986" y="0"/>
                    </a:lnTo>
                    <a:cubicBezTo>
                      <a:pt x="272891" y="0"/>
                      <a:pt x="279273" y="6382"/>
                      <a:pt x="279273" y="14288"/>
                    </a:cubicBezTo>
                    <a:lnTo>
                      <a:pt x="279273" y="1000506"/>
                    </a:lnTo>
                    <a:cubicBezTo>
                      <a:pt x="279273" y="1008412"/>
                      <a:pt x="272891" y="1014793"/>
                      <a:pt x="264986" y="101479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" name="Google Shape;66;p22"/>
            <p:cNvGrpSpPr/>
            <p:nvPr/>
          </p:nvGrpSpPr>
          <p:grpSpPr>
            <a:xfrm>
              <a:off x="9085421" y="6300691"/>
              <a:ext cx="118205" cy="28575"/>
              <a:chOff x="9085421" y="6300691"/>
              <a:chExt cx="118205" cy="28575"/>
            </a:xfrm>
          </p:grpSpPr>
          <p:sp>
            <p:nvSpPr>
              <p:cNvPr id="67" name="Google Shape;67;p22"/>
              <p:cNvSpPr/>
              <p:nvPr/>
            </p:nvSpPr>
            <p:spPr>
              <a:xfrm>
                <a:off x="9099708" y="6314979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68;p22"/>
              <p:cNvSpPr/>
              <p:nvPr/>
            </p:nvSpPr>
            <p:spPr>
              <a:xfrm>
                <a:off x="9085421" y="6300691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" name="Google Shape;69;p22"/>
            <p:cNvGrpSpPr/>
            <p:nvPr/>
          </p:nvGrpSpPr>
          <p:grpSpPr>
            <a:xfrm>
              <a:off x="9027794" y="6192107"/>
              <a:ext cx="175831" cy="28575"/>
              <a:chOff x="9027794" y="6192107"/>
              <a:chExt cx="175831" cy="28575"/>
            </a:xfrm>
          </p:grpSpPr>
          <p:sp>
            <p:nvSpPr>
              <p:cNvPr id="70" name="Google Shape;70;p22"/>
              <p:cNvSpPr/>
              <p:nvPr/>
            </p:nvSpPr>
            <p:spPr>
              <a:xfrm>
                <a:off x="9042082" y="6206394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71;p22"/>
              <p:cNvSpPr/>
              <p:nvPr/>
            </p:nvSpPr>
            <p:spPr>
              <a:xfrm>
                <a:off x="9027794" y="6192107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" name="Google Shape;72;p22"/>
            <p:cNvGrpSpPr/>
            <p:nvPr/>
          </p:nvGrpSpPr>
          <p:grpSpPr>
            <a:xfrm>
              <a:off x="9085421" y="6083426"/>
              <a:ext cx="118205" cy="28575"/>
              <a:chOff x="9085421" y="6083426"/>
              <a:chExt cx="118205" cy="28575"/>
            </a:xfrm>
          </p:grpSpPr>
          <p:sp>
            <p:nvSpPr>
              <p:cNvPr id="73" name="Google Shape;73;p22"/>
              <p:cNvSpPr/>
              <p:nvPr/>
            </p:nvSpPr>
            <p:spPr>
              <a:xfrm>
                <a:off x="9099708" y="6097713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74;p22"/>
              <p:cNvSpPr/>
              <p:nvPr/>
            </p:nvSpPr>
            <p:spPr>
              <a:xfrm>
                <a:off x="9085421" y="6083426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" name="Google Shape;75;p22"/>
            <p:cNvGrpSpPr/>
            <p:nvPr/>
          </p:nvGrpSpPr>
          <p:grpSpPr>
            <a:xfrm>
              <a:off x="9027794" y="5974746"/>
              <a:ext cx="175831" cy="28575"/>
              <a:chOff x="9027794" y="5974746"/>
              <a:chExt cx="175831" cy="28575"/>
            </a:xfrm>
          </p:grpSpPr>
          <p:sp>
            <p:nvSpPr>
              <p:cNvPr id="76" name="Google Shape;76;p22"/>
              <p:cNvSpPr/>
              <p:nvPr/>
            </p:nvSpPr>
            <p:spPr>
              <a:xfrm>
                <a:off x="9042082" y="5989033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77;p22"/>
              <p:cNvSpPr/>
              <p:nvPr/>
            </p:nvSpPr>
            <p:spPr>
              <a:xfrm>
                <a:off x="9027794" y="5974746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" name="Google Shape;78;p22"/>
            <p:cNvGrpSpPr/>
            <p:nvPr/>
          </p:nvGrpSpPr>
          <p:grpSpPr>
            <a:xfrm>
              <a:off x="9085421" y="5866065"/>
              <a:ext cx="118205" cy="28575"/>
              <a:chOff x="9085421" y="5866065"/>
              <a:chExt cx="118205" cy="28575"/>
            </a:xfrm>
          </p:grpSpPr>
          <p:sp>
            <p:nvSpPr>
              <p:cNvPr id="79" name="Google Shape;79;p22"/>
              <p:cNvSpPr/>
              <p:nvPr/>
            </p:nvSpPr>
            <p:spPr>
              <a:xfrm>
                <a:off x="9099708" y="5880353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80;p22"/>
              <p:cNvSpPr/>
              <p:nvPr/>
            </p:nvSpPr>
            <p:spPr>
              <a:xfrm>
                <a:off x="9085421" y="5866065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" name="Google Shape;81;p22"/>
            <p:cNvGrpSpPr/>
            <p:nvPr/>
          </p:nvGrpSpPr>
          <p:grpSpPr>
            <a:xfrm>
              <a:off x="9027794" y="5757481"/>
              <a:ext cx="175831" cy="28575"/>
              <a:chOff x="9027794" y="5757481"/>
              <a:chExt cx="175831" cy="28575"/>
            </a:xfrm>
          </p:grpSpPr>
          <p:sp>
            <p:nvSpPr>
              <p:cNvPr id="82" name="Google Shape;82;p22"/>
              <p:cNvSpPr/>
              <p:nvPr/>
            </p:nvSpPr>
            <p:spPr>
              <a:xfrm>
                <a:off x="9042082" y="5771768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83;p22"/>
              <p:cNvSpPr/>
              <p:nvPr/>
            </p:nvSpPr>
            <p:spPr>
              <a:xfrm>
                <a:off x="9027794" y="5757481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" name="Google Shape;84;p22"/>
            <p:cNvGrpSpPr/>
            <p:nvPr/>
          </p:nvGrpSpPr>
          <p:grpSpPr>
            <a:xfrm>
              <a:off x="9085421" y="5648800"/>
              <a:ext cx="118205" cy="28575"/>
              <a:chOff x="9085421" y="5648800"/>
              <a:chExt cx="118205" cy="28575"/>
            </a:xfrm>
          </p:grpSpPr>
          <p:sp>
            <p:nvSpPr>
              <p:cNvPr id="85" name="Google Shape;85;p22"/>
              <p:cNvSpPr/>
              <p:nvPr/>
            </p:nvSpPr>
            <p:spPr>
              <a:xfrm>
                <a:off x="9099708" y="5663088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86;p22"/>
              <p:cNvSpPr/>
              <p:nvPr/>
            </p:nvSpPr>
            <p:spPr>
              <a:xfrm>
                <a:off x="9085421" y="5648800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" name="Google Shape;87;p22"/>
            <p:cNvGrpSpPr/>
            <p:nvPr/>
          </p:nvGrpSpPr>
          <p:grpSpPr>
            <a:xfrm>
              <a:off x="9027794" y="5540120"/>
              <a:ext cx="175831" cy="28575"/>
              <a:chOff x="9027794" y="5540120"/>
              <a:chExt cx="175831" cy="28575"/>
            </a:xfrm>
          </p:grpSpPr>
          <p:sp>
            <p:nvSpPr>
              <p:cNvPr id="88" name="Google Shape;88;p22"/>
              <p:cNvSpPr/>
              <p:nvPr/>
            </p:nvSpPr>
            <p:spPr>
              <a:xfrm>
                <a:off x="9042082" y="5554408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89;p22"/>
              <p:cNvSpPr/>
              <p:nvPr/>
            </p:nvSpPr>
            <p:spPr>
              <a:xfrm>
                <a:off x="9027794" y="5540120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0" name="Google Shape;90;p22"/>
            <p:cNvSpPr/>
            <p:nvPr/>
          </p:nvSpPr>
          <p:spPr>
            <a:xfrm>
              <a:off x="8189594" y="5435345"/>
              <a:ext cx="676941" cy="1000696"/>
            </a:xfrm>
            <a:custGeom>
              <a:avLst/>
              <a:gdLst/>
              <a:ahLst/>
              <a:cxnLst/>
              <a:rect l="l" t="t" r="r" b="b"/>
              <a:pathLst>
                <a:path w="676941" h="1000696" extrusionOk="0">
                  <a:moveTo>
                    <a:pt x="676942" y="1000697"/>
                  </a:moveTo>
                  <a:lnTo>
                    <a:pt x="676942" y="877157"/>
                  </a:lnTo>
                  <a:lnTo>
                    <a:pt x="592646" y="752475"/>
                  </a:lnTo>
                  <a:lnTo>
                    <a:pt x="83534" y="0"/>
                  </a:lnTo>
                  <a:lnTo>
                    <a:pt x="0" y="0"/>
                  </a:lnTo>
                  <a:lnTo>
                    <a:pt x="164306" y="242792"/>
                  </a:lnTo>
                  <a:moveTo>
                    <a:pt x="164211" y="242888"/>
                  </a:moveTo>
                  <a:lnTo>
                    <a:pt x="238125" y="352139"/>
                  </a:lnTo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22"/>
            <p:cNvSpPr/>
            <p:nvPr/>
          </p:nvSpPr>
          <p:spPr>
            <a:xfrm>
              <a:off x="8941784" y="5443727"/>
              <a:ext cx="75247" cy="986218"/>
            </a:xfrm>
            <a:custGeom>
              <a:avLst/>
              <a:gdLst/>
              <a:ahLst/>
              <a:cxnLst/>
              <a:rect l="l" t="t" r="r" b="b"/>
              <a:pathLst>
                <a:path w="75247" h="986218" extrusionOk="0">
                  <a:moveTo>
                    <a:pt x="0" y="0"/>
                  </a:moveTo>
                  <a:lnTo>
                    <a:pt x="75248" y="0"/>
                  </a:lnTo>
                  <a:lnTo>
                    <a:pt x="75248" y="986219"/>
                  </a:lnTo>
                  <a:lnTo>
                    <a:pt x="0" y="986219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2" name="Google Shape;92;p22"/>
          <p:cNvSpPr/>
          <p:nvPr/>
        </p:nvSpPr>
        <p:spPr>
          <a:xfrm>
            <a:off x="5140975" y="7796500"/>
            <a:ext cx="8635730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3" name="Google Shape;93;p22"/>
          <p:cNvGrpSpPr/>
          <p:nvPr/>
        </p:nvGrpSpPr>
        <p:grpSpPr>
          <a:xfrm rot="-408978">
            <a:off x="16516689" y="5867319"/>
            <a:ext cx="825500" cy="1120590"/>
            <a:chOff x="4584954" y="2452115"/>
            <a:chExt cx="607790" cy="825055"/>
          </a:xfrm>
        </p:grpSpPr>
        <p:grpSp>
          <p:nvGrpSpPr>
            <p:cNvPr id="94" name="Google Shape;94;p22"/>
            <p:cNvGrpSpPr/>
            <p:nvPr/>
          </p:nvGrpSpPr>
          <p:grpSpPr>
            <a:xfrm>
              <a:off x="4584954" y="2452115"/>
              <a:ext cx="607790" cy="825055"/>
              <a:chOff x="4584954" y="2452115"/>
              <a:chExt cx="607790" cy="825055"/>
            </a:xfrm>
          </p:grpSpPr>
          <p:sp>
            <p:nvSpPr>
              <p:cNvPr id="95" name="Google Shape;95;p22"/>
              <p:cNvSpPr/>
              <p:nvPr/>
            </p:nvSpPr>
            <p:spPr>
              <a:xfrm>
                <a:off x="4599241" y="2466402"/>
                <a:ext cx="579215" cy="796480"/>
              </a:xfrm>
              <a:custGeom>
                <a:avLst/>
                <a:gdLst/>
                <a:ahLst/>
                <a:cxnLst/>
                <a:rect l="l" t="t" r="r" b="b"/>
                <a:pathLst>
                  <a:path w="579215" h="796480" extrusionOk="0">
                    <a:moveTo>
                      <a:pt x="470630" y="398240"/>
                    </a:moveTo>
                    <a:cubicBezTo>
                      <a:pt x="470630" y="472916"/>
                      <a:pt x="516731" y="535686"/>
                      <a:pt x="579215" y="553498"/>
                    </a:cubicBezTo>
                    <a:lnTo>
                      <a:pt x="579215" y="796481"/>
                    </a:lnTo>
                    <a:lnTo>
                      <a:pt x="0" y="796481"/>
                    </a:lnTo>
                    <a:lnTo>
                      <a:pt x="0" y="553498"/>
                    </a:lnTo>
                    <a:cubicBezTo>
                      <a:pt x="62484" y="535686"/>
                      <a:pt x="108585" y="472916"/>
                      <a:pt x="108585" y="398240"/>
                    </a:cubicBezTo>
                    <a:cubicBezTo>
                      <a:pt x="108585" y="323564"/>
                      <a:pt x="62484" y="260795"/>
                      <a:pt x="0" y="242983"/>
                    </a:cubicBezTo>
                    <a:lnTo>
                      <a:pt x="0" y="0"/>
                    </a:lnTo>
                    <a:lnTo>
                      <a:pt x="579215" y="0"/>
                    </a:lnTo>
                    <a:lnTo>
                      <a:pt x="579215" y="242983"/>
                    </a:lnTo>
                    <a:cubicBezTo>
                      <a:pt x="516731" y="260795"/>
                      <a:pt x="470630" y="323564"/>
                      <a:pt x="470630" y="3982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96;p22"/>
              <p:cNvSpPr/>
              <p:nvPr/>
            </p:nvSpPr>
            <p:spPr>
              <a:xfrm>
                <a:off x="4584954" y="2452115"/>
                <a:ext cx="607790" cy="825055"/>
              </a:xfrm>
              <a:custGeom>
                <a:avLst/>
                <a:gdLst/>
                <a:ahLst/>
                <a:cxnLst/>
                <a:rect l="l" t="t" r="r" b="b"/>
                <a:pathLst>
                  <a:path w="607790" h="825055" extrusionOk="0">
                    <a:moveTo>
                      <a:pt x="593503" y="825056"/>
                    </a:moveTo>
                    <a:lnTo>
                      <a:pt x="14288" y="825056"/>
                    </a:lnTo>
                    <a:cubicBezTo>
                      <a:pt x="6382" y="825056"/>
                      <a:pt x="0" y="818674"/>
                      <a:pt x="0" y="810768"/>
                    </a:cubicBezTo>
                    <a:lnTo>
                      <a:pt x="0" y="567785"/>
                    </a:lnTo>
                    <a:cubicBezTo>
                      <a:pt x="0" y="561404"/>
                      <a:pt x="4191" y="555784"/>
                      <a:pt x="10382" y="554069"/>
                    </a:cubicBezTo>
                    <a:cubicBezTo>
                      <a:pt x="68199" y="537591"/>
                      <a:pt x="108585" y="479393"/>
                      <a:pt x="108585" y="412528"/>
                    </a:cubicBezTo>
                    <a:cubicBezTo>
                      <a:pt x="108585" y="345662"/>
                      <a:pt x="68199" y="287465"/>
                      <a:pt x="10382" y="270986"/>
                    </a:cubicBezTo>
                    <a:cubicBezTo>
                      <a:pt x="4286" y="269272"/>
                      <a:pt x="0" y="263652"/>
                      <a:pt x="0" y="257270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593503" y="0"/>
                    </a:lnTo>
                    <a:cubicBezTo>
                      <a:pt x="601409" y="0"/>
                      <a:pt x="607790" y="6382"/>
                      <a:pt x="607790" y="14288"/>
                    </a:cubicBezTo>
                    <a:lnTo>
                      <a:pt x="607790" y="257270"/>
                    </a:lnTo>
                    <a:cubicBezTo>
                      <a:pt x="607790" y="263652"/>
                      <a:pt x="603599" y="269272"/>
                      <a:pt x="597408" y="270986"/>
                    </a:cubicBezTo>
                    <a:cubicBezTo>
                      <a:pt x="539591" y="287465"/>
                      <a:pt x="499205" y="345662"/>
                      <a:pt x="499205" y="412528"/>
                    </a:cubicBezTo>
                    <a:cubicBezTo>
                      <a:pt x="499205" y="479393"/>
                      <a:pt x="539591" y="537591"/>
                      <a:pt x="597408" y="554069"/>
                    </a:cubicBezTo>
                    <a:cubicBezTo>
                      <a:pt x="603504" y="555784"/>
                      <a:pt x="607790" y="561404"/>
                      <a:pt x="607790" y="567785"/>
                    </a:cubicBezTo>
                    <a:lnTo>
                      <a:pt x="607790" y="810768"/>
                    </a:lnTo>
                    <a:cubicBezTo>
                      <a:pt x="607790" y="818579"/>
                      <a:pt x="601409" y="825056"/>
                      <a:pt x="593503" y="825056"/>
                    </a:cubicBezTo>
                    <a:close/>
                    <a:moveTo>
                      <a:pt x="28575" y="796481"/>
                    </a:moveTo>
                    <a:lnTo>
                      <a:pt x="579215" y="796481"/>
                    </a:lnTo>
                    <a:lnTo>
                      <a:pt x="579215" y="578168"/>
                    </a:lnTo>
                    <a:cubicBezTo>
                      <a:pt x="514731" y="554641"/>
                      <a:pt x="470630" y="488061"/>
                      <a:pt x="470630" y="412528"/>
                    </a:cubicBezTo>
                    <a:cubicBezTo>
                      <a:pt x="470630" y="336995"/>
                      <a:pt x="514731" y="270510"/>
                      <a:pt x="579215" y="246888"/>
                    </a:cubicBezTo>
                    <a:lnTo>
                      <a:pt x="579215" y="28575"/>
                    </a:lnTo>
                    <a:lnTo>
                      <a:pt x="28575" y="28575"/>
                    </a:lnTo>
                    <a:lnTo>
                      <a:pt x="28575" y="246888"/>
                    </a:lnTo>
                    <a:cubicBezTo>
                      <a:pt x="93059" y="270415"/>
                      <a:pt x="137160" y="336899"/>
                      <a:pt x="137160" y="412528"/>
                    </a:cubicBezTo>
                    <a:cubicBezTo>
                      <a:pt x="137160" y="488061"/>
                      <a:pt x="93059" y="554546"/>
                      <a:pt x="28575" y="578168"/>
                    </a:cubicBezTo>
                    <a:lnTo>
                      <a:pt x="28575" y="79648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7" name="Google Shape;97;p22"/>
            <p:cNvSpPr/>
            <p:nvPr/>
          </p:nvSpPr>
          <p:spPr>
            <a:xfrm>
              <a:off x="4599241" y="2466402"/>
              <a:ext cx="232409" cy="796480"/>
            </a:xfrm>
            <a:custGeom>
              <a:avLst/>
              <a:gdLst/>
              <a:ahLst/>
              <a:cxnLst/>
              <a:rect l="l" t="t" r="r" b="b"/>
              <a:pathLst>
                <a:path w="232409" h="796480" extrusionOk="0">
                  <a:moveTo>
                    <a:pt x="232410" y="398240"/>
                  </a:moveTo>
                  <a:cubicBezTo>
                    <a:pt x="232410" y="472916"/>
                    <a:pt x="186214" y="535686"/>
                    <a:pt x="123825" y="553498"/>
                  </a:cubicBezTo>
                  <a:lnTo>
                    <a:pt x="123825" y="796481"/>
                  </a:lnTo>
                  <a:lnTo>
                    <a:pt x="0" y="796481"/>
                  </a:lnTo>
                  <a:lnTo>
                    <a:pt x="0" y="553498"/>
                  </a:lnTo>
                  <a:cubicBezTo>
                    <a:pt x="62389" y="535686"/>
                    <a:pt x="108585" y="472916"/>
                    <a:pt x="108585" y="398240"/>
                  </a:cubicBezTo>
                  <a:cubicBezTo>
                    <a:pt x="108585" y="323564"/>
                    <a:pt x="62389" y="260795"/>
                    <a:pt x="0" y="242983"/>
                  </a:cubicBezTo>
                  <a:lnTo>
                    <a:pt x="0" y="0"/>
                  </a:lnTo>
                  <a:lnTo>
                    <a:pt x="123825" y="0"/>
                  </a:lnTo>
                  <a:lnTo>
                    <a:pt x="123825" y="242983"/>
                  </a:lnTo>
                  <a:cubicBezTo>
                    <a:pt x="186214" y="260795"/>
                    <a:pt x="232410" y="323564"/>
                    <a:pt x="232410" y="398240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8" name="Google Shape;98;p22"/>
            <p:cNvGrpSpPr/>
            <p:nvPr/>
          </p:nvGrpSpPr>
          <p:grpSpPr>
            <a:xfrm>
              <a:off x="4745259" y="2514218"/>
              <a:ext cx="287178" cy="752570"/>
              <a:chOff x="4745259" y="2514218"/>
              <a:chExt cx="287178" cy="752570"/>
            </a:xfrm>
          </p:grpSpPr>
          <p:sp>
            <p:nvSpPr>
              <p:cNvPr id="99" name="Google Shape;99;p22"/>
              <p:cNvSpPr/>
              <p:nvPr/>
            </p:nvSpPr>
            <p:spPr>
              <a:xfrm>
                <a:off x="4759547" y="2528506"/>
                <a:ext cx="258603" cy="723995"/>
              </a:xfrm>
              <a:custGeom>
                <a:avLst/>
                <a:gdLst/>
                <a:ahLst/>
                <a:cxnLst/>
                <a:rect l="l" t="t" r="r" b="b"/>
                <a:pathLst>
                  <a:path w="258603" h="723995" extrusionOk="0">
                    <a:moveTo>
                      <a:pt x="0" y="0"/>
                    </a:moveTo>
                    <a:lnTo>
                      <a:pt x="258604" y="0"/>
                    </a:lnTo>
                    <a:lnTo>
                      <a:pt x="258604" y="723995"/>
                    </a:lnTo>
                    <a:lnTo>
                      <a:pt x="0" y="72399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100;p22"/>
              <p:cNvSpPr/>
              <p:nvPr/>
            </p:nvSpPr>
            <p:spPr>
              <a:xfrm>
                <a:off x="4745259" y="2514218"/>
                <a:ext cx="287178" cy="752570"/>
              </a:xfrm>
              <a:custGeom>
                <a:avLst/>
                <a:gdLst/>
                <a:ahLst/>
                <a:cxnLst/>
                <a:rect l="l" t="t" r="r" b="b"/>
                <a:pathLst>
                  <a:path w="287178" h="752570" extrusionOk="0">
                    <a:moveTo>
                      <a:pt x="272891" y="752570"/>
                    </a:moveTo>
                    <a:lnTo>
                      <a:pt x="14288" y="752570"/>
                    </a:lnTo>
                    <a:cubicBezTo>
                      <a:pt x="6382" y="752570"/>
                      <a:pt x="0" y="746189"/>
                      <a:pt x="0" y="738283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272891" y="0"/>
                    </a:lnTo>
                    <a:cubicBezTo>
                      <a:pt x="280797" y="0"/>
                      <a:pt x="287179" y="6382"/>
                      <a:pt x="287179" y="14288"/>
                    </a:cubicBezTo>
                    <a:lnTo>
                      <a:pt x="287179" y="738283"/>
                    </a:lnTo>
                    <a:cubicBezTo>
                      <a:pt x="287179" y="746189"/>
                      <a:pt x="280797" y="752570"/>
                      <a:pt x="272891" y="752570"/>
                    </a:cubicBezTo>
                    <a:close/>
                    <a:moveTo>
                      <a:pt x="28575" y="723995"/>
                    </a:moveTo>
                    <a:lnTo>
                      <a:pt x="258604" y="723995"/>
                    </a:lnTo>
                    <a:lnTo>
                      <a:pt x="258604" y="28575"/>
                    </a:lnTo>
                    <a:lnTo>
                      <a:pt x="28575" y="28575"/>
                    </a:lnTo>
                    <a:lnTo>
                      <a:pt x="28575" y="72399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1" name="Google Shape;101;p22"/>
            <p:cNvGrpSpPr/>
            <p:nvPr/>
          </p:nvGrpSpPr>
          <p:grpSpPr>
            <a:xfrm>
              <a:off x="4923662" y="2514218"/>
              <a:ext cx="111347" cy="752570"/>
              <a:chOff x="4923662" y="2514218"/>
              <a:chExt cx="111347" cy="752570"/>
            </a:xfrm>
          </p:grpSpPr>
          <p:sp>
            <p:nvSpPr>
              <p:cNvPr id="102" name="Google Shape;102;p22"/>
              <p:cNvSpPr/>
              <p:nvPr/>
            </p:nvSpPr>
            <p:spPr>
              <a:xfrm>
                <a:off x="4937950" y="2528506"/>
                <a:ext cx="82772" cy="723995"/>
              </a:xfrm>
              <a:custGeom>
                <a:avLst/>
                <a:gdLst/>
                <a:ahLst/>
                <a:cxnLst/>
                <a:rect l="l" t="t" r="r" b="b"/>
                <a:pathLst>
                  <a:path w="82772" h="723995" extrusionOk="0">
                    <a:moveTo>
                      <a:pt x="0" y="0"/>
                    </a:moveTo>
                    <a:lnTo>
                      <a:pt x="82772" y="0"/>
                    </a:lnTo>
                    <a:lnTo>
                      <a:pt x="82772" y="723995"/>
                    </a:lnTo>
                    <a:lnTo>
                      <a:pt x="0" y="72399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103;p22"/>
              <p:cNvSpPr/>
              <p:nvPr/>
            </p:nvSpPr>
            <p:spPr>
              <a:xfrm>
                <a:off x="4923662" y="2514218"/>
                <a:ext cx="111347" cy="752570"/>
              </a:xfrm>
              <a:custGeom>
                <a:avLst/>
                <a:gdLst/>
                <a:ahLst/>
                <a:cxnLst/>
                <a:rect l="l" t="t" r="r" b="b"/>
                <a:pathLst>
                  <a:path w="111347" h="752570" extrusionOk="0">
                    <a:moveTo>
                      <a:pt x="97060" y="752570"/>
                    </a:moveTo>
                    <a:lnTo>
                      <a:pt x="14288" y="752570"/>
                    </a:lnTo>
                    <a:cubicBezTo>
                      <a:pt x="6382" y="752570"/>
                      <a:pt x="0" y="746189"/>
                      <a:pt x="0" y="738283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97060" y="0"/>
                    </a:lnTo>
                    <a:cubicBezTo>
                      <a:pt x="104966" y="0"/>
                      <a:pt x="111347" y="6382"/>
                      <a:pt x="111347" y="14288"/>
                    </a:cubicBezTo>
                    <a:lnTo>
                      <a:pt x="111347" y="738283"/>
                    </a:lnTo>
                    <a:cubicBezTo>
                      <a:pt x="111347" y="746189"/>
                      <a:pt x="104966" y="752570"/>
                      <a:pt x="97060" y="752570"/>
                    </a:cubicBezTo>
                    <a:close/>
                    <a:moveTo>
                      <a:pt x="28575" y="723995"/>
                    </a:moveTo>
                    <a:lnTo>
                      <a:pt x="82772" y="723995"/>
                    </a:lnTo>
                    <a:lnTo>
                      <a:pt x="82772" y="28575"/>
                    </a:lnTo>
                    <a:lnTo>
                      <a:pt x="28575" y="28575"/>
                    </a:lnTo>
                    <a:lnTo>
                      <a:pt x="28575" y="72399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" name="Google Shape;104;p22"/>
            <p:cNvGrpSpPr/>
            <p:nvPr/>
          </p:nvGrpSpPr>
          <p:grpSpPr>
            <a:xfrm>
              <a:off x="4799552" y="2803778"/>
              <a:ext cx="100965" cy="100964"/>
              <a:chOff x="4799552" y="2803778"/>
              <a:chExt cx="100965" cy="100964"/>
            </a:xfrm>
          </p:grpSpPr>
          <p:sp>
            <p:nvSpPr>
              <p:cNvPr id="105" name="Google Shape;105;p22"/>
              <p:cNvSpPr/>
              <p:nvPr/>
            </p:nvSpPr>
            <p:spPr>
              <a:xfrm>
                <a:off x="4813839" y="2818066"/>
                <a:ext cx="72390" cy="72389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72389" extrusionOk="0">
                    <a:moveTo>
                      <a:pt x="72390" y="36195"/>
                    </a:moveTo>
                    <a:cubicBezTo>
                      <a:pt x="72390" y="56185"/>
                      <a:pt x="56185" y="72390"/>
                      <a:pt x="36195" y="72390"/>
                    </a:cubicBezTo>
                    <a:cubicBezTo>
                      <a:pt x="16205" y="72390"/>
                      <a:pt x="0" y="56185"/>
                      <a:pt x="0" y="36195"/>
                    </a:cubicBezTo>
                    <a:cubicBezTo>
                      <a:pt x="0" y="16205"/>
                      <a:pt x="16205" y="0"/>
                      <a:pt x="36195" y="0"/>
                    </a:cubicBezTo>
                    <a:cubicBezTo>
                      <a:pt x="56185" y="0"/>
                      <a:pt x="72390" y="16205"/>
                      <a:pt x="72390" y="361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106;p22"/>
              <p:cNvSpPr/>
              <p:nvPr/>
            </p:nvSpPr>
            <p:spPr>
              <a:xfrm>
                <a:off x="4799552" y="2803778"/>
                <a:ext cx="100965" cy="100964"/>
              </a:xfrm>
              <a:custGeom>
                <a:avLst/>
                <a:gdLst/>
                <a:ahLst/>
                <a:cxnLst/>
                <a:rect l="l" t="t" r="r" b="b"/>
                <a:pathLst>
                  <a:path w="100965" h="100964" extrusionOk="0">
                    <a:moveTo>
                      <a:pt x="50483" y="100965"/>
                    </a:moveTo>
                    <a:cubicBezTo>
                      <a:pt x="22670" y="100965"/>
                      <a:pt x="0" y="78296"/>
                      <a:pt x="0" y="50482"/>
                    </a:cubicBezTo>
                    <a:cubicBezTo>
                      <a:pt x="0" y="22670"/>
                      <a:pt x="22670" y="0"/>
                      <a:pt x="50483" y="0"/>
                    </a:cubicBezTo>
                    <a:cubicBezTo>
                      <a:pt x="78296" y="0"/>
                      <a:pt x="100965" y="22670"/>
                      <a:pt x="100965" y="50482"/>
                    </a:cubicBezTo>
                    <a:cubicBezTo>
                      <a:pt x="100965" y="78391"/>
                      <a:pt x="78296" y="100965"/>
                      <a:pt x="50483" y="100965"/>
                    </a:cubicBezTo>
                    <a:close/>
                    <a:moveTo>
                      <a:pt x="50483" y="28575"/>
                    </a:moveTo>
                    <a:cubicBezTo>
                      <a:pt x="38386" y="28575"/>
                      <a:pt x="28575" y="38386"/>
                      <a:pt x="28575" y="50482"/>
                    </a:cubicBezTo>
                    <a:cubicBezTo>
                      <a:pt x="28575" y="62579"/>
                      <a:pt x="38386" y="72390"/>
                      <a:pt x="50483" y="72390"/>
                    </a:cubicBezTo>
                    <a:cubicBezTo>
                      <a:pt x="62579" y="72390"/>
                      <a:pt x="72390" y="62579"/>
                      <a:pt x="72390" y="50482"/>
                    </a:cubicBezTo>
                    <a:cubicBezTo>
                      <a:pt x="72390" y="38386"/>
                      <a:pt x="62579" y="28575"/>
                      <a:pt x="50483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7" name="Google Shape;107;p22"/>
          <p:cNvGrpSpPr/>
          <p:nvPr/>
        </p:nvGrpSpPr>
        <p:grpSpPr>
          <a:xfrm rot="392636">
            <a:off x="11649302" y="667954"/>
            <a:ext cx="1028819" cy="1356862"/>
            <a:chOff x="4572000" y="3600062"/>
            <a:chExt cx="618078" cy="815155"/>
          </a:xfrm>
        </p:grpSpPr>
        <p:grpSp>
          <p:nvGrpSpPr>
            <p:cNvPr id="108" name="Google Shape;108;p22"/>
            <p:cNvGrpSpPr/>
            <p:nvPr/>
          </p:nvGrpSpPr>
          <p:grpSpPr>
            <a:xfrm>
              <a:off x="4572000" y="4024312"/>
              <a:ext cx="618078" cy="390525"/>
              <a:chOff x="4572000" y="4024312"/>
              <a:chExt cx="618078" cy="390525"/>
            </a:xfrm>
          </p:grpSpPr>
          <p:sp>
            <p:nvSpPr>
              <p:cNvPr id="109" name="Google Shape;109;p22"/>
              <p:cNvSpPr/>
              <p:nvPr/>
            </p:nvSpPr>
            <p:spPr>
              <a:xfrm>
                <a:off x="4586287" y="4038599"/>
                <a:ext cx="589502" cy="362045"/>
              </a:xfrm>
              <a:custGeom>
                <a:avLst/>
                <a:gdLst/>
                <a:ahLst/>
                <a:cxnLst/>
                <a:rect l="l" t="t" r="r" b="b"/>
                <a:pathLst>
                  <a:path w="589502" h="362045" extrusionOk="0">
                    <a:moveTo>
                      <a:pt x="0" y="0"/>
                    </a:moveTo>
                    <a:lnTo>
                      <a:pt x="589502" y="0"/>
                    </a:lnTo>
                    <a:lnTo>
                      <a:pt x="589502" y="362045"/>
                    </a:lnTo>
                    <a:lnTo>
                      <a:pt x="0" y="36204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110;p22"/>
              <p:cNvSpPr/>
              <p:nvPr/>
            </p:nvSpPr>
            <p:spPr>
              <a:xfrm>
                <a:off x="4572000" y="4024312"/>
                <a:ext cx="618078" cy="390525"/>
              </a:xfrm>
              <a:custGeom>
                <a:avLst/>
                <a:gdLst/>
                <a:ahLst/>
                <a:cxnLst/>
                <a:rect l="l" t="t" r="r" b="b"/>
                <a:pathLst>
                  <a:path w="618078" h="390525" extrusionOk="0">
                    <a:moveTo>
                      <a:pt x="603885" y="390525"/>
                    </a:moveTo>
                    <a:lnTo>
                      <a:pt x="14288" y="390525"/>
                    </a:lnTo>
                    <a:cubicBezTo>
                      <a:pt x="6382" y="390525"/>
                      <a:pt x="0" y="384143"/>
                      <a:pt x="0" y="376238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603790" y="0"/>
                    </a:lnTo>
                    <a:cubicBezTo>
                      <a:pt x="611696" y="0"/>
                      <a:pt x="618077" y="6382"/>
                      <a:pt x="618077" y="14288"/>
                    </a:cubicBezTo>
                    <a:lnTo>
                      <a:pt x="618077" y="376333"/>
                    </a:lnTo>
                    <a:cubicBezTo>
                      <a:pt x="618172" y="384143"/>
                      <a:pt x="611696" y="390525"/>
                      <a:pt x="603885" y="390525"/>
                    </a:cubicBezTo>
                    <a:close/>
                    <a:moveTo>
                      <a:pt x="28575" y="361950"/>
                    </a:moveTo>
                    <a:lnTo>
                      <a:pt x="589502" y="361950"/>
                    </a:lnTo>
                    <a:lnTo>
                      <a:pt x="589502" y="28575"/>
                    </a:lnTo>
                    <a:lnTo>
                      <a:pt x="28575" y="28575"/>
                    </a:lnTo>
                    <a:lnTo>
                      <a:pt x="28575" y="36195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1" name="Google Shape;111;p22"/>
            <p:cNvSpPr/>
            <p:nvPr/>
          </p:nvSpPr>
          <p:spPr>
            <a:xfrm>
              <a:off x="4664868" y="3600062"/>
              <a:ext cx="421576" cy="763053"/>
            </a:xfrm>
            <a:custGeom>
              <a:avLst/>
              <a:gdLst/>
              <a:ahLst/>
              <a:cxnLst/>
              <a:rect l="l" t="t" r="r" b="b"/>
              <a:pathLst>
                <a:path w="421576" h="763053" extrusionOk="0">
                  <a:moveTo>
                    <a:pt x="407575" y="763053"/>
                  </a:moveTo>
                  <a:lnTo>
                    <a:pt x="324803" y="763053"/>
                  </a:lnTo>
                  <a:cubicBezTo>
                    <a:pt x="317563" y="763053"/>
                    <a:pt x="311467" y="757624"/>
                    <a:pt x="310610" y="750480"/>
                  </a:cubicBezTo>
                  <a:cubicBezTo>
                    <a:pt x="300228" y="664279"/>
                    <a:pt x="289941" y="575411"/>
                    <a:pt x="279559" y="486543"/>
                  </a:cubicBezTo>
                  <a:cubicBezTo>
                    <a:pt x="269176" y="397865"/>
                    <a:pt x="258889" y="309092"/>
                    <a:pt x="248507" y="222986"/>
                  </a:cubicBezTo>
                  <a:cubicBezTo>
                    <a:pt x="247745" y="216318"/>
                    <a:pt x="251650" y="209937"/>
                    <a:pt x="258032" y="207746"/>
                  </a:cubicBezTo>
                  <a:cubicBezTo>
                    <a:pt x="304514" y="191839"/>
                    <a:pt x="335280" y="150215"/>
                    <a:pt x="331184" y="108876"/>
                  </a:cubicBezTo>
                  <a:cubicBezTo>
                    <a:pt x="325946" y="56013"/>
                    <a:pt x="263462" y="30105"/>
                    <a:pt x="220789" y="28676"/>
                  </a:cubicBezTo>
                  <a:cubicBezTo>
                    <a:pt x="174593" y="26961"/>
                    <a:pt x="107251" y="54108"/>
                    <a:pt x="101060" y="109067"/>
                  </a:cubicBezTo>
                  <a:cubicBezTo>
                    <a:pt x="96774" y="147167"/>
                    <a:pt x="123254" y="188029"/>
                    <a:pt x="165449" y="208317"/>
                  </a:cubicBezTo>
                  <a:cubicBezTo>
                    <a:pt x="170783" y="210889"/>
                    <a:pt x="173926" y="216414"/>
                    <a:pt x="173450" y="222319"/>
                  </a:cubicBezTo>
                  <a:cubicBezTo>
                    <a:pt x="166497" y="310616"/>
                    <a:pt x="154210" y="400246"/>
                    <a:pt x="142304" y="486924"/>
                  </a:cubicBezTo>
                  <a:cubicBezTo>
                    <a:pt x="130492" y="573125"/>
                    <a:pt x="118205" y="662374"/>
                    <a:pt x="111347" y="749814"/>
                  </a:cubicBezTo>
                  <a:cubicBezTo>
                    <a:pt x="110776" y="757243"/>
                    <a:pt x="104584" y="762958"/>
                    <a:pt x="97060" y="762958"/>
                  </a:cubicBezTo>
                  <a:lnTo>
                    <a:pt x="14288" y="762958"/>
                  </a:lnTo>
                  <a:cubicBezTo>
                    <a:pt x="6382" y="762958"/>
                    <a:pt x="0" y="756576"/>
                    <a:pt x="0" y="748671"/>
                  </a:cubicBezTo>
                  <a:cubicBezTo>
                    <a:pt x="0" y="740765"/>
                    <a:pt x="6382" y="734383"/>
                    <a:pt x="14288" y="734383"/>
                  </a:cubicBezTo>
                  <a:lnTo>
                    <a:pt x="83820" y="734383"/>
                  </a:lnTo>
                  <a:cubicBezTo>
                    <a:pt x="90868" y="650373"/>
                    <a:pt x="102584" y="565314"/>
                    <a:pt x="113824" y="483018"/>
                  </a:cubicBezTo>
                  <a:cubicBezTo>
                    <a:pt x="125254" y="399865"/>
                    <a:pt x="137065" y="313950"/>
                    <a:pt x="144018" y="229463"/>
                  </a:cubicBezTo>
                  <a:cubicBezTo>
                    <a:pt x="95536" y="202317"/>
                    <a:pt x="67056" y="153739"/>
                    <a:pt x="72390" y="105828"/>
                  </a:cubicBezTo>
                  <a:cubicBezTo>
                    <a:pt x="80105" y="37629"/>
                    <a:pt x="155734" y="-2280"/>
                    <a:pt x="221551" y="101"/>
                  </a:cubicBezTo>
                  <a:cubicBezTo>
                    <a:pt x="274606" y="1911"/>
                    <a:pt x="352520" y="36010"/>
                    <a:pt x="359378" y="106019"/>
                  </a:cubicBezTo>
                  <a:cubicBezTo>
                    <a:pt x="364426" y="156978"/>
                    <a:pt x="330613" y="207651"/>
                    <a:pt x="277939" y="230511"/>
                  </a:cubicBezTo>
                  <a:cubicBezTo>
                    <a:pt x="287846" y="313188"/>
                    <a:pt x="297751" y="398246"/>
                    <a:pt x="307658" y="483209"/>
                  </a:cubicBezTo>
                  <a:cubicBezTo>
                    <a:pt x="317468" y="567696"/>
                    <a:pt x="327374" y="652182"/>
                    <a:pt x="337185" y="734478"/>
                  </a:cubicBezTo>
                  <a:lnTo>
                    <a:pt x="407289" y="734478"/>
                  </a:lnTo>
                  <a:cubicBezTo>
                    <a:pt x="415195" y="734478"/>
                    <a:pt x="421576" y="740860"/>
                    <a:pt x="421576" y="748766"/>
                  </a:cubicBezTo>
                  <a:cubicBezTo>
                    <a:pt x="421576" y="756672"/>
                    <a:pt x="415480" y="763053"/>
                    <a:pt x="407575" y="763053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2" name="Google Shape;112;p22"/>
            <p:cNvGrpSpPr/>
            <p:nvPr/>
          </p:nvGrpSpPr>
          <p:grpSpPr>
            <a:xfrm>
              <a:off x="4572000" y="4305775"/>
              <a:ext cx="612933" cy="109442"/>
              <a:chOff x="4572000" y="4305775"/>
              <a:chExt cx="612933" cy="109442"/>
            </a:xfrm>
          </p:grpSpPr>
          <p:grpSp>
            <p:nvGrpSpPr>
              <p:cNvPr id="113" name="Google Shape;113;p22"/>
              <p:cNvGrpSpPr/>
              <p:nvPr/>
            </p:nvGrpSpPr>
            <p:grpSpPr>
              <a:xfrm>
                <a:off x="4572000" y="4305775"/>
                <a:ext cx="156114" cy="109442"/>
                <a:chOff x="4572000" y="4305775"/>
                <a:chExt cx="156114" cy="109442"/>
              </a:xfrm>
            </p:grpSpPr>
            <p:sp>
              <p:nvSpPr>
                <p:cNvPr id="114" name="Google Shape;114;p22"/>
                <p:cNvSpPr/>
                <p:nvPr/>
              </p:nvSpPr>
              <p:spPr>
                <a:xfrm>
                  <a:off x="4586287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" name="Google Shape;115;p22"/>
                <p:cNvSpPr/>
                <p:nvPr/>
              </p:nvSpPr>
              <p:spPr>
                <a:xfrm>
                  <a:off x="4572000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575" y="80867"/>
                      </a:moveTo>
                      <a:lnTo>
                        <a:pt x="127540" y="80867"/>
                      </a:lnTo>
                      <a:lnTo>
                        <a:pt x="127540" y="28575"/>
                      </a:lnTo>
                      <a:lnTo>
                        <a:pt x="28575" y="28575"/>
                      </a:lnTo>
                      <a:lnTo>
                        <a:pt x="28575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6" name="Google Shape;116;p22"/>
              <p:cNvGrpSpPr/>
              <p:nvPr/>
            </p:nvGrpSpPr>
            <p:grpSpPr>
              <a:xfrm>
                <a:off x="4800409" y="4305775"/>
                <a:ext cx="156114" cy="109442"/>
                <a:chOff x="4800409" y="4305775"/>
                <a:chExt cx="156114" cy="109442"/>
              </a:xfrm>
            </p:grpSpPr>
            <p:sp>
              <p:nvSpPr>
                <p:cNvPr id="117" name="Google Shape;117;p22"/>
                <p:cNvSpPr/>
                <p:nvPr/>
              </p:nvSpPr>
              <p:spPr>
                <a:xfrm>
                  <a:off x="4814697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" name="Google Shape;118;p22"/>
                <p:cNvSpPr/>
                <p:nvPr/>
              </p:nvSpPr>
              <p:spPr>
                <a:xfrm>
                  <a:off x="4800409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575" y="80867"/>
                      </a:moveTo>
                      <a:lnTo>
                        <a:pt x="127540" y="80867"/>
                      </a:lnTo>
                      <a:lnTo>
                        <a:pt x="127540" y="28575"/>
                      </a:lnTo>
                      <a:lnTo>
                        <a:pt x="28575" y="28575"/>
                      </a:lnTo>
                      <a:lnTo>
                        <a:pt x="28575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9" name="Google Shape;119;p22"/>
              <p:cNvGrpSpPr/>
              <p:nvPr/>
            </p:nvGrpSpPr>
            <p:grpSpPr>
              <a:xfrm>
                <a:off x="5028819" y="4305775"/>
                <a:ext cx="156114" cy="109442"/>
                <a:chOff x="5028819" y="4305775"/>
                <a:chExt cx="156114" cy="109442"/>
              </a:xfrm>
            </p:grpSpPr>
            <p:sp>
              <p:nvSpPr>
                <p:cNvPr id="120" name="Google Shape;120;p22"/>
                <p:cNvSpPr/>
                <p:nvPr/>
              </p:nvSpPr>
              <p:spPr>
                <a:xfrm>
                  <a:off x="5043201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" name="Google Shape;121;p22"/>
                <p:cNvSpPr/>
                <p:nvPr/>
              </p:nvSpPr>
              <p:spPr>
                <a:xfrm>
                  <a:off x="5028819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670" y="80867"/>
                      </a:moveTo>
                      <a:lnTo>
                        <a:pt x="127635" y="80867"/>
                      </a:lnTo>
                      <a:lnTo>
                        <a:pt x="127635" y="28575"/>
                      </a:lnTo>
                      <a:lnTo>
                        <a:pt x="28670" y="28575"/>
                      </a:lnTo>
                      <a:lnTo>
                        <a:pt x="28670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22" name="Google Shape;122;p22"/>
            <p:cNvSpPr/>
            <p:nvPr/>
          </p:nvSpPr>
          <p:spPr>
            <a:xfrm>
              <a:off x="4586287" y="4043362"/>
              <a:ext cx="142875" cy="361950"/>
            </a:xfrm>
            <a:custGeom>
              <a:avLst/>
              <a:gdLst/>
              <a:ahLst/>
              <a:cxnLst/>
              <a:rect l="l" t="t" r="r" b="b"/>
              <a:pathLst>
                <a:path w="142875" h="361950" extrusionOk="0">
                  <a:moveTo>
                    <a:pt x="0" y="0"/>
                  </a:moveTo>
                  <a:lnTo>
                    <a:pt x="142875" y="0"/>
                  </a:lnTo>
                  <a:lnTo>
                    <a:pt x="142875" y="361950"/>
                  </a:lnTo>
                  <a:lnTo>
                    <a:pt x="0" y="36195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" name="Google Shape;123;p22"/>
          <p:cNvGrpSpPr/>
          <p:nvPr/>
        </p:nvGrpSpPr>
        <p:grpSpPr>
          <a:xfrm rot="-1773853">
            <a:off x="1427935" y="4131996"/>
            <a:ext cx="743609" cy="1330509"/>
            <a:chOff x="7289577" y="3651979"/>
            <a:chExt cx="482250" cy="862870"/>
          </a:xfrm>
        </p:grpSpPr>
        <p:grpSp>
          <p:nvGrpSpPr>
            <p:cNvPr id="124" name="Google Shape;124;p22"/>
            <p:cNvGrpSpPr/>
            <p:nvPr/>
          </p:nvGrpSpPr>
          <p:grpSpPr>
            <a:xfrm>
              <a:off x="7289577" y="3651979"/>
              <a:ext cx="482250" cy="862870"/>
              <a:chOff x="7289577" y="3651979"/>
              <a:chExt cx="482250" cy="862870"/>
            </a:xfrm>
          </p:grpSpPr>
          <p:grpSp>
            <p:nvGrpSpPr>
              <p:cNvPr id="125" name="Google Shape;125;p22"/>
              <p:cNvGrpSpPr/>
              <p:nvPr/>
            </p:nvGrpSpPr>
            <p:grpSpPr>
              <a:xfrm>
                <a:off x="7289577" y="4061840"/>
                <a:ext cx="482250" cy="130968"/>
                <a:chOff x="7289577" y="4061840"/>
                <a:chExt cx="482250" cy="130968"/>
              </a:xfrm>
            </p:grpSpPr>
            <p:sp>
              <p:nvSpPr>
                <p:cNvPr id="126" name="Google Shape;126;p22"/>
                <p:cNvSpPr/>
                <p:nvPr/>
              </p:nvSpPr>
              <p:spPr>
                <a:xfrm>
                  <a:off x="7303865" y="4076128"/>
                  <a:ext cx="453675" cy="10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675" h="102393" extrusionOk="0">
                      <a:moveTo>
                        <a:pt x="431673" y="102394"/>
                      </a:moveTo>
                      <a:lnTo>
                        <a:pt x="22003" y="102394"/>
                      </a:lnTo>
                      <a:cubicBezTo>
                        <a:pt x="9811" y="102394"/>
                        <a:pt x="0" y="92488"/>
                        <a:pt x="0" y="80391"/>
                      </a:cubicBezTo>
                      <a:lnTo>
                        <a:pt x="0" y="22003"/>
                      </a:lnTo>
                      <a:cubicBezTo>
                        <a:pt x="0" y="9811"/>
                        <a:pt x="9906" y="0"/>
                        <a:pt x="22003" y="0"/>
                      </a:cubicBezTo>
                      <a:lnTo>
                        <a:pt x="431673" y="0"/>
                      </a:lnTo>
                      <a:cubicBezTo>
                        <a:pt x="443865" y="0"/>
                        <a:pt x="453676" y="9906"/>
                        <a:pt x="453676" y="22003"/>
                      </a:cubicBezTo>
                      <a:lnTo>
                        <a:pt x="453676" y="80391"/>
                      </a:lnTo>
                      <a:cubicBezTo>
                        <a:pt x="453676" y="92583"/>
                        <a:pt x="443770" y="102394"/>
                        <a:pt x="431673" y="1023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" name="Google Shape;127;p22"/>
                <p:cNvSpPr/>
                <p:nvPr/>
              </p:nvSpPr>
              <p:spPr>
                <a:xfrm>
                  <a:off x="7289577" y="4061840"/>
                  <a:ext cx="482250" cy="130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2250" h="130968" extrusionOk="0">
                      <a:moveTo>
                        <a:pt x="445961" y="130969"/>
                      </a:moveTo>
                      <a:lnTo>
                        <a:pt x="36290" y="130969"/>
                      </a:lnTo>
                      <a:cubicBezTo>
                        <a:pt x="16288" y="130969"/>
                        <a:pt x="0" y="114681"/>
                        <a:pt x="0" y="94679"/>
                      </a:cubicBezTo>
                      <a:lnTo>
                        <a:pt x="0" y="36290"/>
                      </a:lnTo>
                      <a:cubicBezTo>
                        <a:pt x="0" y="16288"/>
                        <a:pt x="16288" y="0"/>
                        <a:pt x="36290" y="0"/>
                      </a:cubicBezTo>
                      <a:lnTo>
                        <a:pt x="445961" y="0"/>
                      </a:lnTo>
                      <a:cubicBezTo>
                        <a:pt x="465963" y="0"/>
                        <a:pt x="482251" y="16288"/>
                        <a:pt x="482251" y="36290"/>
                      </a:cubicBezTo>
                      <a:lnTo>
                        <a:pt x="482251" y="94679"/>
                      </a:lnTo>
                      <a:cubicBezTo>
                        <a:pt x="482251" y="114681"/>
                        <a:pt x="465963" y="130969"/>
                        <a:pt x="445961" y="130969"/>
                      </a:cubicBezTo>
                      <a:close/>
                      <a:moveTo>
                        <a:pt x="36290" y="28480"/>
                      </a:moveTo>
                      <a:cubicBezTo>
                        <a:pt x="32004" y="28480"/>
                        <a:pt x="28575" y="32004"/>
                        <a:pt x="28575" y="36195"/>
                      </a:cubicBezTo>
                      <a:lnTo>
                        <a:pt x="28575" y="94583"/>
                      </a:lnTo>
                      <a:cubicBezTo>
                        <a:pt x="28575" y="98870"/>
                        <a:pt x="32099" y="102298"/>
                        <a:pt x="36290" y="102298"/>
                      </a:cubicBezTo>
                      <a:lnTo>
                        <a:pt x="445961" y="102298"/>
                      </a:lnTo>
                      <a:cubicBezTo>
                        <a:pt x="450247" y="102298"/>
                        <a:pt x="453676" y="98774"/>
                        <a:pt x="453676" y="94583"/>
                      </a:cubicBezTo>
                      <a:lnTo>
                        <a:pt x="453676" y="36195"/>
                      </a:lnTo>
                      <a:cubicBezTo>
                        <a:pt x="453676" y="31909"/>
                        <a:pt x="450152" y="28480"/>
                        <a:pt x="445961" y="28480"/>
                      </a:cubicBezTo>
                      <a:lnTo>
                        <a:pt x="36290" y="28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8" name="Google Shape;128;p22"/>
              <p:cNvGrpSpPr/>
              <p:nvPr/>
            </p:nvGrpSpPr>
            <p:grpSpPr>
              <a:xfrm>
                <a:off x="7318724" y="3651979"/>
                <a:ext cx="423767" cy="130968"/>
                <a:chOff x="7318724" y="3651979"/>
                <a:chExt cx="423767" cy="130968"/>
              </a:xfrm>
            </p:grpSpPr>
            <p:sp>
              <p:nvSpPr>
                <p:cNvPr id="129" name="Google Shape;129;p22"/>
                <p:cNvSpPr/>
                <p:nvPr/>
              </p:nvSpPr>
              <p:spPr>
                <a:xfrm>
                  <a:off x="7333011" y="3666267"/>
                  <a:ext cx="395192" cy="10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192" h="102393" extrusionOk="0">
                      <a:moveTo>
                        <a:pt x="375285" y="102394"/>
                      </a:moveTo>
                      <a:lnTo>
                        <a:pt x="19907" y="102394"/>
                      </a:lnTo>
                      <a:cubicBezTo>
                        <a:pt x="8858" y="102394"/>
                        <a:pt x="0" y="93440"/>
                        <a:pt x="0" y="82487"/>
                      </a:cubicBezTo>
                      <a:lnTo>
                        <a:pt x="0" y="19907"/>
                      </a:lnTo>
                      <a:cubicBezTo>
                        <a:pt x="0" y="8858"/>
                        <a:pt x="8954" y="0"/>
                        <a:pt x="19907" y="0"/>
                      </a:cubicBezTo>
                      <a:lnTo>
                        <a:pt x="375285" y="0"/>
                      </a:lnTo>
                      <a:cubicBezTo>
                        <a:pt x="386334" y="0"/>
                        <a:pt x="395192" y="8954"/>
                        <a:pt x="395192" y="19907"/>
                      </a:cubicBezTo>
                      <a:lnTo>
                        <a:pt x="395192" y="82487"/>
                      </a:lnTo>
                      <a:cubicBezTo>
                        <a:pt x="395288" y="93535"/>
                        <a:pt x="386334" y="102394"/>
                        <a:pt x="375285" y="1023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" name="Google Shape;130;p22"/>
                <p:cNvSpPr/>
                <p:nvPr/>
              </p:nvSpPr>
              <p:spPr>
                <a:xfrm>
                  <a:off x="7318724" y="3651979"/>
                  <a:ext cx="423767" cy="130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3767" h="130968" extrusionOk="0">
                      <a:moveTo>
                        <a:pt x="389572" y="130969"/>
                      </a:moveTo>
                      <a:lnTo>
                        <a:pt x="34195" y="130969"/>
                      </a:lnTo>
                      <a:cubicBezTo>
                        <a:pt x="15335" y="130969"/>
                        <a:pt x="0" y="115633"/>
                        <a:pt x="0" y="96774"/>
                      </a:cubicBezTo>
                      <a:lnTo>
                        <a:pt x="0" y="34195"/>
                      </a:lnTo>
                      <a:cubicBezTo>
                        <a:pt x="0" y="15335"/>
                        <a:pt x="15335" y="0"/>
                        <a:pt x="34195" y="0"/>
                      </a:cubicBezTo>
                      <a:lnTo>
                        <a:pt x="389572" y="0"/>
                      </a:lnTo>
                      <a:cubicBezTo>
                        <a:pt x="408432" y="0"/>
                        <a:pt x="423767" y="15335"/>
                        <a:pt x="423767" y="34195"/>
                      </a:cubicBezTo>
                      <a:lnTo>
                        <a:pt x="423767" y="96774"/>
                      </a:lnTo>
                      <a:cubicBezTo>
                        <a:pt x="423863" y="115633"/>
                        <a:pt x="408527" y="130969"/>
                        <a:pt x="389572" y="130969"/>
                      </a:cubicBezTo>
                      <a:close/>
                      <a:moveTo>
                        <a:pt x="34290" y="28575"/>
                      </a:moveTo>
                      <a:cubicBezTo>
                        <a:pt x="31147" y="28575"/>
                        <a:pt x="28670" y="31147"/>
                        <a:pt x="28670" y="34195"/>
                      </a:cubicBezTo>
                      <a:lnTo>
                        <a:pt x="28670" y="96774"/>
                      </a:lnTo>
                      <a:cubicBezTo>
                        <a:pt x="28670" y="99917"/>
                        <a:pt x="31242" y="102394"/>
                        <a:pt x="34290" y="102394"/>
                      </a:cubicBezTo>
                      <a:lnTo>
                        <a:pt x="389668" y="102394"/>
                      </a:lnTo>
                      <a:cubicBezTo>
                        <a:pt x="392811" y="102394"/>
                        <a:pt x="395288" y="99822"/>
                        <a:pt x="395288" y="96774"/>
                      </a:cubicBezTo>
                      <a:lnTo>
                        <a:pt x="395288" y="34195"/>
                      </a:lnTo>
                      <a:cubicBezTo>
                        <a:pt x="395288" y="31051"/>
                        <a:pt x="392716" y="28575"/>
                        <a:pt x="389668" y="28575"/>
                      </a:cubicBezTo>
                      <a:lnTo>
                        <a:pt x="34290" y="2857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1" name="Google Shape;131;p22"/>
              <p:cNvGrpSpPr/>
              <p:nvPr/>
            </p:nvGrpSpPr>
            <p:grpSpPr>
              <a:xfrm>
                <a:off x="7304014" y="3754278"/>
                <a:ext cx="453092" cy="336041"/>
                <a:chOff x="7304014" y="3754278"/>
                <a:chExt cx="453092" cy="336041"/>
              </a:xfrm>
            </p:grpSpPr>
            <p:sp>
              <p:nvSpPr>
                <p:cNvPr id="132" name="Google Shape;132;p22"/>
                <p:cNvSpPr/>
                <p:nvPr/>
              </p:nvSpPr>
              <p:spPr>
                <a:xfrm>
                  <a:off x="7318438" y="3768661"/>
                  <a:ext cx="424433" cy="3073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433" h="307371" extrusionOk="0">
                      <a:moveTo>
                        <a:pt x="424434" y="307372"/>
                      </a:moveTo>
                      <a:lnTo>
                        <a:pt x="322040" y="225838"/>
                      </a:lnTo>
                      <a:lnTo>
                        <a:pt x="322040" y="83820"/>
                      </a:lnTo>
                      <a:lnTo>
                        <a:pt x="395192" y="0"/>
                      </a:lnTo>
                      <a:lnTo>
                        <a:pt x="29242" y="0"/>
                      </a:lnTo>
                      <a:lnTo>
                        <a:pt x="102489" y="83820"/>
                      </a:lnTo>
                      <a:lnTo>
                        <a:pt x="102489" y="225838"/>
                      </a:lnTo>
                      <a:lnTo>
                        <a:pt x="0" y="30737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" name="Google Shape;133;p22"/>
                <p:cNvSpPr/>
                <p:nvPr/>
              </p:nvSpPr>
              <p:spPr>
                <a:xfrm>
                  <a:off x="7304014" y="3754278"/>
                  <a:ext cx="453092" cy="336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092" h="336041" extrusionOk="0">
                      <a:moveTo>
                        <a:pt x="438858" y="336042"/>
                      </a:moveTo>
                      <a:lnTo>
                        <a:pt x="14329" y="336042"/>
                      </a:lnTo>
                      <a:cubicBezTo>
                        <a:pt x="8233" y="336042"/>
                        <a:pt x="2804" y="332232"/>
                        <a:pt x="804" y="326517"/>
                      </a:cubicBezTo>
                      <a:cubicBezTo>
                        <a:pt x="-1196" y="320802"/>
                        <a:pt x="613" y="314420"/>
                        <a:pt x="5376" y="310610"/>
                      </a:cubicBezTo>
                      <a:lnTo>
                        <a:pt x="102435" y="233267"/>
                      </a:lnTo>
                      <a:lnTo>
                        <a:pt x="102435" y="103442"/>
                      </a:lnTo>
                      <a:lnTo>
                        <a:pt x="32808" y="23717"/>
                      </a:lnTo>
                      <a:cubicBezTo>
                        <a:pt x="29093" y="19526"/>
                        <a:pt x="28236" y="13526"/>
                        <a:pt x="30522" y="8382"/>
                      </a:cubicBezTo>
                      <a:cubicBezTo>
                        <a:pt x="32808" y="3239"/>
                        <a:pt x="37951" y="0"/>
                        <a:pt x="43571" y="0"/>
                      </a:cubicBezTo>
                      <a:lnTo>
                        <a:pt x="409522" y="0"/>
                      </a:lnTo>
                      <a:cubicBezTo>
                        <a:pt x="415141" y="0"/>
                        <a:pt x="420190" y="3239"/>
                        <a:pt x="422571" y="8382"/>
                      </a:cubicBezTo>
                      <a:cubicBezTo>
                        <a:pt x="424857" y="13526"/>
                        <a:pt x="423999" y="19431"/>
                        <a:pt x="420285" y="23717"/>
                      </a:cubicBezTo>
                      <a:lnTo>
                        <a:pt x="350657" y="103442"/>
                      </a:lnTo>
                      <a:lnTo>
                        <a:pt x="350657" y="233267"/>
                      </a:lnTo>
                      <a:lnTo>
                        <a:pt x="447717" y="310610"/>
                      </a:lnTo>
                      <a:cubicBezTo>
                        <a:pt x="452479" y="314420"/>
                        <a:pt x="454289" y="320802"/>
                        <a:pt x="452289" y="326517"/>
                      </a:cubicBezTo>
                      <a:cubicBezTo>
                        <a:pt x="450384" y="332232"/>
                        <a:pt x="444955" y="336042"/>
                        <a:pt x="438858" y="336042"/>
                      </a:cubicBezTo>
                      <a:close/>
                      <a:moveTo>
                        <a:pt x="55287" y="307467"/>
                      </a:moveTo>
                      <a:lnTo>
                        <a:pt x="397996" y="307467"/>
                      </a:lnTo>
                      <a:lnTo>
                        <a:pt x="327511" y="251365"/>
                      </a:lnTo>
                      <a:cubicBezTo>
                        <a:pt x="324082" y="248603"/>
                        <a:pt x="322082" y="244507"/>
                        <a:pt x="322082" y="240221"/>
                      </a:cubicBezTo>
                      <a:lnTo>
                        <a:pt x="322082" y="98203"/>
                      </a:lnTo>
                      <a:cubicBezTo>
                        <a:pt x="322082" y="94774"/>
                        <a:pt x="323320" y="91440"/>
                        <a:pt x="325606" y="88773"/>
                      </a:cubicBezTo>
                      <a:lnTo>
                        <a:pt x="378089" y="28670"/>
                      </a:lnTo>
                      <a:lnTo>
                        <a:pt x="75099" y="28670"/>
                      </a:lnTo>
                      <a:lnTo>
                        <a:pt x="127582" y="88773"/>
                      </a:lnTo>
                      <a:cubicBezTo>
                        <a:pt x="129867" y="91345"/>
                        <a:pt x="131106" y="94679"/>
                        <a:pt x="131106" y="98203"/>
                      </a:cubicBezTo>
                      <a:lnTo>
                        <a:pt x="131106" y="240221"/>
                      </a:lnTo>
                      <a:cubicBezTo>
                        <a:pt x="131106" y="244602"/>
                        <a:pt x="129106" y="248698"/>
                        <a:pt x="125676" y="251365"/>
                      </a:cubicBezTo>
                      <a:lnTo>
                        <a:pt x="55287" y="30746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4" name="Google Shape;134;p22"/>
              <p:cNvGrpSpPr/>
              <p:nvPr/>
            </p:nvGrpSpPr>
            <p:grpSpPr>
              <a:xfrm>
                <a:off x="7451165" y="4164234"/>
                <a:ext cx="159069" cy="350615"/>
                <a:chOff x="7451165" y="4164234"/>
                <a:chExt cx="159069" cy="350615"/>
              </a:xfrm>
            </p:grpSpPr>
            <p:sp>
              <p:nvSpPr>
                <p:cNvPr id="135" name="Google Shape;135;p22"/>
                <p:cNvSpPr/>
                <p:nvPr/>
              </p:nvSpPr>
              <p:spPr>
                <a:xfrm>
                  <a:off x="7465504" y="4178521"/>
                  <a:ext cx="130397" cy="322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397" h="322040" extrusionOk="0">
                      <a:moveTo>
                        <a:pt x="0" y="0"/>
                      </a:moveTo>
                      <a:lnTo>
                        <a:pt x="61627" y="322040"/>
                      </a:lnTo>
                      <a:lnTo>
                        <a:pt x="130397" y="0"/>
                      </a:ln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" name="Google Shape;136;p22"/>
                <p:cNvSpPr/>
                <p:nvPr/>
              </p:nvSpPr>
              <p:spPr>
                <a:xfrm>
                  <a:off x="7451165" y="4164234"/>
                  <a:ext cx="159069" cy="350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069" h="350615" extrusionOk="0">
                      <a:moveTo>
                        <a:pt x="76061" y="350615"/>
                      </a:moveTo>
                      <a:cubicBezTo>
                        <a:pt x="75965" y="350615"/>
                        <a:pt x="75965" y="350615"/>
                        <a:pt x="75870" y="350615"/>
                      </a:cubicBezTo>
                      <a:cubicBezTo>
                        <a:pt x="69107" y="350520"/>
                        <a:pt x="63297" y="345662"/>
                        <a:pt x="61964" y="338995"/>
                      </a:cubicBezTo>
                      <a:lnTo>
                        <a:pt x="241" y="16954"/>
                      </a:lnTo>
                      <a:cubicBezTo>
                        <a:pt x="-520" y="12763"/>
                        <a:pt x="527" y="8477"/>
                        <a:pt x="3290" y="5143"/>
                      </a:cubicBezTo>
                      <a:cubicBezTo>
                        <a:pt x="6052" y="1905"/>
                        <a:pt x="10052" y="0"/>
                        <a:pt x="14339" y="0"/>
                      </a:cubicBezTo>
                      <a:lnTo>
                        <a:pt x="144736" y="0"/>
                      </a:lnTo>
                      <a:cubicBezTo>
                        <a:pt x="149022" y="0"/>
                        <a:pt x="153118" y="1905"/>
                        <a:pt x="155880" y="5334"/>
                      </a:cubicBezTo>
                      <a:cubicBezTo>
                        <a:pt x="158547" y="8668"/>
                        <a:pt x="159690" y="13049"/>
                        <a:pt x="158738" y="17335"/>
                      </a:cubicBezTo>
                      <a:lnTo>
                        <a:pt x="90062" y="339376"/>
                      </a:lnTo>
                      <a:cubicBezTo>
                        <a:pt x="88538" y="345948"/>
                        <a:pt x="82728" y="350615"/>
                        <a:pt x="76061" y="350615"/>
                      </a:cubicBezTo>
                      <a:close/>
                      <a:moveTo>
                        <a:pt x="31579" y="28575"/>
                      </a:moveTo>
                      <a:lnTo>
                        <a:pt x="76727" y="264319"/>
                      </a:lnTo>
                      <a:lnTo>
                        <a:pt x="127019" y="28575"/>
                      </a:lnTo>
                      <a:lnTo>
                        <a:pt x="31579" y="2857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37" name="Google Shape;137;p22"/>
            <p:cNvSpPr/>
            <p:nvPr/>
          </p:nvSpPr>
          <p:spPr>
            <a:xfrm>
              <a:off x="7310437" y="3666267"/>
              <a:ext cx="183356" cy="512254"/>
            </a:xfrm>
            <a:custGeom>
              <a:avLst/>
              <a:gdLst/>
              <a:ahLst/>
              <a:cxnLst/>
              <a:rect l="l" t="t" r="r" b="b"/>
              <a:pathLst>
                <a:path w="183356" h="512254" extrusionOk="0">
                  <a:moveTo>
                    <a:pt x="77534" y="431863"/>
                  </a:moveTo>
                  <a:lnTo>
                    <a:pt x="77534" y="490252"/>
                  </a:lnTo>
                  <a:cubicBezTo>
                    <a:pt x="77534" y="502444"/>
                    <a:pt x="86392" y="512255"/>
                    <a:pt x="97441" y="512255"/>
                  </a:cubicBezTo>
                  <a:lnTo>
                    <a:pt x="19907" y="512255"/>
                  </a:lnTo>
                  <a:cubicBezTo>
                    <a:pt x="8858" y="512255"/>
                    <a:pt x="0" y="502444"/>
                    <a:pt x="0" y="490252"/>
                  </a:cubicBezTo>
                  <a:lnTo>
                    <a:pt x="0" y="431863"/>
                  </a:lnTo>
                  <a:cubicBezTo>
                    <a:pt x="0" y="419671"/>
                    <a:pt x="8858" y="409765"/>
                    <a:pt x="19907" y="409765"/>
                  </a:cubicBezTo>
                  <a:lnTo>
                    <a:pt x="13145" y="409765"/>
                  </a:lnTo>
                  <a:lnTo>
                    <a:pt x="105823" y="328231"/>
                  </a:lnTo>
                  <a:lnTo>
                    <a:pt x="105823" y="186214"/>
                  </a:lnTo>
                  <a:lnTo>
                    <a:pt x="39719" y="102394"/>
                  </a:lnTo>
                  <a:lnTo>
                    <a:pt x="44482" y="102394"/>
                  </a:lnTo>
                  <a:cubicBezTo>
                    <a:pt x="34576" y="102394"/>
                    <a:pt x="26479" y="93535"/>
                    <a:pt x="26479" y="82487"/>
                  </a:cubicBezTo>
                  <a:lnTo>
                    <a:pt x="26479" y="19907"/>
                  </a:lnTo>
                  <a:cubicBezTo>
                    <a:pt x="26479" y="8858"/>
                    <a:pt x="34576" y="0"/>
                    <a:pt x="44482" y="0"/>
                  </a:cubicBezTo>
                  <a:lnTo>
                    <a:pt x="122015" y="0"/>
                  </a:lnTo>
                  <a:cubicBezTo>
                    <a:pt x="112109" y="0"/>
                    <a:pt x="104013" y="8858"/>
                    <a:pt x="104013" y="19907"/>
                  </a:cubicBezTo>
                  <a:lnTo>
                    <a:pt x="104013" y="82487"/>
                  </a:lnTo>
                  <a:cubicBezTo>
                    <a:pt x="104013" y="93535"/>
                    <a:pt x="112109" y="102394"/>
                    <a:pt x="122015" y="102394"/>
                  </a:cubicBezTo>
                  <a:lnTo>
                    <a:pt x="117253" y="102394"/>
                  </a:lnTo>
                  <a:lnTo>
                    <a:pt x="183356" y="186214"/>
                  </a:lnTo>
                  <a:lnTo>
                    <a:pt x="183356" y="328231"/>
                  </a:lnTo>
                  <a:lnTo>
                    <a:pt x="90678" y="409765"/>
                  </a:lnTo>
                  <a:lnTo>
                    <a:pt x="97441" y="409765"/>
                  </a:lnTo>
                  <a:cubicBezTo>
                    <a:pt x="86392" y="409765"/>
                    <a:pt x="77534" y="419671"/>
                    <a:pt x="77534" y="431863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22"/>
            <p:cNvSpPr/>
            <p:nvPr/>
          </p:nvSpPr>
          <p:spPr>
            <a:xfrm>
              <a:off x="7456646" y="4178521"/>
              <a:ext cx="96583" cy="322040"/>
            </a:xfrm>
            <a:custGeom>
              <a:avLst/>
              <a:gdLst/>
              <a:ahLst/>
              <a:cxnLst/>
              <a:rect l="l" t="t" r="r" b="b"/>
              <a:pathLst>
                <a:path w="96583" h="322040" extrusionOk="0">
                  <a:moveTo>
                    <a:pt x="96583" y="110300"/>
                  </a:moveTo>
                  <a:lnTo>
                    <a:pt x="55816" y="322040"/>
                  </a:lnTo>
                  <a:lnTo>
                    <a:pt x="0" y="0"/>
                  </a:lnTo>
                  <a:lnTo>
                    <a:pt x="77533" y="0"/>
                  </a:ln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" name="Google Shape;139;p22"/>
          <p:cNvGrpSpPr/>
          <p:nvPr/>
        </p:nvGrpSpPr>
        <p:grpSpPr>
          <a:xfrm>
            <a:off x="15073538" y="4288134"/>
            <a:ext cx="1477581" cy="1710736"/>
            <a:chOff x="8390004" y="456115"/>
            <a:chExt cx="904162" cy="1046834"/>
          </a:xfrm>
        </p:grpSpPr>
        <p:grpSp>
          <p:nvGrpSpPr>
            <p:cNvPr id="140" name="Google Shape;140;p22"/>
            <p:cNvGrpSpPr/>
            <p:nvPr/>
          </p:nvGrpSpPr>
          <p:grpSpPr>
            <a:xfrm>
              <a:off x="8390004" y="1344626"/>
              <a:ext cx="193429" cy="158323"/>
              <a:chOff x="8390004" y="1344626"/>
              <a:chExt cx="193429" cy="158323"/>
            </a:xfrm>
          </p:grpSpPr>
          <p:sp>
            <p:nvSpPr>
              <p:cNvPr id="141" name="Google Shape;141;p22"/>
              <p:cNvSpPr/>
              <p:nvPr/>
            </p:nvSpPr>
            <p:spPr>
              <a:xfrm>
                <a:off x="8404193" y="1358836"/>
                <a:ext cx="164687" cy="129825"/>
              </a:xfrm>
              <a:custGeom>
                <a:avLst/>
                <a:gdLst/>
                <a:ahLst/>
                <a:cxnLst/>
                <a:rect l="l" t="t" r="r" b="b"/>
                <a:pathLst>
                  <a:path w="164687" h="129825" extrusionOk="0">
                    <a:moveTo>
                      <a:pt x="94012" y="0"/>
                    </a:moveTo>
                    <a:lnTo>
                      <a:pt x="0" y="122396"/>
                    </a:lnTo>
                    <a:lnTo>
                      <a:pt x="106680" y="129826"/>
                    </a:lnTo>
                    <a:lnTo>
                      <a:pt x="164687" y="54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142;p22"/>
              <p:cNvSpPr/>
              <p:nvPr/>
            </p:nvSpPr>
            <p:spPr>
              <a:xfrm>
                <a:off x="8390004" y="1344626"/>
                <a:ext cx="193429" cy="158323"/>
              </a:xfrm>
              <a:custGeom>
                <a:avLst/>
                <a:gdLst/>
                <a:ahLst/>
                <a:cxnLst/>
                <a:rect l="l" t="t" r="r" b="b"/>
                <a:pathLst>
                  <a:path w="193429" h="158323" extrusionOk="0">
                    <a:moveTo>
                      <a:pt x="120869" y="158323"/>
                    </a:moveTo>
                    <a:cubicBezTo>
                      <a:pt x="120488" y="158323"/>
                      <a:pt x="120202" y="158323"/>
                      <a:pt x="119916" y="158323"/>
                    </a:cubicBezTo>
                    <a:lnTo>
                      <a:pt x="13236" y="150894"/>
                    </a:lnTo>
                    <a:cubicBezTo>
                      <a:pt x="7998" y="150513"/>
                      <a:pt x="3330" y="147274"/>
                      <a:pt x="1235" y="142511"/>
                    </a:cubicBezTo>
                    <a:cubicBezTo>
                      <a:pt x="-861" y="137749"/>
                      <a:pt x="-289" y="132129"/>
                      <a:pt x="2950" y="127938"/>
                    </a:cubicBezTo>
                    <a:lnTo>
                      <a:pt x="97057" y="5542"/>
                    </a:lnTo>
                    <a:cubicBezTo>
                      <a:pt x="99343" y="2494"/>
                      <a:pt x="102771" y="589"/>
                      <a:pt x="106582" y="113"/>
                    </a:cubicBezTo>
                    <a:cubicBezTo>
                      <a:pt x="110296" y="-364"/>
                      <a:pt x="114106" y="684"/>
                      <a:pt x="117154" y="2970"/>
                    </a:cubicBezTo>
                    <a:lnTo>
                      <a:pt x="187830" y="57263"/>
                    </a:lnTo>
                    <a:cubicBezTo>
                      <a:pt x="194116" y="62025"/>
                      <a:pt x="195259" y="71074"/>
                      <a:pt x="190497" y="77265"/>
                    </a:cubicBezTo>
                    <a:lnTo>
                      <a:pt x="132394" y="152798"/>
                    </a:lnTo>
                    <a:cubicBezTo>
                      <a:pt x="129441" y="156227"/>
                      <a:pt x="125250" y="158323"/>
                      <a:pt x="120869" y="158323"/>
                    </a:cubicBezTo>
                    <a:close/>
                    <a:moveTo>
                      <a:pt x="41716" y="124128"/>
                    </a:moveTo>
                    <a:lnTo>
                      <a:pt x="114202" y="129177"/>
                    </a:lnTo>
                    <a:lnTo>
                      <a:pt x="158874" y="71074"/>
                    </a:lnTo>
                    <a:lnTo>
                      <a:pt x="110867" y="34117"/>
                    </a:lnTo>
                    <a:lnTo>
                      <a:pt x="41716" y="12412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3" name="Google Shape;143;p22"/>
            <p:cNvGrpSpPr/>
            <p:nvPr/>
          </p:nvGrpSpPr>
          <p:grpSpPr>
            <a:xfrm>
              <a:off x="8437418" y="1249718"/>
              <a:ext cx="235873" cy="221893"/>
              <a:chOff x="8437418" y="1249718"/>
              <a:chExt cx="235873" cy="221893"/>
            </a:xfrm>
          </p:grpSpPr>
          <p:sp>
            <p:nvSpPr>
              <p:cNvPr id="144" name="Google Shape;144;p22"/>
              <p:cNvSpPr/>
              <p:nvPr/>
            </p:nvSpPr>
            <p:spPr>
              <a:xfrm rot="-3144837">
                <a:off x="8502712" y="1270078"/>
                <a:ext cx="104782" cy="180987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180973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180974"/>
                    </a:lnTo>
                    <a:lnTo>
                      <a:pt x="0" y="18097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145;p22"/>
              <p:cNvSpPr/>
              <p:nvPr/>
            </p:nvSpPr>
            <p:spPr>
              <a:xfrm>
                <a:off x="8437418" y="1249718"/>
                <a:ext cx="235873" cy="221893"/>
              </a:xfrm>
              <a:custGeom>
                <a:avLst/>
                <a:gdLst/>
                <a:ahLst/>
                <a:cxnLst/>
                <a:rect l="l" t="t" r="r" b="b"/>
                <a:pathLst>
                  <a:path w="235873" h="221893" extrusionOk="0">
                    <a:moveTo>
                      <a:pt x="157656" y="221893"/>
                    </a:moveTo>
                    <a:cubicBezTo>
                      <a:pt x="154608" y="221893"/>
                      <a:pt x="151560" y="220941"/>
                      <a:pt x="148989" y="218941"/>
                    </a:cubicBezTo>
                    <a:lnTo>
                      <a:pt x="5542" y="108641"/>
                    </a:lnTo>
                    <a:cubicBezTo>
                      <a:pt x="2494" y="106355"/>
                      <a:pt x="589" y="102926"/>
                      <a:pt x="113" y="99211"/>
                    </a:cubicBezTo>
                    <a:cubicBezTo>
                      <a:pt x="-363" y="95497"/>
                      <a:pt x="684" y="91687"/>
                      <a:pt x="2970" y="88639"/>
                    </a:cubicBezTo>
                    <a:lnTo>
                      <a:pt x="66883" y="5581"/>
                    </a:lnTo>
                    <a:cubicBezTo>
                      <a:pt x="71740" y="-706"/>
                      <a:pt x="80694" y="-1849"/>
                      <a:pt x="86885" y="3009"/>
                    </a:cubicBezTo>
                    <a:lnTo>
                      <a:pt x="230332" y="113308"/>
                    </a:lnTo>
                    <a:cubicBezTo>
                      <a:pt x="233380" y="115594"/>
                      <a:pt x="235285" y="119023"/>
                      <a:pt x="235761" y="122738"/>
                    </a:cubicBezTo>
                    <a:cubicBezTo>
                      <a:pt x="236237" y="126453"/>
                      <a:pt x="235190" y="130263"/>
                      <a:pt x="232904" y="133311"/>
                    </a:cubicBezTo>
                    <a:lnTo>
                      <a:pt x="168991" y="216369"/>
                    </a:lnTo>
                    <a:cubicBezTo>
                      <a:pt x="166133" y="219893"/>
                      <a:pt x="161847" y="221893"/>
                      <a:pt x="157656" y="221893"/>
                    </a:cubicBezTo>
                    <a:close/>
                    <a:moveTo>
                      <a:pt x="34212" y="94639"/>
                    </a:moveTo>
                    <a:lnTo>
                      <a:pt x="154989" y="187508"/>
                    </a:lnTo>
                    <a:lnTo>
                      <a:pt x="201471" y="127120"/>
                    </a:lnTo>
                    <a:lnTo>
                      <a:pt x="80694" y="34251"/>
                    </a:lnTo>
                    <a:lnTo>
                      <a:pt x="34212" y="9463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6" name="Google Shape;146;p22"/>
            <p:cNvSpPr/>
            <p:nvPr/>
          </p:nvSpPr>
          <p:spPr>
            <a:xfrm>
              <a:off x="8403145" y="1357978"/>
              <a:ext cx="131254" cy="126301"/>
            </a:xfrm>
            <a:custGeom>
              <a:avLst/>
              <a:gdLst/>
              <a:ahLst/>
              <a:cxnLst/>
              <a:rect l="l" t="t" r="r" b="b"/>
              <a:pathLst>
                <a:path w="131254" h="126301" extrusionOk="0">
                  <a:moveTo>
                    <a:pt x="131255" y="28480"/>
                  </a:moveTo>
                  <a:lnTo>
                    <a:pt x="56007" y="126302"/>
                  </a:lnTo>
                  <a:lnTo>
                    <a:pt x="0" y="122396"/>
                  </a:lnTo>
                  <a:lnTo>
                    <a:pt x="94202" y="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22"/>
            <p:cNvSpPr/>
            <p:nvPr/>
          </p:nvSpPr>
          <p:spPr>
            <a:xfrm rot="-3144837">
              <a:off x="8450770" y="1293300"/>
              <a:ext cx="104782" cy="66679"/>
            </a:xfrm>
            <a:custGeom>
              <a:avLst/>
              <a:gdLst/>
              <a:ahLst/>
              <a:cxnLst/>
              <a:rect l="l" t="t" r="r" b="b"/>
              <a:pathLst>
                <a:path w="104774" h="66674" extrusionOk="0">
                  <a:moveTo>
                    <a:pt x="0" y="0"/>
                  </a:moveTo>
                  <a:lnTo>
                    <a:pt x="104774" y="0"/>
                  </a:lnTo>
                  <a:lnTo>
                    <a:pt x="104774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8" name="Google Shape;148;p22"/>
            <p:cNvGrpSpPr/>
            <p:nvPr/>
          </p:nvGrpSpPr>
          <p:grpSpPr>
            <a:xfrm>
              <a:off x="8433011" y="1095392"/>
              <a:ext cx="388579" cy="353169"/>
              <a:chOff x="8433011" y="1095392"/>
              <a:chExt cx="388579" cy="353169"/>
            </a:xfrm>
          </p:grpSpPr>
          <p:sp>
            <p:nvSpPr>
              <p:cNvPr id="149" name="Google Shape;149;p22"/>
              <p:cNvSpPr/>
              <p:nvPr/>
            </p:nvSpPr>
            <p:spPr>
              <a:xfrm>
                <a:off x="8447246" y="1109662"/>
                <a:ext cx="360045" cy="324612"/>
              </a:xfrm>
              <a:custGeom>
                <a:avLst/>
                <a:gdLst/>
                <a:ahLst/>
                <a:cxnLst/>
                <a:rect l="l" t="t" r="r" b="b"/>
                <a:pathLst>
                  <a:path w="360045" h="324612" extrusionOk="0">
                    <a:moveTo>
                      <a:pt x="55150" y="0"/>
                    </a:moveTo>
                    <a:lnTo>
                      <a:pt x="0" y="149828"/>
                    </a:lnTo>
                    <a:lnTo>
                      <a:pt x="227267" y="324612"/>
                    </a:lnTo>
                    <a:lnTo>
                      <a:pt x="360045" y="234506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150;p22"/>
              <p:cNvSpPr/>
              <p:nvPr/>
            </p:nvSpPr>
            <p:spPr>
              <a:xfrm>
                <a:off x="8433011" y="1095392"/>
                <a:ext cx="388579" cy="353169"/>
              </a:xfrm>
              <a:custGeom>
                <a:avLst/>
                <a:gdLst/>
                <a:ahLst/>
                <a:cxnLst/>
                <a:rect l="l" t="t" r="r" b="b"/>
                <a:pathLst>
                  <a:path w="388579" h="353169" extrusionOk="0">
                    <a:moveTo>
                      <a:pt x="241502" y="353169"/>
                    </a:moveTo>
                    <a:cubicBezTo>
                      <a:pt x="238454" y="353169"/>
                      <a:pt x="235310" y="352217"/>
                      <a:pt x="232834" y="350217"/>
                    </a:cubicBezTo>
                    <a:lnTo>
                      <a:pt x="5567" y="175433"/>
                    </a:lnTo>
                    <a:cubicBezTo>
                      <a:pt x="614" y="171623"/>
                      <a:pt x="-1291" y="165051"/>
                      <a:pt x="900" y="159145"/>
                    </a:cubicBezTo>
                    <a:lnTo>
                      <a:pt x="56050" y="9317"/>
                    </a:lnTo>
                    <a:cubicBezTo>
                      <a:pt x="57574" y="5031"/>
                      <a:pt x="61098" y="1792"/>
                      <a:pt x="65479" y="554"/>
                    </a:cubicBezTo>
                    <a:cubicBezTo>
                      <a:pt x="69861" y="-684"/>
                      <a:pt x="74528" y="173"/>
                      <a:pt x="78148" y="2935"/>
                    </a:cubicBezTo>
                    <a:lnTo>
                      <a:pt x="383043" y="237441"/>
                    </a:lnTo>
                    <a:cubicBezTo>
                      <a:pt x="386663" y="240203"/>
                      <a:pt x="388758" y="244584"/>
                      <a:pt x="388568" y="249156"/>
                    </a:cubicBezTo>
                    <a:cubicBezTo>
                      <a:pt x="388473" y="253728"/>
                      <a:pt x="386091" y="258015"/>
                      <a:pt x="382281" y="260586"/>
                    </a:cubicBezTo>
                    <a:lnTo>
                      <a:pt x="249502" y="350693"/>
                    </a:lnTo>
                    <a:cubicBezTo>
                      <a:pt x="247121" y="352407"/>
                      <a:pt x="244264" y="353169"/>
                      <a:pt x="241502" y="353169"/>
                    </a:cubicBezTo>
                    <a:close/>
                    <a:moveTo>
                      <a:pt x="31285" y="159145"/>
                    </a:moveTo>
                    <a:lnTo>
                      <a:pt x="242073" y="321261"/>
                    </a:lnTo>
                    <a:lnTo>
                      <a:pt x="349991" y="248013"/>
                    </a:lnTo>
                    <a:lnTo>
                      <a:pt x="76147" y="37416"/>
                    </a:lnTo>
                    <a:lnTo>
                      <a:pt x="31285" y="15914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1" name="Google Shape;151;p22"/>
            <p:cNvGrpSpPr/>
            <p:nvPr/>
          </p:nvGrpSpPr>
          <p:grpSpPr>
            <a:xfrm>
              <a:off x="8457991" y="456115"/>
              <a:ext cx="836175" cy="922341"/>
              <a:chOff x="8457991" y="456115"/>
              <a:chExt cx="836175" cy="922341"/>
            </a:xfrm>
          </p:grpSpPr>
          <p:sp>
            <p:nvSpPr>
              <p:cNvPr id="152" name="Google Shape;152;p22"/>
              <p:cNvSpPr/>
              <p:nvPr/>
            </p:nvSpPr>
            <p:spPr>
              <a:xfrm>
                <a:off x="8472298" y="470875"/>
                <a:ext cx="807218" cy="893293"/>
              </a:xfrm>
              <a:custGeom>
                <a:avLst/>
                <a:gdLst/>
                <a:ahLst/>
                <a:cxnLst/>
                <a:rect l="l" t="t" r="r" b="b"/>
                <a:pathLst>
                  <a:path w="807218" h="893293" extrusionOk="0">
                    <a:moveTo>
                      <a:pt x="527017" y="680506"/>
                    </a:moveTo>
                    <a:lnTo>
                      <a:pt x="399573" y="880055"/>
                    </a:lnTo>
                    <a:cubicBezTo>
                      <a:pt x="388142" y="894914"/>
                      <a:pt x="366711" y="897676"/>
                      <a:pt x="351852" y="886246"/>
                    </a:cubicBezTo>
                    <a:lnTo>
                      <a:pt x="13239" y="625833"/>
                    </a:lnTo>
                    <a:cubicBezTo>
                      <a:pt x="-1620" y="614403"/>
                      <a:pt x="-4382" y="592972"/>
                      <a:pt x="7047" y="578112"/>
                    </a:cubicBezTo>
                    <a:lnTo>
                      <a:pt x="482345" y="60524"/>
                    </a:lnTo>
                    <a:cubicBezTo>
                      <a:pt x="547972" y="-10914"/>
                      <a:pt x="657319" y="-20343"/>
                      <a:pt x="734186" y="38807"/>
                    </a:cubicBezTo>
                    <a:lnTo>
                      <a:pt x="734186" y="38807"/>
                    </a:lnTo>
                    <a:cubicBezTo>
                      <a:pt x="811053" y="97957"/>
                      <a:pt x="830007" y="206066"/>
                      <a:pt x="777811" y="287791"/>
                    </a:cubicBezTo>
                    <a:lnTo>
                      <a:pt x="574642" y="606021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" name="Google Shape;153;p22"/>
              <p:cNvSpPr/>
              <p:nvPr/>
            </p:nvSpPr>
            <p:spPr>
              <a:xfrm>
                <a:off x="8457991" y="456115"/>
                <a:ext cx="836175" cy="922341"/>
              </a:xfrm>
              <a:custGeom>
                <a:avLst/>
                <a:gdLst/>
                <a:ahLst/>
                <a:cxnLst/>
                <a:rect l="l" t="t" r="r" b="b"/>
                <a:pathLst>
                  <a:path w="836175" h="922341" extrusionOk="0">
                    <a:moveTo>
                      <a:pt x="386828" y="922342"/>
                    </a:moveTo>
                    <a:cubicBezTo>
                      <a:pt x="376541" y="922342"/>
                      <a:pt x="366159" y="919103"/>
                      <a:pt x="357396" y="912341"/>
                    </a:cubicBezTo>
                    <a:lnTo>
                      <a:pt x="18782" y="651927"/>
                    </a:lnTo>
                    <a:cubicBezTo>
                      <a:pt x="8590" y="644117"/>
                      <a:pt x="2018" y="632687"/>
                      <a:pt x="399" y="619828"/>
                    </a:cubicBezTo>
                    <a:cubicBezTo>
                      <a:pt x="-1221" y="606969"/>
                      <a:pt x="2113" y="594301"/>
                      <a:pt x="10019" y="584109"/>
                    </a:cubicBezTo>
                    <a:cubicBezTo>
                      <a:pt x="10305" y="583823"/>
                      <a:pt x="10495" y="583442"/>
                      <a:pt x="10781" y="583157"/>
                    </a:cubicBezTo>
                    <a:lnTo>
                      <a:pt x="486079" y="65568"/>
                    </a:lnTo>
                    <a:cubicBezTo>
                      <a:pt x="557230" y="-11965"/>
                      <a:pt x="673816" y="-21967"/>
                      <a:pt x="757160" y="42137"/>
                    </a:cubicBezTo>
                    <a:cubicBezTo>
                      <a:pt x="840599" y="106240"/>
                      <a:pt x="860792" y="221492"/>
                      <a:pt x="804118" y="310170"/>
                    </a:cubicBezTo>
                    <a:lnTo>
                      <a:pt x="600950" y="628400"/>
                    </a:lnTo>
                    <a:cubicBezTo>
                      <a:pt x="596664" y="635068"/>
                      <a:pt x="587805" y="636973"/>
                      <a:pt x="581233" y="632782"/>
                    </a:cubicBezTo>
                    <a:cubicBezTo>
                      <a:pt x="574566" y="628496"/>
                      <a:pt x="572660" y="619733"/>
                      <a:pt x="576851" y="613065"/>
                    </a:cubicBezTo>
                    <a:lnTo>
                      <a:pt x="780020" y="294835"/>
                    </a:lnTo>
                    <a:cubicBezTo>
                      <a:pt x="828597" y="218730"/>
                      <a:pt x="811262" y="119861"/>
                      <a:pt x="739729" y="64806"/>
                    </a:cubicBezTo>
                    <a:cubicBezTo>
                      <a:pt x="668196" y="9752"/>
                      <a:pt x="568184" y="18419"/>
                      <a:pt x="507128" y="84904"/>
                    </a:cubicBezTo>
                    <a:lnTo>
                      <a:pt x="32307" y="601921"/>
                    </a:lnTo>
                    <a:cubicBezTo>
                      <a:pt x="29355" y="606017"/>
                      <a:pt x="28116" y="610970"/>
                      <a:pt x="28688" y="616113"/>
                    </a:cubicBezTo>
                    <a:cubicBezTo>
                      <a:pt x="29355" y="621352"/>
                      <a:pt x="32022" y="626019"/>
                      <a:pt x="36213" y="629258"/>
                    </a:cubicBezTo>
                    <a:lnTo>
                      <a:pt x="374827" y="889671"/>
                    </a:lnTo>
                    <a:cubicBezTo>
                      <a:pt x="383303" y="896243"/>
                      <a:pt x="395496" y="894719"/>
                      <a:pt x="402259" y="886433"/>
                    </a:cubicBezTo>
                    <a:lnTo>
                      <a:pt x="529226" y="687551"/>
                    </a:lnTo>
                    <a:cubicBezTo>
                      <a:pt x="533513" y="680883"/>
                      <a:pt x="542371" y="678978"/>
                      <a:pt x="548943" y="683169"/>
                    </a:cubicBezTo>
                    <a:cubicBezTo>
                      <a:pt x="555611" y="687455"/>
                      <a:pt x="557516" y="696218"/>
                      <a:pt x="553325" y="702886"/>
                    </a:cubicBezTo>
                    <a:lnTo>
                      <a:pt x="425880" y="902435"/>
                    </a:lnTo>
                    <a:cubicBezTo>
                      <a:pt x="425690" y="902816"/>
                      <a:pt x="425404" y="903101"/>
                      <a:pt x="425118" y="903482"/>
                    </a:cubicBezTo>
                    <a:cubicBezTo>
                      <a:pt x="415689" y="915865"/>
                      <a:pt x="401401" y="922342"/>
                      <a:pt x="386828" y="9223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4" name="Google Shape;154;p22"/>
            <p:cNvGrpSpPr/>
            <p:nvPr/>
          </p:nvGrpSpPr>
          <p:grpSpPr>
            <a:xfrm>
              <a:off x="9017765" y="1062485"/>
              <a:ext cx="43394" cy="51843"/>
              <a:chOff x="9017765" y="1062485"/>
              <a:chExt cx="43394" cy="51843"/>
            </a:xfrm>
          </p:grpSpPr>
          <p:sp>
            <p:nvSpPr>
              <p:cNvPr id="155" name="Google Shape;155;p22"/>
              <p:cNvSpPr/>
              <p:nvPr/>
            </p:nvSpPr>
            <p:spPr>
              <a:xfrm>
                <a:off x="9032081" y="1076800"/>
                <a:ext cx="14858" cy="23240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23240" extrusionOk="0">
                    <a:moveTo>
                      <a:pt x="14859" y="0"/>
                    </a:moveTo>
                    <a:lnTo>
                      <a:pt x="0" y="23241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156;p22"/>
              <p:cNvSpPr/>
              <p:nvPr/>
            </p:nvSpPr>
            <p:spPr>
              <a:xfrm>
                <a:off x="9017765" y="1062485"/>
                <a:ext cx="43394" cy="51843"/>
              </a:xfrm>
              <a:custGeom>
                <a:avLst/>
                <a:gdLst/>
                <a:ahLst/>
                <a:cxnLst/>
                <a:rect l="l" t="t" r="r" b="b"/>
                <a:pathLst>
                  <a:path w="43394" h="51843" extrusionOk="0">
                    <a:moveTo>
                      <a:pt x="14315" y="51844"/>
                    </a:moveTo>
                    <a:cubicBezTo>
                      <a:pt x="11648" y="51844"/>
                      <a:pt x="8981" y="51082"/>
                      <a:pt x="6600" y="49558"/>
                    </a:cubicBezTo>
                    <a:cubicBezTo>
                      <a:pt x="-67" y="45272"/>
                      <a:pt x="-1973" y="36508"/>
                      <a:pt x="2218" y="29841"/>
                    </a:cubicBezTo>
                    <a:lnTo>
                      <a:pt x="17077" y="6600"/>
                    </a:lnTo>
                    <a:cubicBezTo>
                      <a:pt x="21364" y="-68"/>
                      <a:pt x="30127" y="-1973"/>
                      <a:pt x="36794" y="2218"/>
                    </a:cubicBezTo>
                    <a:cubicBezTo>
                      <a:pt x="43462" y="6505"/>
                      <a:pt x="45367" y="15268"/>
                      <a:pt x="41176" y="21935"/>
                    </a:cubicBezTo>
                    <a:lnTo>
                      <a:pt x="26317" y="45176"/>
                    </a:lnTo>
                    <a:cubicBezTo>
                      <a:pt x="23650" y="49558"/>
                      <a:pt x="18983" y="51844"/>
                      <a:pt x="14315" y="518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7" name="Google Shape;157;p22"/>
            <p:cNvGrpSpPr/>
            <p:nvPr/>
          </p:nvGrpSpPr>
          <p:grpSpPr>
            <a:xfrm>
              <a:off x="8715085" y="603328"/>
              <a:ext cx="436817" cy="522335"/>
              <a:chOff x="8715085" y="603328"/>
              <a:chExt cx="436817" cy="522335"/>
            </a:xfrm>
          </p:grpSpPr>
          <p:sp>
            <p:nvSpPr>
              <p:cNvPr id="158" name="Google Shape;158;p22"/>
              <p:cNvSpPr/>
              <p:nvPr/>
            </p:nvSpPr>
            <p:spPr>
              <a:xfrm>
                <a:off x="8729477" y="617605"/>
                <a:ext cx="408231" cy="493699"/>
              </a:xfrm>
              <a:custGeom>
                <a:avLst/>
                <a:gdLst/>
                <a:ahLst/>
                <a:cxnLst/>
                <a:rect l="l" t="t" r="r" b="b"/>
                <a:pathLst>
                  <a:path w="408231" h="493699" extrusionOk="0">
                    <a:moveTo>
                      <a:pt x="24093" y="480912"/>
                    </a:moveTo>
                    <a:lnTo>
                      <a:pt x="24093" y="480912"/>
                    </a:lnTo>
                    <a:cubicBezTo>
                      <a:pt x="-2863" y="460148"/>
                      <a:pt x="-8006" y="421095"/>
                      <a:pt x="12759" y="394044"/>
                    </a:cubicBezTo>
                    <a:lnTo>
                      <a:pt x="297270" y="24093"/>
                    </a:lnTo>
                    <a:cubicBezTo>
                      <a:pt x="318035" y="-2862"/>
                      <a:pt x="357087" y="-8006"/>
                      <a:pt x="384138" y="12759"/>
                    </a:cubicBezTo>
                    <a:lnTo>
                      <a:pt x="384138" y="12759"/>
                    </a:lnTo>
                    <a:cubicBezTo>
                      <a:pt x="411094" y="33523"/>
                      <a:pt x="416237" y="72576"/>
                      <a:pt x="395473" y="99627"/>
                    </a:cubicBezTo>
                    <a:lnTo>
                      <a:pt x="110961" y="469578"/>
                    </a:lnTo>
                    <a:cubicBezTo>
                      <a:pt x="90102" y="496629"/>
                      <a:pt x="51049" y="501677"/>
                      <a:pt x="24093" y="480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159;p22"/>
              <p:cNvSpPr/>
              <p:nvPr/>
            </p:nvSpPr>
            <p:spPr>
              <a:xfrm>
                <a:off x="8715085" y="603328"/>
                <a:ext cx="436817" cy="522335"/>
              </a:xfrm>
              <a:custGeom>
                <a:avLst/>
                <a:gdLst/>
                <a:ahLst/>
                <a:cxnLst/>
                <a:rect l="l" t="t" r="r" b="b"/>
                <a:pathLst>
                  <a:path w="436817" h="522335" extrusionOk="0">
                    <a:moveTo>
                      <a:pt x="76108" y="522336"/>
                    </a:moveTo>
                    <a:cubicBezTo>
                      <a:pt x="59916" y="522336"/>
                      <a:pt x="43533" y="517192"/>
                      <a:pt x="29722" y="506524"/>
                    </a:cubicBezTo>
                    <a:cubicBezTo>
                      <a:pt x="-3616" y="480902"/>
                      <a:pt x="-9807" y="432991"/>
                      <a:pt x="15720" y="399654"/>
                    </a:cubicBezTo>
                    <a:lnTo>
                      <a:pt x="300231" y="29703"/>
                    </a:lnTo>
                    <a:cubicBezTo>
                      <a:pt x="325854" y="-3635"/>
                      <a:pt x="373765" y="-9826"/>
                      <a:pt x="407102" y="15796"/>
                    </a:cubicBezTo>
                    <a:cubicBezTo>
                      <a:pt x="423200" y="28179"/>
                      <a:pt x="433486" y="46086"/>
                      <a:pt x="436153" y="66374"/>
                    </a:cubicBezTo>
                    <a:cubicBezTo>
                      <a:pt x="438820" y="86662"/>
                      <a:pt x="433391" y="106569"/>
                      <a:pt x="421104" y="122667"/>
                    </a:cubicBezTo>
                    <a:lnTo>
                      <a:pt x="136592" y="492618"/>
                    </a:lnTo>
                    <a:cubicBezTo>
                      <a:pt x="121638" y="512049"/>
                      <a:pt x="98968" y="522336"/>
                      <a:pt x="76108" y="522336"/>
                    </a:cubicBezTo>
                    <a:close/>
                    <a:moveTo>
                      <a:pt x="360810" y="28560"/>
                    </a:moveTo>
                    <a:cubicBezTo>
                      <a:pt x="346523" y="28560"/>
                      <a:pt x="332331" y="34941"/>
                      <a:pt x="322996" y="47133"/>
                    </a:cubicBezTo>
                    <a:lnTo>
                      <a:pt x="38485" y="417084"/>
                    </a:lnTo>
                    <a:cubicBezTo>
                      <a:pt x="22483" y="437944"/>
                      <a:pt x="26388" y="467853"/>
                      <a:pt x="47247" y="483855"/>
                    </a:cubicBezTo>
                    <a:lnTo>
                      <a:pt x="47247" y="483855"/>
                    </a:lnTo>
                    <a:cubicBezTo>
                      <a:pt x="57249" y="491570"/>
                      <a:pt x="69726" y="494904"/>
                      <a:pt x="82395" y="493284"/>
                    </a:cubicBezTo>
                    <a:cubicBezTo>
                      <a:pt x="95063" y="491665"/>
                      <a:pt x="106303" y="485188"/>
                      <a:pt x="114018" y="475187"/>
                    </a:cubicBezTo>
                    <a:lnTo>
                      <a:pt x="398530" y="105236"/>
                    </a:lnTo>
                    <a:cubicBezTo>
                      <a:pt x="406245" y="95235"/>
                      <a:pt x="409578" y="82757"/>
                      <a:pt x="407959" y="70089"/>
                    </a:cubicBezTo>
                    <a:cubicBezTo>
                      <a:pt x="406340" y="57420"/>
                      <a:pt x="399863" y="46181"/>
                      <a:pt x="389862" y="38466"/>
                    </a:cubicBezTo>
                    <a:cubicBezTo>
                      <a:pt x="381099" y="31798"/>
                      <a:pt x="370907" y="28560"/>
                      <a:pt x="360810" y="285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0" name="Google Shape;160;p22"/>
            <p:cNvSpPr/>
            <p:nvPr/>
          </p:nvSpPr>
          <p:spPr>
            <a:xfrm>
              <a:off x="8435816" y="1106899"/>
              <a:ext cx="115538" cy="196310"/>
            </a:xfrm>
            <a:custGeom>
              <a:avLst/>
              <a:gdLst/>
              <a:ahLst/>
              <a:cxnLst/>
              <a:rect l="l" t="t" r="r" b="b"/>
              <a:pathLst>
                <a:path w="115538" h="196310" extrusionOk="0">
                  <a:moveTo>
                    <a:pt x="60388" y="196310"/>
                  </a:moveTo>
                  <a:lnTo>
                    <a:pt x="0" y="149828"/>
                  </a:lnTo>
                  <a:lnTo>
                    <a:pt x="55150" y="0"/>
                  </a:lnTo>
                  <a:lnTo>
                    <a:pt x="115538" y="46387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22"/>
            <p:cNvSpPr/>
            <p:nvPr/>
          </p:nvSpPr>
          <p:spPr>
            <a:xfrm>
              <a:off x="8466611" y="460493"/>
              <a:ext cx="768161" cy="683935"/>
            </a:xfrm>
            <a:custGeom>
              <a:avLst/>
              <a:gdLst/>
              <a:ahLst/>
              <a:cxnLst/>
              <a:rect l="l" t="t" r="r" b="b"/>
              <a:pathLst>
                <a:path w="768161" h="683935" extrusionOk="0">
                  <a:moveTo>
                    <a:pt x="768162" y="72716"/>
                  </a:moveTo>
                  <a:cubicBezTo>
                    <a:pt x="697010" y="42617"/>
                    <a:pt x="612332" y="59190"/>
                    <a:pt x="557850" y="118626"/>
                  </a:cubicBezTo>
                  <a:lnTo>
                    <a:pt x="82552" y="636215"/>
                  </a:lnTo>
                  <a:cubicBezTo>
                    <a:pt x="71122" y="651074"/>
                    <a:pt x="73884" y="672600"/>
                    <a:pt x="88743" y="683935"/>
                  </a:cubicBezTo>
                  <a:lnTo>
                    <a:pt x="13210" y="625833"/>
                  </a:lnTo>
                  <a:cubicBezTo>
                    <a:pt x="-1554" y="614498"/>
                    <a:pt x="-4411" y="592971"/>
                    <a:pt x="7019" y="578113"/>
                  </a:cubicBezTo>
                  <a:lnTo>
                    <a:pt x="482316" y="60524"/>
                  </a:lnTo>
                  <a:cubicBezTo>
                    <a:pt x="547943" y="-10914"/>
                    <a:pt x="657291" y="-20343"/>
                    <a:pt x="734157" y="38807"/>
                  </a:cubicBezTo>
                  <a:cubicBezTo>
                    <a:pt x="747207" y="48808"/>
                    <a:pt x="758637" y="60143"/>
                    <a:pt x="768162" y="72716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22"/>
            <p:cNvSpPr/>
            <p:nvPr/>
          </p:nvSpPr>
          <p:spPr>
            <a:xfrm>
              <a:off x="8725685" y="613189"/>
              <a:ext cx="390596" cy="484128"/>
            </a:xfrm>
            <a:custGeom>
              <a:avLst/>
              <a:gdLst/>
              <a:ahLst/>
              <a:cxnLst/>
              <a:rect l="l" t="t" r="r" b="b"/>
              <a:pathLst>
                <a:path w="390596" h="484128" extrusionOk="0">
                  <a:moveTo>
                    <a:pt x="44172" y="483995"/>
                  </a:moveTo>
                  <a:cubicBezTo>
                    <a:pt x="33695" y="484757"/>
                    <a:pt x="23789" y="482280"/>
                    <a:pt x="15788" y="476089"/>
                  </a:cubicBezTo>
                  <a:cubicBezTo>
                    <a:pt x="-5167" y="459992"/>
                    <a:pt x="-5262" y="424845"/>
                    <a:pt x="15502" y="397794"/>
                  </a:cubicBezTo>
                  <a:lnTo>
                    <a:pt x="300014" y="27843"/>
                  </a:lnTo>
                  <a:cubicBezTo>
                    <a:pt x="320779" y="792"/>
                    <a:pt x="354878" y="-8067"/>
                    <a:pt x="375738" y="8031"/>
                  </a:cubicBezTo>
                  <a:cubicBezTo>
                    <a:pt x="383739" y="14222"/>
                    <a:pt x="388692" y="23175"/>
                    <a:pt x="390597" y="33462"/>
                  </a:cubicBezTo>
                  <a:cubicBezTo>
                    <a:pt x="373833" y="34796"/>
                    <a:pt x="356021" y="44511"/>
                    <a:pt x="343257" y="61180"/>
                  </a:cubicBezTo>
                  <a:lnTo>
                    <a:pt x="58746" y="431131"/>
                  </a:lnTo>
                  <a:cubicBezTo>
                    <a:pt x="45982" y="447705"/>
                    <a:pt x="41125" y="467421"/>
                    <a:pt x="44172" y="483995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3" name="Google Shape;163;p22"/>
          <p:cNvGrpSpPr/>
          <p:nvPr/>
        </p:nvGrpSpPr>
        <p:grpSpPr>
          <a:xfrm>
            <a:off x="15662019" y="7580072"/>
            <a:ext cx="1385387" cy="1633742"/>
            <a:chOff x="4444301" y="5303307"/>
            <a:chExt cx="837446" cy="987573"/>
          </a:xfrm>
        </p:grpSpPr>
        <p:grpSp>
          <p:nvGrpSpPr>
            <p:cNvPr id="164" name="Google Shape;164;p22"/>
            <p:cNvGrpSpPr/>
            <p:nvPr/>
          </p:nvGrpSpPr>
          <p:grpSpPr>
            <a:xfrm>
              <a:off x="4447958" y="5864581"/>
              <a:ext cx="411276" cy="403725"/>
              <a:chOff x="4447958" y="5864581"/>
              <a:chExt cx="411276" cy="403725"/>
            </a:xfrm>
          </p:grpSpPr>
          <p:sp>
            <p:nvSpPr>
              <p:cNvPr id="165" name="Google Shape;165;p22"/>
              <p:cNvSpPr/>
              <p:nvPr/>
            </p:nvSpPr>
            <p:spPr>
              <a:xfrm>
                <a:off x="4462272" y="5878734"/>
                <a:ext cx="382714" cy="375285"/>
              </a:xfrm>
              <a:custGeom>
                <a:avLst/>
                <a:gdLst/>
                <a:ahLst/>
                <a:cxnLst/>
                <a:rect l="l" t="t" r="r" b="b"/>
                <a:pathLst>
                  <a:path w="382714" h="375285" extrusionOk="0">
                    <a:moveTo>
                      <a:pt x="310324" y="326327"/>
                    </a:moveTo>
                    <a:lnTo>
                      <a:pt x="382714" y="232600"/>
                    </a:lnTo>
                    <a:lnTo>
                      <a:pt x="81629" y="0"/>
                    </a:lnTo>
                    <a:lnTo>
                      <a:pt x="9239" y="93726"/>
                    </a:lnTo>
                    <a:lnTo>
                      <a:pt x="0" y="252222"/>
                    </a:lnTo>
                    <a:cubicBezTo>
                      <a:pt x="53530" y="293561"/>
                      <a:pt x="106204" y="334233"/>
                      <a:pt x="159258" y="375285"/>
                    </a:cubicBezTo>
                    <a:lnTo>
                      <a:pt x="310324" y="326327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166;p22"/>
              <p:cNvSpPr/>
              <p:nvPr/>
            </p:nvSpPr>
            <p:spPr>
              <a:xfrm>
                <a:off x="4447958" y="5864581"/>
                <a:ext cx="411276" cy="403725"/>
              </a:xfrm>
              <a:custGeom>
                <a:avLst/>
                <a:gdLst/>
                <a:ahLst/>
                <a:cxnLst/>
                <a:rect l="l" t="t" r="r" b="b"/>
                <a:pathLst>
                  <a:path w="411276" h="403725" extrusionOk="0">
                    <a:moveTo>
                      <a:pt x="173571" y="403726"/>
                    </a:moveTo>
                    <a:cubicBezTo>
                      <a:pt x="170428" y="403726"/>
                      <a:pt x="167380" y="402678"/>
                      <a:pt x="164808" y="400773"/>
                    </a:cubicBezTo>
                    <a:lnTo>
                      <a:pt x="5550" y="277710"/>
                    </a:lnTo>
                    <a:cubicBezTo>
                      <a:pt x="1836" y="274852"/>
                      <a:pt x="-260" y="270280"/>
                      <a:pt x="26" y="265613"/>
                    </a:cubicBezTo>
                    <a:lnTo>
                      <a:pt x="9265" y="107117"/>
                    </a:lnTo>
                    <a:cubicBezTo>
                      <a:pt x="9456" y="104260"/>
                      <a:pt x="10408" y="101497"/>
                      <a:pt x="12218" y="99211"/>
                    </a:cubicBezTo>
                    <a:lnTo>
                      <a:pt x="84608" y="5580"/>
                    </a:lnTo>
                    <a:cubicBezTo>
                      <a:pt x="89465" y="-706"/>
                      <a:pt x="98419" y="-1849"/>
                      <a:pt x="104610" y="3009"/>
                    </a:cubicBezTo>
                    <a:lnTo>
                      <a:pt x="405696" y="235609"/>
                    </a:lnTo>
                    <a:cubicBezTo>
                      <a:pt x="411982" y="240467"/>
                      <a:pt x="413125" y="249421"/>
                      <a:pt x="408267" y="255612"/>
                    </a:cubicBezTo>
                    <a:lnTo>
                      <a:pt x="335877" y="349338"/>
                    </a:lnTo>
                    <a:cubicBezTo>
                      <a:pt x="334163" y="351624"/>
                      <a:pt x="331686" y="353338"/>
                      <a:pt x="329019" y="354196"/>
                    </a:cubicBezTo>
                    <a:lnTo>
                      <a:pt x="177953" y="403154"/>
                    </a:lnTo>
                    <a:cubicBezTo>
                      <a:pt x="176619" y="403440"/>
                      <a:pt x="175095" y="403726"/>
                      <a:pt x="173571" y="403726"/>
                    </a:cubicBezTo>
                    <a:close/>
                    <a:moveTo>
                      <a:pt x="28982" y="259707"/>
                    </a:moveTo>
                    <a:lnTo>
                      <a:pt x="176333" y="373531"/>
                    </a:lnTo>
                    <a:lnTo>
                      <a:pt x="315970" y="328287"/>
                    </a:lnTo>
                    <a:lnTo>
                      <a:pt x="376930" y="249421"/>
                    </a:lnTo>
                    <a:lnTo>
                      <a:pt x="98419" y="34346"/>
                    </a:lnTo>
                    <a:lnTo>
                      <a:pt x="37459" y="113213"/>
                    </a:lnTo>
                    <a:lnTo>
                      <a:pt x="28982" y="259707"/>
                    </a:lnTo>
                    <a:close/>
                    <a:moveTo>
                      <a:pt x="324638" y="340480"/>
                    </a:moveTo>
                    <a:lnTo>
                      <a:pt x="324638" y="340480"/>
                    </a:lnTo>
                    <a:lnTo>
                      <a:pt x="324638" y="34048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7" name="Google Shape;167;p22"/>
            <p:cNvGrpSpPr/>
            <p:nvPr/>
          </p:nvGrpSpPr>
          <p:grpSpPr>
            <a:xfrm>
              <a:off x="4444301" y="6116630"/>
              <a:ext cx="191552" cy="174250"/>
              <a:chOff x="4444301" y="6116630"/>
              <a:chExt cx="191552" cy="174250"/>
            </a:xfrm>
          </p:grpSpPr>
          <p:sp>
            <p:nvSpPr>
              <p:cNvPr id="168" name="Google Shape;168;p22"/>
              <p:cNvSpPr/>
              <p:nvPr/>
            </p:nvSpPr>
            <p:spPr>
              <a:xfrm>
                <a:off x="4458610" y="6130956"/>
                <a:ext cx="162919" cy="145708"/>
              </a:xfrm>
              <a:custGeom>
                <a:avLst/>
                <a:gdLst/>
                <a:ahLst/>
                <a:cxnLst/>
                <a:rect l="l" t="t" r="r" b="b"/>
                <a:pathLst>
                  <a:path w="162919" h="145708" extrusionOk="0">
                    <a:moveTo>
                      <a:pt x="3662" y="0"/>
                    </a:moveTo>
                    <a:lnTo>
                      <a:pt x="137" y="60389"/>
                    </a:lnTo>
                    <a:cubicBezTo>
                      <a:pt x="-3101" y="116967"/>
                      <a:pt x="51477" y="159163"/>
                      <a:pt x="105389" y="141732"/>
                    </a:cubicBezTo>
                    <a:lnTo>
                      <a:pt x="162920" y="123063"/>
                    </a:lnTo>
                    <a:cubicBezTo>
                      <a:pt x="109866" y="82011"/>
                      <a:pt x="57192" y="41339"/>
                      <a:pt x="366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22"/>
              <p:cNvSpPr/>
              <p:nvPr/>
            </p:nvSpPr>
            <p:spPr>
              <a:xfrm>
                <a:off x="4444301" y="6116630"/>
                <a:ext cx="191552" cy="174250"/>
              </a:xfrm>
              <a:custGeom>
                <a:avLst/>
                <a:gdLst/>
                <a:ahLst/>
                <a:cxnLst/>
                <a:rect l="l" t="t" r="r" b="b"/>
                <a:pathLst>
                  <a:path w="191552" h="174250" extrusionOk="0">
                    <a:moveTo>
                      <a:pt x="94838" y="174250"/>
                    </a:moveTo>
                    <a:cubicBezTo>
                      <a:pt x="74169" y="174250"/>
                      <a:pt x="53690" y="167487"/>
                      <a:pt x="36830" y="154438"/>
                    </a:cubicBezTo>
                    <a:cubicBezTo>
                      <a:pt x="12065" y="135293"/>
                      <a:pt x="-1650" y="105194"/>
                      <a:pt x="159" y="73857"/>
                    </a:cubicBezTo>
                    <a:lnTo>
                      <a:pt x="3684" y="13468"/>
                    </a:lnTo>
                    <a:cubicBezTo>
                      <a:pt x="3969" y="8134"/>
                      <a:pt x="7208" y="3467"/>
                      <a:pt x="12065" y="1276"/>
                    </a:cubicBezTo>
                    <a:cubicBezTo>
                      <a:pt x="16923" y="-914"/>
                      <a:pt x="22543" y="-248"/>
                      <a:pt x="26734" y="2991"/>
                    </a:cubicBezTo>
                    <a:lnTo>
                      <a:pt x="185992" y="126054"/>
                    </a:lnTo>
                    <a:cubicBezTo>
                      <a:pt x="190183" y="129292"/>
                      <a:pt x="192278" y="134626"/>
                      <a:pt x="191326" y="139770"/>
                    </a:cubicBezTo>
                    <a:cubicBezTo>
                      <a:pt x="190469" y="145009"/>
                      <a:pt x="186659" y="149295"/>
                      <a:pt x="181706" y="150914"/>
                    </a:cubicBezTo>
                    <a:lnTo>
                      <a:pt x="124175" y="169583"/>
                    </a:lnTo>
                    <a:cubicBezTo>
                      <a:pt x="114554" y="172726"/>
                      <a:pt x="104648" y="174250"/>
                      <a:pt x="94838" y="174250"/>
                    </a:cubicBezTo>
                    <a:close/>
                    <a:moveTo>
                      <a:pt x="30639" y="42139"/>
                    </a:moveTo>
                    <a:lnTo>
                      <a:pt x="28734" y="75476"/>
                    </a:lnTo>
                    <a:cubicBezTo>
                      <a:pt x="27496" y="97669"/>
                      <a:pt x="36830" y="118148"/>
                      <a:pt x="54356" y="131769"/>
                    </a:cubicBezTo>
                    <a:cubicBezTo>
                      <a:pt x="71978" y="145389"/>
                      <a:pt x="94171" y="149200"/>
                      <a:pt x="115317" y="142341"/>
                    </a:cubicBezTo>
                    <a:lnTo>
                      <a:pt x="147130" y="132055"/>
                    </a:lnTo>
                    <a:lnTo>
                      <a:pt x="30639" y="4213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0" name="Google Shape;170;p22"/>
            <p:cNvGrpSpPr/>
            <p:nvPr/>
          </p:nvGrpSpPr>
          <p:grpSpPr>
            <a:xfrm>
              <a:off x="4462311" y="5636933"/>
              <a:ext cx="572525" cy="575651"/>
              <a:chOff x="4462311" y="5636933"/>
              <a:chExt cx="572525" cy="575651"/>
            </a:xfrm>
          </p:grpSpPr>
          <p:sp>
            <p:nvSpPr>
              <p:cNvPr id="171" name="Google Shape;171;p22"/>
              <p:cNvSpPr/>
              <p:nvPr/>
            </p:nvSpPr>
            <p:spPr>
              <a:xfrm>
                <a:off x="4476654" y="5651277"/>
                <a:ext cx="544067" cy="547116"/>
              </a:xfrm>
              <a:custGeom>
                <a:avLst/>
                <a:gdLst/>
                <a:ahLst/>
                <a:cxnLst/>
                <a:rect l="l" t="t" r="r" b="b"/>
                <a:pathLst>
                  <a:path w="544067" h="547116" extrusionOk="0">
                    <a:moveTo>
                      <a:pt x="544068" y="232600"/>
                    </a:moveTo>
                    <a:lnTo>
                      <a:pt x="301180" y="547116"/>
                    </a:lnTo>
                    <a:lnTo>
                      <a:pt x="297847" y="544544"/>
                    </a:lnTo>
                    <a:cubicBezTo>
                      <a:pt x="272987" y="525399"/>
                      <a:pt x="306610" y="481870"/>
                      <a:pt x="281845" y="462725"/>
                    </a:cubicBezTo>
                    <a:cubicBezTo>
                      <a:pt x="256985" y="443579"/>
                      <a:pt x="223457" y="487013"/>
                      <a:pt x="198596" y="467868"/>
                    </a:cubicBezTo>
                    <a:cubicBezTo>
                      <a:pt x="173736" y="448723"/>
                      <a:pt x="207359" y="405193"/>
                      <a:pt x="182594" y="386049"/>
                    </a:cubicBezTo>
                    <a:cubicBezTo>
                      <a:pt x="157734" y="366903"/>
                      <a:pt x="124206" y="410337"/>
                      <a:pt x="99346" y="391192"/>
                    </a:cubicBezTo>
                    <a:cubicBezTo>
                      <a:pt x="74486" y="372046"/>
                      <a:pt x="108109" y="328517"/>
                      <a:pt x="83249" y="309372"/>
                    </a:cubicBezTo>
                    <a:cubicBezTo>
                      <a:pt x="58388" y="290227"/>
                      <a:pt x="24860" y="333661"/>
                      <a:pt x="0" y="314516"/>
                    </a:cubicBezTo>
                    <a:lnTo>
                      <a:pt x="242888" y="0"/>
                    </a:lnTo>
                    <a:lnTo>
                      <a:pt x="544068" y="23260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172;p22"/>
              <p:cNvSpPr/>
              <p:nvPr/>
            </p:nvSpPr>
            <p:spPr>
              <a:xfrm>
                <a:off x="4462311" y="5636933"/>
                <a:ext cx="572525" cy="575651"/>
              </a:xfrm>
              <a:custGeom>
                <a:avLst/>
                <a:gdLst/>
                <a:ahLst/>
                <a:cxnLst/>
                <a:rect l="l" t="t" r="r" b="b"/>
                <a:pathLst>
                  <a:path w="572525" h="575651" extrusionOk="0">
                    <a:moveTo>
                      <a:pt x="315429" y="575652"/>
                    </a:moveTo>
                    <a:cubicBezTo>
                      <a:pt x="312381" y="575652"/>
                      <a:pt x="309333" y="574700"/>
                      <a:pt x="306666" y="572699"/>
                    </a:cubicBezTo>
                    <a:lnTo>
                      <a:pt x="303332" y="570127"/>
                    </a:lnTo>
                    <a:cubicBezTo>
                      <a:pt x="284282" y="555459"/>
                      <a:pt x="287521" y="532599"/>
                      <a:pt x="289902" y="515835"/>
                    </a:cubicBezTo>
                    <a:cubicBezTo>
                      <a:pt x="292092" y="500119"/>
                      <a:pt x="292569" y="492308"/>
                      <a:pt x="287330" y="488308"/>
                    </a:cubicBezTo>
                    <a:cubicBezTo>
                      <a:pt x="282091" y="484212"/>
                      <a:pt x="274567" y="486689"/>
                      <a:pt x="259898" y="492784"/>
                    </a:cubicBezTo>
                    <a:cubicBezTo>
                      <a:pt x="244372" y="499261"/>
                      <a:pt x="223036" y="508120"/>
                      <a:pt x="204082" y="493451"/>
                    </a:cubicBezTo>
                    <a:cubicBezTo>
                      <a:pt x="185127" y="478783"/>
                      <a:pt x="188270" y="455923"/>
                      <a:pt x="190651" y="439158"/>
                    </a:cubicBezTo>
                    <a:cubicBezTo>
                      <a:pt x="192842" y="423443"/>
                      <a:pt x="193318" y="415632"/>
                      <a:pt x="188080" y="411632"/>
                    </a:cubicBezTo>
                    <a:cubicBezTo>
                      <a:pt x="182841" y="407536"/>
                      <a:pt x="175316" y="410012"/>
                      <a:pt x="160648" y="416108"/>
                    </a:cubicBezTo>
                    <a:cubicBezTo>
                      <a:pt x="145122" y="422585"/>
                      <a:pt x="123786" y="431443"/>
                      <a:pt x="104831" y="416775"/>
                    </a:cubicBezTo>
                    <a:cubicBezTo>
                      <a:pt x="85876" y="402107"/>
                      <a:pt x="89019" y="379246"/>
                      <a:pt x="91401" y="362578"/>
                    </a:cubicBezTo>
                    <a:cubicBezTo>
                      <a:pt x="93592" y="346861"/>
                      <a:pt x="94068" y="339051"/>
                      <a:pt x="88829" y="334955"/>
                    </a:cubicBezTo>
                    <a:cubicBezTo>
                      <a:pt x="83590" y="330859"/>
                      <a:pt x="76066" y="333336"/>
                      <a:pt x="61397" y="339432"/>
                    </a:cubicBezTo>
                    <a:cubicBezTo>
                      <a:pt x="45871" y="345909"/>
                      <a:pt x="24535" y="354767"/>
                      <a:pt x="5581" y="340099"/>
                    </a:cubicBezTo>
                    <a:cubicBezTo>
                      <a:pt x="-706" y="335241"/>
                      <a:pt x="-1849" y="326287"/>
                      <a:pt x="3009" y="320096"/>
                    </a:cubicBezTo>
                    <a:lnTo>
                      <a:pt x="245896" y="5581"/>
                    </a:lnTo>
                    <a:cubicBezTo>
                      <a:pt x="250754" y="-706"/>
                      <a:pt x="259708" y="-1849"/>
                      <a:pt x="265899" y="3009"/>
                    </a:cubicBezTo>
                    <a:lnTo>
                      <a:pt x="566984" y="235609"/>
                    </a:lnTo>
                    <a:cubicBezTo>
                      <a:pt x="569937" y="237896"/>
                      <a:pt x="571937" y="241325"/>
                      <a:pt x="572413" y="245134"/>
                    </a:cubicBezTo>
                    <a:cubicBezTo>
                      <a:pt x="572890" y="248849"/>
                      <a:pt x="571842" y="252659"/>
                      <a:pt x="569556" y="255707"/>
                    </a:cubicBezTo>
                    <a:lnTo>
                      <a:pt x="326668" y="570223"/>
                    </a:lnTo>
                    <a:cubicBezTo>
                      <a:pt x="323906" y="573747"/>
                      <a:pt x="319715" y="575652"/>
                      <a:pt x="315429" y="575652"/>
                    </a:cubicBezTo>
                    <a:close/>
                    <a:moveTo>
                      <a:pt x="281520" y="457732"/>
                    </a:moveTo>
                    <a:cubicBezTo>
                      <a:pt x="289330" y="457732"/>
                      <a:pt x="297236" y="459828"/>
                      <a:pt x="304856" y="465638"/>
                    </a:cubicBezTo>
                    <a:cubicBezTo>
                      <a:pt x="323811" y="480307"/>
                      <a:pt x="320572" y="503071"/>
                      <a:pt x="318286" y="519740"/>
                    </a:cubicBezTo>
                    <a:cubicBezTo>
                      <a:pt x="317334" y="526693"/>
                      <a:pt x="316667" y="532123"/>
                      <a:pt x="316762" y="536314"/>
                    </a:cubicBezTo>
                    <a:lnTo>
                      <a:pt x="538314" y="249516"/>
                    </a:lnTo>
                    <a:lnTo>
                      <a:pt x="259803" y="34441"/>
                    </a:lnTo>
                    <a:lnTo>
                      <a:pt x="41871" y="316572"/>
                    </a:lnTo>
                    <a:cubicBezTo>
                      <a:pt x="44442" y="315619"/>
                      <a:pt x="47205" y="314477"/>
                      <a:pt x="50443" y="313143"/>
                    </a:cubicBezTo>
                    <a:cubicBezTo>
                      <a:pt x="65969" y="306666"/>
                      <a:pt x="87305" y="297808"/>
                      <a:pt x="106260" y="312476"/>
                    </a:cubicBezTo>
                    <a:cubicBezTo>
                      <a:pt x="125215" y="327145"/>
                      <a:pt x="122071" y="350005"/>
                      <a:pt x="119690" y="366673"/>
                    </a:cubicBezTo>
                    <a:cubicBezTo>
                      <a:pt x="117499" y="382390"/>
                      <a:pt x="117023" y="390200"/>
                      <a:pt x="122357" y="394296"/>
                    </a:cubicBezTo>
                    <a:cubicBezTo>
                      <a:pt x="127596" y="398392"/>
                      <a:pt x="135121" y="395915"/>
                      <a:pt x="149789" y="389819"/>
                    </a:cubicBezTo>
                    <a:cubicBezTo>
                      <a:pt x="165315" y="383342"/>
                      <a:pt x="186651" y="374484"/>
                      <a:pt x="205606" y="389152"/>
                    </a:cubicBezTo>
                    <a:cubicBezTo>
                      <a:pt x="224560" y="403821"/>
                      <a:pt x="221322" y="426586"/>
                      <a:pt x="219036" y="443255"/>
                    </a:cubicBezTo>
                    <a:cubicBezTo>
                      <a:pt x="216845" y="458971"/>
                      <a:pt x="216369" y="466877"/>
                      <a:pt x="221608" y="470877"/>
                    </a:cubicBezTo>
                    <a:cubicBezTo>
                      <a:pt x="226846" y="474973"/>
                      <a:pt x="234371" y="472496"/>
                      <a:pt x="249040" y="466400"/>
                    </a:cubicBezTo>
                    <a:cubicBezTo>
                      <a:pt x="258374" y="462495"/>
                      <a:pt x="269804" y="457732"/>
                      <a:pt x="281520" y="4577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3" name="Google Shape;173;p22"/>
            <p:cNvGrpSpPr/>
            <p:nvPr/>
          </p:nvGrpSpPr>
          <p:grpSpPr>
            <a:xfrm>
              <a:off x="4751814" y="5483009"/>
              <a:ext cx="402028" cy="354862"/>
              <a:chOff x="4751814" y="5483009"/>
              <a:chExt cx="402028" cy="354862"/>
            </a:xfrm>
          </p:grpSpPr>
          <p:sp>
            <p:nvSpPr>
              <p:cNvPr id="174" name="Google Shape;174;p22"/>
              <p:cNvSpPr/>
              <p:nvPr/>
            </p:nvSpPr>
            <p:spPr>
              <a:xfrm rot="-3138037">
                <a:off x="4893835" y="5470086"/>
                <a:ext cx="118585" cy="381135"/>
              </a:xfrm>
              <a:custGeom>
                <a:avLst/>
                <a:gdLst/>
                <a:ahLst/>
                <a:cxnLst/>
                <a:rect l="l" t="t" r="r" b="b"/>
                <a:pathLst>
                  <a:path w="118395" h="380524" extrusionOk="0">
                    <a:moveTo>
                      <a:pt x="0" y="0"/>
                    </a:moveTo>
                    <a:lnTo>
                      <a:pt x="118396" y="0"/>
                    </a:lnTo>
                    <a:lnTo>
                      <a:pt x="118396" y="380524"/>
                    </a:lnTo>
                    <a:lnTo>
                      <a:pt x="0" y="38052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175;p22"/>
              <p:cNvSpPr/>
              <p:nvPr/>
            </p:nvSpPr>
            <p:spPr>
              <a:xfrm>
                <a:off x="4751814" y="5483009"/>
                <a:ext cx="402028" cy="354862"/>
              </a:xfrm>
              <a:custGeom>
                <a:avLst/>
                <a:gdLst/>
                <a:ahLst/>
                <a:cxnLst/>
                <a:rect l="l" t="t" r="r" b="b"/>
                <a:pathLst>
                  <a:path w="402028" h="354862" extrusionOk="0">
                    <a:moveTo>
                      <a:pt x="315390" y="354862"/>
                    </a:moveTo>
                    <a:cubicBezTo>
                      <a:pt x="312342" y="354862"/>
                      <a:pt x="309294" y="353910"/>
                      <a:pt x="306627" y="351910"/>
                    </a:cubicBezTo>
                    <a:lnTo>
                      <a:pt x="5542" y="119309"/>
                    </a:lnTo>
                    <a:cubicBezTo>
                      <a:pt x="2589" y="117023"/>
                      <a:pt x="589" y="113594"/>
                      <a:pt x="113" y="109784"/>
                    </a:cubicBezTo>
                    <a:cubicBezTo>
                      <a:pt x="-364" y="106069"/>
                      <a:pt x="684" y="102259"/>
                      <a:pt x="2970" y="99211"/>
                    </a:cubicBezTo>
                    <a:lnTo>
                      <a:pt x="75360" y="5580"/>
                    </a:lnTo>
                    <a:cubicBezTo>
                      <a:pt x="80218" y="-706"/>
                      <a:pt x="89171" y="-1849"/>
                      <a:pt x="95363" y="3009"/>
                    </a:cubicBezTo>
                    <a:lnTo>
                      <a:pt x="396448" y="235609"/>
                    </a:lnTo>
                    <a:cubicBezTo>
                      <a:pt x="402734" y="240467"/>
                      <a:pt x="403878" y="249421"/>
                      <a:pt x="399020" y="255612"/>
                    </a:cubicBezTo>
                    <a:lnTo>
                      <a:pt x="326630" y="349242"/>
                    </a:lnTo>
                    <a:cubicBezTo>
                      <a:pt x="323867" y="352957"/>
                      <a:pt x="319676" y="354862"/>
                      <a:pt x="315390" y="354862"/>
                    </a:cubicBezTo>
                    <a:close/>
                    <a:moveTo>
                      <a:pt x="34308" y="105403"/>
                    </a:moveTo>
                    <a:lnTo>
                      <a:pt x="312818" y="320477"/>
                    </a:lnTo>
                    <a:lnTo>
                      <a:pt x="367682" y="249421"/>
                    </a:lnTo>
                    <a:lnTo>
                      <a:pt x="89171" y="34251"/>
                    </a:lnTo>
                    <a:lnTo>
                      <a:pt x="34308" y="105403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6" name="Google Shape;176;p22"/>
            <p:cNvGrpSpPr/>
            <p:nvPr/>
          </p:nvGrpSpPr>
          <p:grpSpPr>
            <a:xfrm>
              <a:off x="4865542" y="5303307"/>
              <a:ext cx="416205" cy="387402"/>
              <a:chOff x="4865542" y="5303307"/>
              <a:chExt cx="416205" cy="387402"/>
            </a:xfrm>
          </p:grpSpPr>
          <p:sp>
            <p:nvSpPr>
              <p:cNvPr id="177" name="Google Shape;177;p22"/>
              <p:cNvSpPr/>
              <p:nvPr/>
            </p:nvSpPr>
            <p:spPr>
              <a:xfrm>
                <a:off x="4879848" y="5317553"/>
                <a:ext cx="387730" cy="358870"/>
              </a:xfrm>
              <a:custGeom>
                <a:avLst/>
                <a:gdLst/>
                <a:ahLst/>
                <a:cxnLst/>
                <a:rect l="l" t="t" r="r" b="b"/>
                <a:pathLst>
                  <a:path w="387730" h="358870" extrusionOk="0">
                    <a:moveTo>
                      <a:pt x="301085" y="358870"/>
                    </a:moveTo>
                    <a:lnTo>
                      <a:pt x="0" y="126270"/>
                    </a:lnTo>
                    <a:lnTo>
                      <a:pt x="61913" y="46069"/>
                    </a:lnTo>
                    <a:cubicBezTo>
                      <a:pt x="101917" y="-5747"/>
                      <a:pt x="176308" y="-15272"/>
                      <a:pt x="228124" y="24733"/>
                    </a:cubicBezTo>
                    <a:lnTo>
                      <a:pt x="341662" y="112459"/>
                    </a:lnTo>
                    <a:cubicBezTo>
                      <a:pt x="393478" y="152464"/>
                      <a:pt x="403003" y="226854"/>
                      <a:pt x="362998" y="278670"/>
                    </a:cubicBezTo>
                    <a:lnTo>
                      <a:pt x="301085" y="35887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" name="Google Shape;178;p22"/>
              <p:cNvSpPr/>
              <p:nvPr/>
            </p:nvSpPr>
            <p:spPr>
              <a:xfrm>
                <a:off x="4865542" y="5303307"/>
                <a:ext cx="416205" cy="387402"/>
              </a:xfrm>
              <a:custGeom>
                <a:avLst/>
                <a:gdLst/>
                <a:ahLst/>
                <a:cxnLst/>
                <a:rect l="l" t="t" r="r" b="b"/>
                <a:pathLst>
                  <a:path w="416205" h="387402" extrusionOk="0">
                    <a:moveTo>
                      <a:pt x="315390" y="387403"/>
                    </a:moveTo>
                    <a:cubicBezTo>
                      <a:pt x="312247" y="387403"/>
                      <a:pt x="309199" y="386355"/>
                      <a:pt x="306627" y="384450"/>
                    </a:cubicBezTo>
                    <a:lnTo>
                      <a:pt x="5542" y="151849"/>
                    </a:lnTo>
                    <a:cubicBezTo>
                      <a:pt x="2589" y="149563"/>
                      <a:pt x="589" y="146135"/>
                      <a:pt x="113" y="142324"/>
                    </a:cubicBezTo>
                    <a:cubicBezTo>
                      <a:pt x="-363" y="138515"/>
                      <a:pt x="684" y="134800"/>
                      <a:pt x="2970" y="131752"/>
                    </a:cubicBezTo>
                    <a:lnTo>
                      <a:pt x="64883" y="51551"/>
                    </a:lnTo>
                    <a:cubicBezTo>
                      <a:pt x="109650" y="-6361"/>
                      <a:pt x="193185" y="-17124"/>
                      <a:pt x="251096" y="27644"/>
                    </a:cubicBezTo>
                    <a:lnTo>
                      <a:pt x="364634" y="115369"/>
                    </a:lnTo>
                    <a:cubicBezTo>
                      <a:pt x="392733" y="137086"/>
                      <a:pt x="410640" y="168328"/>
                      <a:pt x="415117" y="203571"/>
                    </a:cubicBezTo>
                    <a:cubicBezTo>
                      <a:pt x="419594" y="238718"/>
                      <a:pt x="410164" y="273579"/>
                      <a:pt x="388542" y="301678"/>
                    </a:cubicBezTo>
                    <a:lnTo>
                      <a:pt x="326630" y="381878"/>
                    </a:lnTo>
                    <a:cubicBezTo>
                      <a:pt x="324344" y="384831"/>
                      <a:pt x="320915" y="386832"/>
                      <a:pt x="317105" y="387308"/>
                    </a:cubicBezTo>
                    <a:cubicBezTo>
                      <a:pt x="316629" y="387308"/>
                      <a:pt x="315962" y="387403"/>
                      <a:pt x="315390" y="387403"/>
                    </a:cubicBezTo>
                    <a:close/>
                    <a:moveTo>
                      <a:pt x="34308" y="137943"/>
                    </a:moveTo>
                    <a:lnTo>
                      <a:pt x="312818" y="353113"/>
                    </a:lnTo>
                    <a:lnTo>
                      <a:pt x="366063" y="284247"/>
                    </a:lnTo>
                    <a:cubicBezTo>
                      <a:pt x="383113" y="262244"/>
                      <a:pt x="390543" y="234908"/>
                      <a:pt x="386923" y="207285"/>
                    </a:cubicBezTo>
                    <a:cubicBezTo>
                      <a:pt x="383304" y="179663"/>
                      <a:pt x="369302" y="155088"/>
                      <a:pt x="347299" y="138134"/>
                    </a:cubicBezTo>
                    <a:lnTo>
                      <a:pt x="233761" y="50408"/>
                    </a:lnTo>
                    <a:cubicBezTo>
                      <a:pt x="188231" y="15261"/>
                      <a:pt x="122700" y="23739"/>
                      <a:pt x="87647" y="69172"/>
                    </a:cubicBezTo>
                    <a:lnTo>
                      <a:pt x="34308" y="137943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9" name="Google Shape;179;p22"/>
            <p:cNvGrpSpPr/>
            <p:nvPr/>
          </p:nvGrpSpPr>
          <p:grpSpPr>
            <a:xfrm>
              <a:off x="4804248" y="5401592"/>
              <a:ext cx="421233" cy="357222"/>
              <a:chOff x="4804248" y="5401592"/>
              <a:chExt cx="421233" cy="357222"/>
            </a:xfrm>
          </p:grpSpPr>
          <p:sp>
            <p:nvSpPr>
              <p:cNvPr id="180" name="Google Shape;180;p22"/>
              <p:cNvSpPr/>
              <p:nvPr/>
            </p:nvSpPr>
            <p:spPr>
              <a:xfrm>
                <a:off x="4818528" y="5415840"/>
                <a:ext cx="392578" cy="328665"/>
              </a:xfrm>
              <a:custGeom>
                <a:avLst/>
                <a:gdLst/>
                <a:ahLst/>
                <a:cxnLst/>
                <a:rect l="l" t="t" r="r" b="b"/>
                <a:pathLst>
                  <a:path w="392578" h="328665" extrusionOk="0">
                    <a:moveTo>
                      <a:pt x="315828" y="320781"/>
                    </a:moveTo>
                    <a:lnTo>
                      <a:pt x="14743" y="88180"/>
                    </a:lnTo>
                    <a:cubicBezTo>
                      <a:pt x="-1831" y="75417"/>
                      <a:pt x="-4879" y="51318"/>
                      <a:pt x="7885" y="34745"/>
                    </a:cubicBezTo>
                    <a:lnTo>
                      <a:pt x="23315" y="14743"/>
                    </a:lnTo>
                    <a:cubicBezTo>
                      <a:pt x="36079" y="-1831"/>
                      <a:pt x="60177" y="-4879"/>
                      <a:pt x="76750" y="7884"/>
                    </a:cubicBezTo>
                    <a:lnTo>
                      <a:pt x="377836" y="240485"/>
                    </a:lnTo>
                    <a:cubicBezTo>
                      <a:pt x="394409" y="253248"/>
                      <a:pt x="397457" y="277347"/>
                      <a:pt x="384694" y="293920"/>
                    </a:cubicBezTo>
                    <a:lnTo>
                      <a:pt x="369263" y="313923"/>
                    </a:lnTo>
                    <a:cubicBezTo>
                      <a:pt x="356500" y="330496"/>
                      <a:pt x="332402" y="333544"/>
                      <a:pt x="315828" y="320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181;p22"/>
              <p:cNvSpPr/>
              <p:nvPr/>
            </p:nvSpPr>
            <p:spPr>
              <a:xfrm>
                <a:off x="4804248" y="5401592"/>
                <a:ext cx="421233" cy="357222"/>
              </a:xfrm>
              <a:custGeom>
                <a:avLst/>
                <a:gdLst/>
                <a:ahLst/>
                <a:cxnLst/>
                <a:rect l="l" t="t" r="r" b="b"/>
                <a:pathLst>
                  <a:path w="421233" h="357222" extrusionOk="0">
                    <a:moveTo>
                      <a:pt x="353253" y="357222"/>
                    </a:moveTo>
                    <a:cubicBezTo>
                      <a:pt x="341729" y="357222"/>
                      <a:pt x="330584" y="353412"/>
                      <a:pt x="321440" y="346364"/>
                    </a:cubicBezTo>
                    <a:lnTo>
                      <a:pt x="20355" y="113763"/>
                    </a:lnTo>
                    <a:cubicBezTo>
                      <a:pt x="9306" y="105191"/>
                      <a:pt x="2257" y="92903"/>
                      <a:pt x="448" y="78997"/>
                    </a:cubicBezTo>
                    <a:cubicBezTo>
                      <a:pt x="-1362" y="65091"/>
                      <a:pt x="2353" y="51374"/>
                      <a:pt x="10925" y="40326"/>
                    </a:cubicBezTo>
                    <a:lnTo>
                      <a:pt x="26356" y="20323"/>
                    </a:lnTo>
                    <a:cubicBezTo>
                      <a:pt x="44072" y="-2537"/>
                      <a:pt x="76933" y="-6728"/>
                      <a:pt x="99793" y="10893"/>
                    </a:cubicBezTo>
                    <a:lnTo>
                      <a:pt x="400878" y="243494"/>
                    </a:lnTo>
                    <a:cubicBezTo>
                      <a:pt x="411928" y="252066"/>
                      <a:pt x="418976" y="264353"/>
                      <a:pt x="420786" y="278260"/>
                    </a:cubicBezTo>
                    <a:cubicBezTo>
                      <a:pt x="422596" y="292167"/>
                      <a:pt x="418881" y="305883"/>
                      <a:pt x="410309" y="316932"/>
                    </a:cubicBezTo>
                    <a:lnTo>
                      <a:pt x="394878" y="336934"/>
                    </a:lnTo>
                    <a:cubicBezTo>
                      <a:pt x="386305" y="347983"/>
                      <a:pt x="374018" y="355032"/>
                      <a:pt x="360112" y="356841"/>
                    </a:cubicBezTo>
                    <a:cubicBezTo>
                      <a:pt x="357826" y="357032"/>
                      <a:pt x="355540" y="357222"/>
                      <a:pt x="353253" y="357222"/>
                    </a:cubicBezTo>
                    <a:close/>
                    <a:moveTo>
                      <a:pt x="67885" y="28515"/>
                    </a:moveTo>
                    <a:cubicBezTo>
                      <a:pt x="60741" y="28515"/>
                      <a:pt x="53692" y="31658"/>
                      <a:pt x="49025" y="37754"/>
                    </a:cubicBezTo>
                    <a:lnTo>
                      <a:pt x="33595" y="57756"/>
                    </a:lnTo>
                    <a:cubicBezTo>
                      <a:pt x="29689" y="62709"/>
                      <a:pt x="28070" y="68996"/>
                      <a:pt x="28832" y="75282"/>
                    </a:cubicBezTo>
                    <a:cubicBezTo>
                      <a:pt x="29689" y="81664"/>
                      <a:pt x="32833" y="87189"/>
                      <a:pt x="37881" y="91094"/>
                    </a:cubicBezTo>
                    <a:lnTo>
                      <a:pt x="338966" y="323694"/>
                    </a:lnTo>
                    <a:lnTo>
                      <a:pt x="338966" y="323694"/>
                    </a:lnTo>
                    <a:cubicBezTo>
                      <a:pt x="344014" y="327599"/>
                      <a:pt x="350206" y="329219"/>
                      <a:pt x="356492" y="328457"/>
                    </a:cubicBezTo>
                    <a:cubicBezTo>
                      <a:pt x="362874" y="327599"/>
                      <a:pt x="368398" y="324456"/>
                      <a:pt x="372303" y="319408"/>
                    </a:cubicBezTo>
                    <a:lnTo>
                      <a:pt x="387734" y="299406"/>
                    </a:lnTo>
                    <a:cubicBezTo>
                      <a:pt x="391639" y="294453"/>
                      <a:pt x="393259" y="288166"/>
                      <a:pt x="392497" y="281880"/>
                    </a:cubicBezTo>
                    <a:cubicBezTo>
                      <a:pt x="391639" y="275593"/>
                      <a:pt x="388496" y="269973"/>
                      <a:pt x="383448" y="266068"/>
                    </a:cubicBezTo>
                    <a:lnTo>
                      <a:pt x="82363" y="33467"/>
                    </a:lnTo>
                    <a:cubicBezTo>
                      <a:pt x="78076" y="30134"/>
                      <a:pt x="72933" y="28515"/>
                      <a:pt x="67885" y="285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2" name="Google Shape;182;p22"/>
            <p:cNvGrpSpPr/>
            <p:nvPr/>
          </p:nvGrpSpPr>
          <p:grpSpPr>
            <a:xfrm>
              <a:off x="4680264" y="5562151"/>
              <a:ext cx="421201" cy="357254"/>
              <a:chOff x="4680264" y="5562151"/>
              <a:chExt cx="421201" cy="357254"/>
            </a:xfrm>
          </p:grpSpPr>
          <p:sp>
            <p:nvSpPr>
              <p:cNvPr id="183" name="Google Shape;183;p22"/>
              <p:cNvSpPr/>
              <p:nvPr/>
            </p:nvSpPr>
            <p:spPr>
              <a:xfrm>
                <a:off x="4694512" y="5576431"/>
                <a:ext cx="392578" cy="328665"/>
              </a:xfrm>
              <a:custGeom>
                <a:avLst/>
                <a:gdLst/>
                <a:ahLst/>
                <a:cxnLst/>
                <a:rect l="l" t="t" r="r" b="b"/>
                <a:pathLst>
                  <a:path w="392578" h="328665" extrusionOk="0">
                    <a:moveTo>
                      <a:pt x="315828" y="320781"/>
                    </a:moveTo>
                    <a:lnTo>
                      <a:pt x="14743" y="88180"/>
                    </a:lnTo>
                    <a:cubicBezTo>
                      <a:pt x="-1831" y="75417"/>
                      <a:pt x="-4879" y="51319"/>
                      <a:pt x="7885" y="34745"/>
                    </a:cubicBezTo>
                    <a:lnTo>
                      <a:pt x="23315" y="14743"/>
                    </a:lnTo>
                    <a:cubicBezTo>
                      <a:pt x="36078" y="-1831"/>
                      <a:pt x="60177" y="-4879"/>
                      <a:pt x="76750" y="7885"/>
                    </a:cubicBezTo>
                    <a:lnTo>
                      <a:pt x="377836" y="240485"/>
                    </a:lnTo>
                    <a:cubicBezTo>
                      <a:pt x="394409" y="253248"/>
                      <a:pt x="397457" y="277347"/>
                      <a:pt x="384694" y="293920"/>
                    </a:cubicBezTo>
                    <a:lnTo>
                      <a:pt x="369263" y="313923"/>
                    </a:lnTo>
                    <a:cubicBezTo>
                      <a:pt x="356404" y="330497"/>
                      <a:pt x="332401" y="333544"/>
                      <a:pt x="315828" y="320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" name="Google Shape;184;p22"/>
              <p:cNvSpPr/>
              <p:nvPr/>
            </p:nvSpPr>
            <p:spPr>
              <a:xfrm>
                <a:off x="4680264" y="5562151"/>
                <a:ext cx="421201" cy="357254"/>
              </a:xfrm>
              <a:custGeom>
                <a:avLst/>
                <a:gdLst/>
                <a:ahLst/>
                <a:cxnLst/>
                <a:rect l="l" t="t" r="r" b="b"/>
                <a:pathLst>
                  <a:path w="421201" h="357254" extrusionOk="0">
                    <a:moveTo>
                      <a:pt x="353317" y="357254"/>
                    </a:moveTo>
                    <a:cubicBezTo>
                      <a:pt x="342173" y="357254"/>
                      <a:pt x="330838" y="353730"/>
                      <a:pt x="321408" y="346396"/>
                    </a:cubicBezTo>
                    <a:lnTo>
                      <a:pt x="321408" y="346396"/>
                    </a:lnTo>
                    <a:lnTo>
                      <a:pt x="20323" y="113795"/>
                    </a:lnTo>
                    <a:cubicBezTo>
                      <a:pt x="-2537" y="96174"/>
                      <a:pt x="-6728" y="63218"/>
                      <a:pt x="10893" y="40357"/>
                    </a:cubicBezTo>
                    <a:lnTo>
                      <a:pt x="26324" y="20355"/>
                    </a:lnTo>
                    <a:cubicBezTo>
                      <a:pt x="34896" y="9306"/>
                      <a:pt x="47184" y="2257"/>
                      <a:pt x="61090" y="448"/>
                    </a:cubicBezTo>
                    <a:cubicBezTo>
                      <a:pt x="74997" y="-1362"/>
                      <a:pt x="88713" y="2353"/>
                      <a:pt x="99762" y="10925"/>
                    </a:cubicBezTo>
                    <a:lnTo>
                      <a:pt x="400847" y="243430"/>
                    </a:lnTo>
                    <a:cubicBezTo>
                      <a:pt x="411896" y="252003"/>
                      <a:pt x="418944" y="264290"/>
                      <a:pt x="420754" y="278196"/>
                    </a:cubicBezTo>
                    <a:cubicBezTo>
                      <a:pt x="422564" y="292103"/>
                      <a:pt x="418849" y="305819"/>
                      <a:pt x="410277" y="316868"/>
                    </a:cubicBezTo>
                    <a:lnTo>
                      <a:pt x="394846" y="336871"/>
                    </a:lnTo>
                    <a:cubicBezTo>
                      <a:pt x="384464" y="350301"/>
                      <a:pt x="368938" y="357254"/>
                      <a:pt x="353317" y="357254"/>
                    </a:cubicBezTo>
                    <a:close/>
                    <a:moveTo>
                      <a:pt x="338839" y="323726"/>
                    </a:moveTo>
                    <a:cubicBezTo>
                      <a:pt x="349221" y="331727"/>
                      <a:pt x="364176" y="329822"/>
                      <a:pt x="372177" y="319440"/>
                    </a:cubicBezTo>
                    <a:lnTo>
                      <a:pt x="387607" y="299438"/>
                    </a:lnTo>
                    <a:cubicBezTo>
                      <a:pt x="391512" y="294484"/>
                      <a:pt x="393132" y="288198"/>
                      <a:pt x="392370" y="281911"/>
                    </a:cubicBezTo>
                    <a:cubicBezTo>
                      <a:pt x="391512" y="275530"/>
                      <a:pt x="388369" y="270005"/>
                      <a:pt x="383321" y="266100"/>
                    </a:cubicBezTo>
                    <a:lnTo>
                      <a:pt x="82236" y="33499"/>
                    </a:lnTo>
                    <a:cubicBezTo>
                      <a:pt x="77187" y="29594"/>
                      <a:pt x="70901" y="27975"/>
                      <a:pt x="64710" y="28737"/>
                    </a:cubicBezTo>
                    <a:cubicBezTo>
                      <a:pt x="58328" y="29594"/>
                      <a:pt x="52803" y="32738"/>
                      <a:pt x="48898" y="37785"/>
                    </a:cubicBezTo>
                    <a:lnTo>
                      <a:pt x="33468" y="57788"/>
                    </a:lnTo>
                    <a:cubicBezTo>
                      <a:pt x="25467" y="68170"/>
                      <a:pt x="27372" y="83125"/>
                      <a:pt x="37754" y="91126"/>
                    </a:cubicBezTo>
                    <a:lnTo>
                      <a:pt x="338839" y="323726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5" name="Google Shape;185;p22"/>
            <p:cNvSpPr/>
            <p:nvPr/>
          </p:nvSpPr>
          <p:spPr>
            <a:xfrm>
              <a:off x="4464025" y="5942775"/>
              <a:ext cx="326343" cy="268571"/>
            </a:xfrm>
            <a:custGeom>
              <a:avLst/>
              <a:gdLst/>
              <a:ahLst/>
              <a:cxnLst/>
              <a:rect l="l" t="t" r="r" b="b"/>
              <a:pathLst>
                <a:path w="326343" h="268571" extrusionOk="0">
                  <a:moveTo>
                    <a:pt x="312095" y="268571"/>
                  </a:moveTo>
                  <a:cubicBezTo>
                    <a:pt x="309047" y="268571"/>
                    <a:pt x="305999" y="267619"/>
                    <a:pt x="303332" y="265618"/>
                  </a:cubicBezTo>
                  <a:cubicBezTo>
                    <a:pt x="284377" y="250950"/>
                    <a:pt x="287521" y="228090"/>
                    <a:pt x="289902" y="211421"/>
                  </a:cubicBezTo>
                  <a:cubicBezTo>
                    <a:pt x="292092" y="195705"/>
                    <a:pt x="292569" y="187895"/>
                    <a:pt x="287330" y="183894"/>
                  </a:cubicBezTo>
                  <a:cubicBezTo>
                    <a:pt x="282091" y="179798"/>
                    <a:pt x="274566" y="182275"/>
                    <a:pt x="259898" y="188371"/>
                  </a:cubicBezTo>
                  <a:cubicBezTo>
                    <a:pt x="244372" y="194848"/>
                    <a:pt x="223036" y="203706"/>
                    <a:pt x="204082" y="189038"/>
                  </a:cubicBezTo>
                  <a:cubicBezTo>
                    <a:pt x="185127" y="174369"/>
                    <a:pt x="188270" y="151509"/>
                    <a:pt x="190651" y="134745"/>
                  </a:cubicBezTo>
                  <a:cubicBezTo>
                    <a:pt x="192842" y="119029"/>
                    <a:pt x="193318" y="111219"/>
                    <a:pt x="188080" y="107218"/>
                  </a:cubicBezTo>
                  <a:cubicBezTo>
                    <a:pt x="182841" y="103122"/>
                    <a:pt x="175316" y="105599"/>
                    <a:pt x="160648" y="111695"/>
                  </a:cubicBezTo>
                  <a:cubicBezTo>
                    <a:pt x="145122" y="118172"/>
                    <a:pt x="123786" y="127030"/>
                    <a:pt x="104831" y="112362"/>
                  </a:cubicBezTo>
                  <a:cubicBezTo>
                    <a:pt x="85876" y="97693"/>
                    <a:pt x="89020" y="74833"/>
                    <a:pt x="91401" y="58164"/>
                  </a:cubicBezTo>
                  <a:cubicBezTo>
                    <a:pt x="93591" y="42448"/>
                    <a:pt x="94068" y="34637"/>
                    <a:pt x="88829" y="30542"/>
                  </a:cubicBezTo>
                  <a:cubicBezTo>
                    <a:pt x="83590" y="26446"/>
                    <a:pt x="76065" y="28922"/>
                    <a:pt x="61397" y="35019"/>
                  </a:cubicBezTo>
                  <a:cubicBezTo>
                    <a:pt x="45871" y="41496"/>
                    <a:pt x="24535" y="50354"/>
                    <a:pt x="5581" y="35685"/>
                  </a:cubicBezTo>
                  <a:cubicBezTo>
                    <a:pt x="-706" y="30828"/>
                    <a:pt x="-1849" y="21874"/>
                    <a:pt x="3009" y="15683"/>
                  </a:cubicBezTo>
                  <a:cubicBezTo>
                    <a:pt x="7866" y="9396"/>
                    <a:pt x="16820" y="8253"/>
                    <a:pt x="23011" y="13111"/>
                  </a:cubicBezTo>
                  <a:cubicBezTo>
                    <a:pt x="28250" y="17206"/>
                    <a:pt x="35775" y="14730"/>
                    <a:pt x="50443" y="8634"/>
                  </a:cubicBezTo>
                  <a:cubicBezTo>
                    <a:pt x="65969" y="2157"/>
                    <a:pt x="87305" y="-6701"/>
                    <a:pt x="106260" y="7967"/>
                  </a:cubicBezTo>
                  <a:cubicBezTo>
                    <a:pt x="125215" y="22636"/>
                    <a:pt x="122071" y="45496"/>
                    <a:pt x="119690" y="62165"/>
                  </a:cubicBezTo>
                  <a:cubicBezTo>
                    <a:pt x="117499" y="77881"/>
                    <a:pt x="117023" y="85691"/>
                    <a:pt x="122262" y="89787"/>
                  </a:cubicBezTo>
                  <a:cubicBezTo>
                    <a:pt x="127500" y="93883"/>
                    <a:pt x="135025" y="91406"/>
                    <a:pt x="149694" y="85310"/>
                  </a:cubicBezTo>
                  <a:cubicBezTo>
                    <a:pt x="165220" y="78833"/>
                    <a:pt x="186556" y="69975"/>
                    <a:pt x="205510" y="84643"/>
                  </a:cubicBezTo>
                  <a:cubicBezTo>
                    <a:pt x="224465" y="99312"/>
                    <a:pt x="221227" y="122077"/>
                    <a:pt x="218940" y="138745"/>
                  </a:cubicBezTo>
                  <a:cubicBezTo>
                    <a:pt x="216750" y="154462"/>
                    <a:pt x="216274" y="162368"/>
                    <a:pt x="221512" y="166368"/>
                  </a:cubicBezTo>
                  <a:cubicBezTo>
                    <a:pt x="226751" y="170464"/>
                    <a:pt x="234276" y="167987"/>
                    <a:pt x="248944" y="161891"/>
                  </a:cubicBezTo>
                  <a:cubicBezTo>
                    <a:pt x="264470" y="155414"/>
                    <a:pt x="285806" y="146556"/>
                    <a:pt x="304761" y="161225"/>
                  </a:cubicBezTo>
                  <a:cubicBezTo>
                    <a:pt x="323716" y="175893"/>
                    <a:pt x="320477" y="198658"/>
                    <a:pt x="318191" y="215327"/>
                  </a:cubicBezTo>
                  <a:cubicBezTo>
                    <a:pt x="316000" y="231043"/>
                    <a:pt x="315524" y="238949"/>
                    <a:pt x="320763" y="242949"/>
                  </a:cubicBezTo>
                  <a:cubicBezTo>
                    <a:pt x="327049" y="247807"/>
                    <a:pt x="328192" y="256760"/>
                    <a:pt x="323334" y="262952"/>
                  </a:cubicBezTo>
                  <a:cubicBezTo>
                    <a:pt x="320572" y="266666"/>
                    <a:pt x="316286" y="268571"/>
                    <a:pt x="312095" y="268571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6" name="Google Shape;186;p22"/>
            <p:cNvGrpSpPr/>
            <p:nvPr/>
          </p:nvGrpSpPr>
          <p:grpSpPr>
            <a:xfrm>
              <a:off x="4661227" y="5807423"/>
              <a:ext cx="195857" cy="208030"/>
              <a:chOff x="4661227" y="5807423"/>
              <a:chExt cx="195857" cy="208030"/>
            </a:xfrm>
          </p:grpSpPr>
          <p:sp>
            <p:nvSpPr>
              <p:cNvPr id="187" name="Google Shape;187;p22"/>
              <p:cNvSpPr/>
              <p:nvPr/>
            </p:nvSpPr>
            <p:spPr>
              <a:xfrm rot="-3138037">
                <a:off x="4670240" y="5856391"/>
                <a:ext cx="177831" cy="110094"/>
              </a:xfrm>
              <a:custGeom>
                <a:avLst/>
                <a:gdLst/>
                <a:ahLst/>
                <a:cxnLst/>
                <a:rect l="l" t="t" r="r" b="b"/>
                <a:pathLst>
                  <a:path w="177546" h="109918" extrusionOk="0">
                    <a:moveTo>
                      <a:pt x="177546" y="54959"/>
                    </a:moveTo>
                    <a:cubicBezTo>
                      <a:pt x="177546" y="85313"/>
                      <a:pt x="137801" y="109919"/>
                      <a:pt x="88773" y="109919"/>
                    </a:cubicBezTo>
                    <a:cubicBezTo>
                      <a:pt x="39745" y="109919"/>
                      <a:pt x="0" y="85313"/>
                      <a:pt x="0" y="54959"/>
                    </a:cubicBezTo>
                    <a:cubicBezTo>
                      <a:pt x="0" y="24606"/>
                      <a:pt x="39745" y="0"/>
                      <a:pt x="88773" y="0"/>
                    </a:cubicBezTo>
                    <a:cubicBezTo>
                      <a:pt x="137801" y="0"/>
                      <a:pt x="177546" y="24606"/>
                      <a:pt x="177546" y="549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188;p22"/>
              <p:cNvSpPr/>
              <p:nvPr/>
            </p:nvSpPr>
            <p:spPr>
              <a:xfrm>
                <a:off x="4675124" y="5819105"/>
                <a:ext cx="167770" cy="184501"/>
              </a:xfrm>
              <a:custGeom>
                <a:avLst/>
                <a:gdLst/>
                <a:ahLst/>
                <a:cxnLst/>
                <a:rect l="l" t="t" r="r" b="b"/>
                <a:pathLst>
                  <a:path w="167770" h="184501" extrusionOk="0">
                    <a:moveTo>
                      <a:pt x="53657" y="184502"/>
                    </a:moveTo>
                    <a:cubicBezTo>
                      <a:pt x="41465" y="184502"/>
                      <a:pt x="30225" y="181073"/>
                      <a:pt x="20891" y="173834"/>
                    </a:cubicBezTo>
                    <a:cubicBezTo>
                      <a:pt x="-9875" y="150117"/>
                      <a:pt x="-6256" y="95633"/>
                      <a:pt x="29082" y="49914"/>
                    </a:cubicBezTo>
                    <a:cubicBezTo>
                      <a:pt x="45179" y="29054"/>
                      <a:pt x="65563" y="13243"/>
                      <a:pt x="86518" y="5432"/>
                    </a:cubicBezTo>
                    <a:cubicBezTo>
                      <a:pt x="109759" y="-3331"/>
                      <a:pt x="131285" y="-1426"/>
                      <a:pt x="146906" y="10671"/>
                    </a:cubicBezTo>
                    <a:cubicBezTo>
                      <a:pt x="162623" y="22768"/>
                      <a:pt x="169766" y="43056"/>
                      <a:pt x="167290" y="67821"/>
                    </a:cubicBezTo>
                    <a:cubicBezTo>
                      <a:pt x="165004" y="90014"/>
                      <a:pt x="154812" y="113731"/>
                      <a:pt x="138715" y="134591"/>
                    </a:cubicBezTo>
                    <a:lnTo>
                      <a:pt x="138715" y="134591"/>
                    </a:lnTo>
                    <a:cubicBezTo>
                      <a:pt x="114045" y="166499"/>
                      <a:pt x="81565" y="184502"/>
                      <a:pt x="53657" y="184502"/>
                    </a:cubicBezTo>
                    <a:close/>
                    <a:moveTo>
                      <a:pt x="114236" y="28673"/>
                    </a:moveTo>
                    <a:cubicBezTo>
                      <a:pt x="107568" y="28673"/>
                      <a:pt x="100996" y="30578"/>
                      <a:pt x="96519" y="32197"/>
                    </a:cubicBezTo>
                    <a:cubicBezTo>
                      <a:pt x="80707" y="38103"/>
                      <a:pt x="64420" y="50962"/>
                      <a:pt x="51656" y="67440"/>
                    </a:cubicBezTo>
                    <a:cubicBezTo>
                      <a:pt x="24796" y="102206"/>
                      <a:pt x="23081" y="139544"/>
                      <a:pt x="38321" y="151260"/>
                    </a:cubicBezTo>
                    <a:cubicBezTo>
                      <a:pt x="53561" y="162975"/>
                      <a:pt x="89185" y="151927"/>
                      <a:pt x="116045" y="117160"/>
                    </a:cubicBezTo>
                    <a:lnTo>
                      <a:pt x="116045" y="117160"/>
                    </a:lnTo>
                    <a:cubicBezTo>
                      <a:pt x="128714" y="100682"/>
                      <a:pt x="137000" y="81632"/>
                      <a:pt x="138810" y="64868"/>
                    </a:cubicBezTo>
                    <a:cubicBezTo>
                      <a:pt x="139667" y="56486"/>
                      <a:pt x="139572" y="41151"/>
                      <a:pt x="129380" y="33340"/>
                    </a:cubicBezTo>
                    <a:cubicBezTo>
                      <a:pt x="124904" y="29911"/>
                      <a:pt x="119474" y="28673"/>
                      <a:pt x="114236" y="28673"/>
                    </a:cubicBezTo>
                    <a:close/>
                    <a:moveTo>
                      <a:pt x="127380" y="125923"/>
                    </a:moveTo>
                    <a:lnTo>
                      <a:pt x="127380" y="125923"/>
                    </a:lnTo>
                    <a:lnTo>
                      <a:pt x="127380" y="125923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9" name="Google Shape;189;p22"/>
            <p:cNvSpPr/>
            <p:nvPr/>
          </p:nvSpPr>
          <p:spPr>
            <a:xfrm>
              <a:off x="4462652" y="5435059"/>
              <a:ext cx="812248" cy="844788"/>
            </a:xfrm>
            <a:custGeom>
              <a:avLst/>
              <a:gdLst/>
              <a:ahLst/>
              <a:cxnLst/>
              <a:rect l="l" t="t" r="r" b="b"/>
              <a:pathLst>
                <a:path w="812248" h="844788" extrusionOk="0">
                  <a:moveTo>
                    <a:pt x="673703" y="304800"/>
                  </a:moveTo>
                  <a:lnTo>
                    <a:pt x="611696" y="385096"/>
                  </a:lnTo>
                  <a:lnTo>
                    <a:pt x="615125" y="387763"/>
                  </a:lnTo>
                  <a:cubicBezTo>
                    <a:pt x="629793" y="399098"/>
                    <a:pt x="632555" y="420434"/>
                    <a:pt x="621221" y="435102"/>
                  </a:cubicBezTo>
                  <a:lnTo>
                    <a:pt x="600456" y="461963"/>
                  </a:lnTo>
                  <a:cubicBezTo>
                    <a:pt x="589121" y="476726"/>
                    <a:pt x="567690" y="479393"/>
                    <a:pt x="553117" y="468059"/>
                  </a:cubicBezTo>
                  <a:lnTo>
                    <a:pt x="549688" y="465391"/>
                  </a:lnTo>
                  <a:lnTo>
                    <a:pt x="311944" y="773239"/>
                  </a:lnTo>
                  <a:lnTo>
                    <a:pt x="160973" y="822198"/>
                  </a:lnTo>
                  <a:lnTo>
                    <a:pt x="103442" y="840772"/>
                  </a:lnTo>
                  <a:cubicBezTo>
                    <a:pt x="56960" y="855916"/>
                    <a:pt x="9716" y="826484"/>
                    <a:pt x="0" y="781812"/>
                  </a:cubicBezTo>
                  <a:cubicBezTo>
                    <a:pt x="17812" y="790575"/>
                    <a:pt x="39148" y="793052"/>
                    <a:pt x="60293" y="786099"/>
                  </a:cubicBezTo>
                  <a:lnTo>
                    <a:pt x="117824" y="767525"/>
                  </a:lnTo>
                  <a:lnTo>
                    <a:pt x="268796" y="718566"/>
                  </a:lnTo>
                  <a:lnTo>
                    <a:pt x="506540" y="410718"/>
                  </a:lnTo>
                  <a:lnTo>
                    <a:pt x="509969" y="413385"/>
                  </a:lnTo>
                  <a:cubicBezTo>
                    <a:pt x="524637" y="424720"/>
                    <a:pt x="545973" y="421957"/>
                    <a:pt x="557308" y="407289"/>
                  </a:cubicBezTo>
                  <a:lnTo>
                    <a:pt x="578072" y="380429"/>
                  </a:lnTo>
                  <a:cubicBezTo>
                    <a:pt x="589407" y="365760"/>
                    <a:pt x="586645" y="344424"/>
                    <a:pt x="571976" y="333090"/>
                  </a:cubicBezTo>
                  <a:lnTo>
                    <a:pt x="568547" y="330422"/>
                  </a:lnTo>
                  <a:lnTo>
                    <a:pt x="630555" y="250127"/>
                  </a:lnTo>
                  <a:lnTo>
                    <a:pt x="633984" y="252794"/>
                  </a:lnTo>
                  <a:cubicBezTo>
                    <a:pt x="648653" y="264129"/>
                    <a:pt x="669988" y="261366"/>
                    <a:pt x="681323" y="246698"/>
                  </a:cubicBezTo>
                  <a:lnTo>
                    <a:pt x="702088" y="219837"/>
                  </a:lnTo>
                  <a:cubicBezTo>
                    <a:pt x="713422" y="205169"/>
                    <a:pt x="710660" y="183832"/>
                    <a:pt x="695992" y="172498"/>
                  </a:cubicBezTo>
                  <a:lnTo>
                    <a:pt x="692563" y="169831"/>
                  </a:lnTo>
                  <a:lnTo>
                    <a:pt x="747141" y="99156"/>
                  </a:lnTo>
                  <a:cubicBezTo>
                    <a:pt x="769716" y="69914"/>
                    <a:pt x="774478" y="32481"/>
                    <a:pt x="763143" y="0"/>
                  </a:cubicBezTo>
                  <a:lnTo>
                    <a:pt x="771335" y="6382"/>
                  </a:lnTo>
                  <a:cubicBezTo>
                    <a:pt x="817341" y="41910"/>
                    <a:pt x="825817" y="107918"/>
                    <a:pt x="790289" y="153924"/>
                  </a:cubicBezTo>
                  <a:lnTo>
                    <a:pt x="735711" y="224600"/>
                  </a:lnTo>
                  <a:lnTo>
                    <a:pt x="739140" y="227266"/>
                  </a:lnTo>
                  <a:cubicBezTo>
                    <a:pt x="753808" y="238601"/>
                    <a:pt x="756571" y="259938"/>
                    <a:pt x="745236" y="274606"/>
                  </a:cubicBezTo>
                  <a:lnTo>
                    <a:pt x="724472" y="301466"/>
                  </a:lnTo>
                  <a:cubicBezTo>
                    <a:pt x="713137" y="316230"/>
                    <a:pt x="691801" y="318897"/>
                    <a:pt x="677132" y="307563"/>
                  </a:cubicBezTo>
                  <a:lnTo>
                    <a:pt x="673703" y="30480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0" name="Google Shape;190;p22"/>
          <p:cNvGrpSpPr/>
          <p:nvPr/>
        </p:nvGrpSpPr>
        <p:grpSpPr>
          <a:xfrm rot="-408978">
            <a:off x="16516689" y="5867319"/>
            <a:ext cx="825500" cy="1120590"/>
            <a:chOff x="4584954" y="2452115"/>
            <a:chExt cx="607790" cy="825055"/>
          </a:xfrm>
        </p:grpSpPr>
        <p:grpSp>
          <p:nvGrpSpPr>
            <p:cNvPr id="191" name="Google Shape;191;p22"/>
            <p:cNvGrpSpPr/>
            <p:nvPr/>
          </p:nvGrpSpPr>
          <p:grpSpPr>
            <a:xfrm>
              <a:off x="4584954" y="2452115"/>
              <a:ext cx="607790" cy="825055"/>
              <a:chOff x="4584954" y="2452115"/>
              <a:chExt cx="607790" cy="825055"/>
            </a:xfrm>
          </p:grpSpPr>
          <p:sp>
            <p:nvSpPr>
              <p:cNvPr id="192" name="Google Shape;192;p22"/>
              <p:cNvSpPr/>
              <p:nvPr/>
            </p:nvSpPr>
            <p:spPr>
              <a:xfrm>
                <a:off x="4599241" y="2466402"/>
                <a:ext cx="579215" cy="796480"/>
              </a:xfrm>
              <a:custGeom>
                <a:avLst/>
                <a:gdLst/>
                <a:ahLst/>
                <a:cxnLst/>
                <a:rect l="l" t="t" r="r" b="b"/>
                <a:pathLst>
                  <a:path w="579215" h="796480" extrusionOk="0">
                    <a:moveTo>
                      <a:pt x="470630" y="398240"/>
                    </a:moveTo>
                    <a:cubicBezTo>
                      <a:pt x="470630" y="472916"/>
                      <a:pt x="516731" y="535686"/>
                      <a:pt x="579215" y="553498"/>
                    </a:cubicBezTo>
                    <a:lnTo>
                      <a:pt x="579215" y="796481"/>
                    </a:lnTo>
                    <a:lnTo>
                      <a:pt x="0" y="796481"/>
                    </a:lnTo>
                    <a:lnTo>
                      <a:pt x="0" y="553498"/>
                    </a:lnTo>
                    <a:cubicBezTo>
                      <a:pt x="62484" y="535686"/>
                      <a:pt x="108585" y="472916"/>
                      <a:pt x="108585" y="398240"/>
                    </a:cubicBezTo>
                    <a:cubicBezTo>
                      <a:pt x="108585" y="323564"/>
                      <a:pt x="62484" y="260795"/>
                      <a:pt x="0" y="242983"/>
                    </a:cubicBezTo>
                    <a:lnTo>
                      <a:pt x="0" y="0"/>
                    </a:lnTo>
                    <a:lnTo>
                      <a:pt x="579215" y="0"/>
                    </a:lnTo>
                    <a:lnTo>
                      <a:pt x="579215" y="242983"/>
                    </a:lnTo>
                    <a:cubicBezTo>
                      <a:pt x="516731" y="260795"/>
                      <a:pt x="470630" y="323564"/>
                      <a:pt x="470630" y="39824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193;p22"/>
              <p:cNvSpPr/>
              <p:nvPr/>
            </p:nvSpPr>
            <p:spPr>
              <a:xfrm>
                <a:off x="4584954" y="2452115"/>
                <a:ext cx="607790" cy="825055"/>
              </a:xfrm>
              <a:custGeom>
                <a:avLst/>
                <a:gdLst/>
                <a:ahLst/>
                <a:cxnLst/>
                <a:rect l="l" t="t" r="r" b="b"/>
                <a:pathLst>
                  <a:path w="607790" h="825055" extrusionOk="0">
                    <a:moveTo>
                      <a:pt x="593503" y="825056"/>
                    </a:moveTo>
                    <a:lnTo>
                      <a:pt x="14288" y="825056"/>
                    </a:lnTo>
                    <a:cubicBezTo>
                      <a:pt x="6382" y="825056"/>
                      <a:pt x="0" y="818674"/>
                      <a:pt x="0" y="810768"/>
                    </a:cubicBezTo>
                    <a:lnTo>
                      <a:pt x="0" y="567785"/>
                    </a:lnTo>
                    <a:cubicBezTo>
                      <a:pt x="0" y="561404"/>
                      <a:pt x="4191" y="555784"/>
                      <a:pt x="10382" y="554069"/>
                    </a:cubicBezTo>
                    <a:cubicBezTo>
                      <a:pt x="68199" y="537591"/>
                      <a:pt x="108585" y="479393"/>
                      <a:pt x="108585" y="412528"/>
                    </a:cubicBezTo>
                    <a:cubicBezTo>
                      <a:pt x="108585" y="345662"/>
                      <a:pt x="68199" y="287465"/>
                      <a:pt x="10382" y="270986"/>
                    </a:cubicBezTo>
                    <a:cubicBezTo>
                      <a:pt x="4286" y="269272"/>
                      <a:pt x="0" y="263652"/>
                      <a:pt x="0" y="257270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593503" y="0"/>
                    </a:lnTo>
                    <a:cubicBezTo>
                      <a:pt x="601409" y="0"/>
                      <a:pt x="607790" y="6382"/>
                      <a:pt x="607790" y="14288"/>
                    </a:cubicBezTo>
                    <a:lnTo>
                      <a:pt x="607790" y="257270"/>
                    </a:lnTo>
                    <a:cubicBezTo>
                      <a:pt x="607790" y="263652"/>
                      <a:pt x="603599" y="269272"/>
                      <a:pt x="597408" y="270986"/>
                    </a:cubicBezTo>
                    <a:cubicBezTo>
                      <a:pt x="539591" y="287465"/>
                      <a:pt x="499205" y="345662"/>
                      <a:pt x="499205" y="412528"/>
                    </a:cubicBezTo>
                    <a:cubicBezTo>
                      <a:pt x="499205" y="479393"/>
                      <a:pt x="539591" y="537591"/>
                      <a:pt x="597408" y="554069"/>
                    </a:cubicBezTo>
                    <a:cubicBezTo>
                      <a:pt x="603504" y="555784"/>
                      <a:pt x="607790" y="561404"/>
                      <a:pt x="607790" y="567785"/>
                    </a:cubicBezTo>
                    <a:lnTo>
                      <a:pt x="607790" y="810768"/>
                    </a:lnTo>
                    <a:cubicBezTo>
                      <a:pt x="607790" y="818579"/>
                      <a:pt x="601409" y="825056"/>
                      <a:pt x="593503" y="825056"/>
                    </a:cubicBezTo>
                    <a:close/>
                    <a:moveTo>
                      <a:pt x="28575" y="796481"/>
                    </a:moveTo>
                    <a:lnTo>
                      <a:pt x="579215" y="796481"/>
                    </a:lnTo>
                    <a:lnTo>
                      <a:pt x="579215" y="578168"/>
                    </a:lnTo>
                    <a:cubicBezTo>
                      <a:pt x="514731" y="554641"/>
                      <a:pt x="470630" y="488061"/>
                      <a:pt x="470630" y="412528"/>
                    </a:cubicBezTo>
                    <a:cubicBezTo>
                      <a:pt x="470630" y="336995"/>
                      <a:pt x="514731" y="270510"/>
                      <a:pt x="579215" y="246888"/>
                    </a:cubicBezTo>
                    <a:lnTo>
                      <a:pt x="579215" y="28575"/>
                    </a:lnTo>
                    <a:lnTo>
                      <a:pt x="28575" y="28575"/>
                    </a:lnTo>
                    <a:lnTo>
                      <a:pt x="28575" y="246888"/>
                    </a:lnTo>
                    <a:cubicBezTo>
                      <a:pt x="93059" y="270415"/>
                      <a:pt x="137160" y="336899"/>
                      <a:pt x="137160" y="412528"/>
                    </a:cubicBezTo>
                    <a:cubicBezTo>
                      <a:pt x="137160" y="488061"/>
                      <a:pt x="93059" y="554546"/>
                      <a:pt x="28575" y="578168"/>
                    </a:cubicBezTo>
                    <a:lnTo>
                      <a:pt x="28575" y="79648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4" name="Google Shape;194;p22"/>
            <p:cNvSpPr/>
            <p:nvPr/>
          </p:nvSpPr>
          <p:spPr>
            <a:xfrm>
              <a:off x="4599241" y="2466402"/>
              <a:ext cx="232409" cy="796480"/>
            </a:xfrm>
            <a:custGeom>
              <a:avLst/>
              <a:gdLst/>
              <a:ahLst/>
              <a:cxnLst/>
              <a:rect l="l" t="t" r="r" b="b"/>
              <a:pathLst>
                <a:path w="232409" h="796480" extrusionOk="0">
                  <a:moveTo>
                    <a:pt x="232410" y="398240"/>
                  </a:moveTo>
                  <a:cubicBezTo>
                    <a:pt x="232410" y="472916"/>
                    <a:pt x="186214" y="535686"/>
                    <a:pt x="123825" y="553498"/>
                  </a:cubicBezTo>
                  <a:lnTo>
                    <a:pt x="123825" y="796481"/>
                  </a:lnTo>
                  <a:lnTo>
                    <a:pt x="0" y="796481"/>
                  </a:lnTo>
                  <a:lnTo>
                    <a:pt x="0" y="553498"/>
                  </a:lnTo>
                  <a:cubicBezTo>
                    <a:pt x="62389" y="535686"/>
                    <a:pt x="108585" y="472916"/>
                    <a:pt x="108585" y="398240"/>
                  </a:cubicBezTo>
                  <a:cubicBezTo>
                    <a:pt x="108585" y="323564"/>
                    <a:pt x="62389" y="260795"/>
                    <a:pt x="0" y="242983"/>
                  </a:cubicBezTo>
                  <a:lnTo>
                    <a:pt x="0" y="0"/>
                  </a:lnTo>
                  <a:lnTo>
                    <a:pt x="123825" y="0"/>
                  </a:lnTo>
                  <a:lnTo>
                    <a:pt x="123825" y="242983"/>
                  </a:lnTo>
                  <a:cubicBezTo>
                    <a:pt x="186214" y="260795"/>
                    <a:pt x="232410" y="323564"/>
                    <a:pt x="232410" y="39824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5" name="Google Shape;195;p22"/>
            <p:cNvGrpSpPr/>
            <p:nvPr/>
          </p:nvGrpSpPr>
          <p:grpSpPr>
            <a:xfrm>
              <a:off x="4745259" y="2514218"/>
              <a:ext cx="287178" cy="752570"/>
              <a:chOff x="4745259" y="2514218"/>
              <a:chExt cx="287178" cy="752570"/>
            </a:xfrm>
          </p:grpSpPr>
          <p:sp>
            <p:nvSpPr>
              <p:cNvPr id="196" name="Google Shape;196;p22"/>
              <p:cNvSpPr/>
              <p:nvPr/>
            </p:nvSpPr>
            <p:spPr>
              <a:xfrm>
                <a:off x="4759547" y="2528506"/>
                <a:ext cx="258603" cy="723995"/>
              </a:xfrm>
              <a:custGeom>
                <a:avLst/>
                <a:gdLst/>
                <a:ahLst/>
                <a:cxnLst/>
                <a:rect l="l" t="t" r="r" b="b"/>
                <a:pathLst>
                  <a:path w="258603" h="723995" extrusionOk="0">
                    <a:moveTo>
                      <a:pt x="0" y="0"/>
                    </a:moveTo>
                    <a:lnTo>
                      <a:pt x="258604" y="0"/>
                    </a:lnTo>
                    <a:lnTo>
                      <a:pt x="258604" y="723995"/>
                    </a:lnTo>
                    <a:lnTo>
                      <a:pt x="0" y="723995"/>
                    </a:lnTo>
                    <a:close/>
                  </a:path>
                </a:pathLst>
              </a:custGeom>
              <a:solidFill>
                <a:srgbClr val="A1A1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" name="Google Shape;197;p22"/>
              <p:cNvSpPr/>
              <p:nvPr/>
            </p:nvSpPr>
            <p:spPr>
              <a:xfrm>
                <a:off x="4745259" y="2514218"/>
                <a:ext cx="287178" cy="752570"/>
              </a:xfrm>
              <a:custGeom>
                <a:avLst/>
                <a:gdLst/>
                <a:ahLst/>
                <a:cxnLst/>
                <a:rect l="l" t="t" r="r" b="b"/>
                <a:pathLst>
                  <a:path w="287178" h="752570" extrusionOk="0">
                    <a:moveTo>
                      <a:pt x="272891" y="752570"/>
                    </a:moveTo>
                    <a:lnTo>
                      <a:pt x="14288" y="752570"/>
                    </a:lnTo>
                    <a:cubicBezTo>
                      <a:pt x="6382" y="752570"/>
                      <a:pt x="0" y="746189"/>
                      <a:pt x="0" y="738283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272891" y="0"/>
                    </a:lnTo>
                    <a:cubicBezTo>
                      <a:pt x="280797" y="0"/>
                      <a:pt x="287179" y="6382"/>
                      <a:pt x="287179" y="14288"/>
                    </a:cubicBezTo>
                    <a:lnTo>
                      <a:pt x="287179" y="738283"/>
                    </a:lnTo>
                    <a:cubicBezTo>
                      <a:pt x="287179" y="746189"/>
                      <a:pt x="280797" y="752570"/>
                      <a:pt x="272891" y="752570"/>
                    </a:cubicBezTo>
                    <a:close/>
                    <a:moveTo>
                      <a:pt x="28575" y="723995"/>
                    </a:moveTo>
                    <a:lnTo>
                      <a:pt x="258604" y="723995"/>
                    </a:lnTo>
                    <a:lnTo>
                      <a:pt x="258604" y="28575"/>
                    </a:lnTo>
                    <a:lnTo>
                      <a:pt x="28575" y="28575"/>
                    </a:lnTo>
                    <a:lnTo>
                      <a:pt x="28575" y="72399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8" name="Google Shape;198;p22"/>
            <p:cNvGrpSpPr/>
            <p:nvPr/>
          </p:nvGrpSpPr>
          <p:grpSpPr>
            <a:xfrm>
              <a:off x="4923662" y="2514218"/>
              <a:ext cx="111347" cy="752570"/>
              <a:chOff x="4923662" y="2514218"/>
              <a:chExt cx="111347" cy="752570"/>
            </a:xfrm>
          </p:grpSpPr>
          <p:sp>
            <p:nvSpPr>
              <p:cNvPr id="199" name="Google Shape;199;p22"/>
              <p:cNvSpPr/>
              <p:nvPr/>
            </p:nvSpPr>
            <p:spPr>
              <a:xfrm>
                <a:off x="4937950" y="2528506"/>
                <a:ext cx="82772" cy="723995"/>
              </a:xfrm>
              <a:custGeom>
                <a:avLst/>
                <a:gdLst/>
                <a:ahLst/>
                <a:cxnLst/>
                <a:rect l="l" t="t" r="r" b="b"/>
                <a:pathLst>
                  <a:path w="82772" h="723995" extrusionOk="0">
                    <a:moveTo>
                      <a:pt x="0" y="0"/>
                    </a:moveTo>
                    <a:lnTo>
                      <a:pt x="82772" y="0"/>
                    </a:lnTo>
                    <a:lnTo>
                      <a:pt x="82772" y="723995"/>
                    </a:lnTo>
                    <a:lnTo>
                      <a:pt x="0" y="723995"/>
                    </a:lnTo>
                    <a:close/>
                  </a:path>
                </a:pathLst>
              </a:custGeom>
              <a:solidFill>
                <a:srgbClr val="D3D3D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200;p22"/>
              <p:cNvSpPr/>
              <p:nvPr/>
            </p:nvSpPr>
            <p:spPr>
              <a:xfrm>
                <a:off x="4923662" y="2514218"/>
                <a:ext cx="111347" cy="752570"/>
              </a:xfrm>
              <a:custGeom>
                <a:avLst/>
                <a:gdLst/>
                <a:ahLst/>
                <a:cxnLst/>
                <a:rect l="l" t="t" r="r" b="b"/>
                <a:pathLst>
                  <a:path w="111347" h="752570" extrusionOk="0">
                    <a:moveTo>
                      <a:pt x="97060" y="752570"/>
                    </a:moveTo>
                    <a:lnTo>
                      <a:pt x="14288" y="752570"/>
                    </a:lnTo>
                    <a:cubicBezTo>
                      <a:pt x="6382" y="752570"/>
                      <a:pt x="0" y="746189"/>
                      <a:pt x="0" y="738283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97060" y="0"/>
                    </a:lnTo>
                    <a:cubicBezTo>
                      <a:pt x="104966" y="0"/>
                      <a:pt x="111347" y="6382"/>
                      <a:pt x="111347" y="14288"/>
                    </a:cubicBezTo>
                    <a:lnTo>
                      <a:pt x="111347" y="738283"/>
                    </a:lnTo>
                    <a:cubicBezTo>
                      <a:pt x="111347" y="746189"/>
                      <a:pt x="104966" y="752570"/>
                      <a:pt x="97060" y="752570"/>
                    </a:cubicBezTo>
                    <a:close/>
                    <a:moveTo>
                      <a:pt x="28575" y="723995"/>
                    </a:moveTo>
                    <a:lnTo>
                      <a:pt x="82772" y="723995"/>
                    </a:lnTo>
                    <a:lnTo>
                      <a:pt x="82772" y="28575"/>
                    </a:lnTo>
                    <a:lnTo>
                      <a:pt x="28575" y="28575"/>
                    </a:lnTo>
                    <a:lnTo>
                      <a:pt x="28575" y="72399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1" name="Google Shape;201;p22"/>
            <p:cNvGrpSpPr/>
            <p:nvPr/>
          </p:nvGrpSpPr>
          <p:grpSpPr>
            <a:xfrm>
              <a:off x="4799552" y="2803778"/>
              <a:ext cx="100965" cy="100964"/>
              <a:chOff x="4799552" y="2803778"/>
              <a:chExt cx="100965" cy="100964"/>
            </a:xfrm>
          </p:grpSpPr>
          <p:sp>
            <p:nvSpPr>
              <p:cNvPr id="202" name="Google Shape;202;p22"/>
              <p:cNvSpPr/>
              <p:nvPr/>
            </p:nvSpPr>
            <p:spPr>
              <a:xfrm>
                <a:off x="4813839" y="2818066"/>
                <a:ext cx="72390" cy="72389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72389" extrusionOk="0">
                    <a:moveTo>
                      <a:pt x="72390" y="36195"/>
                    </a:moveTo>
                    <a:cubicBezTo>
                      <a:pt x="72390" y="56185"/>
                      <a:pt x="56185" y="72390"/>
                      <a:pt x="36195" y="72390"/>
                    </a:cubicBezTo>
                    <a:cubicBezTo>
                      <a:pt x="16205" y="72390"/>
                      <a:pt x="0" y="56185"/>
                      <a:pt x="0" y="36195"/>
                    </a:cubicBezTo>
                    <a:cubicBezTo>
                      <a:pt x="0" y="16205"/>
                      <a:pt x="16205" y="0"/>
                      <a:pt x="36195" y="0"/>
                    </a:cubicBezTo>
                    <a:cubicBezTo>
                      <a:pt x="56185" y="0"/>
                      <a:pt x="72390" y="16205"/>
                      <a:pt x="72390" y="36195"/>
                    </a:cubicBezTo>
                    <a:close/>
                  </a:path>
                </a:pathLst>
              </a:custGeom>
              <a:solidFill>
                <a:srgbClr val="D3D3D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" name="Google Shape;203;p22"/>
              <p:cNvSpPr/>
              <p:nvPr/>
            </p:nvSpPr>
            <p:spPr>
              <a:xfrm>
                <a:off x="4799552" y="2803778"/>
                <a:ext cx="100965" cy="100964"/>
              </a:xfrm>
              <a:custGeom>
                <a:avLst/>
                <a:gdLst/>
                <a:ahLst/>
                <a:cxnLst/>
                <a:rect l="l" t="t" r="r" b="b"/>
                <a:pathLst>
                  <a:path w="100965" h="100964" extrusionOk="0">
                    <a:moveTo>
                      <a:pt x="50483" y="100965"/>
                    </a:moveTo>
                    <a:cubicBezTo>
                      <a:pt x="22670" y="100965"/>
                      <a:pt x="0" y="78296"/>
                      <a:pt x="0" y="50482"/>
                    </a:cubicBezTo>
                    <a:cubicBezTo>
                      <a:pt x="0" y="22670"/>
                      <a:pt x="22670" y="0"/>
                      <a:pt x="50483" y="0"/>
                    </a:cubicBezTo>
                    <a:cubicBezTo>
                      <a:pt x="78296" y="0"/>
                      <a:pt x="100965" y="22670"/>
                      <a:pt x="100965" y="50482"/>
                    </a:cubicBezTo>
                    <a:cubicBezTo>
                      <a:pt x="100965" y="78391"/>
                      <a:pt x="78296" y="100965"/>
                      <a:pt x="50483" y="100965"/>
                    </a:cubicBezTo>
                    <a:close/>
                    <a:moveTo>
                      <a:pt x="50483" y="28575"/>
                    </a:moveTo>
                    <a:cubicBezTo>
                      <a:pt x="38386" y="28575"/>
                      <a:pt x="28575" y="38386"/>
                      <a:pt x="28575" y="50482"/>
                    </a:cubicBezTo>
                    <a:cubicBezTo>
                      <a:pt x="28575" y="62579"/>
                      <a:pt x="38386" y="72390"/>
                      <a:pt x="50483" y="72390"/>
                    </a:cubicBezTo>
                    <a:cubicBezTo>
                      <a:pt x="62579" y="72390"/>
                      <a:pt x="72390" y="62579"/>
                      <a:pt x="72390" y="50482"/>
                    </a:cubicBezTo>
                    <a:cubicBezTo>
                      <a:pt x="72390" y="38386"/>
                      <a:pt x="62579" y="28575"/>
                      <a:pt x="50483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4" name="Google Shape;204;p22"/>
          <p:cNvGrpSpPr/>
          <p:nvPr/>
        </p:nvGrpSpPr>
        <p:grpSpPr>
          <a:xfrm>
            <a:off x="15662019" y="7573647"/>
            <a:ext cx="1385387" cy="1633742"/>
            <a:chOff x="4444301" y="5303307"/>
            <a:chExt cx="837446" cy="987573"/>
          </a:xfrm>
        </p:grpSpPr>
        <p:grpSp>
          <p:nvGrpSpPr>
            <p:cNvPr id="205" name="Google Shape;205;p22"/>
            <p:cNvGrpSpPr/>
            <p:nvPr/>
          </p:nvGrpSpPr>
          <p:grpSpPr>
            <a:xfrm>
              <a:off x="4447958" y="5864581"/>
              <a:ext cx="411276" cy="403725"/>
              <a:chOff x="4447958" y="5864581"/>
              <a:chExt cx="411276" cy="403725"/>
            </a:xfrm>
          </p:grpSpPr>
          <p:sp>
            <p:nvSpPr>
              <p:cNvPr id="206" name="Google Shape;206;p22"/>
              <p:cNvSpPr/>
              <p:nvPr/>
            </p:nvSpPr>
            <p:spPr>
              <a:xfrm>
                <a:off x="4462272" y="5878734"/>
                <a:ext cx="382714" cy="375285"/>
              </a:xfrm>
              <a:custGeom>
                <a:avLst/>
                <a:gdLst/>
                <a:ahLst/>
                <a:cxnLst/>
                <a:rect l="l" t="t" r="r" b="b"/>
                <a:pathLst>
                  <a:path w="382714" h="375285" extrusionOk="0">
                    <a:moveTo>
                      <a:pt x="310324" y="326327"/>
                    </a:moveTo>
                    <a:lnTo>
                      <a:pt x="382714" y="232600"/>
                    </a:lnTo>
                    <a:lnTo>
                      <a:pt x="81629" y="0"/>
                    </a:lnTo>
                    <a:lnTo>
                      <a:pt x="9239" y="93726"/>
                    </a:lnTo>
                    <a:lnTo>
                      <a:pt x="0" y="252222"/>
                    </a:lnTo>
                    <a:cubicBezTo>
                      <a:pt x="53530" y="293561"/>
                      <a:pt x="106204" y="334233"/>
                      <a:pt x="159258" y="375285"/>
                    </a:cubicBezTo>
                    <a:lnTo>
                      <a:pt x="310324" y="326327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" name="Google Shape;207;p22"/>
              <p:cNvSpPr/>
              <p:nvPr/>
            </p:nvSpPr>
            <p:spPr>
              <a:xfrm>
                <a:off x="4447958" y="5864581"/>
                <a:ext cx="411276" cy="403725"/>
              </a:xfrm>
              <a:custGeom>
                <a:avLst/>
                <a:gdLst/>
                <a:ahLst/>
                <a:cxnLst/>
                <a:rect l="l" t="t" r="r" b="b"/>
                <a:pathLst>
                  <a:path w="411276" h="403725" extrusionOk="0">
                    <a:moveTo>
                      <a:pt x="173571" y="403726"/>
                    </a:moveTo>
                    <a:cubicBezTo>
                      <a:pt x="170428" y="403726"/>
                      <a:pt x="167380" y="402678"/>
                      <a:pt x="164808" y="400773"/>
                    </a:cubicBezTo>
                    <a:lnTo>
                      <a:pt x="5550" y="277710"/>
                    </a:lnTo>
                    <a:cubicBezTo>
                      <a:pt x="1836" y="274852"/>
                      <a:pt x="-260" y="270280"/>
                      <a:pt x="26" y="265613"/>
                    </a:cubicBezTo>
                    <a:lnTo>
                      <a:pt x="9265" y="107117"/>
                    </a:lnTo>
                    <a:cubicBezTo>
                      <a:pt x="9456" y="104260"/>
                      <a:pt x="10408" y="101497"/>
                      <a:pt x="12218" y="99211"/>
                    </a:cubicBezTo>
                    <a:lnTo>
                      <a:pt x="84608" y="5580"/>
                    </a:lnTo>
                    <a:cubicBezTo>
                      <a:pt x="89465" y="-706"/>
                      <a:pt x="98419" y="-1849"/>
                      <a:pt x="104610" y="3009"/>
                    </a:cubicBezTo>
                    <a:lnTo>
                      <a:pt x="405696" y="235609"/>
                    </a:lnTo>
                    <a:cubicBezTo>
                      <a:pt x="411982" y="240467"/>
                      <a:pt x="413125" y="249421"/>
                      <a:pt x="408267" y="255612"/>
                    </a:cubicBezTo>
                    <a:lnTo>
                      <a:pt x="335877" y="349338"/>
                    </a:lnTo>
                    <a:cubicBezTo>
                      <a:pt x="334163" y="351624"/>
                      <a:pt x="331686" y="353338"/>
                      <a:pt x="329019" y="354196"/>
                    </a:cubicBezTo>
                    <a:lnTo>
                      <a:pt x="177953" y="403154"/>
                    </a:lnTo>
                    <a:cubicBezTo>
                      <a:pt x="176619" y="403440"/>
                      <a:pt x="175095" y="403726"/>
                      <a:pt x="173571" y="403726"/>
                    </a:cubicBezTo>
                    <a:close/>
                    <a:moveTo>
                      <a:pt x="28982" y="259707"/>
                    </a:moveTo>
                    <a:lnTo>
                      <a:pt x="176333" y="373531"/>
                    </a:lnTo>
                    <a:lnTo>
                      <a:pt x="315970" y="328287"/>
                    </a:lnTo>
                    <a:lnTo>
                      <a:pt x="376930" y="249421"/>
                    </a:lnTo>
                    <a:lnTo>
                      <a:pt x="98419" y="34346"/>
                    </a:lnTo>
                    <a:lnTo>
                      <a:pt x="37459" y="113213"/>
                    </a:lnTo>
                    <a:lnTo>
                      <a:pt x="28982" y="259707"/>
                    </a:lnTo>
                    <a:close/>
                    <a:moveTo>
                      <a:pt x="324638" y="340480"/>
                    </a:moveTo>
                    <a:lnTo>
                      <a:pt x="324638" y="340480"/>
                    </a:lnTo>
                    <a:lnTo>
                      <a:pt x="324638" y="34048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8" name="Google Shape;208;p22"/>
            <p:cNvGrpSpPr/>
            <p:nvPr/>
          </p:nvGrpSpPr>
          <p:grpSpPr>
            <a:xfrm>
              <a:off x="4444301" y="6116630"/>
              <a:ext cx="191552" cy="174250"/>
              <a:chOff x="4444301" y="6116630"/>
              <a:chExt cx="191552" cy="174250"/>
            </a:xfrm>
          </p:grpSpPr>
          <p:sp>
            <p:nvSpPr>
              <p:cNvPr id="209" name="Google Shape;209;p22"/>
              <p:cNvSpPr/>
              <p:nvPr/>
            </p:nvSpPr>
            <p:spPr>
              <a:xfrm>
                <a:off x="4458610" y="6130956"/>
                <a:ext cx="162919" cy="145708"/>
              </a:xfrm>
              <a:custGeom>
                <a:avLst/>
                <a:gdLst/>
                <a:ahLst/>
                <a:cxnLst/>
                <a:rect l="l" t="t" r="r" b="b"/>
                <a:pathLst>
                  <a:path w="162919" h="145708" extrusionOk="0">
                    <a:moveTo>
                      <a:pt x="3662" y="0"/>
                    </a:moveTo>
                    <a:lnTo>
                      <a:pt x="137" y="60389"/>
                    </a:lnTo>
                    <a:cubicBezTo>
                      <a:pt x="-3101" y="116967"/>
                      <a:pt x="51477" y="159163"/>
                      <a:pt x="105389" y="141732"/>
                    </a:cubicBezTo>
                    <a:lnTo>
                      <a:pt x="162920" y="123063"/>
                    </a:lnTo>
                    <a:cubicBezTo>
                      <a:pt x="109866" y="82011"/>
                      <a:pt x="57192" y="41339"/>
                      <a:pt x="36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" name="Google Shape;210;p22"/>
              <p:cNvSpPr/>
              <p:nvPr/>
            </p:nvSpPr>
            <p:spPr>
              <a:xfrm>
                <a:off x="4444301" y="6116630"/>
                <a:ext cx="191552" cy="174250"/>
              </a:xfrm>
              <a:custGeom>
                <a:avLst/>
                <a:gdLst/>
                <a:ahLst/>
                <a:cxnLst/>
                <a:rect l="l" t="t" r="r" b="b"/>
                <a:pathLst>
                  <a:path w="191552" h="174250" extrusionOk="0">
                    <a:moveTo>
                      <a:pt x="94838" y="174250"/>
                    </a:moveTo>
                    <a:cubicBezTo>
                      <a:pt x="74169" y="174250"/>
                      <a:pt x="53690" y="167487"/>
                      <a:pt x="36830" y="154438"/>
                    </a:cubicBezTo>
                    <a:cubicBezTo>
                      <a:pt x="12065" y="135293"/>
                      <a:pt x="-1650" y="105194"/>
                      <a:pt x="159" y="73857"/>
                    </a:cubicBezTo>
                    <a:lnTo>
                      <a:pt x="3684" y="13468"/>
                    </a:lnTo>
                    <a:cubicBezTo>
                      <a:pt x="3969" y="8134"/>
                      <a:pt x="7208" y="3467"/>
                      <a:pt x="12065" y="1276"/>
                    </a:cubicBezTo>
                    <a:cubicBezTo>
                      <a:pt x="16923" y="-914"/>
                      <a:pt x="22543" y="-248"/>
                      <a:pt x="26734" y="2991"/>
                    </a:cubicBezTo>
                    <a:lnTo>
                      <a:pt x="185992" y="126054"/>
                    </a:lnTo>
                    <a:cubicBezTo>
                      <a:pt x="190183" y="129292"/>
                      <a:pt x="192278" y="134626"/>
                      <a:pt x="191326" y="139770"/>
                    </a:cubicBezTo>
                    <a:cubicBezTo>
                      <a:pt x="190469" y="145009"/>
                      <a:pt x="186659" y="149295"/>
                      <a:pt x="181706" y="150914"/>
                    </a:cubicBezTo>
                    <a:lnTo>
                      <a:pt x="124175" y="169583"/>
                    </a:lnTo>
                    <a:cubicBezTo>
                      <a:pt x="114554" y="172726"/>
                      <a:pt x="104648" y="174250"/>
                      <a:pt x="94838" y="174250"/>
                    </a:cubicBezTo>
                    <a:close/>
                    <a:moveTo>
                      <a:pt x="30639" y="42139"/>
                    </a:moveTo>
                    <a:lnTo>
                      <a:pt x="28734" y="75476"/>
                    </a:lnTo>
                    <a:cubicBezTo>
                      <a:pt x="27496" y="97669"/>
                      <a:pt x="36830" y="118148"/>
                      <a:pt x="54356" y="131769"/>
                    </a:cubicBezTo>
                    <a:cubicBezTo>
                      <a:pt x="71978" y="145389"/>
                      <a:pt x="94171" y="149200"/>
                      <a:pt x="115317" y="142341"/>
                    </a:cubicBezTo>
                    <a:lnTo>
                      <a:pt x="147130" y="132055"/>
                    </a:lnTo>
                    <a:lnTo>
                      <a:pt x="30639" y="4213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1" name="Google Shape;211;p22"/>
            <p:cNvGrpSpPr/>
            <p:nvPr/>
          </p:nvGrpSpPr>
          <p:grpSpPr>
            <a:xfrm>
              <a:off x="4462311" y="5636933"/>
              <a:ext cx="572525" cy="575651"/>
              <a:chOff x="4462311" y="5636933"/>
              <a:chExt cx="572525" cy="575651"/>
            </a:xfrm>
          </p:grpSpPr>
          <p:sp>
            <p:nvSpPr>
              <p:cNvPr id="212" name="Google Shape;212;p22"/>
              <p:cNvSpPr/>
              <p:nvPr/>
            </p:nvSpPr>
            <p:spPr>
              <a:xfrm>
                <a:off x="4476654" y="5651277"/>
                <a:ext cx="544067" cy="547116"/>
              </a:xfrm>
              <a:custGeom>
                <a:avLst/>
                <a:gdLst/>
                <a:ahLst/>
                <a:cxnLst/>
                <a:rect l="l" t="t" r="r" b="b"/>
                <a:pathLst>
                  <a:path w="544067" h="547116" extrusionOk="0">
                    <a:moveTo>
                      <a:pt x="544068" y="232600"/>
                    </a:moveTo>
                    <a:lnTo>
                      <a:pt x="301180" y="547116"/>
                    </a:lnTo>
                    <a:lnTo>
                      <a:pt x="297847" y="544544"/>
                    </a:lnTo>
                    <a:cubicBezTo>
                      <a:pt x="272987" y="525399"/>
                      <a:pt x="306610" y="481870"/>
                      <a:pt x="281845" y="462725"/>
                    </a:cubicBezTo>
                    <a:cubicBezTo>
                      <a:pt x="256985" y="443579"/>
                      <a:pt x="223457" y="487013"/>
                      <a:pt x="198596" y="467868"/>
                    </a:cubicBezTo>
                    <a:cubicBezTo>
                      <a:pt x="173736" y="448723"/>
                      <a:pt x="207359" y="405193"/>
                      <a:pt x="182594" y="386049"/>
                    </a:cubicBezTo>
                    <a:cubicBezTo>
                      <a:pt x="157734" y="366903"/>
                      <a:pt x="124206" y="410337"/>
                      <a:pt x="99346" y="391192"/>
                    </a:cubicBezTo>
                    <a:cubicBezTo>
                      <a:pt x="74486" y="372046"/>
                      <a:pt x="108109" y="328517"/>
                      <a:pt x="83249" y="309372"/>
                    </a:cubicBezTo>
                    <a:cubicBezTo>
                      <a:pt x="58388" y="290227"/>
                      <a:pt x="24860" y="333661"/>
                      <a:pt x="0" y="314516"/>
                    </a:cubicBezTo>
                    <a:lnTo>
                      <a:pt x="242888" y="0"/>
                    </a:lnTo>
                    <a:lnTo>
                      <a:pt x="544068" y="23260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" name="Google Shape;213;p22"/>
              <p:cNvSpPr/>
              <p:nvPr/>
            </p:nvSpPr>
            <p:spPr>
              <a:xfrm>
                <a:off x="4462311" y="5636933"/>
                <a:ext cx="572525" cy="575651"/>
              </a:xfrm>
              <a:custGeom>
                <a:avLst/>
                <a:gdLst/>
                <a:ahLst/>
                <a:cxnLst/>
                <a:rect l="l" t="t" r="r" b="b"/>
                <a:pathLst>
                  <a:path w="572525" h="575651" extrusionOk="0">
                    <a:moveTo>
                      <a:pt x="315429" y="575652"/>
                    </a:moveTo>
                    <a:cubicBezTo>
                      <a:pt x="312381" y="575652"/>
                      <a:pt x="309333" y="574700"/>
                      <a:pt x="306666" y="572699"/>
                    </a:cubicBezTo>
                    <a:lnTo>
                      <a:pt x="303332" y="570127"/>
                    </a:lnTo>
                    <a:cubicBezTo>
                      <a:pt x="284282" y="555459"/>
                      <a:pt x="287521" y="532599"/>
                      <a:pt x="289902" y="515835"/>
                    </a:cubicBezTo>
                    <a:cubicBezTo>
                      <a:pt x="292092" y="500119"/>
                      <a:pt x="292569" y="492308"/>
                      <a:pt x="287330" y="488308"/>
                    </a:cubicBezTo>
                    <a:cubicBezTo>
                      <a:pt x="282091" y="484212"/>
                      <a:pt x="274567" y="486689"/>
                      <a:pt x="259898" y="492784"/>
                    </a:cubicBezTo>
                    <a:cubicBezTo>
                      <a:pt x="244372" y="499261"/>
                      <a:pt x="223036" y="508120"/>
                      <a:pt x="204082" y="493451"/>
                    </a:cubicBezTo>
                    <a:cubicBezTo>
                      <a:pt x="185127" y="478783"/>
                      <a:pt x="188270" y="455923"/>
                      <a:pt x="190651" y="439158"/>
                    </a:cubicBezTo>
                    <a:cubicBezTo>
                      <a:pt x="192842" y="423443"/>
                      <a:pt x="193318" y="415632"/>
                      <a:pt x="188080" y="411632"/>
                    </a:cubicBezTo>
                    <a:cubicBezTo>
                      <a:pt x="182841" y="407536"/>
                      <a:pt x="175316" y="410012"/>
                      <a:pt x="160648" y="416108"/>
                    </a:cubicBezTo>
                    <a:cubicBezTo>
                      <a:pt x="145122" y="422585"/>
                      <a:pt x="123786" y="431443"/>
                      <a:pt x="104831" y="416775"/>
                    </a:cubicBezTo>
                    <a:cubicBezTo>
                      <a:pt x="85876" y="402107"/>
                      <a:pt x="89019" y="379246"/>
                      <a:pt x="91401" y="362578"/>
                    </a:cubicBezTo>
                    <a:cubicBezTo>
                      <a:pt x="93592" y="346861"/>
                      <a:pt x="94068" y="339051"/>
                      <a:pt x="88829" y="334955"/>
                    </a:cubicBezTo>
                    <a:cubicBezTo>
                      <a:pt x="83590" y="330859"/>
                      <a:pt x="76066" y="333336"/>
                      <a:pt x="61397" y="339432"/>
                    </a:cubicBezTo>
                    <a:cubicBezTo>
                      <a:pt x="45871" y="345909"/>
                      <a:pt x="24535" y="354767"/>
                      <a:pt x="5581" y="340099"/>
                    </a:cubicBezTo>
                    <a:cubicBezTo>
                      <a:pt x="-706" y="335241"/>
                      <a:pt x="-1849" y="326287"/>
                      <a:pt x="3009" y="320096"/>
                    </a:cubicBezTo>
                    <a:lnTo>
                      <a:pt x="245896" y="5581"/>
                    </a:lnTo>
                    <a:cubicBezTo>
                      <a:pt x="250754" y="-706"/>
                      <a:pt x="259708" y="-1849"/>
                      <a:pt x="265899" y="3009"/>
                    </a:cubicBezTo>
                    <a:lnTo>
                      <a:pt x="566984" y="235609"/>
                    </a:lnTo>
                    <a:cubicBezTo>
                      <a:pt x="569937" y="237896"/>
                      <a:pt x="571937" y="241325"/>
                      <a:pt x="572413" y="245134"/>
                    </a:cubicBezTo>
                    <a:cubicBezTo>
                      <a:pt x="572890" y="248849"/>
                      <a:pt x="571842" y="252659"/>
                      <a:pt x="569556" y="255707"/>
                    </a:cubicBezTo>
                    <a:lnTo>
                      <a:pt x="326668" y="570223"/>
                    </a:lnTo>
                    <a:cubicBezTo>
                      <a:pt x="323906" y="573747"/>
                      <a:pt x="319715" y="575652"/>
                      <a:pt x="315429" y="575652"/>
                    </a:cubicBezTo>
                    <a:close/>
                    <a:moveTo>
                      <a:pt x="281520" y="457732"/>
                    </a:moveTo>
                    <a:cubicBezTo>
                      <a:pt x="289330" y="457732"/>
                      <a:pt x="297236" y="459828"/>
                      <a:pt x="304856" y="465638"/>
                    </a:cubicBezTo>
                    <a:cubicBezTo>
                      <a:pt x="323811" y="480307"/>
                      <a:pt x="320572" y="503071"/>
                      <a:pt x="318286" y="519740"/>
                    </a:cubicBezTo>
                    <a:cubicBezTo>
                      <a:pt x="317334" y="526693"/>
                      <a:pt x="316667" y="532123"/>
                      <a:pt x="316762" y="536314"/>
                    </a:cubicBezTo>
                    <a:lnTo>
                      <a:pt x="538314" y="249516"/>
                    </a:lnTo>
                    <a:lnTo>
                      <a:pt x="259803" y="34441"/>
                    </a:lnTo>
                    <a:lnTo>
                      <a:pt x="41871" y="316572"/>
                    </a:lnTo>
                    <a:cubicBezTo>
                      <a:pt x="44442" y="315619"/>
                      <a:pt x="47205" y="314477"/>
                      <a:pt x="50443" y="313143"/>
                    </a:cubicBezTo>
                    <a:cubicBezTo>
                      <a:pt x="65969" y="306666"/>
                      <a:pt x="87305" y="297808"/>
                      <a:pt x="106260" y="312476"/>
                    </a:cubicBezTo>
                    <a:cubicBezTo>
                      <a:pt x="125215" y="327145"/>
                      <a:pt x="122071" y="350005"/>
                      <a:pt x="119690" y="366673"/>
                    </a:cubicBezTo>
                    <a:cubicBezTo>
                      <a:pt x="117499" y="382390"/>
                      <a:pt x="117023" y="390200"/>
                      <a:pt x="122357" y="394296"/>
                    </a:cubicBezTo>
                    <a:cubicBezTo>
                      <a:pt x="127596" y="398392"/>
                      <a:pt x="135121" y="395915"/>
                      <a:pt x="149789" y="389819"/>
                    </a:cubicBezTo>
                    <a:cubicBezTo>
                      <a:pt x="165315" y="383342"/>
                      <a:pt x="186651" y="374484"/>
                      <a:pt x="205606" y="389152"/>
                    </a:cubicBezTo>
                    <a:cubicBezTo>
                      <a:pt x="224560" y="403821"/>
                      <a:pt x="221322" y="426586"/>
                      <a:pt x="219036" y="443255"/>
                    </a:cubicBezTo>
                    <a:cubicBezTo>
                      <a:pt x="216845" y="458971"/>
                      <a:pt x="216369" y="466877"/>
                      <a:pt x="221608" y="470877"/>
                    </a:cubicBezTo>
                    <a:cubicBezTo>
                      <a:pt x="226846" y="474973"/>
                      <a:pt x="234371" y="472496"/>
                      <a:pt x="249040" y="466400"/>
                    </a:cubicBezTo>
                    <a:cubicBezTo>
                      <a:pt x="258374" y="462495"/>
                      <a:pt x="269804" y="457732"/>
                      <a:pt x="281520" y="45773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4" name="Google Shape;214;p22"/>
            <p:cNvGrpSpPr/>
            <p:nvPr/>
          </p:nvGrpSpPr>
          <p:grpSpPr>
            <a:xfrm>
              <a:off x="4751814" y="5483009"/>
              <a:ext cx="402028" cy="354862"/>
              <a:chOff x="4751814" y="5483009"/>
              <a:chExt cx="402028" cy="354862"/>
            </a:xfrm>
          </p:grpSpPr>
          <p:sp>
            <p:nvSpPr>
              <p:cNvPr id="215" name="Google Shape;215;p22"/>
              <p:cNvSpPr/>
              <p:nvPr/>
            </p:nvSpPr>
            <p:spPr>
              <a:xfrm rot="-3138037">
                <a:off x="4893835" y="5470086"/>
                <a:ext cx="118585" cy="381135"/>
              </a:xfrm>
              <a:custGeom>
                <a:avLst/>
                <a:gdLst/>
                <a:ahLst/>
                <a:cxnLst/>
                <a:rect l="l" t="t" r="r" b="b"/>
                <a:pathLst>
                  <a:path w="118395" h="380524" extrusionOk="0">
                    <a:moveTo>
                      <a:pt x="0" y="0"/>
                    </a:moveTo>
                    <a:lnTo>
                      <a:pt x="118396" y="0"/>
                    </a:lnTo>
                    <a:lnTo>
                      <a:pt x="118396" y="380524"/>
                    </a:lnTo>
                    <a:lnTo>
                      <a:pt x="0" y="38052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" name="Google Shape;216;p22"/>
              <p:cNvSpPr/>
              <p:nvPr/>
            </p:nvSpPr>
            <p:spPr>
              <a:xfrm>
                <a:off x="4751814" y="5483009"/>
                <a:ext cx="402028" cy="354862"/>
              </a:xfrm>
              <a:custGeom>
                <a:avLst/>
                <a:gdLst/>
                <a:ahLst/>
                <a:cxnLst/>
                <a:rect l="l" t="t" r="r" b="b"/>
                <a:pathLst>
                  <a:path w="402028" h="354862" extrusionOk="0">
                    <a:moveTo>
                      <a:pt x="315390" y="354862"/>
                    </a:moveTo>
                    <a:cubicBezTo>
                      <a:pt x="312342" y="354862"/>
                      <a:pt x="309294" y="353910"/>
                      <a:pt x="306627" y="351910"/>
                    </a:cubicBezTo>
                    <a:lnTo>
                      <a:pt x="5542" y="119309"/>
                    </a:lnTo>
                    <a:cubicBezTo>
                      <a:pt x="2589" y="117023"/>
                      <a:pt x="589" y="113594"/>
                      <a:pt x="113" y="109784"/>
                    </a:cubicBezTo>
                    <a:cubicBezTo>
                      <a:pt x="-364" y="106069"/>
                      <a:pt x="684" y="102259"/>
                      <a:pt x="2970" y="99211"/>
                    </a:cubicBezTo>
                    <a:lnTo>
                      <a:pt x="75360" y="5580"/>
                    </a:lnTo>
                    <a:cubicBezTo>
                      <a:pt x="80218" y="-706"/>
                      <a:pt x="89171" y="-1849"/>
                      <a:pt x="95363" y="3009"/>
                    </a:cubicBezTo>
                    <a:lnTo>
                      <a:pt x="396448" y="235609"/>
                    </a:lnTo>
                    <a:cubicBezTo>
                      <a:pt x="402734" y="240467"/>
                      <a:pt x="403878" y="249421"/>
                      <a:pt x="399020" y="255612"/>
                    </a:cubicBezTo>
                    <a:lnTo>
                      <a:pt x="326630" y="349242"/>
                    </a:lnTo>
                    <a:cubicBezTo>
                      <a:pt x="323867" y="352957"/>
                      <a:pt x="319676" y="354862"/>
                      <a:pt x="315390" y="354862"/>
                    </a:cubicBezTo>
                    <a:close/>
                    <a:moveTo>
                      <a:pt x="34308" y="105403"/>
                    </a:moveTo>
                    <a:lnTo>
                      <a:pt x="312818" y="320477"/>
                    </a:lnTo>
                    <a:lnTo>
                      <a:pt x="367682" y="249421"/>
                    </a:lnTo>
                    <a:lnTo>
                      <a:pt x="89171" y="34251"/>
                    </a:lnTo>
                    <a:lnTo>
                      <a:pt x="34308" y="10540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7" name="Google Shape;217;p22"/>
            <p:cNvGrpSpPr/>
            <p:nvPr/>
          </p:nvGrpSpPr>
          <p:grpSpPr>
            <a:xfrm>
              <a:off x="4865542" y="5303307"/>
              <a:ext cx="416205" cy="387402"/>
              <a:chOff x="4865542" y="5303307"/>
              <a:chExt cx="416205" cy="387402"/>
            </a:xfrm>
          </p:grpSpPr>
          <p:sp>
            <p:nvSpPr>
              <p:cNvPr id="218" name="Google Shape;218;p22"/>
              <p:cNvSpPr/>
              <p:nvPr/>
            </p:nvSpPr>
            <p:spPr>
              <a:xfrm>
                <a:off x="4879848" y="5317553"/>
                <a:ext cx="387730" cy="358870"/>
              </a:xfrm>
              <a:custGeom>
                <a:avLst/>
                <a:gdLst/>
                <a:ahLst/>
                <a:cxnLst/>
                <a:rect l="l" t="t" r="r" b="b"/>
                <a:pathLst>
                  <a:path w="387730" h="358870" extrusionOk="0">
                    <a:moveTo>
                      <a:pt x="301085" y="358870"/>
                    </a:moveTo>
                    <a:lnTo>
                      <a:pt x="0" y="126270"/>
                    </a:lnTo>
                    <a:lnTo>
                      <a:pt x="61913" y="46069"/>
                    </a:lnTo>
                    <a:cubicBezTo>
                      <a:pt x="101917" y="-5747"/>
                      <a:pt x="176308" y="-15272"/>
                      <a:pt x="228124" y="24733"/>
                    </a:cubicBezTo>
                    <a:lnTo>
                      <a:pt x="341662" y="112459"/>
                    </a:lnTo>
                    <a:cubicBezTo>
                      <a:pt x="393478" y="152464"/>
                      <a:pt x="403003" y="226854"/>
                      <a:pt x="362998" y="278670"/>
                    </a:cubicBezTo>
                    <a:lnTo>
                      <a:pt x="301085" y="35887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" name="Google Shape;219;p22"/>
              <p:cNvSpPr/>
              <p:nvPr/>
            </p:nvSpPr>
            <p:spPr>
              <a:xfrm>
                <a:off x="4865542" y="5303307"/>
                <a:ext cx="416205" cy="387402"/>
              </a:xfrm>
              <a:custGeom>
                <a:avLst/>
                <a:gdLst/>
                <a:ahLst/>
                <a:cxnLst/>
                <a:rect l="l" t="t" r="r" b="b"/>
                <a:pathLst>
                  <a:path w="416205" h="387402" extrusionOk="0">
                    <a:moveTo>
                      <a:pt x="315390" y="387403"/>
                    </a:moveTo>
                    <a:cubicBezTo>
                      <a:pt x="312247" y="387403"/>
                      <a:pt x="309199" y="386355"/>
                      <a:pt x="306627" y="384450"/>
                    </a:cubicBezTo>
                    <a:lnTo>
                      <a:pt x="5542" y="151849"/>
                    </a:lnTo>
                    <a:cubicBezTo>
                      <a:pt x="2589" y="149563"/>
                      <a:pt x="589" y="146135"/>
                      <a:pt x="113" y="142324"/>
                    </a:cubicBezTo>
                    <a:cubicBezTo>
                      <a:pt x="-363" y="138515"/>
                      <a:pt x="684" y="134800"/>
                      <a:pt x="2970" y="131752"/>
                    </a:cubicBezTo>
                    <a:lnTo>
                      <a:pt x="64883" y="51551"/>
                    </a:lnTo>
                    <a:cubicBezTo>
                      <a:pt x="109650" y="-6361"/>
                      <a:pt x="193185" y="-17124"/>
                      <a:pt x="251096" y="27644"/>
                    </a:cubicBezTo>
                    <a:lnTo>
                      <a:pt x="364634" y="115369"/>
                    </a:lnTo>
                    <a:cubicBezTo>
                      <a:pt x="392733" y="137086"/>
                      <a:pt x="410640" y="168328"/>
                      <a:pt x="415117" y="203571"/>
                    </a:cubicBezTo>
                    <a:cubicBezTo>
                      <a:pt x="419594" y="238718"/>
                      <a:pt x="410164" y="273579"/>
                      <a:pt x="388542" y="301678"/>
                    </a:cubicBezTo>
                    <a:lnTo>
                      <a:pt x="326630" y="381878"/>
                    </a:lnTo>
                    <a:cubicBezTo>
                      <a:pt x="324344" y="384831"/>
                      <a:pt x="320915" y="386832"/>
                      <a:pt x="317105" y="387308"/>
                    </a:cubicBezTo>
                    <a:cubicBezTo>
                      <a:pt x="316629" y="387308"/>
                      <a:pt x="315962" y="387403"/>
                      <a:pt x="315390" y="387403"/>
                    </a:cubicBezTo>
                    <a:close/>
                    <a:moveTo>
                      <a:pt x="34308" y="137943"/>
                    </a:moveTo>
                    <a:lnTo>
                      <a:pt x="312818" y="353113"/>
                    </a:lnTo>
                    <a:lnTo>
                      <a:pt x="366063" y="284247"/>
                    </a:lnTo>
                    <a:cubicBezTo>
                      <a:pt x="383113" y="262244"/>
                      <a:pt x="390543" y="234908"/>
                      <a:pt x="386923" y="207285"/>
                    </a:cubicBezTo>
                    <a:cubicBezTo>
                      <a:pt x="383304" y="179663"/>
                      <a:pt x="369302" y="155088"/>
                      <a:pt x="347299" y="138134"/>
                    </a:cubicBezTo>
                    <a:lnTo>
                      <a:pt x="233761" y="50408"/>
                    </a:lnTo>
                    <a:cubicBezTo>
                      <a:pt x="188231" y="15261"/>
                      <a:pt x="122700" y="23739"/>
                      <a:pt x="87647" y="69172"/>
                    </a:cubicBezTo>
                    <a:lnTo>
                      <a:pt x="34308" y="13794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0" name="Google Shape;220;p22"/>
            <p:cNvGrpSpPr/>
            <p:nvPr/>
          </p:nvGrpSpPr>
          <p:grpSpPr>
            <a:xfrm>
              <a:off x="4804248" y="5401592"/>
              <a:ext cx="421233" cy="357222"/>
              <a:chOff x="4804248" y="5401592"/>
              <a:chExt cx="421233" cy="357222"/>
            </a:xfrm>
          </p:grpSpPr>
          <p:sp>
            <p:nvSpPr>
              <p:cNvPr id="221" name="Google Shape;221;p22"/>
              <p:cNvSpPr/>
              <p:nvPr/>
            </p:nvSpPr>
            <p:spPr>
              <a:xfrm>
                <a:off x="4818528" y="5415840"/>
                <a:ext cx="392578" cy="328665"/>
              </a:xfrm>
              <a:custGeom>
                <a:avLst/>
                <a:gdLst/>
                <a:ahLst/>
                <a:cxnLst/>
                <a:rect l="l" t="t" r="r" b="b"/>
                <a:pathLst>
                  <a:path w="392578" h="328665" extrusionOk="0">
                    <a:moveTo>
                      <a:pt x="315828" y="320781"/>
                    </a:moveTo>
                    <a:lnTo>
                      <a:pt x="14743" y="88180"/>
                    </a:lnTo>
                    <a:cubicBezTo>
                      <a:pt x="-1831" y="75417"/>
                      <a:pt x="-4879" y="51318"/>
                      <a:pt x="7885" y="34745"/>
                    </a:cubicBezTo>
                    <a:lnTo>
                      <a:pt x="23315" y="14743"/>
                    </a:lnTo>
                    <a:cubicBezTo>
                      <a:pt x="36079" y="-1831"/>
                      <a:pt x="60177" y="-4879"/>
                      <a:pt x="76750" y="7884"/>
                    </a:cubicBezTo>
                    <a:lnTo>
                      <a:pt x="377836" y="240485"/>
                    </a:lnTo>
                    <a:cubicBezTo>
                      <a:pt x="394409" y="253248"/>
                      <a:pt x="397457" y="277347"/>
                      <a:pt x="384694" y="293920"/>
                    </a:cubicBezTo>
                    <a:lnTo>
                      <a:pt x="369263" y="313923"/>
                    </a:lnTo>
                    <a:cubicBezTo>
                      <a:pt x="356500" y="330496"/>
                      <a:pt x="332402" y="333544"/>
                      <a:pt x="315828" y="32078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" name="Google Shape;222;p22"/>
              <p:cNvSpPr/>
              <p:nvPr/>
            </p:nvSpPr>
            <p:spPr>
              <a:xfrm>
                <a:off x="4804248" y="5401592"/>
                <a:ext cx="421233" cy="357222"/>
              </a:xfrm>
              <a:custGeom>
                <a:avLst/>
                <a:gdLst/>
                <a:ahLst/>
                <a:cxnLst/>
                <a:rect l="l" t="t" r="r" b="b"/>
                <a:pathLst>
                  <a:path w="421233" h="357222" extrusionOk="0">
                    <a:moveTo>
                      <a:pt x="353253" y="357222"/>
                    </a:moveTo>
                    <a:cubicBezTo>
                      <a:pt x="341729" y="357222"/>
                      <a:pt x="330584" y="353412"/>
                      <a:pt x="321440" y="346364"/>
                    </a:cubicBezTo>
                    <a:lnTo>
                      <a:pt x="20355" y="113763"/>
                    </a:lnTo>
                    <a:cubicBezTo>
                      <a:pt x="9306" y="105191"/>
                      <a:pt x="2257" y="92903"/>
                      <a:pt x="448" y="78997"/>
                    </a:cubicBezTo>
                    <a:cubicBezTo>
                      <a:pt x="-1362" y="65091"/>
                      <a:pt x="2353" y="51374"/>
                      <a:pt x="10925" y="40326"/>
                    </a:cubicBezTo>
                    <a:lnTo>
                      <a:pt x="26356" y="20323"/>
                    </a:lnTo>
                    <a:cubicBezTo>
                      <a:pt x="44072" y="-2537"/>
                      <a:pt x="76933" y="-6728"/>
                      <a:pt x="99793" y="10893"/>
                    </a:cubicBezTo>
                    <a:lnTo>
                      <a:pt x="400878" y="243494"/>
                    </a:lnTo>
                    <a:cubicBezTo>
                      <a:pt x="411928" y="252066"/>
                      <a:pt x="418976" y="264353"/>
                      <a:pt x="420786" y="278260"/>
                    </a:cubicBezTo>
                    <a:cubicBezTo>
                      <a:pt x="422596" y="292167"/>
                      <a:pt x="418881" y="305883"/>
                      <a:pt x="410309" y="316932"/>
                    </a:cubicBezTo>
                    <a:lnTo>
                      <a:pt x="394878" y="336934"/>
                    </a:lnTo>
                    <a:cubicBezTo>
                      <a:pt x="386305" y="347983"/>
                      <a:pt x="374018" y="355032"/>
                      <a:pt x="360112" y="356841"/>
                    </a:cubicBezTo>
                    <a:cubicBezTo>
                      <a:pt x="357826" y="357032"/>
                      <a:pt x="355540" y="357222"/>
                      <a:pt x="353253" y="357222"/>
                    </a:cubicBezTo>
                    <a:close/>
                    <a:moveTo>
                      <a:pt x="67885" y="28515"/>
                    </a:moveTo>
                    <a:cubicBezTo>
                      <a:pt x="60741" y="28515"/>
                      <a:pt x="53692" y="31658"/>
                      <a:pt x="49025" y="37754"/>
                    </a:cubicBezTo>
                    <a:lnTo>
                      <a:pt x="33595" y="57756"/>
                    </a:lnTo>
                    <a:cubicBezTo>
                      <a:pt x="29689" y="62709"/>
                      <a:pt x="28070" y="68996"/>
                      <a:pt x="28832" y="75282"/>
                    </a:cubicBezTo>
                    <a:cubicBezTo>
                      <a:pt x="29689" y="81664"/>
                      <a:pt x="32833" y="87189"/>
                      <a:pt x="37881" y="91094"/>
                    </a:cubicBezTo>
                    <a:lnTo>
                      <a:pt x="338966" y="323694"/>
                    </a:lnTo>
                    <a:lnTo>
                      <a:pt x="338966" y="323694"/>
                    </a:lnTo>
                    <a:cubicBezTo>
                      <a:pt x="344014" y="327599"/>
                      <a:pt x="350206" y="329219"/>
                      <a:pt x="356492" y="328457"/>
                    </a:cubicBezTo>
                    <a:cubicBezTo>
                      <a:pt x="362874" y="327599"/>
                      <a:pt x="368398" y="324456"/>
                      <a:pt x="372303" y="319408"/>
                    </a:cubicBezTo>
                    <a:lnTo>
                      <a:pt x="387734" y="299406"/>
                    </a:lnTo>
                    <a:cubicBezTo>
                      <a:pt x="391639" y="294453"/>
                      <a:pt x="393259" y="288166"/>
                      <a:pt x="392497" y="281880"/>
                    </a:cubicBezTo>
                    <a:cubicBezTo>
                      <a:pt x="391639" y="275593"/>
                      <a:pt x="388496" y="269973"/>
                      <a:pt x="383448" y="266068"/>
                    </a:cubicBezTo>
                    <a:lnTo>
                      <a:pt x="82363" y="33467"/>
                    </a:lnTo>
                    <a:cubicBezTo>
                      <a:pt x="78076" y="30134"/>
                      <a:pt x="72933" y="28515"/>
                      <a:pt x="67885" y="2851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3" name="Google Shape;223;p22"/>
            <p:cNvGrpSpPr/>
            <p:nvPr/>
          </p:nvGrpSpPr>
          <p:grpSpPr>
            <a:xfrm>
              <a:off x="4680264" y="5562151"/>
              <a:ext cx="421201" cy="357254"/>
              <a:chOff x="4680264" y="5562151"/>
              <a:chExt cx="421201" cy="357254"/>
            </a:xfrm>
          </p:grpSpPr>
          <p:sp>
            <p:nvSpPr>
              <p:cNvPr id="224" name="Google Shape;224;p22"/>
              <p:cNvSpPr/>
              <p:nvPr/>
            </p:nvSpPr>
            <p:spPr>
              <a:xfrm>
                <a:off x="4694512" y="5576431"/>
                <a:ext cx="392578" cy="328665"/>
              </a:xfrm>
              <a:custGeom>
                <a:avLst/>
                <a:gdLst/>
                <a:ahLst/>
                <a:cxnLst/>
                <a:rect l="l" t="t" r="r" b="b"/>
                <a:pathLst>
                  <a:path w="392578" h="328665" extrusionOk="0">
                    <a:moveTo>
                      <a:pt x="315828" y="320781"/>
                    </a:moveTo>
                    <a:lnTo>
                      <a:pt x="14743" y="88180"/>
                    </a:lnTo>
                    <a:cubicBezTo>
                      <a:pt x="-1831" y="75417"/>
                      <a:pt x="-4879" y="51319"/>
                      <a:pt x="7885" y="34745"/>
                    </a:cubicBezTo>
                    <a:lnTo>
                      <a:pt x="23315" y="14743"/>
                    </a:lnTo>
                    <a:cubicBezTo>
                      <a:pt x="36078" y="-1831"/>
                      <a:pt x="60177" y="-4879"/>
                      <a:pt x="76750" y="7885"/>
                    </a:cubicBezTo>
                    <a:lnTo>
                      <a:pt x="377836" y="240485"/>
                    </a:lnTo>
                    <a:cubicBezTo>
                      <a:pt x="394409" y="253248"/>
                      <a:pt x="397457" y="277347"/>
                      <a:pt x="384694" y="293920"/>
                    </a:cubicBezTo>
                    <a:lnTo>
                      <a:pt x="369263" y="313923"/>
                    </a:lnTo>
                    <a:cubicBezTo>
                      <a:pt x="356404" y="330497"/>
                      <a:pt x="332401" y="333544"/>
                      <a:pt x="315828" y="32078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25;p22"/>
              <p:cNvSpPr/>
              <p:nvPr/>
            </p:nvSpPr>
            <p:spPr>
              <a:xfrm>
                <a:off x="4680264" y="5562151"/>
                <a:ext cx="421201" cy="357254"/>
              </a:xfrm>
              <a:custGeom>
                <a:avLst/>
                <a:gdLst/>
                <a:ahLst/>
                <a:cxnLst/>
                <a:rect l="l" t="t" r="r" b="b"/>
                <a:pathLst>
                  <a:path w="421201" h="357254" extrusionOk="0">
                    <a:moveTo>
                      <a:pt x="353317" y="357254"/>
                    </a:moveTo>
                    <a:cubicBezTo>
                      <a:pt x="342173" y="357254"/>
                      <a:pt x="330838" y="353730"/>
                      <a:pt x="321408" y="346396"/>
                    </a:cubicBezTo>
                    <a:lnTo>
                      <a:pt x="321408" y="346396"/>
                    </a:lnTo>
                    <a:lnTo>
                      <a:pt x="20323" y="113795"/>
                    </a:lnTo>
                    <a:cubicBezTo>
                      <a:pt x="-2537" y="96174"/>
                      <a:pt x="-6728" y="63218"/>
                      <a:pt x="10893" y="40357"/>
                    </a:cubicBezTo>
                    <a:lnTo>
                      <a:pt x="26324" y="20355"/>
                    </a:lnTo>
                    <a:cubicBezTo>
                      <a:pt x="34896" y="9306"/>
                      <a:pt x="47184" y="2257"/>
                      <a:pt x="61090" y="448"/>
                    </a:cubicBezTo>
                    <a:cubicBezTo>
                      <a:pt x="74997" y="-1362"/>
                      <a:pt x="88713" y="2353"/>
                      <a:pt x="99762" y="10925"/>
                    </a:cubicBezTo>
                    <a:lnTo>
                      <a:pt x="400847" y="243430"/>
                    </a:lnTo>
                    <a:cubicBezTo>
                      <a:pt x="411896" y="252003"/>
                      <a:pt x="418944" y="264290"/>
                      <a:pt x="420754" y="278196"/>
                    </a:cubicBezTo>
                    <a:cubicBezTo>
                      <a:pt x="422564" y="292103"/>
                      <a:pt x="418849" y="305819"/>
                      <a:pt x="410277" y="316868"/>
                    </a:cubicBezTo>
                    <a:lnTo>
                      <a:pt x="394846" y="336871"/>
                    </a:lnTo>
                    <a:cubicBezTo>
                      <a:pt x="384464" y="350301"/>
                      <a:pt x="368938" y="357254"/>
                      <a:pt x="353317" y="357254"/>
                    </a:cubicBezTo>
                    <a:close/>
                    <a:moveTo>
                      <a:pt x="338839" y="323726"/>
                    </a:moveTo>
                    <a:cubicBezTo>
                      <a:pt x="349221" y="331727"/>
                      <a:pt x="364176" y="329822"/>
                      <a:pt x="372177" y="319440"/>
                    </a:cubicBezTo>
                    <a:lnTo>
                      <a:pt x="387607" y="299438"/>
                    </a:lnTo>
                    <a:cubicBezTo>
                      <a:pt x="391512" y="294484"/>
                      <a:pt x="393132" y="288198"/>
                      <a:pt x="392370" y="281911"/>
                    </a:cubicBezTo>
                    <a:cubicBezTo>
                      <a:pt x="391512" y="275530"/>
                      <a:pt x="388369" y="270005"/>
                      <a:pt x="383321" y="266100"/>
                    </a:cubicBezTo>
                    <a:lnTo>
                      <a:pt x="82236" y="33499"/>
                    </a:lnTo>
                    <a:cubicBezTo>
                      <a:pt x="77187" y="29594"/>
                      <a:pt x="70901" y="27975"/>
                      <a:pt x="64710" y="28737"/>
                    </a:cubicBezTo>
                    <a:cubicBezTo>
                      <a:pt x="58328" y="29594"/>
                      <a:pt x="52803" y="32738"/>
                      <a:pt x="48898" y="37785"/>
                    </a:cubicBezTo>
                    <a:lnTo>
                      <a:pt x="33468" y="57788"/>
                    </a:lnTo>
                    <a:cubicBezTo>
                      <a:pt x="25467" y="68170"/>
                      <a:pt x="27372" y="83125"/>
                      <a:pt x="37754" y="91126"/>
                    </a:cubicBezTo>
                    <a:lnTo>
                      <a:pt x="338839" y="32372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6" name="Google Shape;226;p22"/>
            <p:cNvSpPr/>
            <p:nvPr/>
          </p:nvSpPr>
          <p:spPr>
            <a:xfrm>
              <a:off x="4464025" y="5942775"/>
              <a:ext cx="326343" cy="268571"/>
            </a:xfrm>
            <a:custGeom>
              <a:avLst/>
              <a:gdLst/>
              <a:ahLst/>
              <a:cxnLst/>
              <a:rect l="l" t="t" r="r" b="b"/>
              <a:pathLst>
                <a:path w="326343" h="268571" extrusionOk="0">
                  <a:moveTo>
                    <a:pt x="312095" y="268571"/>
                  </a:moveTo>
                  <a:cubicBezTo>
                    <a:pt x="309047" y="268571"/>
                    <a:pt x="305999" y="267619"/>
                    <a:pt x="303332" y="265618"/>
                  </a:cubicBezTo>
                  <a:cubicBezTo>
                    <a:pt x="284377" y="250950"/>
                    <a:pt x="287521" y="228090"/>
                    <a:pt x="289902" y="211421"/>
                  </a:cubicBezTo>
                  <a:cubicBezTo>
                    <a:pt x="292092" y="195705"/>
                    <a:pt x="292569" y="187895"/>
                    <a:pt x="287330" y="183894"/>
                  </a:cubicBezTo>
                  <a:cubicBezTo>
                    <a:pt x="282091" y="179798"/>
                    <a:pt x="274566" y="182275"/>
                    <a:pt x="259898" y="188371"/>
                  </a:cubicBezTo>
                  <a:cubicBezTo>
                    <a:pt x="244372" y="194848"/>
                    <a:pt x="223036" y="203706"/>
                    <a:pt x="204082" y="189038"/>
                  </a:cubicBezTo>
                  <a:cubicBezTo>
                    <a:pt x="185127" y="174369"/>
                    <a:pt x="188270" y="151509"/>
                    <a:pt x="190651" y="134745"/>
                  </a:cubicBezTo>
                  <a:cubicBezTo>
                    <a:pt x="192842" y="119029"/>
                    <a:pt x="193318" y="111219"/>
                    <a:pt x="188080" y="107218"/>
                  </a:cubicBezTo>
                  <a:cubicBezTo>
                    <a:pt x="182841" y="103122"/>
                    <a:pt x="175316" y="105599"/>
                    <a:pt x="160648" y="111695"/>
                  </a:cubicBezTo>
                  <a:cubicBezTo>
                    <a:pt x="145122" y="118172"/>
                    <a:pt x="123786" y="127030"/>
                    <a:pt x="104831" y="112362"/>
                  </a:cubicBezTo>
                  <a:cubicBezTo>
                    <a:pt x="85876" y="97693"/>
                    <a:pt x="89020" y="74833"/>
                    <a:pt x="91401" y="58164"/>
                  </a:cubicBezTo>
                  <a:cubicBezTo>
                    <a:pt x="93591" y="42448"/>
                    <a:pt x="94068" y="34637"/>
                    <a:pt x="88829" y="30542"/>
                  </a:cubicBezTo>
                  <a:cubicBezTo>
                    <a:pt x="83590" y="26446"/>
                    <a:pt x="76065" y="28922"/>
                    <a:pt x="61397" y="35019"/>
                  </a:cubicBezTo>
                  <a:cubicBezTo>
                    <a:pt x="45871" y="41496"/>
                    <a:pt x="24535" y="50354"/>
                    <a:pt x="5581" y="35685"/>
                  </a:cubicBezTo>
                  <a:cubicBezTo>
                    <a:pt x="-706" y="30828"/>
                    <a:pt x="-1849" y="21874"/>
                    <a:pt x="3009" y="15683"/>
                  </a:cubicBezTo>
                  <a:cubicBezTo>
                    <a:pt x="7866" y="9396"/>
                    <a:pt x="16820" y="8253"/>
                    <a:pt x="23011" y="13111"/>
                  </a:cubicBezTo>
                  <a:cubicBezTo>
                    <a:pt x="28250" y="17206"/>
                    <a:pt x="35775" y="14730"/>
                    <a:pt x="50443" y="8634"/>
                  </a:cubicBezTo>
                  <a:cubicBezTo>
                    <a:pt x="65969" y="2157"/>
                    <a:pt x="87305" y="-6701"/>
                    <a:pt x="106260" y="7967"/>
                  </a:cubicBezTo>
                  <a:cubicBezTo>
                    <a:pt x="125215" y="22636"/>
                    <a:pt x="122071" y="45496"/>
                    <a:pt x="119690" y="62165"/>
                  </a:cubicBezTo>
                  <a:cubicBezTo>
                    <a:pt x="117499" y="77881"/>
                    <a:pt x="117023" y="85691"/>
                    <a:pt x="122262" y="89787"/>
                  </a:cubicBezTo>
                  <a:cubicBezTo>
                    <a:pt x="127500" y="93883"/>
                    <a:pt x="135025" y="91406"/>
                    <a:pt x="149694" y="85310"/>
                  </a:cubicBezTo>
                  <a:cubicBezTo>
                    <a:pt x="165220" y="78833"/>
                    <a:pt x="186556" y="69975"/>
                    <a:pt x="205510" y="84643"/>
                  </a:cubicBezTo>
                  <a:cubicBezTo>
                    <a:pt x="224465" y="99312"/>
                    <a:pt x="221227" y="122077"/>
                    <a:pt x="218940" y="138745"/>
                  </a:cubicBezTo>
                  <a:cubicBezTo>
                    <a:pt x="216750" y="154462"/>
                    <a:pt x="216274" y="162368"/>
                    <a:pt x="221512" y="166368"/>
                  </a:cubicBezTo>
                  <a:cubicBezTo>
                    <a:pt x="226751" y="170464"/>
                    <a:pt x="234276" y="167987"/>
                    <a:pt x="248944" y="161891"/>
                  </a:cubicBezTo>
                  <a:cubicBezTo>
                    <a:pt x="264470" y="155414"/>
                    <a:pt x="285806" y="146556"/>
                    <a:pt x="304761" y="161225"/>
                  </a:cubicBezTo>
                  <a:cubicBezTo>
                    <a:pt x="323716" y="175893"/>
                    <a:pt x="320477" y="198658"/>
                    <a:pt x="318191" y="215327"/>
                  </a:cubicBezTo>
                  <a:cubicBezTo>
                    <a:pt x="316000" y="231043"/>
                    <a:pt x="315524" y="238949"/>
                    <a:pt x="320763" y="242949"/>
                  </a:cubicBezTo>
                  <a:cubicBezTo>
                    <a:pt x="327049" y="247807"/>
                    <a:pt x="328192" y="256760"/>
                    <a:pt x="323334" y="262952"/>
                  </a:cubicBezTo>
                  <a:cubicBezTo>
                    <a:pt x="320572" y="266666"/>
                    <a:pt x="316286" y="268571"/>
                    <a:pt x="312095" y="2685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7" name="Google Shape;227;p22"/>
            <p:cNvGrpSpPr/>
            <p:nvPr/>
          </p:nvGrpSpPr>
          <p:grpSpPr>
            <a:xfrm>
              <a:off x="4661227" y="5807423"/>
              <a:ext cx="195857" cy="208030"/>
              <a:chOff x="4661227" y="5807423"/>
              <a:chExt cx="195857" cy="208030"/>
            </a:xfrm>
          </p:grpSpPr>
          <p:sp>
            <p:nvSpPr>
              <p:cNvPr id="228" name="Google Shape;228;p22"/>
              <p:cNvSpPr/>
              <p:nvPr/>
            </p:nvSpPr>
            <p:spPr>
              <a:xfrm rot="-3138037">
                <a:off x="4670240" y="5856391"/>
                <a:ext cx="177831" cy="110094"/>
              </a:xfrm>
              <a:custGeom>
                <a:avLst/>
                <a:gdLst/>
                <a:ahLst/>
                <a:cxnLst/>
                <a:rect l="l" t="t" r="r" b="b"/>
                <a:pathLst>
                  <a:path w="177546" h="109918" extrusionOk="0">
                    <a:moveTo>
                      <a:pt x="177546" y="54959"/>
                    </a:moveTo>
                    <a:cubicBezTo>
                      <a:pt x="177546" y="85313"/>
                      <a:pt x="137801" y="109919"/>
                      <a:pt x="88773" y="109919"/>
                    </a:cubicBezTo>
                    <a:cubicBezTo>
                      <a:pt x="39745" y="109919"/>
                      <a:pt x="0" y="85313"/>
                      <a:pt x="0" y="54959"/>
                    </a:cubicBezTo>
                    <a:cubicBezTo>
                      <a:pt x="0" y="24606"/>
                      <a:pt x="39745" y="0"/>
                      <a:pt x="88773" y="0"/>
                    </a:cubicBezTo>
                    <a:cubicBezTo>
                      <a:pt x="137801" y="0"/>
                      <a:pt x="177546" y="24606"/>
                      <a:pt x="177546" y="54959"/>
                    </a:cubicBezTo>
                    <a:close/>
                  </a:path>
                </a:pathLst>
              </a:custGeom>
              <a:solidFill>
                <a:srgbClr val="D8D7D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9" name="Google Shape;229;p22"/>
              <p:cNvSpPr/>
              <p:nvPr/>
            </p:nvSpPr>
            <p:spPr>
              <a:xfrm>
                <a:off x="4675124" y="5819105"/>
                <a:ext cx="167770" cy="184501"/>
              </a:xfrm>
              <a:custGeom>
                <a:avLst/>
                <a:gdLst/>
                <a:ahLst/>
                <a:cxnLst/>
                <a:rect l="l" t="t" r="r" b="b"/>
                <a:pathLst>
                  <a:path w="167770" h="184501" extrusionOk="0">
                    <a:moveTo>
                      <a:pt x="53657" y="184502"/>
                    </a:moveTo>
                    <a:cubicBezTo>
                      <a:pt x="41465" y="184502"/>
                      <a:pt x="30225" y="181073"/>
                      <a:pt x="20891" y="173834"/>
                    </a:cubicBezTo>
                    <a:cubicBezTo>
                      <a:pt x="-9875" y="150117"/>
                      <a:pt x="-6256" y="95633"/>
                      <a:pt x="29082" y="49914"/>
                    </a:cubicBezTo>
                    <a:cubicBezTo>
                      <a:pt x="45179" y="29054"/>
                      <a:pt x="65563" y="13243"/>
                      <a:pt x="86518" y="5432"/>
                    </a:cubicBezTo>
                    <a:cubicBezTo>
                      <a:pt x="109759" y="-3331"/>
                      <a:pt x="131285" y="-1426"/>
                      <a:pt x="146906" y="10671"/>
                    </a:cubicBezTo>
                    <a:cubicBezTo>
                      <a:pt x="162623" y="22768"/>
                      <a:pt x="169766" y="43056"/>
                      <a:pt x="167290" y="67821"/>
                    </a:cubicBezTo>
                    <a:cubicBezTo>
                      <a:pt x="165004" y="90014"/>
                      <a:pt x="154812" y="113731"/>
                      <a:pt x="138715" y="134591"/>
                    </a:cubicBezTo>
                    <a:lnTo>
                      <a:pt x="138715" y="134591"/>
                    </a:lnTo>
                    <a:cubicBezTo>
                      <a:pt x="114045" y="166499"/>
                      <a:pt x="81565" y="184502"/>
                      <a:pt x="53657" y="184502"/>
                    </a:cubicBezTo>
                    <a:close/>
                    <a:moveTo>
                      <a:pt x="114236" y="28673"/>
                    </a:moveTo>
                    <a:cubicBezTo>
                      <a:pt x="107568" y="28673"/>
                      <a:pt x="100996" y="30578"/>
                      <a:pt x="96519" y="32197"/>
                    </a:cubicBezTo>
                    <a:cubicBezTo>
                      <a:pt x="80707" y="38103"/>
                      <a:pt x="64420" y="50962"/>
                      <a:pt x="51656" y="67440"/>
                    </a:cubicBezTo>
                    <a:cubicBezTo>
                      <a:pt x="24796" y="102206"/>
                      <a:pt x="23081" y="139544"/>
                      <a:pt x="38321" y="151260"/>
                    </a:cubicBezTo>
                    <a:cubicBezTo>
                      <a:pt x="53561" y="162975"/>
                      <a:pt x="89185" y="151927"/>
                      <a:pt x="116045" y="117160"/>
                    </a:cubicBezTo>
                    <a:lnTo>
                      <a:pt x="116045" y="117160"/>
                    </a:lnTo>
                    <a:cubicBezTo>
                      <a:pt x="128714" y="100682"/>
                      <a:pt x="137000" y="81632"/>
                      <a:pt x="138810" y="64868"/>
                    </a:cubicBezTo>
                    <a:cubicBezTo>
                      <a:pt x="139667" y="56486"/>
                      <a:pt x="139572" y="41151"/>
                      <a:pt x="129380" y="33340"/>
                    </a:cubicBezTo>
                    <a:cubicBezTo>
                      <a:pt x="124904" y="29911"/>
                      <a:pt x="119474" y="28673"/>
                      <a:pt x="114236" y="28673"/>
                    </a:cubicBezTo>
                    <a:close/>
                    <a:moveTo>
                      <a:pt x="127380" y="125923"/>
                    </a:moveTo>
                    <a:lnTo>
                      <a:pt x="127380" y="125923"/>
                    </a:lnTo>
                    <a:lnTo>
                      <a:pt x="127380" y="12592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0" name="Google Shape;230;p22"/>
            <p:cNvSpPr/>
            <p:nvPr/>
          </p:nvSpPr>
          <p:spPr>
            <a:xfrm>
              <a:off x="4462652" y="5435059"/>
              <a:ext cx="812248" cy="844788"/>
            </a:xfrm>
            <a:custGeom>
              <a:avLst/>
              <a:gdLst/>
              <a:ahLst/>
              <a:cxnLst/>
              <a:rect l="l" t="t" r="r" b="b"/>
              <a:pathLst>
                <a:path w="812248" h="844788" extrusionOk="0">
                  <a:moveTo>
                    <a:pt x="673703" y="304800"/>
                  </a:moveTo>
                  <a:lnTo>
                    <a:pt x="611696" y="385096"/>
                  </a:lnTo>
                  <a:lnTo>
                    <a:pt x="615125" y="387763"/>
                  </a:lnTo>
                  <a:cubicBezTo>
                    <a:pt x="629793" y="399098"/>
                    <a:pt x="632555" y="420434"/>
                    <a:pt x="621221" y="435102"/>
                  </a:cubicBezTo>
                  <a:lnTo>
                    <a:pt x="600456" y="461963"/>
                  </a:lnTo>
                  <a:cubicBezTo>
                    <a:pt x="589121" y="476726"/>
                    <a:pt x="567690" y="479393"/>
                    <a:pt x="553117" y="468059"/>
                  </a:cubicBezTo>
                  <a:lnTo>
                    <a:pt x="549688" y="465391"/>
                  </a:lnTo>
                  <a:lnTo>
                    <a:pt x="311944" y="773239"/>
                  </a:lnTo>
                  <a:lnTo>
                    <a:pt x="160973" y="822198"/>
                  </a:lnTo>
                  <a:lnTo>
                    <a:pt x="103442" y="840772"/>
                  </a:lnTo>
                  <a:cubicBezTo>
                    <a:pt x="56960" y="855916"/>
                    <a:pt x="9716" y="826484"/>
                    <a:pt x="0" y="781812"/>
                  </a:cubicBezTo>
                  <a:cubicBezTo>
                    <a:pt x="17812" y="790575"/>
                    <a:pt x="39148" y="793052"/>
                    <a:pt x="60293" y="786099"/>
                  </a:cubicBezTo>
                  <a:lnTo>
                    <a:pt x="117824" y="767525"/>
                  </a:lnTo>
                  <a:lnTo>
                    <a:pt x="268796" y="718566"/>
                  </a:lnTo>
                  <a:lnTo>
                    <a:pt x="506540" y="410718"/>
                  </a:lnTo>
                  <a:lnTo>
                    <a:pt x="509969" y="413385"/>
                  </a:lnTo>
                  <a:cubicBezTo>
                    <a:pt x="524637" y="424720"/>
                    <a:pt x="545973" y="421957"/>
                    <a:pt x="557308" y="407289"/>
                  </a:cubicBezTo>
                  <a:lnTo>
                    <a:pt x="578072" y="380429"/>
                  </a:lnTo>
                  <a:cubicBezTo>
                    <a:pt x="589407" y="365760"/>
                    <a:pt x="586645" y="344424"/>
                    <a:pt x="571976" y="333090"/>
                  </a:cubicBezTo>
                  <a:lnTo>
                    <a:pt x="568547" y="330422"/>
                  </a:lnTo>
                  <a:lnTo>
                    <a:pt x="630555" y="250127"/>
                  </a:lnTo>
                  <a:lnTo>
                    <a:pt x="633984" y="252794"/>
                  </a:lnTo>
                  <a:cubicBezTo>
                    <a:pt x="648653" y="264129"/>
                    <a:pt x="669988" y="261366"/>
                    <a:pt x="681323" y="246698"/>
                  </a:cubicBezTo>
                  <a:lnTo>
                    <a:pt x="702088" y="219837"/>
                  </a:lnTo>
                  <a:cubicBezTo>
                    <a:pt x="713422" y="205169"/>
                    <a:pt x="710660" y="183832"/>
                    <a:pt x="695992" y="172498"/>
                  </a:cubicBezTo>
                  <a:lnTo>
                    <a:pt x="692563" y="169831"/>
                  </a:lnTo>
                  <a:lnTo>
                    <a:pt x="747141" y="99156"/>
                  </a:lnTo>
                  <a:cubicBezTo>
                    <a:pt x="769716" y="69914"/>
                    <a:pt x="774478" y="32481"/>
                    <a:pt x="763143" y="0"/>
                  </a:cubicBezTo>
                  <a:lnTo>
                    <a:pt x="771335" y="6382"/>
                  </a:lnTo>
                  <a:cubicBezTo>
                    <a:pt x="817341" y="41910"/>
                    <a:pt x="825817" y="107918"/>
                    <a:pt x="790289" y="153924"/>
                  </a:cubicBezTo>
                  <a:lnTo>
                    <a:pt x="735711" y="224600"/>
                  </a:lnTo>
                  <a:lnTo>
                    <a:pt x="739140" y="227266"/>
                  </a:lnTo>
                  <a:cubicBezTo>
                    <a:pt x="753808" y="238601"/>
                    <a:pt x="756571" y="259938"/>
                    <a:pt x="745236" y="274606"/>
                  </a:cubicBezTo>
                  <a:lnTo>
                    <a:pt x="724472" y="301466"/>
                  </a:lnTo>
                  <a:cubicBezTo>
                    <a:pt x="713137" y="316230"/>
                    <a:pt x="691801" y="318897"/>
                    <a:pt x="677132" y="307563"/>
                  </a:cubicBezTo>
                  <a:lnTo>
                    <a:pt x="673703" y="304800"/>
                  </a:lnTo>
                  <a:close/>
                </a:path>
              </a:pathLst>
            </a:custGeom>
            <a:solidFill>
              <a:srgbClr val="000000">
                <a:alpha val="941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1" name="Google Shape;231;p22"/>
          <p:cNvGrpSpPr/>
          <p:nvPr/>
        </p:nvGrpSpPr>
        <p:grpSpPr>
          <a:xfrm rot="392636">
            <a:off x="11649302" y="667954"/>
            <a:ext cx="1028819" cy="1356862"/>
            <a:chOff x="4572000" y="3600062"/>
            <a:chExt cx="618078" cy="815155"/>
          </a:xfrm>
        </p:grpSpPr>
        <p:grpSp>
          <p:nvGrpSpPr>
            <p:cNvPr id="232" name="Google Shape;232;p22"/>
            <p:cNvGrpSpPr/>
            <p:nvPr/>
          </p:nvGrpSpPr>
          <p:grpSpPr>
            <a:xfrm>
              <a:off x="4572000" y="4024312"/>
              <a:ext cx="618078" cy="390525"/>
              <a:chOff x="4572000" y="4024312"/>
              <a:chExt cx="618078" cy="390525"/>
            </a:xfrm>
          </p:grpSpPr>
          <p:sp>
            <p:nvSpPr>
              <p:cNvPr id="233" name="Google Shape;233;p22"/>
              <p:cNvSpPr/>
              <p:nvPr/>
            </p:nvSpPr>
            <p:spPr>
              <a:xfrm>
                <a:off x="4586287" y="4038599"/>
                <a:ext cx="589502" cy="362045"/>
              </a:xfrm>
              <a:custGeom>
                <a:avLst/>
                <a:gdLst/>
                <a:ahLst/>
                <a:cxnLst/>
                <a:rect l="l" t="t" r="r" b="b"/>
                <a:pathLst>
                  <a:path w="589502" h="362045" extrusionOk="0">
                    <a:moveTo>
                      <a:pt x="0" y="0"/>
                    </a:moveTo>
                    <a:lnTo>
                      <a:pt x="589502" y="0"/>
                    </a:lnTo>
                    <a:lnTo>
                      <a:pt x="589502" y="362045"/>
                    </a:lnTo>
                    <a:lnTo>
                      <a:pt x="0" y="36204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34;p22"/>
              <p:cNvSpPr/>
              <p:nvPr/>
            </p:nvSpPr>
            <p:spPr>
              <a:xfrm>
                <a:off x="4572000" y="4024312"/>
                <a:ext cx="618078" cy="390525"/>
              </a:xfrm>
              <a:custGeom>
                <a:avLst/>
                <a:gdLst/>
                <a:ahLst/>
                <a:cxnLst/>
                <a:rect l="l" t="t" r="r" b="b"/>
                <a:pathLst>
                  <a:path w="618078" h="390525" extrusionOk="0">
                    <a:moveTo>
                      <a:pt x="603885" y="390525"/>
                    </a:moveTo>
                    <a:lnTo>
                      <a:pt x="14288" y="390525"/>
                    </a:lnTo>
                    <a:cubicBezTo>
                      <a:pt x="6382" y="390525"/>
                      <a:pt x="0" y="384143"/>
                      <a:pt x="0" y="376238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603790" y="0"/>
                    </a:lnTo>
                    <a:cubicBezTo>
                      <a:pt x="611696" y="0"/>
                      <a:pt x="618077" y="6382"/>
                      <a:pt x="618077" y="14288"/>
                    </a:cubicBezTo>
                    <a:lnTo>
                      <a:pt x="618077" y="376333"/>
                    </a:lnTo>
                    <a:cubicBezTo>
                      <a:pt x="618172" y="384143"/>
                      <a:pt x="611696" y="390525"/>
                      <a:pt x="603885" y="390525"/>
                    </a:cubicBezTo>
                    <a:close/>
                    <a:moveTo>
                      <a:pt x="28575" y="361950"/>
                    </a:moveTo>
                    <a:lnTo>
                      <a:pt x="589502" y="361950"/>
                    </a:lnTo>
                    <a:lnTo>
                      <a:pt x="589502" y="28575"/>
                    </a:lnTo>
                    <a:lnTo>
                      <a:pt x="28575" y="28575"/>
                    </a:lnTo>
                    <a:lnTo>
                      <a:pt x="28575" y="3619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5" name="Google Shape;235;p22"/>
            <p:cNvSpPr/>
            <p:nvPr/>
          </p:nvSpPr>
          <p:spPr>
            <a:xfrm>
              <a:off x="4664868" y="3600062"/>
              <a:ext cx="421576" cy="763053"/>
            </a:xfrm>
            <a:custGeom>
              <a:avLst/>
              <a:gdLst/>
              <a:ahLst/>
              <a:cxnLst/>
              <a:rect l="l" t="t" r="r" b="b"/>
              <a:pathLst>
                <a:path w="421576" h="763053" extrusionOk="0">
                  <a:moveTo>
                    <a:pt x="407575" y="763053"/>
                  </a:moveTo>
                  <a:lnTo>
                    <a:pt x="324803" y="763053"/>
                  </a:lnTo>
                  <a:cubicBezTo>
                    <a:pt x="317563" y="763053"/>
                    <a:pt x="311467" y="757624"/>
                    <a:pt x="310610" y="750480"/>
                  </a:cubicBezTo>
                  <a:cubicBezTo>
                    <a:pt x="300228" y="664279"/>
                    <a:pt x="289941" y="575411"/>
                    <a:pt x="279559" y="486543"/>
                  </a:cubicBezTo>
                  <a:cubicBezTo>
                    <a:pt x="269176" y="397865"/>
                    <a:pt x="258889" y="309092"/>
                    <a:pt x="248507" y="222986"/>
                  </a:cubicBezTo>
                  <a:cubicBezTo>
                    <a:pt x="247745" y="216318"/>
                    <a:pt x="251650" y="209937"/>
                    <a:pt x="258032" y="207746"/>
                  </a:cubicBezTo>
                  <a:cubicBezTo>
                    <a:pt x="304514" y="191839"/>
                    <a:pt x="335280" y="150215"/>
                    <a:pt x="331184" y="108876"/>
                  </a:cubicBezTo>
                  <a:cubicBezTo>
                    <a:pt x="325946" y="56013"/>
                    <a:pt x="263462" y="30105"/>
                    <a:pt x="220789" y="28676"/>
                  </a:cubicBezTo>
                  <a:cubicBezTo>
                    <a:pt x="174593" y="26961"/>
                    <a:pt x="107251" y="54108"/>
                    <a:pt x="101060" y="109067"/>
                  </a:cubicBezTo>
                  <a:cubicBezTo>
                    <a:pt x="96774" y="147167"/>
                    <a:pt x="123254" y="188029"/>
                    <a:pt x="165449" y="208317"/>
                  </a:cubicBezTo>
                  <a:cubicBezTo>
                    <a:pt x="170783" y="210889"/>
                    <a:pt x="173926" y="216414"/>
                    <a:pt x="173450" y="222319"/>
                  </a:cubicBezTo>
                  <a:cubicBezTo>
                    <a:pt x="166497" y="310616"/>
                    <a:pt x="154210" y="400246"/>
                    <a:pt x="142304" y="486924"/>
                  </a:cubicBezTo>
                  <a:cubicBezTo>
                    <a:pt x="130492" y="573125"/>
                    <a:pt x="118205" y="662374"/>
                    <a:pt x="111347" y="749814"/>
                  </a:cubicBezTo>
                  <a:cubicBezTo>
                    <a:pt x="110776" y="757243"/>
                    <a:pt x="104584" y="762958"/>
                    <a:pt x="97060" y="762958"/>
                  </a:cubicBezTo>
                  <a:lnTo>
                    <a:pt x="14288" y="762958"/>
                  </a:lnTo>
                  <a:cubicBezTo>
                    <a:pt x="6382" y="762958"/>
                    <a:pt x="0" y="756576"/>
                    <a:pt x="0" y="748671"/>
                  </a:cubicBezTo>
                  <a:cubicBezTo>
                    <a:pt x="0" y="740765"/>
                    <a:pt x="6382" y="734383"/>
                    <a:pt x="14288" y="734383"/>
                  </a:cubicBezTo>
                  <a:lnTo>
                    <a:pt x="83820" y="734383"/>
                  </a:lnTo>
                  <a:cubicBezTo>
                    <a:pt x="90868" y="650373"/>
                    <a:pt x="102584" y="565314"/>
                    <a:pt x="113824" y="483018"/>
                  </a:cubicBezTo>
                  <a:cubicBezTo>
                    <a:pt x="125254" y="399865"/>
                    <a:pt x="137065" y="313950"/>
                    <a:pt x="144018" y="229463"/>
                  </a:cubicBezTo>
                  <a:cubicBezTo>
                    <a:pt x="95536" y="202317"/>
                    <a:pt x="67056" y="153739"/>
                    <a:pt x="72390" y="105828"/>
                  </a:cubicBezTo>
                  <a:cubicBezTo>
                    <a:pt x="80105" y="37629"/>
                    <a:pt x="155734" y="-2280"/>
                    <a:pt x="221551" y="101"/>
                  </a:cubicBezTo>
                  <a:cubicBezTo>
                    <a:pt x="274606" y="1911"/>
                    <a:pt x="352520" y="36010"/>
                    <a:pt x="359378" y="106019"/>
                  </a:cubicBezTo>
                  <a:cubicBezTo>
                    <a:pt x="364426" y="156978"/>
                    <a:pt x="330613" y="207651"/>
                    <a:pt x="277939" y="230511"/>
                  </a:cubicBezTo>
                  <a:cubicBezTo>
                    <a:pt x="287846" y="313188"/>
                    <a:pt x="297751" y="398246"/>
                    <a:pt x="307658" y="483209"/>
                  </a:cubicBezTo>
                  <a:cubicBezTo>
                    <a:pt x="317468" y="567696"/>
                    <a:pt x="327374" y="652182"/>
                    <a:pt x="337185" y="734478"/>
                  </a:cubicBezTo>
                  <a:lnTo>
                    <a:pt x="407289" y="734478"/>
                  </a:lnTo>
                  <a:cubicBezTo>
                    <a:pt x="415195" y="734478"/>
                    <a:pt x="421576" y="740860"/>
                    <a:pt x="421576" y="748766"/>
                  </a:cubicBezTo>
                  <a:cubicBezTo>
                    <a:pt x="421576" y="756672"/>
                    <a:pt x="415480" y="763053"/>
                    <a:pt x="407575" y="7630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36" name="Google Shape;236;p22"/>
            <p:cNvGrpSpPr/>
            <p:nvPr/>
          </p:nvGrpSpPr>
          <p:grpSpPr>
            <a:xfrm>
              <a:off x="4572000" y="4305775"/>
              <a:ext cx="612933" cy="109442"/>
              <a:chOff x="4572000" y="4305775"/>
              <a:chExt cx="612933" cy="109442"/>
            </a:xfrm>
          </p:grpSpPr>
          <p:grpSp>
            <p:nvGrpSpPr>
              <p:cNvPr id="237" name="Google Shape;237;p22"/>
              <p:cNvGrpSpPr/>
              <p:nvPr/>
            </p:nvGrpSpPr>
            <p:grpSpPr>
              <a:xfrm>
                <a:off x="4572000" y="4305775"/>
                <a:ext cx="156114" cy="109442"/>
                <a:chOff x="4572000" y="4305775"/>
                <a:chExt cx="156114" cy="109442"/>
              </a:xfrm>
            </p:grpSpPr>
            <p:sp>
              <p:nvSpPr>
                <p:cNvPr id="238" name="Google Shape;238;p22"/>
                <p:cNvSpPr/>
                <p:nvPr/>
              </p:nvSpPr>
              <p:spPr>
                <a:xfrm>
                  <a:off x="4586287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9" name="Google Shape;239;p22"/>
                <p:cNvSpPr/>
                <p:nvPr/>
              </p:nvSpPr>
              <p:spPr>
                <a:xfrm>
                  <a:off x="4572000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575" y="80867"/>
                      </a:moveTo>
                      <a:lnTo>
                        <a:pt x="127540" y="80867"/>
                      </a:lnTo>
                      <a:lnTo>
                        <a:pt x="127540" y="28575"/>
                      </a:lnTo>
                      <a:lnTo>
                        <a:pt x="28575" y="28575"/>
                      </a:lnTo>
                      <a:lnTo>
                        <a:pt x="28575" y="8086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0" name="Google Shape;240;p22"/>
              <p:cNvGrpSpPr/>
              <p:nvPr/>
            </p:nvGrpSpPr>
            <p:grpSpPr>
              <a:xfrm>
                <a:off x="4800409" y="4305775"/>
                <a:ext cx="156114" cy="109442"/>
                <a:chOff x="4800409" y="4305775"/>
                <a:chExt cx="156114" cy="109442"/>
              </a:xfrm>
            </p:grpSpPr>
            <p:sp>
              <p:nvSpPr>
                <p:cNvPr id="241" name="Google Shape;241;p22"/>
                <p:cNvSpPr/>
                <p:nvPr/>
              </p:nvSpPr>
              <p:spPr>
                <a:xfrm>
                  <a:off x="4814697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2" name="Google Shape;242;p22"/>
                <p:cNvSpPr/>
                <p:nvPr/>
              </p:nvSpPr>
              <p:spPr>
                <a:xfrm>
                  <a:off x="4800409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575" y="80867"/>
                      </a:moveTo>
                      <a:lnTo>
                        <a:pt x="127540" y="80867"/>
                      </a:lnTo>
                      <a:lnTo>
                        <a:pt x="127540" y="28575"/>
                      </a:lnTo>
                      <a:lnTo>
                        <a:pt x="28575" y="28575"/>
                      </a:lnTo>
                      <a:lnTo>
                        <a:pt x="28575" y="8086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3" name="Google Shape;243;p22"/>
              <p:cNvGrpSpPr/>
              <p:nvPr/>
            </p:nvGrpSpPr>
            <p:grpSpPr>
              <a:xfrm>
                <a:off x="5028819" y="4305775"/>
                <a:ext cx="156114" cy="109442"/>
                <a:chOff x="5028819" y="4305775"/>
                <a:chExt cx="156114" cy="109442"/>
              </a:xfrm>
            </p:grpSpPr>
            <p:sp>
              <p:nvSpPr>
                <p:cNvPr id="244" name="Google Shape;244;p22"/>
                <p:cNvSpPr/>
                <p:nvPr/>
              </p:nvSpPr>
              <p:spPr>
                <a:xfrm>
                  <a:off x="5043201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5" name="Google Shape;245;p22"/>
                <p:cNvSpPr/>
                <p:nvPr/>
              </p:nvSpPr>
              <p:spPr>
                <a:xfrm>
                  <a:off x="5028819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670" y="80867"/>
                      </a:moveTo>
                      <a:lnTo>
                        <a:pt x="127635" y="80867"/>
                      </a:lnTo>
                      <a:lnTo>
                        <a:pt x="127635" y="28575"/>
                      </a:lnTo>
                      <a:lnTo>
                        <a:pt x="28670" y="28575"/>
                      </a:lnTo>
                      <a:lnTo>
                        <a:pt x="28670" y="8086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46" name="Google Shape;246;p22"/>
            <p:cNvSpPr/>
            <p:nvPr/>
          </p:nvSpPr>
          <p:spPr>
            <a:xfrm>
              <a:off x="4586287" y="4043362"/>
              <a:ext cx="142875" cy="361950"/>
            </a:xfrm>
            <a:custGeom>
              <a:avLst/>
              <a:gdLst/>
              <a:ahLst/>
              <a:cxnLst/>
              <a:rect l="l" t="t" r="r" b="b"/>
              <a:pathLst>
                <a:path w="142875" h="361950" extrusionOk="0">
                  <a:moveTo>
                    <a:pt x="0" y="0"/>
                  </a:moveTo>
                  <a:lnTo>
                    <a:pt x="142875" y="0"/>
                  </a:lnTo>
                  <a:lnTo>
                    <a:pt x="142875" y="361950"/>
                  </a:lnTo>
                  <a:lnTo>
                    <a:pt x="0" y="361950"/>
                  </a:ln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7" name="Google Shape;247;p22"/>
          <p:cNvGrpSpPr/>
          <p:nvPr/>
        </p:nvGrpSpPr>
        <p:grpSpPr>
          <a:xfrm rot="1662196">
            <a:off x="1130426" y="972965"/>
            <a:ext cx="1098840" cy="1482279"/>
            <a:chOff x="8283797" y="2441867"/>
            <a:chExt cx="597407" cy="805871"/>
          </a:xfrm>
        </p:grpSpPr>
        <p:grpSp>
          <p:nvGrpSpPr>
            <p:cNvPr id="248" name="Google Shape;248;p22"/>
            <p:cNvGrpSpPr/>
            <p:nvPr/>
          </p:nvGrpSpPr>
          <p:grpSpPr>
            <a:xfrm>
              <a:off x="8284787" y="2441867"/>
              <a:ext cx="419765" cy="628420"/>
              <a:chOff x="8284787" y="2441867"/>
              <a:chExt cx="419765" cy="628420"/>
            </a:xfrm>
          </p:grpSpPr>
          <p:sp>
            <p:nvSpPr>
              <p:cNvPr id="249" name="Google Shape;249;p22"/>
              <p:cNvSpPr/>
              <p:nvPr/>
            </p:nvSpPr>
            <p:spPr>
              <a:xfrm>
                <a:off x="8299028" y="2456115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" name="Google Shape;250;p22"/>
              <p:cNvSpPr/>
              <p:nvPr/>
            </p:nvSpPr>
            <p:spPr>
              <a:xfrm>
                <a:off x="8284787" y="2441867"/>
                <a:ext cx="419765" cy="628420"/>
              </a:xfrm>
              <a:custGeom>
                <a:avLst/>
                <a:gdLst/>
                <a:ahLst/>
                <a:cxnLst/>
                <a:rect l="l" t="t" r="r" b="b"/>
                <a:pathLst>
                  <a:path w="419765" h="628420" extrusionOk="0">
                    <a:moveTo>
                      <a:pt x="343339" y="628421"/>
                    </a:moveTo>
                    <a:cubicBezTo>
                      <a:pt x="339053" y="628421"/>
                      <a:pt x="334862" y="626516"/>
                      <a:pt x="332099" y="622991"/>
                    </a:cubicBezTo>
                    <a:cubicBezTo>
                      <a:pt x="228086" y="490308"/>
                      <a:pt x="143695" y="389057"/>
                      <a:pt x="74258" y="313524"/>
                    </a:cubicBezTo>
                    <a:cubicBezTo>
                      <a:pt x="56541" y="294284"/>
                      <a:pt x="24633" y="259613"/>
                      <a:pt x="9011" y="204368"/>
                    </a:cubicBezTo>
                    <a:cubicBezTo>
                      <a:pt x="-8038" y="144074"/>
                      <a:pt x="-894" y="78161"/>
                      <a:pt x="30443" y="8438"/>
                    </a:cubicBezTo>
                    <a:cubicBezTo>
                      <a:pt x="32538" y="3676"/>
                      <a:pt x="37206" y="437"/>
                      <a:pt x="42349" y="56"/>
                    </a:cubicBezTo>
                    <a:cubicBezTo>
                      <a:pt x="47588" y="-420"/>
                      <a:pt x="52636" y="2152"/>
                      <a:pt x="55398" y="6533"/>
                    </a:cubicBezTo>
                    <a:lnTo>
                      <a:pt x="417443" y="565079"/>
                    </a:lnTo>
                    <a:cubicBezTo>
                      <a:pt x="421730" y="571652"/>
                      <a:pt x="419920" y="580415"/>
                      <a:pt x="413348" y="584701"/>
                    </a:cubicBezTo>
                    <a:lnTo>
                      <a:pt x="351245" y="626039"/>
                    </a:lnTo>
                    <a:cubicBezTo>
                      <a:pt x="348768" y="627659"/>
                      <a:pt x="346006" y="628421"/>
                      <a:pt x="343339" y="628421"/>
                    </a:cubicBezTo>
                    <a:close/>
                    <a:moveTo>
                      <a:pt x="46254" y="45014"/>
                    </a:moveTo>
                    <a:cubicBezTo>
                      <a:pt x="26538" y="99116"/>
                      <a:pt x="23204" y="149980"/>
                      <a:pt x="36443" y="196557"/>
                    </a:cubicBezTo>
                    <a:cubicBezTo>
                      <a:pt x="50255" y="245325"/>
                      <a:pt x="79115" y="276662"/>
                      <a:pt x="94641" y="293522"/>
                    </a:cubicBezTo>
                    <a:cubicBezTo>
                      <a:pt x="163412" y="368293"/>
                      <a:pt x="245613" y="466686"/>
                      <a:pt x="346387" y="594988"/>
                    </a:cubicBezTo>
                    <a:lnTo>
                      <a:pt x="385725" y="568794"/>
                    </a:lnTo>
                    <a:lnTo>
                      <a:pt x="46254" y="4501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1" name="Google Shape;251;p22"/>
            <p:cNvSpPr/>
            <p:nvPr/>
          </p:nvSpPr>
          <p:spPr>
            <a:xfrm>
              <a:off x="8299028" y="2465640"/>
              <a:ext cx="391200" cy="599979"/>
            </a:xfrm>
            <a:custGeom>
              <a:avLst/>
              <a:gdLst/>
              <a:ahLst/>
              <a:cxnLst/>
              <a:rect l="l" t="t" r="r" b="b"/>
              <a:pathLst>
                <a:path w="391200" h="599979" extrusionOk="0">
                  <a:moveTo>
                    <a:pt x="29060" y="0"/>
                  </a:moveTo>
                  <a:cubicBezTo>
                    <a:pt x="10296" y="41910"/>
                    <a:pt x="-12659" y="111919"/>
                    <a:pt x="8391" y="186214"/>
                  </a:cubicBezTo>
                  <a:cubicBezTo>
                    <a:pt x="23345" y="238887"/>
                    <a:pt x="54301" y="272129"/>
                    <a:pt x="70494" y="289655"/>
                  </a:cubicBezTo>
                  <a:cubicBezTo>
                    <a:pt x="137740" y="362807"/>
                    <a:pt x="220227" y="461105"/>
                    <a:pt x="329098" y="599980"/>
                  </a:cubicBezTo>
                  <a:cubicBezTo>
                    <a:pt x="349767" y="586169"/>
                    <a:pt x="370436" y="572357"/>
                    <a:pt x="391201" y="558641"/>
                  </a:cubicBezTo>
                  <a:cubicBezTo>
                    <a:pt x="270424" y="372332"/>
                    <a:pt x="149742" y="186119"/>
                    <a:pt x="29060" y="0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52" name="Google Shape;252;p22"/>
            <p:cNvGrpSpPr/>
            <p:nvPr/>
          </p:nvGrpSpPr>
          <p:grpSpPr>
            <a:xfrm>
              <a:off x="8460611" y="2441867"/>
              <a:ext cx="419676" cy="628420"/>
              <a:chOff x="8460611" y="2441867"/>
              <a:chExt cx="419676" cy="628420"/>
            </a:xfrm>
          </p:grpSpPr>
          <p:sp>
            <p:nvSpPr>
              <p:cNvPr id="253" name="Google Shape;253;p22"/>
              <p:cNvSpPr/>
              <p:nvPr/>
            </p:nvSpPr>
            <p:spPr>
              <a:xfrm>
                <a:off x="8474773" y="2456115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362141" y="0"/>
                    </a:moveTo>
                    <a:cubicBezTo>
                      <a:pt x="380905" y="41910"/>
                      <a:pt x="403860" y="111919"/>
                      <a:pt x="382810" y="186214"/>
                    </a:cubicBezTo>
                    <a:cubicBezTo>
                      <a:pt x="367855" y="238887"/>
                      <a:pt x="336899" y="272129"/>
                      <a:pt x="320707" y="289655"/>
                    </a:cubicBezTo>
                    <a:cubicBezTo>
                      <a:pt x="253460" y="362807"/>
                      <a:pt x="170974" y="461105"/>
                      <a:pt x="62103" y="599980"/>
                    </a:cubicBezTo>
                    <a:cubicBezTo>
                      <a:pt x="41434" y="586169"/>
                      <a:pt x="20764" y="572357"/>
                      <a:pt x="0" y="558641"/>
                    </a:cubicBezTo>
                    <a:cubicBezTo>
                      <a:pt x="120777" y="372332"/>
                      <a:pt x="241459" y="186119"/>
                      <a:pt x="36214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" name="Google Shape;254;p22"/>
              <p:cNvSpPr/>
              <p:nvPr/>
            </p:nvSpPr>
            <p:spPr>
              <a:xfrm>
                <a:off x="8460611" y="2441867"/>
                <a:ext cx="419676" cy="628420"/>
              </a:xfrm>
              <a:custGeom>
                <a:avLst/>
                <a:gdLst/>
                <a:ahLst/>
                <a:cxnLst/>
                <a:rect l="l" t="t" r="r" b="b"/>
                <a:pathLst>
                  <a:path w="419676" h="628420" extrusionOk="0">
                    <a:moveTo>
                      <a:pt x="76360" y="628421"/>
                    </a:moveTo>
                    <a:cubicBezTo>
                      <a:pt x="73598" y="628421"/>
                      <a:pt x="70836" y="627659"/>
                      <a:pt x="68455" y="626039"/>
                    </a:cubicBezTo>
                    <a:lnTo>
                      <a:pt x="6351" y="584701"/>
                    </a:lnTo>
                    <a:cubicBezTo>
                      <a:pt x="-126" y="580319"/>
                      <a:pt x="-1935" y="571556"/>
                      <a:pt x="2256" y="565079"/>
                    </a:cubicBezTo>
                    <a:lnTo>
                      <a:pt x="364301" y="6533"/>
                    </a:lnTo>
                    <a:cubicBezTo>
                      <a:pt x="367158" y="2152"/>
                      <a:pt x="372207" y="-420"/>
                      <a:pt x="377350" y="56"/>
                    </a:cubicBezTo>
                    <a:cubicBezTo>
                      <a:pt x="382589" y="437"/>
                      <a:pt x="387161" y="3676"/>
                      <a:pt x="389256" y="8438"/>
                    </a:cubicBezTo>
                    <a:cubicBezTo>
                      <a:pt x="420499" y="78161"/>
                      <a:pt x="427737" y="144074"/>
                      <a:pt x="410688" y="204368"/>
                    </a:cubicBezTo>
                    <a:cubicBezTo>
                      <a:pt x="394971" y="259708"/>
                      <a:pt x="363158" y="294284"/>
                      <a:pt x="346013" y="312857"/>
                    </a:cubicBezTo>
                    <a:cubicBezTo>
                      <a:pt x="275909" y="389057"/>
                      <a:pt x="191613" y="490213"/>
                      <a:pt x="87505" y="622991"/>
                    </a:cubicBezTo>
                    <a:cubicBezTo>
                      <a:pt x="84743" y="626516"/>
                      <a:pt x="80551" y="628421"/>
                      <a:pt x="76360" y="628421"/>
                    </a:cubicBezTo>
                    <a:close/>
                    <a:moveTo>
                      <a:pt x="33974" y="568699"/>
                    </a:moveTo>
                    <a:lnTo>
                      <a:pt x="73312" y="594893"/>
                    </a:lnTo>
                    <a:cubicBezTo>
                      <a:pt x="174087" y="466686"/>
                      <a:pt x="256287" y="368198"/>
                      <a:pt x="324487" y="294188"/>
                    </a:cubicBezTo>
                    <a:cubicBezTo>
                      <a:pt x="340584" y="276662"/>
                      <a:pt x="369444" y="245325"/>
                      <a:pt x="383351" y="196557"/>
                    </a:cubicBezTo>
                    <a:cubicBezTo>
                      <a:pt x="396591" y="149980"/>
                      <a:pt x="393257" y="99116"/>
                      <a:pt x="373540" y="45014"/>
                    </a:cubicBezTo>
                    <a:lnTo>
                      <a:pt x="33974" y="56869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5" name="Google Shape;255;p22"/>
            <p:cNvGrpSpPr/>
            <p:nvPr/>
          </p:nvGrpSpPr>
          <p:grpSpPr>
            <a:xfrm>
              <a:off x="8283797" y="2970942"/>
              <a:ext cx="597407" cy="276796"/>
              <a:chOff x="8283797" y="2970942"/>
              <a:chExt cx="597407" cy="276796"/>
            </a:xfrm>
          </p:grpSpPr>
          <p:grpSp>
            <p:nvGrpSpPr>
              <p:cNvPr id="256" name="Google Shape;256;p22"/>
              <p:cNvGrpSpPr/>
              <p:nvPr/>
            </p:nvGrpSpPr>
            <p:grpSpPr>
              <a:xfrm>
                <a:off x="8283797" y="2970942"/>
                <a:ext cx="276796" cy="276796"/>
                <a:chOff x="8283797" y="2970942"/>
                <a:chExt cx="276796" cy="276796"/>
              </a:xfrm>
            </p:grpSpPr>
            <p:sp>
              <p:nvSpPr>
                <p:cNvPr id="257" name="Google Shape;257;p22"/>
                <p:cNvSpPr/>
                <p:nvPr/>
              </p:nvSpPr>
              <p:spPr>
                <a:xfrm>
                  <a:off x="8298084" y="2985229"/>
                  <a:ext cx="248221" cy="248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221" h="248221" extrusionOk="0">
                      <a:moveTo>
                        <a:pt x="124110" y="0"/>
                      </a:moveTo>
                      <a:cubicBezTo>
                        <a:pt x="55531" y="0"/>
                        <a:pt x="0" y="55531"/>
                        <a:pt x="0" y="124111"/>
                      </a:cubicBezTo>
                      <a:cubicBezTo>
                        <a:pt x="0" y="192691"/>
                        <a:pt x="55531" y="248221"/>
                        <a:pt x="124110" y="248221"/>
                      </a:cubicBezTo>
                      <a:cubicBezTo>
                        <a:pt x="192691" y="248221"/>
                        <a:pt x="248221" y="192691"/>
                        <a:pt x="248221" y="124111"/>
                      </a:cubicBezTo>
                      <a:cubicBezTo>
                        <a:pt x="248221" y="55531"/>
                        <a:pt x="192691" y="0"/>
                        <a:pt x="124110" y="0"/>
                      </a:cubicBezTo>
                      <a:close/>
                      <a:moveTo>
                        <a:pt x="124110" y="175831"/>
                      </a:moveTo>
                      <a:cubicBezTo>
                        <a:pt x="95535" y="175831"/>
                        <a:pt x="72390" y="152686"/>
                        <a:pt x="72390" y="124111"/>
                      </a:cubicBezTo>
                      <a:cubicBezTo>
                        <a:pt x="72390" y="95536"/>
                        <a:pt x="95535" y="72390"/>
                        <a:pt x="124110" y="72390"/>
                      </a:cubicBezTo>
                      <a:cubicBezTo>
                        <a:pt x="152685" y="72390"/>
                        <a:pt x="175832" y="95536"/>
                        <a:pt x="175832" y="124111"/>
                      </a:cubicBezTo>
                      <a:cubicBezTo>
                        <a:pt x="175832" y="152686"/>
                        <a:pt x="152685" y="175831"/>
                        <a:pt x="124110" y="17583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8" name="Google Shape;258;p22"/>
                <p:cNvSpPr/>
                <p:nvPr/>
              </p:nvSpPr>
              <p:spPr>
                <a:xfrm>
                  <a:off x="8283797" y="2970942"/>
                  <a:ext cx="276796" cy="27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796" h="276796" extrusionOk="0">
                      <a:moveTo>
                        <a:pt x="138398" y="276796"/>
                      </a:moveTo>
                      <a:cubicBezTo>
                        <a:pt x="62103" y="276796"/>
                        <a:pt x="0" y="214693"/>
                        <a:pt x="0" y="138398"/>
                      </a:cubicBezTo>
                      <a:cubicBezTo>
                        <a:pt x="0" y="62103"/>
                        <a:pt x="62103" y="0"/>
                        <a:pt x="138398" y="0"/>
                      </a:cubicBezTo>
                      <a:cubicBezTo>
                        <a:pt x="214693" y="0"/>
                        <a:pt x="276796" y="62103"/>
                        <a:pt x="276796" y="138398"/>
                      </a:cubicBezTo>
                      <a:cubicBezTo>
                        <a:pt x="276796" y="214693"/>
                        <a:pt x="214693" y="276796"/>
                        <a:pt x="138398" y="276796"/>
                      </a:cubicBezTo>
                      <a:close/>
                      <a:moveTo>
                        <a:pt x="138398" y="28575"/>
                      </a:moveTo>
                      <a:cubicBezTo>
                        <a:pt x="77819" y="28575"/>
                        <a:pt x="28575" y="77819"/>
                        <a:pt x="28575" y="138398"/>
                      </a:cubicBezTo>
                      <a:cubicBezTo>
                        <a:pt x="28575" y="198977"/>
                        <a:pt x="77819" y="248221"/>
                        <a:pt x="138398" y="248221"/>
                      </a:cubicBezTo>
                      <a:cubicBezTo>
                        <a:pt x="198977" y="248221"/>
                        <a:pt x="248221" y="198977"/>
                        <a:pt x="248221" y="138398"/>
                      </a:cubicBezTo>
                      <a:cubicBezTo>
                        <a:pt x="248221" y="77819"/>
                        <a:pt x="198977" y="28575"/>
                        <a:pt x="138398" y="28575"/>
                      </a:cubicBezTo>
                      <a:close/>
                      <a:moveTo>
                        <a:pt x="138398" y="204406"/>
                      </a:moveTo>
                      <a:cubicBezTo>
                        <a:pt x="102013" y="204406"/>
                        <a:pt x="72390" y="174784"/>
                        <a:pt x="72390" y="138398"/>
                      </a:cubicBezTo>
                      <a:cubicBezTo>
                        <a:pt x="72390" y="102013"/>
                        <a:pt x="102013" y="72390"/>
                        <a:pt x="138398" y="72390"/>
                      </a:cubicBezTo>
                      <a:cubicBezTo>
                        <a:pt x="174784" y="72390"/>
                        <a:pt x="204407" y="102013"/>
                        <a:pt x="204407" y="138398"/>
                      </a:cubicBezTo>
                      <a:cubicBezTo>
                        <a:pt x="204407" y="174784"/>
                        <a:pt x="174784" y="204406"/>
                        <a:pt x="138398" y="204406"/>
                      </a:cubicBezTo>
                      <a:close/>
                      <a:moveTo>
                        <a:pt x="138398" y="100965"/>
                      </a:moveTo>
                      <a:cubicBezTo>
                        <a:pt x="117729" y="100965"/>
                        <a:pt x="100965" y="117729"/>
                        <a:pt x="100965" y="138398"/>
                      </a:cubicBezTo>
                      <a:cubicBezTo>
                        <a:pt x="100965" y="159067"/>
                        <a:pt x="117729" y="175831"/>
                        <a:pt x="138398" y="175831"/>
                      </a:cubicBezTo>
                      <a:cubicBezTo>
                        <a:pt x="159068" y="175831"/>
                        <a:pt x="175832" y="159067"/>
                        <a:pt x="175832" y="138398"/>
                      </a:cubicBezTo>
                      <a:cubicBezTo>
                        <a:pt x="175832" y="117729"/>
                        <a:pt x="159068" y="100965"/>
                        <a:pt x="138398" y="1009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9" name="Google Shape;259;p22"/>
              <p:cNvGrpSpPr/>
              <p:nvPr/>
            </p:nvGrpSpPr>
            <p:grpSpPr>
              <a:xfrm>
                <a:off x="8604408" y="2970942"/>
                <a:ext cx="276796" cy="276796"/>
                <a:chOff x="8604408" y="2970942"/>
                <a:chExt cx="276796" cy="276796"/>
              </a:xfrm>
            </p:grpSpPr>
            <p:sp>
              <p:nvSpPr>
                <p:cNvPr id="260" name="Google Shape;260;p22"/>
                <p:cNvSpPr/>
                <p:nvPr/>
              </p:nvSpPr>
              <p:spPr>
                <a:xfrm>
                  <a:off x="8618696" y="2985229"/>
                  <a:ext cx="248221" cy="248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221" h="248221" extrusionOk="0">
                      <a:moveTo>
                        <a:pt x="124111" y="0"/>
                      </a:moveTo>
                      <a:cubicBezTo>
                        <a:pt x="55531" y="0"/>
                        <a:pt x="0" y="55531"/>
                        <a:pt x="0" y="124111"/>
                      </a:cubicBezTo>
                      <a:cubicBezTo>
                        <a:pt x="0" y="192691"/>
                        <a:pt x="55531" y="248221"/>
                        <a:pt x="124111" y="248221"/>
                      </a:cubicBezTo>
                      <a:cubicBezTo>
                        <a:pt x="192691" y="248221"/>
                        <a:pt x="248221" y="192691"/>
                        <a:pt x="248221" y="124111"/>
                      </a:cubicBezTo>
                      <a:cubicBezTo>
                        <a:pt x="248221" y="55531"/>
                        <a:pt x="192691" y="0"/>
                        <a:pt x="124111" y="0"/>
                      </a:cubicBezTo>
                      <a:close/>
                      <a:moveTo>
                        <a:pt x="124111" y="175831"/>
                      </a:moveTo>
                      <a:cubicBezTo>
                        <a:pt x="95536" y="175831"/>
                        <a:pt x="72390" y="152686"/>
                        <a:pt x="72390" y="124111"/>
                      </a:cubicBezTo>
                      <a:cubicBezTo>
                        <a:pt x="72390" y="95536"/>
                        <a:pt x="95536" y="72390"/>
                        <a:pt x="124111" y="72390"/>
                      </a:cubicBezTo>
                      <a:cubicBezTo>
                        <a:pt x="152686" y="72390"/>
                        <a:pt x="175832" y="95536"/>
                        <a:pt x="175832" y="124111"/>
                      </a:cubicBezTo>
                      <a:cubicBezTo>
                        <a:pt x="175832" y="152686"/>
                        <a:pt x="152686" y="175831"/>
                        <a:pt x="124111" y="17583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1" name="Google Shape;261;p22"/>
                <p:cNvSpPr/>
                <p:nvPr/>
              </p:nvSpPr>
              <p:spPr>
                <a:xfrm>
                  <a:off x="8604408" y="2970942"/>
                  <a:ext cx="276796" cy="27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796" h="276796" extrusionOk="0">
                      <a:moveTo>
                        <a:pt x="138399" y="276796"/>
                      </a:moveTo>
                      <a:cubicBezTo>
                        <a:pt x="62103" y="276796"/>
                        <a:pt x="0" y="214693"/>
                        <a:pt x="0" y="138398"/>
                      </a:cubicBezTo>
                      <a:cubicBezTo>
                        <a:pt x="0" y="62103"/>
                        <a:pt x="62103" y="0"/>
                        <a:pt x="138399" y="0"/>
                      </a:cubicBezTo>
                      <a:cubicBezTo>
                        <a:pt x="214694" y="0"/>
                        <a:pt x="276796" y="62103"/>
                        <a:pt x="276796" y="138398"/>
                      </a:cubicBezTo>
                      <a:cubicBezTo>
                        <a:pt x="276796" y="214693"/>
                        <a:pt x="214694" y="276796"/>
                        <a:pt x="138399" y="276796"/>
                      </a:cubicBezTo>
                      <a:close/>
                      <a:moveTo>
                        <a:pt x="138399" y="28575"/>
                      </a:moveTo>
                      <a:cubicBezTo>
                        <a:pt x="77820" y="28575"/>
                        <a:pt x="28575" y="77819"/>
                        <a:pt x="28575" y="138398"/>
                      </a:cubicBezTo>
                      <a:cubicBezTo>
                        <a:pt x="28575" y="198977"/>
                        <a:pt x="77820" y="248221"/>
                        <a:pt x="138399" y="248221"/>
                      </a:cubicBezTo>
                      <a:cubicBezTo>
                        <a:pt x="198977" y="248221"/>
                        <a:pt x="248221" y="198977"/>
                        <a:pt x="248221" y="138398"/>
                      </a:cubicBezTo>
                      <a:cubicBezTo>
                        <a:pt x="248221" y="77819"/>
                        <a:pt x="198977" y="28575"/>
                        <a:pt x="138399" y="28575"/>
                      </a:cubicBezTo>
                      <a:close/>
                      <a:moveTo>
                        <a:pt x="138399" y="204406"/>
                      </a:moveTo>
                      <a:cubicBezTo>
                        <a:pt x="102013" y="204406"/>
                        <a:pt x="72390" y="174784"/>
                        <a:pt x="72390" y="138398"/>
                      </a:cubicBezTo>
                      <a:cubicBezTo>
                        <a:pt x="72390" y="102013"/>
                        <a:pt x="102013" y="72390"/>
                        <a:pt x="138399" y="72390"/>
                      </a:cubicBezTo>
                      <a:cubicBezTo>
                        <a:pt x="174784" y="72390"/>
                        <a:pt x="204407" y="102013"/>
                        <a:pt x="204407" y="138398"/>
                      </a:cubicBezTo>
                      <a:cubicBezTo>
                        <a:pt x="204407" y="174784"/>
                        <a:pt x="174784" y="204406"/>
                        <a:pt x="138399" y="204406"/>
                      </a:cubicBezTo>
                      <a:close/>
                      <a:moveTo>
                        <a:pt x="138399" y="100965"/>
                      </a:moveTo>
                      <a:cubicBezTo>
                        <a:pt x="117729" y="100965"/>
                        <a:pt x="100965" y="117729"/>
                        <a:pt x="100965" y="138398"/>
                      </a:cubicBezTo>
                      <a:cubicBezTo>
                        <a:pt x="100965" y="159067"/>
                        <a:pt x="117729" y="175831"/>
                        <a:pt x="138399" y="175831"/>
                      </a:cubicBezTo>
                      <a:cubicBezTo>
                        <a:pt x="159068" y="175831"/>
                        <a:pt x="175832" y="159067"/>
                        <a:pt x="175832" y="138398"/>
                      </a:cubicBezTo>
                      <a:cubicBezTo>
                        <a:pt x="175832" y="117729"/>
                        <a:pt x="159068" y="100965"/>
                        <a:pt x="138399" y="1009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62" name="Google Shape;262;p22"/>
            <p:cNvSpPr/>
            <p:nvPr/>
          </p:nvSpPr>
          <p:spPr>
            <a:xfrm>
              <a:off x="8294846" y="2985229"/>
              <a:ext cx="248221" cy="248221"/>
            </a:xfrm>
            <a:custGeom>
              <a:avLst/>
              <a:gdLst/>
              <a:ahLst/>
              <a:cxnLst/>
              <a:rect l="l" t="t" r="r" b="b"/>
              <a:pathLst>
                <a:path w="248221" h="248221" extrusionOk="0">
                  <a:moveTo>
                    <a:pt x="124111" y="0"/>
                  </a:moveTo>
                  <a:cubicBezTo>
                    <a:pt x="55531" y="0"/>
                    <a:pt x="0" y="55531"/>
                    <a:pt x="0" y="124111"/>
                  </a:cubicBezTo>
                  <a:cubicBezTo>
                    <a:pt x="0" y="192691"/>
                    <a:pt x="55531" y="248221"/>
                    <a:pt x="124111" y="248221"/>
                  </a:cubicBezTo>
                  <a:cubicBezTo>
                    <a:pt x="192691" y="248221"/>
                    <a:pt x="248221" y="192691"/>
                    <a:pt x="248221" y="124111"/>
                  </a:cubicBezTo>
                  <a:cubicBezTo>
                    <a:pt x="248221" y="55531"/>
                    <a:pt x="192691" y="0"/>
                    <a:pt x="124111" y="0"/>
                  </a:cubicBezTo>
                  <a:close/>
                  <a:moveTo>
                    <a:pt x="124111" y="175831"/>
                  </a:moveTo>
                  <a:cubicBezTo>
                    <a:pt x="95536" y="175831"/>
                    <a:pt x="72390" y="152686"/>
                    <a:pt x="72390" y="124111"/>
                  </a:cubicBezTo>
                  <a:cubicBezTo>
                    <a:pt x="72390" y="95536"/>
                    <a:pt x="95536" y="72390"/>
                    <a:pt x="124111" y="72390"/>
                  </a:cubicBezTo>
                  <a:cubicBezTo>
                    <a:pt x="152686" y="72390"/>
                    <a:pt x="175832" y="95536"/>
                    <a:pt x="175832" y="124111"/>
                  </a:cubicBezTo>
                  <a:cubicBezTo>
                    <a:pt x="175832" y="152686"/>
                    <a:pt x="152686" y="175831"/>
                    <a:pt x="124111" y="175831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3" name="Google Shape;263;p22"/>
          <p:cNvGrpSpPr/>
          <p:nvPr/>
        </p:nvGrpSpPr>
        <p:grpSpPr>
          <a:xfrm rot="1662196">
            <a:off x="1130426" y="972965"/>
            <a:ext cx="1098840" cy="1482279"/>
            <a:chOff x="8283797" y="2441867"/>
            <a:chExt cx="597407" cy="805871"/>
          </a:xfrm>
        </p:grpSpPr>
        <p:grpSp>
          <p:nvGrpSpPr>
            <p:cNvPr id="264" name="Google Shape;264;p22"/>
            <p:cNvGrpSpPr/>
            <p:nvPr/>
          </p:nvGrpSpPr>
          <p:grpSpPr>
            <a:xfrm>
              <a:off x="8284787" y="2441867"/>
              <a:ext cx="419765" cy="628420"/>
              <a:chOff x="8284787" y="2441867"/>
              <a:chExt cx="419765" cy="628420"/>
            </a:xfrm>
          </p:grpSpPr>
          <p:sp>
            <p:nvSpPr>
              <p:cNvPr id="265" name="Google Shape;265;p22"/>
              <p:cNvSpPr/>
              <p:nvPr/>
            </p:nvSpPr>
            <p:spPr>
              <a:xfrm>
                <a:off x="8299028" y="2456115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D3D3D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6" name="Google Shape;266;p22"/>
              <p:cNvSpPr/>
              <p:nvPr/>
            </p:nvSpPr>
            <p:spPr>
              <a:xfrm>
                <a:off x="8284787" y="2441867"/>
                <a:ext cx="419765" cy="628420"/>
              </a:xfrm>
              <a:custGeom>
                <a:avLst/>
                <a:gdLst/>
                <a:ahLst/>
                <a:cxnLst/>
                <a:rect l="l" t="t" r="r" b="b"/>
                <a:pathLst>
                  <a:path w="419765" h="628420" extrusionOk="0">
                    <a:moveTo>
                      <a:pt x="343339" y="628421"/>
                    </a:moveTo>
                    <a:cubicBezTo>
                      <a:pt x="339053" y="628421"/>
                      <a:pt x="334862" y="626516"/>
                      <a:pt x="332099" y="622991"/>
                    </a:cubicBezTo>
                    <a:cubicBezTo>
                      <a:pt x="228086" y="490308"/>
                      <a:pt x="143695" y="389057"/>
                      <a:pt x="74258" y="313524"/>
                    </a:cubicBezTo>
                    <a:cubicBezTo>
                      <a:pt x="56541" y="294284"/>
                      <a:pt x="24633" y="259613"/>
                      <a:pt x="9011" y="204368"/>
                    </a:cubicBezTo>
                    <a:cubicBezTo>
                      <a:pt x="-8038" y="144074"/>
                      <a:pt x="-894" y="78161"/>
                      <a:pt x="30443" y="8438"/>
                    </a:cubicBezTo>
                    <a:cubicBezTo>
                      <a:pt x="32538" y="3676"/>
                      <a:pt x="37206" y="437"/>
                      <a:pt x="42349" y="56"/>
                    </a:cubicBezTo>
                    <a:cubicBezTo>
                      <a:pt x="47588" y="-420"/>
                      <a:pt x="52636" y="2152"/>
                      <a:pt x="55398" y="6533"/>
                    </a:cubicBezTo>
                    <a:lnTo>
                      <a:pt x="417443" y="565079"/>
                    </a:lnTo>
                    <a:cubicBezTo>
                      <a:pt x="421730" y="571652"/>
                      <a:pt x="419920" y="580415"/>
                      <a:pt x="413348" y="584701"/>
                    </a:cubicBezTo>
                    <a:lnTo>
                      <a:pt x="351245" y="626039"/>
                    </a:lnTo>
                    <a:cubicBezTo>
                      <a:pt x="348768" y="627659"/>
                      <a:pt x="346006" y="628421"/>
                      <a:pt x="343339" y="628421"/>
                    </a:cubicBezTo>
                    <a:close/>
                    <a:moveTo>
                      <a:pt x="46254" y="45014"/>
                    </a:moveTo>
                    <a:cubicBezTo>
                      <a:pt x="26538" y="99116"/>
                      <a:pt x="23204" y="149980"/>
                      <a:pt x="36443" y="196557"/>
                    </a:cubicBezTo>
                    <a:cubicBezTo>
                      <a:pt x="50255" y="245325"/>
                      <a:pt x="79115" y="276662"/>
                      <a:pt x="94641" y="293522"/>
                    </a:cubicBezTo>
                    <a:cubicBezTo>
                      <a:pt x="163412" y="368293"/>
                      <a:pt x="245613" y="466686"/>
                      <a:pt x="346387" y="594988"/>
                    </a:cubicBezTo>
                    <a:lnTo>
                      <a:pt x="385725" y="568794"/>
                    </a:lnTo>
                    <a:lnTo>
                      <a:pt x="46254" y="4501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7" name="Google Shape;267;p22"/>
            <p:cNvSpPr/>
            <p:nvPr/>
          </p:nvSpPr>
          <p:spPr>
            <a:xfrm>
              <a:off x="8299028" y="2465640"/>
              <a:ext cx="391200" cy="599979"/>
            </a:xfrm>
            <a:custGeom>
              <a:avLst/>
              <a:gdLst/>
              <a:ahLst/>
              <a:cxnLst/>
              <a:rect l="l" t="t" r="r" b="b"/>
              <a:pathLst>
                <a:path w="391200" h="599979" extrusionOk="0">
                  <a:moveTo>
                    <a:pt x="29060" y="0"/>
                  </a:moveTo>
                  <a:cubicBezTo>
                    <a:pt x="10296" y="41910"/>
                    <a:pt x="-12659" y="111919"/>
                    <a:pt x="8391" y="186214"/>
                  </a:cubicBezTo>
                  <a:cubicBezTo>
                    <a:pt x="23345" y="238887"/>
                    <a:pt x="54301" y="272129"/>
                    <a:pt x="70494" y="289655"/>
                  </a:cubicBezTo>
                  <a:cubicBezTo>
                    <a:pt x="137740" y="362807"/>
                    <a:pt x="220227" y="461105"/>
                    <a:pt x="329098" y="599980"/>
                  </a:cubicBezTo>
                  <a:cubicBezTo>
                    <a:pt x="349767" y="586169"/>
                    <a:pt x="370436" y="572357"/>
                    <a:pt x="391201" y="558641"/>
                  </a:cubicBezTo>
                  <a:cubicBezTo>
                    <a:pt x="270424" y="372332"/>
                    <a:pt x="149742" y="186119"/>
                    <a:pt x="29060" y="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68" name="Google Shape;268;p22"/>
            <p:cNvGrpSpPr/>
            <p:nvPr/>
          </p:nvGrpSpPr>
          <p:grpSpPr>
            <a:xfrm>
              <a:off x="8460611" y="2441867"/>
              <a:ext cx="419676" cy="628420"/>
              <a:chOff x="8460611" y="2441867"/>
              <a:chExt cx="419676" cy="628420"/>
            </a:xfrm>
          </p:grpSpPr>
          <p:sp>
            <p:nvSpPr>
              <p:cNvPr id="269" name="Google Shape;269;p22"/>
              <p:cNvSpPr/>
              <p:nvPr/>
            </p:nvSpPr>
            <p:spPr>
              <a:xfrm>
                <a:off x="8474773" y="2456115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362141" y="0"/>
                    </a:moveTo>
                    <a:cubicBezTo>
                      <a:pt x="380905" y="41910"/>
                      <a:pt x="403860" y="111919"/>
                      <a:pt x="382810" y="186214"/>
                    </a:cubicBezTo>
                    <a:cubicBezTo>
                      <a:pt x="367855" y="238887"/>
                      <a:pt x="336899" y="272129"/>
                      <a:pt x="320707" y="289655"/>
                    </a:cubicBezTo>
                    <a:cubicBezTo>
                      <a:pt x="253460" y="362807"/>
                      <a:pt x="170974" y="461105"/>
                      <a:pt x="62103" y="599980"/>
                    </a:cubicBezTo>
                    <a:cubicBezTo>
                      <a:pt x="41434" y="586169"/>
                      <a:pt x="20764" y="572357"/>
                      <a:pt x="0" y="558641"/>
                    </a:cubicBezTo>
                    <a:cubicBezTo>
                      <a:pt x="120777" y="372332"/>
                      <a:pt x="241459" y="186119"/>
                      <a:pt x="362141" y="0"/>
                    </a:cubicBezTo>
                    <a:close/>
                  </a:path>
                </a:pathLst>
              </a:custGeom>
              <a:solidFill>
                <a:srgbClr val="D3D3D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0" name="Google Shape;270;p22"/>
              <p:cNvSpPr/>
              <p:nvPr/>
            </p:nvSpPr>
            <p:spPr>
              <a:xfrm>
                <a:off x="8460611" y="2441867"/>
                <a:ext cx="419676" cy="628420"/>
              </a:xfrm>
              <a:custGeom>
                <a:avLst/>
                <a:gdLst/>
                <a:ahLst/>
                <a:cxnLst/>
                <a:rect l="l" t="t" r="r" b="b"/>
                <a:pathLst>
                  <a:path w="419676" h="628420" extrusionOk="0">
                    <a:moveTo>
                      <a:pt x="76360" y="628421"/>
                    </a:moveTo>
                    <a:cubicBezTo>
                      <a:pt x="73598" y="628421"/>
                      <a:pt x="70836" y="627659"/>
                      <a:pt x="68455" y="626039"/>
                    </a:cubicBezTo>
                    <a:lnTo>
                      <a:pt x="6351" y="584701"/>
                    </a:lnTo>
                    <a:cubicBezTo>
                      <a:pt x="-126" y="580319"/>
                      <a:pt x="-1935" y="571556"/>
                      <a:pt x="2256" y="565079"/>
                    </a:cubicBezTo>
                    <a:lnTo>
                      <a:pt x="364301" y="6533"/>
                    </a:lnTo>
                    <a:cubicBezTo>
                      <a:pt x="367158" y="2152"/>
                      <a:pt x="372207" y="-420"/>
                      <a:pt x="377350" y="56"/>
                    </a:cubicBezTo>
                    <a:cubicBezTo>
                      <a:pt x="382589" y="437"/>
                      <a:pt x="387161" y="3676"/>
                      <a:pt x="389256" y="8438"/>
                    </a:cubicBezTo>
                    <a:cubicBezTo>
                      <a:pt x="420499" y="78161"/>
                      <a:pt x="427737" y="144074"/>
                      <a:pt x="410688" y="204368"/>
                    </a:cubicBezTo>
                    <a:cubicBezTo>
                      <a:pt x="394971" y="259708"/>
                      <a:pt x="363158" y="294284"/>
                      <a:pt x="346013" y="312857"/>
                    </a:cubicBezTo>
                    <a:cubicBezTo>
                      <a:pt x="275909" y="389057"/>
                      <a:pt x="191613" y="490213"/>
                      <a:pt x="87505" y="622991"/>
                    </a:cubicBezTo>
                    <a:cubicBezTo>
                      <a:pt x="84743" y="626516"/>
                      <a:pt x="80551" y="628421"/>
                      <a:pt x="76360" y="628421"/>
                    </a:cubicBezTo>
                    <a:close/>
                    <a:moveTo>
                      <a:pt x="33974" y="568699"/>
                    </a:moveTo>
                    <a:lnTo>
                      <a:pt x="73312" y="594893"/>
                    </a:lnTo>
                    <a:cubicBezTo>
                      <a:pt x="174087" y="466686"/>
                      <a:pt x="256287" y="368198"/>
                      <a:pt x="324487" y="294188"/>
                    </a:cubicBezTo>
                    <a:cubicBezTo>
                      <a:pt x="340584" y="276662"/>
                      <a:pt x="369444" y="245325"/>
                      <a:pt x="383351" y="196557"/>
                    </a:cubicBezTo>
                    <a:cubicBezTo>
                      <a:pt x="396591" y="149980"/>
                      <a:pt x="393257" y="99116"/>
                      <a:pt x="373540" y="45014"/>
                    </a:cubicBezTo>
                    <a:lnTo>
                      <a:pt x="33974" y="56869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1" name="Google Shape;271;p22"/>
            <p:cNvGrpSpPr/>
            <p:nvPr/>
          </p:nvGrpSpPr>
          <p:grpSpPr>
            <a:xfrm>
              <a:off x="8283797" y="2970942"/>
              <a:ext cx="597407" cy="276796"/>
              <a:chOff x="8283797" y="2970942"/>
              <a:chExt cx="597407" cy="276796"/>
            </a:xfrm>
          </p:grpSpPr>
          <p:grpSp>
            <p:nvGrpSpPr>
              <p:cNvPr id="272" name="Google Shape;272;p22"/>
              <p:cNvGrpSpPr/>
              <p:nvPr/>
            </p:nvGrpSpPr>
            <p:grpSpPr>
              <a:xfrm>
                <a:off x="8283797" y="2970942"/>
                <a:ext cx="276796" cy="276796"/>
                <a:chOff x="8283797" y="2970942"/>
                <a:chExt cx="276796" cy="276796"/>
              </a:xfrm>
            </p:grpSpPr>
            <p:sp>
              <p:nvSpPr>
                <p:cNvPr id="273" name="Google Shape;273;p22"/>
                <p:cNvSpPr/>
                <p:nvPr/>
              </p:nvSpPr>
              <p:spPr>
                <a:xfrm>
                  <a:off x="8298084" y="2985229"/>
                  <a:ext cx="248221" cy="248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221" h="248221" extrusionOk="0">
                      <a:moveTo>
                        <a:pt x="124110" y="0"/>
                      </a:moveTo>
                      <a:cubicBezTo>
                        <a:pt x="55531" y="0"/>
                        <a:pt x="0" y="55531"/>
                        <a:pt x="0" y="124111"/>
                      </a:cubicBezTo>
                      <a:cubicBezTo>
                        <a:pt x="0" y="192691"/>
                        <a:pt x="55531" y="248221"/>
                        <a:pt x="124110" y="248221"/>
                      </a:cubicBezTo>
                      <a:cubicBezTo>
                        <a:pt x="192691" y="248221"/>
                        <a:pt x="248221" y="192691"/>
                        <a:pt x="248221" y="124111"/>
                      </a:cubicBezTo>
                      <a:cubicBezTo>
                        <a:pt x="248221" y="55531"/>
                        <a:pt x="192691" y="0"/>
                        <a:pt x="124110" y="0"/>
                      </a:cubicBezTo>
                      <a:close/>
                      <a:moveTo>
                        <a:pt x="124110" y="175831"/>
                      </a:moveTo>
                      <a:cubicBezTo>
                        <a:pt x="95535" y="175831"/>
                        <a:pt x="72390" y="152686"/>
                        <a:pt x="72390" y="124111"/>
                      </a:cubicBezTo>
                      <a:cubicBezTo>
                        <a:pt x="72390" y="95536"/>
                        <a:pt x="95535" y="72390"/>
                        <a:pt x="124110" y="72390"/>
                      </a:cubicBezTo>
                      <a:cubicBezTo>
                        <a:pt x="152685" y="72390"/>
                        <a:pt x="175832" y="95536"/>
                        <a:pt x="175832" y="124111"/>
                      </a:cubicBezTo>
                      <a:cubicBezTo>
                        <a:pt x="175832" y="152686"/>
                        <a:pt x="152685" y="175831"/>
                        <a:pt x="124110" y="17583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4" name="Google Shape;274;p22"/>
                <p:cNvSpPr/>
                <p:nvPr/>
              </p:nvSpPr>
              <p:spPr>
                <a:xfrm>
                  <a:off x="8283797" y="2970942"/>
                  <a:ext cx="276796" cy="27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796" h="276796" extrusionOk="0">
                      <a:moveTo>
                        <a:pt x="138398" y="276796"/>
                      </a:moveTo>
                      <a:cubicBezTo>
                        <a:pt x="62103" y="276796"/>
                        <a:pt x="0" y="214693"/>
                        <a:pt x="0" y="138398"/>
                      </a:cubicBezTo>
                      <a:cubicBezTo>
                        <a:pt x="0" y="62103"/>
                        <a:pt x="62103" y="0"/>
                        <a:pt x="138398" y="0"/>
                      </a:cubicBezTo>
                      <a:cubicBezTo>
                        <a:pt x="214693" y="0"/>
                        <a:pt x="276796" y="62103"/>
                        <a:pt x="276796" y="138398"/>
                      </a:cubicBezTo>
                      <a:cubicBezTo>
                        <a:pt x="276796" y="214693"/>
                        <a:pt x="214693" y="276796"/>
                        <a:pt x="138398" y="276796"/>
                      </a:cubicBezTo>
                      <a:close/>
                      <a:moveTo>
                        <a:pt x="138398" y="28575"/>
                      </a:moveTo>
                      <a:cubicBezTo>
                        <a:pt x="77819" y="28575"/>
                        <a:pt x="28575" y="77819"/>
                        <a:pt x="28575" y="138398"/>
                      </a:cubicBezTo>
                      <a:cubicBezTo>
                        <a:pt x="28575" y="198977"/>
                        <a:pt x="77819" y="248221"/>
                        <a:pt x="138398" y="248221"/>
                      </a:cubicBezTo>
                      <a:cubicBezTo>
                        <a:pt x="198977" y="248221"/>
                        <a:pt x="248221" y="198977"/>
                        <a:pt x="248221" y="138398"/>
                      </a:cubicBezTo>
                      <a:cubicBezTo>
                        <a:pt x="248221" y="77819"/>
                        <a:pt x="198977" y="28575"/>
                        <a:pt x="138398" y="28575"/>
                      </a:cubicBezTo>
                      <a:close/>
                      <a:moveTo>
                        <a:pt x="138398" y="204406"/>
                      </a:moveTo>
                      <a:cubicBezTo>
                        <a:pt x="102013" y="204406"/>
                        <a:pt x="72390" y="174784"/>
                        <a:pt x="72390" y="138398"/>
                      </a:cubicBezTo>
                      <a:cubicBezTo>
                        <a:pt x="72390" y="102013"/>
                        <a:pt x="102013" y="72390"/>
                        <a:pt x="138398" y="72390"/>
                      </a:cubicBezTo>
                      <a:cubicBezTo>
                        <a:pt x="174784" y="72390"/>
                        <a:pt x="204407" y="102013"/>
                        <a:pt x="204407" y="138398"/>
                      </a:cubicBezTo>
                      <a:cubicBezTo>
                        <a:pt x="204407" y="174784"/>
                        <a:pt x="174784" y="204406"/>
                        <a:pt x="138398" y="204406"/>
                      </a:cubicBezTo>
                      <a:close/>
                      <a:moveTo>
                        <a:pt x="138398" y="100965"/>
                      </a:moveTo>
                      <a:cubicBezTo>
                        <a:pt x="117729" y="100965"/>
                        <a:pt x="100965" y="117729"/>
                        <a:pt x="100965" y="138398"/>
                      </a:cubicBezTo>
                      <a:cubicBezTo>
                        <a:pt x="100965" y="159067"/>
                        <a:pt x="117729" y="175831"/>
                        <a:pt x="138398" y="175831"/>
                      </a:cubicBezTo>
                      <a:cubicBezTo>
                        <a:pt x="159068" y="175831"/>
                        <a:pt x="175832" y="159067"/>
                        <a:pt x="175832" y="138398"/>
                      </a:cubicBezTo>
                      <a:cubicBezTo>
                        <a:pt x="175832" y="117729"/>
                        <a:pt x="159068" y="100965"/>
                        <a:pt x="138398" y="10096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75" name="Google Shape;275;p22"/>
              <p:cNvGrpSpPr/>
              <p:nvPr/>
            </p:nvGrpSpPr>
            <p:grpSpPr>
              <a:xfrm>
                <a:off x="8604408" y="2970942"/>
                <a:ext cx="276796" cy="276796"/>
                <a:chOff x="8604408" y="2970942"/>
                <a:chExt cx="276796" cy="276796"/>
              </a:xfrm>
            </p:grpSpPr>
            <p:sp>
              <p:nvSpPr>
                <p:cNvPr id="276" name="Google Shape;276;p22"/>
                <p:cNvSpPr/>
                <p:nvPr/>
              </p:nvSpPr>
              <p:spPr>
                <a:xfrm>
                  <a:off x="8618696" y="2985229"/>
                  <a:ext cx="248221" cy="248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221" h="248221" extrusionOk="0">
                      <a:moveTo>
                        <a:pt x="124111" y="0"/>
                      </a:moveTo>
                      <a:cubicBezTo>
                        <a:pt x="55531" y="0"/>
                        <a:pt x="0" y="55531"/>
                        <a:pt x="0" y="124111"/>
                      </a:cubicBezTo>
                      <a:cubicBezTo>
                        <a:pt x="0" y="192691"/>
                        <a:pt x="55531" y="248221"/>
                        <a:pt x="124111" y="248221"/>
                      </a:cubicBezTo>
                      <a:cubicBezTo>
                        <a:pt x="192691" y="248221"/>
                        <a:pt x="248221" y="192691"/>
                        <a:pt x="248221" y="124111"/>
                      </a:cubicBezTo>
                      <a:cubicBezTo>
                        <a:pt x="248221" y="55531"/>
                        <a:pt x="192691" y="0"/>
                        <a:pt x="124111" y="0"/>
                      </a:cubicBezTo>
                      <a:close/>
                      <a:moveTo>
                        <a:pt x="124111" y="175831"/>
                      </a:moveTo>
                      <a:cubicBezTo>
                        <a:pt x="95536" y="175831"/>
                        <a:pt x="72390" y="152686"/>
                        <a:pt x="72390" y="124111"/>
                      </a:cubicBezTo>
                      <a:cubicBezTo>
                        <a:pt x="72390" y="95536"/>
                        <a:pt x="95536" y="72390"/>
                        <a:pt x="124111" y="72390"/>
                      </a:cubicBezTo>
                      <a:cubicBezTo>
                        <a:pt x="152686" y="72390"/>
                        <a:pt x="175832" y="95536"/>
                        <a:pt x="175832" y="124111"/>
                      </a:cubicBezTo>
                      <a:cubicBezTo>
                        <a:pt x="175832" y="152686"/>
                        <a:pt x="152686" y="175831"/>
                        <a:pt x="124111" y="17583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7" name="Google Shape;277;p22"/>
                <p:cNvSpPr/>
                <p:nvPr/>
              </p:nvSpPr>
              <p:spPr>
                <a:xfrm>
                  <a:off x="8604408" y="2970942"/>
                  <a:ext cx="276796" cy="27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796" h="276796" extrusionOk="0">
                      <a:moveTo>
                        <a:pt x="138399" y="276796"/>
                      </a:moveTo>
                      <a:cubicBezTo>
                        <a:pt x="62103" y="276796"/>
                        <a:pt x="0" y="214693"/>
                        <a:pt x="0" y="138398"/>
                      </a:cubicBezTo>
                      <a:cubicBezTo>
                        <a:pt x="0" y="62103"/>
                        <a:pt x="62103" y="0"/>
                        <a:pt x="138399" y="0"/>
                      </a:cubicBezTo>
                      <a:cubicBezTo>
                        <a:pt x="214694" y="0"/>
                        <a:pt x="276796" y="62103"/>
                        <a:pt x="276796" y="138398"/>
                      </a:cubicBezTo>
                      <a:cubicBezTo>
                        <a:pt x="276796" y="214693"/>
                        <a:pt x="214694" y="276796"/>
                        <a:pt x="138399" y="276796"/>
                      </a:cubicBezTo>
                      <a:close/>
                      <a:moveTo>
                        <a:pt x="138399" y="28575"/>
                      </a:moveTo>
                      <a:cubicBezTo>
                        <a:pt x="77820" y="28575"/>
                        <a:pt x="28575" y="77819"/>
                        <a:pt x="28575" y="138398"/>
                      </a:cubicBezTo>
                      <a:cubicBezTo>
                        <a:pt x="28575" y="198977"/>
                        <a:pt x="77820" y="248221"/>
                        <a:pt x="138399" y="248221"/>
                      </a:cubicBezTo>
                      <a:cubicBezTo>
                        <a:pt x="198977" y="248221"/>
                        <a:pt x="248221" y="198977"/>
                        <a:pt x="248221" y="138398"/>
                      </a:cubicBezTo>
                      <a:cubicBezTo>
                        <a:pt x="248221" y="77819"/>
                        <a:pt x="198977" y="28575"/>
                        <a:pt x="138399" y="28575"/>
                      </a:cubicBezTo>
                      <a:close/>
                      <a:moveTo>
                        <a:pt x="138399" y="204406"/>
                      </a:moveTo>
                      <a:cubicBezTo>
                        <a:pt x="102013" y="204406"/>
                        <a:pt x="72390" y="174784"/>
                        <a:pt x="72390" y="138398"/>
                      </a:cubicBezTo>
                      <a:cubicBezTo>
                        <a:pt x="72390" y="102013"/>
                        <a:pt x="102013" y="72390"/>
                        <a:pt x="138399" y="72390"/>
                      </a:cubicBezTo>
                      <a:cubicBezTo>
                        <a:pt x="174784" y="72390"/>
                        <a:pt x="204407" y="102013"/>
                        <a:pt x="204407" y="138398"/>
                      </a:cubicBezTo>
                      <a:cubicBezTo>
                        <a:pt x="204407" y="174784"/>
                        <a:pt x="174784" y="204406"/>
                        <a:pt x="138399" y="204406"/>
                      </a:cubicBezTo>
                      <a:close/>
                      <a:moveTo>
                        <a:pt x="138399" y="100965"/>
                      </a:moveTo>
                      <a:cubicBezTo>
                        <a:pt x="117729" y="100965"/>
                        <a:pt x="100965" y="117729"/>
                        <a:pt x="100965" y="138398"/>
                      </a:cubicBezTo>
                      <a:cubicBezTo>
                        <a:pt x="100965" y="159067"/>
                        <a:pt x="117729" y="175831"/>
                        <a:pt x="138399" y="175831"/>
                      </a:cubicBezTo>
                      <a:cubicBezTo>
                        <a:pt x="159068" y="175831"/>
                        <a:pt x="175832" y="159067"/>
                        <a:pt x="175832" y="138398"/>
                      </a:cubicBezTo>
                      <a:cubicBezTo>
                        <a:pt x="175832" y="117729"/>
                        <a:pt x="159068" y="100965"/>
                        <a:pt x="138399" y="10096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78" name="Google Shape;278;p22"/>
            <p:cNvSpPr/>
            <p:nvPr/>
          </p:nvSpPr>
          <p:spPr>
            <a:xfrm>
              <a:off x="8294846" y="2985229"/>
              <a:ext cx="248221" cy="248221"/>
            </a:xfrm>
            <a:custGeom>
              <a:avLst/>
              <a:gdLst/>
              <a:ahLst/>
              <a:cxnLst/>
              <a:rect l="l" t="t" r="r" b="b"/>
              <a:pathLst>
                <a:path w="248221" h="248221" extrusionOk="0">
                  <a:moveTo>
                    <a:pt x="124111" y="0"/>
                  </a:moveTo>
                  <a:cubicBezTo>
                    <a:pt x="55531" y="0"/>
                    <a:pt x="0" y="55531"/>
                    <a:pt x="0" y="124111"/>
                  </a:cubicBezTo>
                  <a:cubicBezTo>
                    <a:pt x="0" y="192691"/>
                    <a:pt x="55531" y="248221"/>
                    <a:pt x="124111" y="248221"/>
                  </a:cubicBezTo>
                  <a:cubicBezTo>
                    <a:pt x="192691" y="248221"/>
                    <a:pt x="248221" y="192691"/>
                    <a:pt x="248221" y="124111"/>
                  </a:cubicBezTo>
                  <a:cubicBezTo>
                    <a:pt x="248221" y="55531"/>
                    <a:pt x="192691" y="0"/>
                    <a:pt x="124111" y="0"/>
                  </a:cubicBezTo>
                  <a:close/>
                  <a:moveTo>
                    <a:pt x="124111" y="175831"/>
                  </a:moveTo>
                  <a:cubicBezTo>
                    <a:pt x="95536" y="175831"/>
                    <a:pt x="72390" y="152686"/>
                    <a:pt x="72390" y="124111"/>
                  </a:cubicBezTo>
                  <a:cubicBezTo>
                    <a:pt x="72390" y="95536"/>
                    <a:pt x="95536" y="72390"/>
                    <a:pt x="124111" y="72390"/>
                  </a:cubicBezTo>
                  <a:cubicBezTo>
                    <a:pt x="152686" y="72390"/>
                    <a:pt x="175832" y="95536"/>
                    <a:pt x="175832" y="124111"/>
                  </a:cubicBezTo>
                  <a:cubicBezTo>
                    <a:pt x="175832" y="152686"/>
                    <a:pt x="152686" y="175831"/>
                    <a:pt x="124111" y="175831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9" name="Google Shape;279;p22"/>
          <p:cNvGrpSpPr/>
          <p:nvPr/>
        </p:nvGrpSpPr>
        <p:grpSpPr>
          <a:xfrm flipH="1">
            <a:off x="8127313" y="730397"/>
            <a:ext cx="1477581" cy="1710736"/>
            <a:chOff x="8390004" y="456115"/>
            <a:chExt cx="904162" cy="1046834"/>
          </a:xfrm>
        </p:grpSpPr>
        <p:grpSp>
          <p:nvGrpSpPr>
            <p:cNvPr id="280" name="Google Shape;280;p22"/>
            <p:cNvGrpSpPr/>
            <p:nvPr/>
          </p:nvGrpSpPr>
          <p:grpSpPr>
            <a:xfrm>
              <a:off x="8390004" y="1344626"/>
              <a:ext cx="193429" cy="158323"/>
              <a:chOff x="8390004" y="1344626"/>
              <a:chExt cx="193429" cy="158323"/>
            </a:xfrm>
          </p:grpSpPr>
          <p:sp>
            <p:nvSpPr>
              <p:cNvPr id="281" name="Google Shape;281;p22"/>
              <p:cNvSpPr/>
              <p:nvPr/>
            </p:nvSpPr>
            <p:spPr>
              <a:xfrm>
                <a:off x="8404193" y="1358836"/>
                <a:ext cx="164687" cy="129825"/>
              </a:xfrm>
              <a:custGeom>
                <a:avLst/>
                <a:gdLst/>
                <a:ahLst/>
                <a:cxnLst/>
                <a:rect l="l" t="t" r="r" b="b"/>
                <a:pathLst>
                  <a:path w="164687" h="129825" extrusionOk="0">
                    <a:moveTo>
                      <a:pt x="94012" y="0"/>
                    </a:moveTo>
                    <a:lnTo>
                      <a:pt x="0" y="122396"/>
                    </a:lnTo>
                    <a:lnTo>
                      <a:pt x="106680" y="129826"/>
                    </a:lnTo>
                    <a:lnTo>
                      <a:pt x="164687" y="54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2" name="Google Shape;282;p22"/>
              <p:cNvSpPr/>
              <p:nvPr/>
            </p:nvSpPr>
            <p:spPr>
              <a:xfrm>
                <a:off x="8390004" y="1344626"/>
                <a:ext cx="193429" cy="158323"/>
              </a:xfrm>
              <a:custGeom>
                <a:avLst/>
                <a:gdLst/>
                <a:ahLst/>
                <a:cxnLst/>
                <a:rect l="l" t="t" r="r" b="b"/>
                <a:pathLst>
                  <a:path w="193429" h="158323" extrusionOk="0">
                    <a:moveTo>
                      <a:pt x="120869" y="158323"/>
                    </a:moveTo>
                    <a:cubicBezTo>
                      <a:pt x="120488" y="158323"/>
                      <a:pt x="120202" y="158323"/>
                      <a:pt x="119916" y="158323"/>
                    </a:cubicBezTo>
                    <a:lnTo>
                      <a:pt x="13236" y="150894"/>
                    </a:lnTo>
                    <a:cubicBezTo>
                      <a:pt x="7998" y="150513"/>
                      <a:pt x="3330" y="147274"/>
                      <a:pt x="1235" y="142511"/>
                    </a:cubicBezTo>
                    <a:cubicBezTo>
                      <a:pt x="-861" y="137749"/>
                      <a:pt x="-289" y="132129"/>
                      <a:pt x="2950" y="127938"/>
                    </a:cubicBezTo>
                    <a:lnTo>
                      <a:pt x="97057" y="5542"/>
                    </a:lnTo>
                    <a:cubicBezTo>
                      <a:pt x="99343" y="2494"/>
                      <a:pt x="102771" y="589"/>
                      <a:pt x="106582" y="113"/>
                    </a:cubicBezTo>
                    <a:cubicBezTo>
                      <a:pt x="110296" y="-364"/>
                      <a:pt x="114106" y="684"/>
                      <a:pt x="117154" y="2970"/>
                    </a:cubicBezTo>
                    <a:lnTo>
                      <a:pt x="187830" y="57263"/>
                    </a:lnTo>
                    <a:cubicBezTo>
                      <a:pt x="194116" y="62025"/>
                      <a:pt x="195259" y="71074"/>
                      <a:pt x="190497" y="77265"/>
                    </a:cubicBezTo>
                    <a:lnTo>
                      <a:pt x="132394" y="152798"/>
                    </a:lnTo>
                    <a:cubicBezTo>
                      <a:pt x="129441" y="156227"/>
                      <a:pt x="125250" y="158323"/>
                      <a:pt x="120869" y="158323"/>
                    </a:cubicBezTo>
                    <a:close/>
                    <a:moveTo>
                      <a:pt x="41716" y="124128"/>
                    </a:moveTo>
                    <a:lnTo>
                      <a:pt x="114202" y="129177"/>
                    </a:lnTo>
                    <a:lnTo>
                      <a:pt x="158874" y="71074"/>
                    </a:lnTo>
                    <a:lnTo>
                      <a:pt x="110867" y="34117"/>
                    </a:lnTo>
                    <a:lnTo>
                      <a:pt x="41716" y="12412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3" name="Google Shape;283;p22"/>
            <p:cNvGrpSpPr/>
            <p:nvPr/>
          </p:nvGrpSpPr>
          <p:grpSpPr>
            <a:xfrm>
              <a:off x="8437418" y="1249718"/>
              <a:ext cx="235873" cy="221893"/>
              <a:chOff x="8437418" y="1249718"/>
              <a:chExt cx="235873" cy="221893"/>
            </a:xfrm>
          </p:grpSpPr>
          <p:sp>
            <p:nvSpPr>
              <p:cNvPr id="284" name="Google Shape;284;p22"/>
              <p:cNvSpPr/>
              <p:nvPr/>
            </p:nvSpPr>
            <p:spPr>
              <a:xfrm rot="-3144837">
                <a:off x="8502712" y="1270078"/>
                <a:ext cx="104782" cy="180987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180973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180974"/>
                    </a:lnTo>
                    <a:lnTo>
                      <a:pt x="0" y="18097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5" name="Google Shape;285;p22"/>
              <p:cNvSpPr/>
              <p:nvPr/>
            </p:nvSpPr>
            <p:spPr>
              <a:xfrm>
                <a:off x="8437418" y="1249718"/>
                <a:ext cx="235873" cy="221893"/>
              </a:xfrm>
              <a:custGeom>
                <a:avLst/>
                <a:gdLst/>
                <a:ahLst/>
                <a:cxnLst/>
                <a:rect l="l" t="t" r="r" b="b"/>
                <a:pathLst>
                  <a:path w="235873" h="221893" extrusionOk="0">
                    <a:moveTo>
                      <a:pt x="157656" y="221893"/>
                    </a:moveTo>
                    <a:cubicBezTo>
                      <a:pt x="154608" y="221893"/>
                      <a:pt x="151560" y="220941"/>
                      <a:pt x="148989" y="218941"/>
                    </a:cubicBezTo>
                    <a:lnTo>
                      <a:pt x="5542" y="108641"/>
                    </a:lnTo>
                    <a:cubicBezTo>
                      <a:pt x="2494" y="106355"/>
                      <a:pt x="589" y="102926"/>
                      <a:pt x="113" y="99211"/>
                    </a:cubicBezTo>
                    <a:cubicBezTo>
                      <a:pt x="-363" y="95497"/>
                      <a:pt x="684" y="91687"/>
                      <a:pt x="2970" y="88639"/>
                    </a:cubicBezTo>
                    <a:lnTo>
                      <a:pt x="66883" y="5581"/>
                    </a:lnTo>
                    <a:cubicBezTo>
                      <a:pt x="71740" y="-706"/>
                      <a:pt x="80694" y="-1849"/>
                      <a:pt x="86885" y="3009"/>
                    </a:cubicBezTo>
                    <a:lnTo>
                      <a:pt x="230332" y="113308"/>
                    </a:lnTo>
                    <a:cubicBezTo>
                      <a:pt x="233380" y="115594"/>
                      <a:pt x="235285" y="119023"/>
                      <a:pt x="235761" y="122738"/>
                    </a:cubicBezTo>
                    <a:cubicBezTo>
                      <a:pt x="236237" y="126453"/>
                      <a:pt x="235190" y="130263"/>
                      <a:pt x="232904" y="133311"/>
                    </a:cubicBezTo>
                    <a:lnTo>
                      <a:pt x="168991" y="216369"/>
                    </a:lnTo>
                    <a:cubicBezTo>
                      <a:pt x="166133" y="219893"/>
                      <a:pt x="161847" y="221893"/>
                      <a:pt x="157656" y="221893"/>
                    </a:cubicBezTo>
                    <a:close/>
                    <a:moveTo>
                      <a:pt x="34212" y="94639"/>
                    </a:moveTo>
                    <a:lnTo>
                      <a:pt x="154989" y="187508"/>
                    </a:lnTo>
                    <a:lnTo>
                      <a:pt x="201471" y="127120"/>
                    </a:lnTo>
                    <a:lnTo>
                      <a:pt x="80694" y="34251"/>
                    </a:lnTo>
                    <a:lnTo>
                      <a:pt x="34212" y="9463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86" name="Google Shape;286;p22"/>
            <p:cNvSpPr/>
            <p:nvPr/>
          </p:nvSpPr>
          <p:spPr>
            <a:xfrm>
              <a:off x="8403145" y="1357978"/>
              <a:ext cx="131254" cy="126301"/>
            </a:xfrm>
            <a:custGeom>
              <a:avLst/>
              <a:gdLst/>
              <a:ahLst/>
              <a:cxnLst/>
              <a:rect l="l" t="t" r="r" b="b"/>
              <a:pathLst>
                <a:path w="131254" h="126301" extrusionOk="0">
                  <a:moveTo>
                    <a:pt x="131255" y="28480"/>
                  </a:moveTo>
                  <a:lnTo>
                    <a:pt x="56007" y="126302"/>
                  </a:lnTo>
                  <a:lnTo>
                    <a:pt x="0" y="122396"/>
                  </a:lnTo>
                  <a:lnTo>
                    <a:pt x="94202" y="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22"/>
            <p:cNvSpPr/>
            <p:nvPr/>
          </p:nvSpPr>
          <p:spPr>
            <a:xfrm rot="-3144837">
              <a:off x="8450770" y="1293300"/>
              <a:ext cx="104782" cy="66679"/>
            </a:xfrm>
            <a:custGeom>
              <a:avLst/>
              <a:gdLst/>
              <a:ahLst/>
              <a:cxnLst/>
              <a:rect l="l" t="t" r="r" b="b"/>
              <a:pathLst>
                <a:path w="104774" h="66674" extrusionOk="0">
                  <a:moveTo>
                    <a:pt x="0" y="0"/>
                  </a:moveTo>
                  <a:lnTo>
                    <a:pt x="104774" y="0"/>
                  </a:lnTo>
                  <a:lnTo>
                    <a:pt x="104774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88" name="Google Shape;288;p22"/>
            <p:cNvGrpSpPr/>
            <p:nvPr/>
          </p:nvGrpSpPr>
          <p:grpSpPr>
            <a:xfrm>
              <a:off x="8433011" y="1095392"/>
              <a:ext cx="388579" cy="353169"/>
              <a:chOff x="8433011" y="1095392"/>
              <a:chExt cx="388579" cy="353169"/>
            </a:xfrm>
          </p:grpSpPr>
          <p:sp>
            <p:nvSpPr>
              <p:cNvPr id="289" name="Google Shape;289;p22"/>
              <p:cNvSpPr/>
              <p:nvPr/>
            </p:nvSpPr>
            <p:spPr>
              <a:xfrm>
                <a:off x="8447246" y="1109662"/>
                <a:ext cx="360045" cy="324612"/>
              </a:xfrm>
              <a:custGeom>
                <a:avLst/>
                <a:gdLst/>
                <a:ahLst/>
                <a:cxnLst/>
                <a:rect l="l" t="t" r="r" b="b"/>
                <a:pathLst>
                  <a:path w="360045" h="324612" extrusionOk="0">
                    <a:moveTo>
                      <a:pt x="55150" y="0"/>
                    </a:moveTo>
                    <a:lnTo>
                      <a:pt x="0" y="149828"/>
                    </a:lnTo>
                    <a:lnTo>
                      <a:pt x="227267" y="324612"/>
                    </a:lnTo>
                    <a:lnTo>
                      <a:pt x="360045" y="234506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90;p22"/>
              <p:cNvSpPr/>
              <p:nvPr/>
            </p:nvSpPr>
            <p:spPr>
              <a:xfrm>
                <a:off x="8433011" y="1095392"/>
                <a:ext cx="388579" cy="353169"/>
              </a:xfrm>
              <a:custGeom>
                <a:avLst/>
                <a:gdLst/>
                <a:ahLst/>
                <a:cxnLst/>
                <a:rect l="l" t="t" r="r" b="b"/>
                <a:pathLst>
                  <a:path w="388579" h="353169" extrusionOk="0">
                    <a:moveTo>
                      <a:pt x="241502" y="353169"/>
                    </a:moveTo>
                    <a:cubicBezTo>
                      <a:pt x="238454" y="353169"/>
                      <a:pt x="235310" y="352217"/>
                      <a:pt x="232834" y="350217"/>
                    </a:cubicBezTo>
                    <a:lnTo>
                      <a:pt x="5567" y="175433"/>
                    </a:lnTo>
                    <a:cubicBezTo>
                      <a:pt x="614" y="171623"/>
                      <a:pt x="-1291" y="165051"/>
                      <a:pt x="900" y="159145"/>
                    </a:cubicBezTo>
                    <a:lnTo>
                      <a:pt x="56050" y="9317"/>
                    </a:lnTo>
                    <a:cubicBezTo>
                      <a:pt x="57574" y="5031"/>
                      <a:pt x="61098" y="1792"/>
                      <a:pt x="65479" y="554"/>
                    </a:cubicBezTo>
                    <a:cubicBezTo>
                      <a:pt x="69861" y="-684"/>
                      <a:pt x="74528" y="173"/>
                      <a:pt x="78148" y="2935"/>
                    </a:cubicBezTo>
                    <a:lnTo>
                      <a:pt x="383043" y="237441"/>
                    </a:lnTo>
                    <a:cubicBezTo>
                      <a:pt x="386663" y="240203"/>
                      <a:pt x="388758" y="244584"/>
                      <a:pt x="388568" y="249156"/>
                    </a:cubicBezTo>
                    <a:cubicBezTo>
                      <a:pt x="388473" y="253728"/>
                      <a:pt x="386091" y="258015"/>
                      <a:pt x="382281" y="260586"/>
                    </a:cubicBezTo>
                    <a:lnTo>
                      <a:pt x="249502" y="350693"/>
                    </a:lnTo>
                    <a:cubicBezTo>
                      <a:pt x="247121" y="352407"/>
                      <a:pt x="244264" y="353169"/>
                      <a:pt x="241502" y="353169"/>
                    </a:cubicBezTo>
                    <a:close/>
                    <a:moveTo>
                      <a:pt x="31285" y="159145"/>
                    </a:moveTo>
                    <a:lnTo>
                      <a:pt x="242073" y="321261"/>
                    </a:lnTo>
                    <a:lnTo>
                      <a:pt x="349991" y="248013"/>
                    </a:lnTo>
                    <a:lnTo>
                      <a:pt x="76147" y="37416"/>
                    </a:lnTo>
                    <a:lnTo>
                      <a:pt x="31285" y="15914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1" name="Google Shape;291;p22"/>
            <p:cNvGrpSpPr/>
            <p:nvPr/>
          </p:nvGrpSpPr>
          <p:grpSpPr>
            <a:xfrm>
              <a:off x="8457991" y="456115"/>
              <a:ext cx="836175" cy="922341"/>
              <a:chOff x="8457991" y="456115"/>
              <a:chExt cx="836175" cy="922341"/>
            </a:xfrm>
          </p:grpSpPr>
          <p:sp>
            <p:nvSpPr>
              <p:cNvPr id="292" name="Google Shape;292;p22"/>
              <p:cNvSpPr/>
              <p:nvPr/>
            </p:nvSpPr>
            <p:spPr>
              <a:xfrm>
                <a:off x="8472298" y="470875"/>
                <a:ext cx="807218" cy="893293"/>
              </a:xfrm>
              <a:custGeom>
                <a:avLst/>
                <a:gdLst/>
                <a:ahLst/>
                <a:cxnLst/>
                <a:rect l="l" t="t" r="r" b="b"/>
                <a:pathLst>
                  <a:path w="807218" h="893293" extrusionOk="0">
                    <a:moveTo>
                      <a:pt x="527017" y="680506"/>
                    </a:moveTo>
                    <a:lnTo>
                      <a:pt x="399573" y="880055"/>
                    </a:lnTo>
                    <a:cubicBezTo>
                      <a:pt x="388142" y="894914"/>
                      <a:pt x="366711" y="897676"/>
                      <a:pt x="351852" y="886246"/>
                    </a:cubicBezTo>
                    <a:lnTo>
                      <a:pt x="13239" y="625833"/>
                    </a:lnTo>
                    <a:cubicBezTo>
                      <a:pt x="-1620" y="614403"/>
                      <a:pt x="-4382" y="592972"/>
                      <a:pt x="7047" y="578112"/>
                    </a:cubicBezTo>
                    <a:lnTo>
                      <a:pt x="482345" y="60524"/>
                    </a:lnTo>
                    <a:cubicBezTo>
                      <a:pt x="547972" y="-10914"/>
                      <a:pt x="657319" y="-20343"/>
                      <a:pt x="734186" y="38807"/>
                    </a:cubicBezTo>
                    <a:lnTo>
                      <a:pt x="734186" y="38807"/>
                    </a:lnTo>
                    <a:cubicBezTo>
                      <a:pt x="811053" y="97957"/>
                      <a:pt x="830007" y="206066"/>
                      <a:pt x="777811" y="287791"/>
                    </a:cubicBezTo>
                    <a:lnTo>
                      <a:pt x="574642" y="606021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293;p22"/>
              <p:cNvSpPr/>
              <p:nvPr/>
            </p:nvSpPr>
            <p:spPr>
              <a:xfrm>
                <a:off x="8457991" y="456115"/>
                <a:ext cx="836175" cy="922341"/>
              </a:xfrm>
              <a:custGeom>
                <a:avLst/>
                <a:gdLst/>
                <a:ahLst/>
                <a:cxnLst/>
                <a:rect l="l" t="t" r="r" b="b"/>
                <a:pathLst>
                  <a:path w="836175" h="922341" extrusionOk="0">
                    <a:moveTo>
                      <a:pt x="386828" y="922342"/>
                    </a:moveTo>
                    <a:cubicBezTo>
                      <a:pt x="376541" y="922342"/>
                      <a:pt x="366159" y="919103"/>
                      <a:pt x="357396" y="912341"/>
                    </a:cubicBezTo>
                    <a:lnTo>
                      <a:pt x="18782" y="651927"/>
                    </a:lnTo>
                    <a:cubicBezTo>
                      <a:pt x="8590" y="644117"/>
                      <a:pt x="2018" y="632687"/>
                      <a:pt x="399" y="619828"/>
                    </a:cubicBezTo>
                    <a:cubicBezTo>
                      <a:pt x="-1221" y="606969"/>
                      <a:pt x="2113" y="594301"/>
                      <a:pt x="10019" y="584109"/>
                    </a:cubicBezTo>
                    <a:cubicBezTo>
                      <a:pt x="10305" y="583823"/>
                      <a:pt x="10495" y="583442"/>
                      <a:pt x="10781" y="583157"/>
                    </a:cubicBezTo>
                    <a:lnTo>
                      <a:pt x="486079" y="65568"/>
                    </a:lnTo>
                    <a:cubicBezTo>
                      <a:pt x="557230" y="-11965"/>
                      <a:pt x="673816" y="-21967"/>
                      <a:pt x="757160" y="42137"/>
                    </a:cubicBezTo>
                    <a:cubicBezTo>
                      <a:pt x="840599" y="106240"/>
                      <a:pt x="860792" y="221492"/>
                      <a:pt x="804118" y="310170"/>
                    </a:cubicBezTo>
                    <a:lnTo>
                      <a:pt x="600950" y="628400"/>
                    </a:lnTo>
                    <a:cubicBezTo>
                      <a:pt x="596664" y="635068"/>
                      <a:pt x="587805" y="636973"/>
                      <a:pt x="581233" y="632782"/>
                    </a:cubicBezTo>
                    <a:cubicBezTo>
                      <a:pt x="574566" y="628496"/>
                      <a:pt x="572660" y="619733"/>
                      <a:pt x="576851" y="613065"/>
                    </a:cubicBezTo>
                    <a:lnTo>
                      <a:pt x="780020" y="294835"/>
                    </a:lnTo>
                    <a:cubicBezTo>
                      <a:pt x="828597" y="218730"/>
                      <a:pt x="811262" y="119861"/>
                      <a:pt x="739729" y="64806"/>
                    </a:cubicBezTo>
                    <a:cubicBezTo>
                      <a:pt x="668196" y="9752"/>
                      <a:pt x="568184" y="18419"/>
                      <a:pt x="507128" y="84904"/>
                    </a:cubicBezTo>
                    <a:lnTo>
                      <a:pt x="32307" y="601921"/>
                    </a:lnTo>
                    <a:cubicBezTo>
                      <a:pt x="29355" y="606017"/>
                      <a:pt x="28116" y="610970"/>
                      <a:pt x="28688" y="616113"/>
                    </a:cubicBezTo>
                    <a:cubicBezTo>
                      <a:pt x="29355" y="621352"/>
                      <a:pt x="32022" y="626019"/>
                      <a:pt x="36213" y="629258"/>
                    </a:cubicBezTo>
                    <a:lnTo>
                      <a:pt x="374827" y="889671"/>
                    </a:lnTo>
                    <a:cubicBezTo>
                      <a:pt x="383303" y="896243"/>
                      <a:pt x="395496" y="894719"/>
                      <a:pt x="402259" y="886433"/>
                    </a:cubicBezTo>
                    <a:lnTo>
                      <a:pt x="529226" y="687551"/>
                    </a:lnTo>
                    <a:cubicBezTo>
                      <a:pt x="533513" y="680883"/>
                      <a:pt x="542371" y="678978"/>
                      <a:pt x="548943" y="683169"/>
                    </a:cubicBezTo>
                    <a:cubicBezTo>
                      <a:pt x="555611" y="687455"/>
                      <a:pt x="557516" y="696218"/>
                      <a:pt x="553325" y="702886"/>
                    </a:cubicBezTo>
                    <a:lnTo>
                      <a:pt x="425880" y="902435"/>
                    </a:lnTo>
                    <a:cubicBezTo>
                      <a:pt x="425690" y="902816"/>
                      <a:pt x="425404" y="903101"/>
                      <a:pt x="425118" y="903482"/>
                    </a:cubicBezTo>
                    <a:cubicBezTo>
                      <a:pt x="415689" y="915865"/>
                      <a:pt x="401401" y="922342"/>
                      <a:pt x="386828" y="9223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4" name="Google Shape;294;p22"/>
            <p:cNvGrpSpPr/>
            <p:nvPr/>
          </p:nvGrpSpPr>
          <p:grpSpPr>
            <a:xfrm>
              <a:off x="9017765" y="1062485"/>
              <a:ext cx="43394" cy="51843"/>
              <a:chOff x="9017765" y="1062485"/>
              <a:chExt cx="43394" cy="51843"/>
            </a:xfrm>
          </p:grpSpPr>
          <p:sp>
            <p:nvSpPr>
              <p:cNvPr id="295" name="Google Shape;295;p22"/>
              <p:cNvSpPr/>
              <p:nvPr/>
            </p:nvSpPr>
            <p:spPr>
              <a:xfrm>
                <a:off x="9032081" y="1076800"/>
                <a:ext cx="14858" cy="23240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23240" extrusionOk="0">
                    <a:moveTo>
                      <a:pt x="14859" y="0"/>
                    </a:moveTo>
                    <a:lnTo>
                      <a:pt x="0" y="23241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" name="Google Shape;296;p22"/>
              <p:cNvSpPr/>
              <p:nvPr/>
            </p:nvSpPr>
            <p:spPr>
              <a:xfrm>
                <a:off x="9017765" y="1062485"/>
                <a:ext cx="43394" cy="51843"/>
              </a:xfrm>
              <a:custGeom>
                <a:avLst/>
                <a:gdLst/>
                <a:ahLst/>
                <a:cxnLst/>
                <a:rect l="l" t="t" r="r" b="b"/>
                <a:pathLst>
                  <a:path w="43394" h="51843" extrusionOk="0">
                    <a:moveTo>
                      <a:pt x="14315" y="51844"/>
                    </a:moveTo>
                    <a:cubicBezTo>
                      <a:pt x="11648" y="51844"/>
                      <a:pt x="8981" y="51082"/>
                      <a:pt x="6600" y="49558"/>
                    </a:cubicBezTo>
                    <a:cubicBezTo>
                      <a:pt x="-67" y="45272"/>
                      <a:pt x="-1973" y="36508"/>
                      <a:pt x="2218" y="29841"/>
                    </a:cubicBezTo>
                    <a:lnTo>
                      <a:pt x="17077" y="6600"/>
                    </a:lnTo>
                    <a:cubicBezTo>
                      <a:pt x="21364" y="-68"/>
                      <a:pt x="30127" y="-1973"/>
                      <a:pt x="36794" y="2218"/>
                    </a:cubicBezTo>
                    <a:cubicBezTo>
                      <a:pt x="43462" y="6505"/>
                      <a:pt x="45367" y="15268"/>
                      <a:pt x="41176" y="21935"/>
                    </a:cubicBezTo>
                    <a:lnTo>
                      <a:pt x="26317" y="45176"/>
                    </a:lnTo>
                    <a:cubicBezTo>
                      <a:pt x="23650" y="49558"/>
                      <a:pt x="18983" y="51844"/>
                      <a:pt x="14315" y="518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7" name="Google Shape;297;p22"/>
            <p:cNvGrpSpPr/>
            <p:nvPr/>
          </p:nvGrpSpPr>
          <p:grpSpPr>
            <a:xfrm>
              <a:off x="8715085" y="603328"/>
              <a:ext cx="436817" cy="522335"/>
              <a:chOff x="8715085" y="603328"/>
              <a:chExt cx="436817" cy="522335"/>
            </a:xfrm>
          </p:grpSpPr>
          <p:sp>
            <p:nvSpPr>
              <p:cNvPr id="298" name="Google Shape;298;p22"/>
              <p:cNvSpPr/>
              <p:nvPr/>
            </p:nvSpPr>
            <p:spPr>
              <a:xfrm>
                <a:off x="8729477" y="617605"/>
                <a:ext cx="408231" cy="493699"/>
              </a:xfrm>
              <a:custGeom>
                <a:avLst/>
                <a:gdLst/>
                <a:ahLst/>
                <a:cxnLst/>
                <a:rect l="l" t="t" r="r" b="b"/>
                <a:pathLst>
                  <a:path w="408231" h="493699" extrusionOk="0">
                    <a:moveTo>
                      <a:pt x="24093" y="480912"/>
                    </a:moveTo>
                    <a:lnTo>
                      <a:pt x="24093" y="480912"/>
                    </a:lnTo>
                    <a:cubicBezTo>
                      <a:pt x="-2863" y="460148"/>
                      <a:pt x="-8006" y="421095"/>
                      <a:pt x="12759" y="394044"/>
                    </a:cubicBezTo>
                    <a:lnTo>
                      <a:pt x="297270" y="24093"/>
                    </a:lnTo>
                    <a:cubicBezTo>
                      <a:pt x="318035" y="-2862"/>
                      <a:pt x="357087" y="-8006"/>
                      <a:pt x="384138" y="12759"/>
                    </a:cubicBezTo>
                    <a:lnTo>
                      <a:pt x="384138" y="12759"/>
                    </a:lnTo>
                    <a:cubicBezTo>
                      <a:pt x="411094" y="33523"/>
                      <a:pt x="416237" y="72576"/>
                      <a:pt x="395473" y="99627"/>
                    </a:cubicBezTo>
                    <a:lnTo>
                      <a:pt x="110961" y="469578"/>
                    </a:lnTo>
                    <a:cubicBezTo>
                      <a:pt x="90102" y="496629"/>
                      <a:pt x="51049" y="501677"/>
                      <a:pt x="24093" y="480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" name="Google Shape;299;p22"/>
              <p:cNvSpPr/>
              <p:nvPr/>
            </p:nvSpPr>
            <p:spPr>
              <a:xfrm>
                <a:off x="8715085" y="603328"/>
                <a:ext cx="436817" cy="522335"/>
              </a:xfrm>
              <a:custGeom>
                <a:avLst/>
                <a:gdLst/>
                <a:ahLst/>
                <a:cxnLst/>
                <a:rect l="l" t="t" r="r" b="b"/>
                <a:pathLst>
                  <a:path w="436817" h="522335" extrusionOk="0">
                    <a:moveTo>
                      <a:pt x="76108" y="522336"/>
                    </a:moveTo>
                    <a:cubicBezTo>
                      <a:pt x="59916" y="522336"/>
                      <a:pt x="43533" y="517192"/>
                      <a:pt x="29722" y="506524"/>
                    </a:cubicBezTo>
                    <a:cubicBezTo>
                      <a:pt x="-3616" y="480902"/>
                      <a:pt x="-9807" y="432991"/>
                      <a:pt x="15720" y="399654"/>
                    </a:cubicBezTo>
                    <a:lnTo>
                      <a:pt x="300231" y="29703"/>
                    </a:lnTo>
                    <a:cubicBezTo>
                      <a:pt x="325854" y="-3635"/>
                      <a:pt x="373765" y="-9826"/>
                      <a:pt x="407102" y="15796"/>
                    </a:cubicBezTo>
                    <a:cubicBezTo>
                      <a:pt x="423200" y="28179"/>
                      <a:pt x="433486" y="46086"/>
                      <a:pt x="436153" y="66374"/>
                    </a:cubicBezTo>
                    <a:cubicBezTo>
                      <a:pt x="438820" y="86662"/>
                      <a:pt x="433391" y="106569"/>
                      <a:pt x="421104" y="122667"/>
                    </a:cubicBezTo>
                    <a:lnTo>
                      <a:pt x="136592" y="492618"/>
                    </a:lnTo>
                    <a:cubicBezTo>
                      <a:pt x="121638" y="512049"/>
                      <a:pt x="98968" y="522336"/>
                      <a:pt x="76108" y="522336"/>
                    </a:cubicBezTo>
                    <a:close/>
                    <a:moveTo>
                      <a:pt x="360810" y="28560"/>
                    </a:moveTo>
                    <a:cubicBezTo>
                      <a:pt x="346523" y="28560"/>
                      <a:pt x="332331" y="34941"/>
                      <a:pt x="322996" y="47133"/>
                    </a:cubicBezTo>
                    <a:lnTo>
                      <a:pt x="38485" y="417084"/>
                    </a:lnTo>
                    <a:cubicBezTo>
                      <a:pt x="22483" y="437944"/>
                      <a:pt x="26388" y="467853"/>
                      <a:pt x="47247" y="483855"/>
                    </a:cubicBezTo>
                    <a:lnTo>
                      <a:pt x="47247" y="483855"/>
                    </a:lnTo>
                    <a:cubicBezTo>
                      <a:pt x="57249" y="491570"/>
                      <a:pt x="69726" y="494904"/>
                      <a:pt x="82395" y="493284"/>
                    </a:cubicBezTo>
                    <a:cubicBezTo>
                      <a:pt x="95063" y="491665"/>
                      <a:pt x="106303" y="485188"/>
                      <a:pt x="114018" y="475187"/>
                    </a:cubicBezTo>
                    <a:lnTo>
                      <a:pt x="398530" y="105236"/>
                    </a:lnTo>
                    <a:cubicBezTo>
                      <a:pt x="406245" y="95235"/>
                      <a:pt x="409578" y="82757"/>
                      <a:pt x="407959" y="70089"/>
                    </a:cubicBezTo>
                    <a:cubicBezTo>
                      <a:pt x="406340" y="57420"/>
                      <a:pt x="399863" y="46181"/>
                      <a:pt x="389862" y="38466"/>
                    </a:cubicBezTo>
                    <a:cubicBezTo>
                      <a:pt x="381099" y="31798"/>
                      <a:pt x="370907" y="28560"/>
                      <a:pt x="360810" y="285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00" name="Google Shape;300;p22"/>
            <p:cNvSpPr/>
            <p:nvPr/>
          </p:nvSpPr>
          <p:spPr>
            <a:xfrm>
              <a:off x="8435816" y="1106899"/>
              <a:ext cx="115538" cy="196310"/>
            </a:xfrm>
            <a:custGeom>
              <a:avLst/>
              <a:gdLst/>
              <a:ahLst/>
              <a:cxnLst/>
              <a:rect l="l" t="t" r="r" b="b"/>
              <a:pathLst>
                <a:path w="115538" h="196310" extrusionOk="0">
                  <a:moveTo>
                    <a:pt x="60388" y="196310"/>
                  </a:moveTo>
                  <a:lnTo>
                    <a:pt x="0" y="149828"/>
                  </a:lnTo>
                  <a:lnTo>
                    <a:pt x="55150" y="0"/>
                  </a:lnTo>
                  <a:lnTo>
                    <a:pt x="115538" y="46387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22"/>
            <p:cNvSpPr/>
            <p:nvPr/>
          </p:nvSpPr>
          <p:spPr>
            <a:xfrm>
              <a:off x="8466611" y="460493"/>
              <a:ext cx="768161" cy="683935"/>
            </a:xfrm>
            <a:custGeom>
              <a:avLst/>
              <a:gdLst/>
              <a:ahLst/>
              <a:cxnLst/>
              <a:rect l="l" t="t" r="r" b="b"/>
              <a:pathLst>
                <a:path w="768161" h="683935" extrusionOk="0">
                  <a:moveTo>
                    <a:pt x="768162" y="72716"/>
                  </a:moveTo>
                  <a:cubicBezTo>
                    <a:pt x="697010" y="42617"/>
                    <a:pt x="612332" y="59190"/>
                    <a:pt x="557850" y="118626"/>
                  </a:cubicBezTo>
                  <a:lnTo>
                    <a:pt x="82552" y="636215"/>
                  </a:lnTo>
                  <a:cubicBezTo>
                    <a:pt x="71122" y="651074"/>
                    <a:pt x="73884" y="672600"/>
                    <a:pt x="88743" y="683935"/>
                  </a:cubicBezTo>
                  <a:lnTo>
                    <a:pt x="13210" y="625833"/>
                  </a:lnTo>
                  <a:cubicBezTo>
                    <a:pt x="-1554" y="614498"/>
                    <a:pt x="-4411" y="592971"/>
                    <a:pt x="7019" y="578113"/>
                  </a:cubicBezTo>
                  <a:lnTo>
                    <a:pt x="482316" y="60524"/>
                  </a:lnTo>
                  <a:cubicBezTo>
                    <a:pt x="547943" y="-10914"/>
                    <a:pt x="657291" y="-20343"/>
                    <a:pt x="734157" y="38807"/>
                  </a:cubicBezTo>
                  <a:cubicBezTo>
                    <a:pt x="747207" y="48808"/>
                    <a:pt x="758637" y="60143"/>
                    <a:pt x="768162" y="72716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22"/>
            <p:cNvSpPr/>
            <p:nvPr/>
          </p:nvSpPr>
          <p:spPr>
            <a:xfrm>
              <a:off x="8725685" y="613189"/>
              <a:ext cx="390596" cy="484128"/>
            </a:xfrm>
            <a:custGeom>
              <a:avLst/>
              <a:gdLst/>
              <a:ahLst/>
              <a:cxnLst/>
              <a:rect l="l" t="t" r="r" b="b"/>
              <a:pathLst>
                <a:path w="390596" h="484128" extrusionOk="0">
                  <a:moveTo>
                    <a:pt x="44172" y="483995"/>
                  </a:moveTo>
                  <a:cubicBezTo>
                    <a:pt x="33695" y="484757"/>
                    <a:pt x="23789" y="482280"/>
                    <a:pt x="15788" y="476089"/>
                  </a:cubicBezTo>
                  <a:cubicBezTo>
                    <a:pt x="-5167" y="459992"/>
                    <a:pt x="-5262" y="424845"/>
                    <a:pt x="15502" y="397794"/>
                  </a:cubicBezTo>
                  <a:lnTo>
                    <a:pt x="300014" y="27843"/>
                  </a:lnTo>
                  <a:cubicBezTo>
                    <a:pt x="320779" y="792"/>
                    <a:pt x="354878" y="-8067"/>
                    <a:pt x="375738" y="8031"/>
                  </a:cubicBezTo>
                  <a:cubicBezTo>
                    <a:pt x="383739" y="14222"/>
                    <a:pt x="388692" y="23175"/>
                    <a:pt x="390597" y="33462"/>
                  </a:cubicBezTo>
                  <a:cubicBezTo>
                    <a:pt x="373833" y="34796"/>
                    <a:pt x="356021" y="44511"/>
                    <a:pt x="343257" y="61180"/>
                  </a:cubicBezTo>
                  <a:lnTo>
                    <a:pt x="58746" y="431131"/>
                  </a:lnTo>
                  <a:cubicBezTo>
                    <a:pt x="45982" y="447705"/>
                    <a:pt x="41125" y="467421"/>
                    <a:pt x="44172" y="483995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3" name="Google Shape;303;p22"/>
          <p:cNvGrpSpPr/>
          <p:nvPr/>
        </p:nvGrpSpPr>
        <p:grpSpPr>
          <a:xfrm flipH="1">
            <a:off x="8127313" y="716372"/>
            <a:ext cx="1477581" cy="1710736"/>
            <a:chOff x="8390004" y="456115"/>
            <a:chExt cx="904162" cy="1046834"/>
          </a:xfrm>
        </p:grpSpPr>
        <p:grpSp>
          <p:nvGrpSpPr>
            <p:cNvPr id="304" name="Google Shape;304;p22"/>
            <p:cNvGrpSpPr/>
            <p:nvPr/>
          </p:nvGrpSpPr>
          <p:grpSpPr>
            <a:xfrm>
              <a:off x="8390004" y="1344626"/>
              <a:ext cx="193429" cy="158323"/>
              <a:chOff x="8390004" y="1344626"/>
              <a:chExt cx="193429" cy="158323"/>
            </a:xfrm>
          </p:grpSpPr>
          <p:sp>
            <p:nvSpPr>
              <p:cNvPr id="305" name="Google Shape;305;p22"/>
              <p:cNvSpPr/>
              <p:nvPr/>
            </p:nvSpPr>
            <p:spPr>
              <a:xfrm>
                <a:off x="8404193" y="1358836"/>
                <a:ext cx="164687" cy="129825"/>
              </a:xfrm>
              <a:custGeom>
                <a:avLst/>
                <a:gdLst/>
                <a:ahLst/>
                <a:cxnLst/>
                <a:rect l="l" t="t" r="r" b="b"/>
                <a:pathLst>
                  <a:path w="164687" h="129825" extrusionOk="0">
                    <a:moveTo>
                      <a:pt x="94012" y="0"/>
                    </a:moveTo>
                    <a:lnTo>
                      <a:pt x="0" y="122396"/>
                    </a:lnTo>
                    <a:lnTo>
                      <a:pt x="106680" y="129826"/>
                    </a:lnTo>
                    <a:lnTo>
                      <a:pt x="164687" y="5429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" name="Google Shape;306;p22"/>
              <p:cNvSpPr/>
              <p:nvPr/>
            </p:nvSpPr>
            <p:spPr>
              <a:xfrm>
                <a:off x="8390004" y="1344626"/>
                <a:ext cx="193429" cy="158323"/>
              </a:xfrm>
              <a:custGeom>
                <a:avLst/>
                <a:gdLst/>
                <a:ahLst/>
                <a:cxnLst/>
                <a:rect l="l" t="t" r="r" b="b"/>
                <a:pathLst>
                  <a:path w="193429" h="158323" extrusionOk="0">
                    <a:moveTo>
                      <a:pt x="120869" y="158323"/>
                    </a:moveTo>
                    <a:cubicBezTo>
                      <a:pt x="120488" y="158323"/>
                      <a:pt x="120202" y="158323"/>
                      <a:pt x="119916" y="158323"/>
                    </a:cubicBezTo>
                    <a:lnTo>
                      <a:pt x="13236" y="150894"/>
                    </a:lnTo>
                    <a:cubicBezTo>
                      <a:pt x="7998" y="150513"/>
                      <a:pt x="3330" y="147274"/>
                      <a:pt x="1235" y="142511"/>
                    </a:cubicBezTo>
                    <a:cubicBezTo>
                      <a:pt x="-861" y="137749"/>
                      <a:pt x="-289" y="132129"/>
                      <a:pt x="2950" y="127938"/>
                    </a:cubicBezTo>
                    <a:lnTo>
                      <a:pt x="97057" y="5542"/>
                    </a:lnTo>
                    <a:cubicBezTo>
                      <a:pt x="99343" y="2494"/>
                      <a:pt x="102771" y="589"/>
                      <a:pt x="106582" y="113"/>
                    </a:cubicBezTo>
                    <a:cubicBezTo>
                      <a:pt x="110296" y="-364"/>
                      <a:pt x="114106" y="684"/>
                      <a:pt x="117154" y="2970"/>
                    </a:cubicBezTo>
                    <a:lnTo>
                      <a:pt x="187830" y="57263"/>
                    </a:lnTo>
                    <a:cubicBezTo>
                      <a:pt x="194116" y="62025"/>
                      <a:pt x="195259" y="71074"/>
                      <a:pt x="190497" y="77265"/>
                    </a:cubicBezTo>
                    <a:lnTo>
                      <a:pt x="132394" y="152798"/>
                    </a:lnTo>
                    <a:cubicBezTo>
                      <a:pt x="129441" y="156227"/>
                      <a:pt x="125250" y="158323"/>
                      <a:pt x="120869" y="158323"/>
                    </a:cubicBezTo>
                    <a:close/>
                    <a:moveTo>
                      <a:pt x="41716" y="124128"/>
                    </a:moveTo>
                    <a:lnTo>
                      <a:pt x="114202" y="129177"/>
                    </a:lnTo>
                    <a:lnTo>
                      <a:pt x="158874" y="71074"/>
                    </a:lnTo>
                    <a:lnTo>
                      <a:pt x="110867" y="34117"/>
                    </a:lnTo>
                    <a:lnTo>
                      <a:pt x="41716" y="12412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7" name="Google Shape;307;p22"/>
            <p:cNvGrpSpPr/>
            <p:nvPr/>
          </p:nvGrpSpPr>
          <p:grpSpPr>
            <a:xfrm>
              <a:off x="8437418" y="1249718"/>
              <a:ext cx="235873" cy="221893"/>
              <a:chOff x="8437418" y="1249718"/>
              <a:chExt cx="235873" cy="221893"/>
            </a:xfrm>
          </p:grpSpPr>
          <p:sp>
            <p:nvSpPr>
              <p:cNvPr id="308" name="Google Shape;308;p22"/>
              <p:cNvSpPr/>
              <p:nvPr/>
            </p:nvSpPr>
            <p:spPr>
              <a:xfrm rot="-3144837">
                <a:off x="8502712" y="1270078"/>
                <a:ext cx="104782" cy="180987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180973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180974"/>
                    </a:lnTo>
                    <a:lnTo>
                      <a:pt x="0" y="18097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309;p22"/>
              <p:cNvSpPr/>
              <p:nvPr/>
            </p:nvSpPr>
            <p:spPr>
              <a:xfrm>
                <a:off x="8437418" y="1249718"/>
                <a:ext cx="235873" cy="221893"/>
              </a:xfrm>
              <a:custGeom>
                <a:avLst/>
                <a:gdLst/>
                <a:ahLst/>
                <a:cxnLst/>
                <a:rect l="l" t="t" r="r" b="b"/>
                <a:pathLst>
                  <a:path w="235873" h="221893" extrusionOk="0">
                    <a:moveTo>
                      <a:pt x="157656" y="221893"/>
                    </a:moveTo>
                    <a:cubicBezTo>
                      <a:pt x="154608" y="221893"/>
                      <a:pt x="151560" y="220941"/>
                      <a:pt x="148989" y="218941"/>
                    </a:cubicBezTo>
                    <a:lnTo>
                      <a:pt x="5542" y="108641"/>
                    </a:lnTo>
                    <a:cubicBezTo>
                      <a:pt x="2494" y="106355"/>
                      <a:pt x="589" y="102926"/>
                      <a:pt x="113" y="99211"/>
                    </a:cubicBezTo>
                    <a:cubicBezTo>
                      <a:pt x="-363" y="95497"/>
                      <a:pt x="684" y="91687"/>
                      <a:pt x="2970" y="88639"/>
                    </a:cubicBezTo>
                    <a:lnTo>
                      <a:pt x="66883" y="5581"/>
                    </a:lnTo>
                    <a:cubicBezTo>
                      <a:pt x="71740" y="-706"/>
                      <a:pt x="80694" y="-1849"/>
                      <a:pt x="86885" y="3009"/>
                    </a:cubicBezTo>
                    <a:lnTo>
                      <a:pt x="230332" y="113308"/>
                    </a:lnTo>
                    <a:cubicBezTo>
                      <a:pt x="233380" y="115594"/>
                      <a:pt x="235285" y="119023"/>
                      <a:pt x="235761" y="122738"/>
                    </a:cubicBezTo>
                    <a:cubicBezTo>
                      <a:pt x="236237" y="126453"/>
                      <a:pt x="235190" y="130263"/>
                      <a:pt x="232904" y="133311"/>
                    </a:cubicBezTo>
                    <a:lnTo>
                      <a:pt x="168991" y="216369"/>
                    </a:lnTo>
                    <a:cubicBezTo>
                      <a:pt x="166133" y="219893"/>
                      <a:pt x="161847" y="221893"/>
                      <a:pt x="157656" y="221893"/>
                    </a:cubicBezTo>
                    <a:close/>
                    <a:moveTo>
                      <a:pt x="34212" y="94639"/>
                    </a:moveTo>
                    <a:lnTo>
                      <a:pt x="154989" y="187508"/>
                    </a:lnTo>
                    <a:lnTo>
                      <a:pt x="201471" y="127120"/>
                    </a:lnTo>
                    <a:lnTo>
                      <a:pt x="80694" y="34251"/>
                    </a:lnTo>
                    <a:lnTo>
                      <a:pt x="34212" y="9463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10" name="Google Shape;310;p22"/>
            <p:cNvSpPr/>
            <p:nvPr/>
          </p:nvSpPr>
          <p:spPr>
            <a:xfrm>
              <a:off x="8403145" y="1357978"/>
              <a:ext cx="131254" cy="126301"/>
            </a:xfrm>
            <a:custGeom>
              <a:avLst/>
              <a:gdLst/>
              <a:ahLst/>
              <a:cxnLst/>
              <a:rect l="l" t="t" r="r" b="b"/>
              <a:pathLst>
                <a:path w="131254" h="126301" extrusionOk="0">
                  <a:moveTo>
                    <a:pt x="131255" y="28480"/>
                  </a:moveTo>
                  <a:lnTo>
                    <a:pt x="56007" y="126302"/>
                  </a:lnTo>
                  <a:lnTo>
                    <a:pt x="0" y="122396"/>
                  </a:lnTo>
                  <a:lnTo>
                    <a:pt x="94202" y="0"/>
                  </a:lnTo>
                  <a:close/>
                </a:path>
              </a:pathLst>
            </a:custGeom>
            <a:solidFill>
              <a:srgbClr val="000000">
                <a:alpha val="941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22"/>
            <p:cNvSpPr/>
            <p:nvPr/>
          </p:nvSpPr>
          <p:spPr>
            <a:xfrm rot="-3144837">
              <a:off x="8450770" y="1293300"/>
              <a:ext cx="104782" cy="66679"/>
            </a:xfrm>
            <a:custGeom>
              <a:avLst/>
              <a:gdLst/>
              <a:ahLst/>
              <a:cxnLst/>
              <a:rect l="l" t="t" r="r" b="b"/>
              <a:pathLst>
                <a:path w="104774" h="66674" extrusionOk="0">
                  <a:moveTo>
                    <a:pt x="0" y="0"/>
                  </a:moveTo>
                  <a:lnTo>
                    <a:pt x="104774" y="0"/>
                  </a:lnTo>
                  <a:lnTo>
                    <a:pt x="104774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rgbClr val="000000">
                <a:alpha val="941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2" name="Google Shape;312;p22"/>
            <p:cNvGrpSpPr/>
            <p:nvPr/>
          </p:nvGrpSpPr>
          <p:grpSpPr>
            <a:xfrm>
              <a:off x="8433011" y="1095392"/>
              <a:ext cx="388579" cy="353169"/>
              <a:chOff x="8433011" y="1095392"/>
              <a:chExt cx="388579" cy="353169"/>
            </a:xfrm>
          </p:grpSpPr>
          <p:sp>
            <p:nvSpPr>
              <p:cNvPr id="313" name="Google Shape;313;p22"/>
              <p:cNvSpPr/>
              <p:nvPr/>
            </p:nvSpPr>
            <p:spPr>
              <a:xfrm>
                <a:off x="8447246" y="1109662"/>
                <a:ext cx="360045" cy="324612"/>
              </a:xfrm>
              <a:custGeom>
                <a:avLst/>
                <a:gdLst/>
                <a:ahLst/>
                <a:cxnLst/>
                <a:rect l="l" t="t" r="r" b="b"/>
                <a:pathLst>
                  <a:path w="360045" h="324612" extrusionOk="0">
                    <a:moveTo>
                      <a:pt x="55150" y="0"/>
                    </a:moveTo>
                    <a:lnTo>
                      <a:pt x="0" y="149828"/>
                    </a:lnTo>
                    <a:lnTo>
                      <a:pt x="227267" y="324612"/>
                    </a:lnTo>
                    <a:lnTo>
                      <a:pt x="360045" y="234506"/>
                    </a:lnTo>
                    <a:close/>
                  </a:path>
                </a:pathLst>
              </a:custGeom>
              <a:solidFill>
                <a:srgbClr val="4F4F4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" name="Google Shape;314;p22"/>
              <p:cNvSpPr/>
              <p:nvPr/>
            </p:nvSpPr>
            <p:spPr>
              <a:xfrm>
                <a:off x="8433011" y="1095392"/>
                <a:ext cx="388579" cy="353169"/>
              </a:xfrm>
              <a:custGeom>
                <a:avLst/>
                <a:gdLst/>
                <a:ahLst/>
                <a:cxnLst/>
                <a:rect l="l" t="t" r="r" b="b"/>
                <a:pathLst>
                  <a:path w="388579" h="353169" extrusionOk="0">
                    <a:moveTo>
                      <a:pt x="241502" y="353169"/>
                    </a:moveTo>
                    <a:cubicBezTo>
                      <a:pt x="238454" y="353169"/>
                      <a:pt x="235310" y="352217"/>
                      <a:pt x="232834" y="350217"/>
                    </a:cubicBezTo>
                    <a:lnTo>
                      <a:pt x="5567" y="175433"/>
                    </a:lnTo>
                    <a:cubicBezTo>
                      <a:pt x="614" y="171623"/>
                      <a:pt x="-1291" y="165051"/>
                      <a:pt x="900" y="159145"/>
                    </a:cubicBezTo>
                    <a:lnTo>
                      <a:pt x="56050" y="9317"/>
                    </a:lnTo>
                    <a:cubicBezTo>
                      <a:pt x="57574" y="5031"/>
                      <a:pt x="61098" y="1792"/>
                      <a:pt x="65479" y="554"/>
                    </a:cubicBezTo>
                    <a:cubicBezTo>
                      <a:pt x="69861" y="-684"/>
                      <a:pt x="74528" y="173"/>
                      <a:pt x="78148" y="2935"/>
                    </a:cubicBezTo>
                    <a:lnTo>
                      <a:pt x="383043" y="237441"/>
                    </a:lnTo>
                    <a:cubicBezTo>
                      <a:pt x="386663" y="240203"/>
                      <a:pt x="388758" y="244584"/>
                      <a:pt x="388568" y="249156"/>
                    </a:cubicBezTo>
                    <a:cubicBezTo>
                      <a:pt x="388473" y="253728"/>
                      <a:pt x="386091" y="258015"/>
                      <a:pt x="382281" y="260586"/>
                    </a:cubicBezTo>
                    <a:lnTo>
                      <a:pt x="249502" y="350693"/>
                    </a:lnTo>
                    <a:cubicBezTo>
                      <a:pt x="247121" y="352407"/>
                      <a:pt x="244264" y="353169"/>
                      <a:pt x="241502" y="353169"/>
                    </a:cubicBezTo>
                    <a:close/>
                    <a:moveTo>
                      <a:pt x="31285" y="159145"/>
                    </a:moveTo>
                    <a:lnTo>
                      <a:pt x="242073" y="321261"/>
                    </a:lnTo>
                    <a:lnTo>
                      <a:pt x="349991" y="248013"/>
                    </a:lnTo>
                    <a:lnTo>
                      <a:pt x="76147" y="37416"/>
                    </a:lnTo>
                    <a:lnTo>
                      <a:pt x="31285" y="1591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5" name="Google Shape;315;p22"/>
            <p:cNvGrpSpPr/>
            <p:nvPr/>
          </p:nvGrpSpPr>
          <p:grpSpPr>
            <a:xfrm>
              <a:off x="8457991" y="456115"/>
              <a:ext cx="836175" cy="922341"/>
              <a:chOff x="8457991" y="456115"/>
              <a:chExt cx="836175" cy="922341"/>
            </a:xfrm>
          </p:grpSpPr>
          <p:sp>
            <p:nvSpPr>
              <p:cNvPr id="316" name="Google Shape;316;p22"/>
              <p:cNvSpPr/>
              <p:nvPr/>
            </p:nvSpPr>
            <p:spPr>
              <a:xfrm>
                <a:off x="8472298" y="470875"/>
                <a:ext cx="807218" cy="893293"/>
              </a:xfrm>
              <a:custGeom>
                <a:avLst/>
                <a:gdLst/>
                <a:ahLst/>
                <a:cxnLst/>
                <a:rect l="l" t="t" r="r" b="b"/>
                <a:pathLst>
                  <a:path w="807218" h="893293" extrusionOk="0">
                    <a:moveTo>
                      <a:pt x="527017" y="680506"/>
                    </a:moveTo>
                    <a:lnTo>
                      <a:pt x="399573" y="880055"/>
                    </a:lnTo>
                    <a:cubicBezTo>
                      <a:pt x="388142" y="894914"/>
                      <a:pt x="366711" y="897676"/>
                      <a:pt x="351852" y="886246"/>
                    </a:cubicBezTo>
                    <a:lnTo>
                      <a:pt x="13239" y="625833"/>
                    </a:lnTo>
                    <a:cubicBezTo>
                      <a:pt x="-1620" y="614403"/>
                      <a:pt x="-4382" y="592972"/>
                      <a:pt x="7047" y="578112"/>
                    </a:cubicBezTo>
                    <a:lnTo>
                      <a:pt x="482345" y="60524"/>
                    </a:lnTo>
                    <a:cubicBezTo>
                      <a:pt x="547972" y="-10914"/>
                      <a:pt x="657319" y="-20343"/>
                      <a:pt x="734186" y="38807"/>
                    </a:cubicBezTo>
                    <a:lnTo>
                      <a:pt x="734186" y="38807"/>
                    </a:lnTo>
                    <a:cubicBezTo>
                      <a:pt x="811053" y="97957"/>
                      <a:pt x="830007" y="206066"/>
                      <a:pt x="777811" y="287791"/>
                    </a:cubicBezTo>
                    <a:lnTo>
                      <a:pt x="574642" y="606021"/>
                    </a:ln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" name="Google Shape;317;p22"/>
              <p:cNvSpPr/>
              <p:nvPr/>
            </p:nvSpPr>
            <p:spPr>
              <a:xfrm>
                <a:off x="8457991" y="456115"/>
                <a:ext cx="836175" cy="922341"/>
              </a:xfrm>
              <a:custGeom>
                <a:avLst/>
                <a:gdLst/>
                <a:ahLst/>
                <a:cxnLst/>
                <a:rect l="l" t="t" r="r" b="b"/>
                <a:pathLst>
                  <a:path w="836175" h="922341" extrusionOk="0">
                    <a:moveTo>
                      <a:pt x="386828" y="922342"/>
                    </a:moveTo>
                    <a:cubicBezTo>
                      <a:pt x="376541" y="922342"/>
                      <a:pt x="366159" y="919103"/>
                      <a:pt x="357396" y="912341"/>
                    </a:cubicBezTo>
                    <a:lnTo>
                      <a:pt x="18782" y="651927"/>
                    </a:lnTo>
                    <a:cubicBezTo>
                      <a:pt x="8590" y="644117"/>
                      <a:pt x="2018" y="632687"/>
                      <a:pt x="399" y="619828"/>
                    </a:cubicBezTo>
                    <a:cubicBezTo>
                      <a:pt x="-1221" y="606969"/>
                      <a:pt x="2113" y="594301"/>
                      <a:pt x="10019" y="584109"/>
                    </a:cubicBezTo>
                    <a:cubicBezTo>
                      <a:pt x="10305" y="583823"/>
                      <a:pt x="10495" y="583442"/>
                      <a:pt x="10781" y="583157"/>
                    </a:cubicBezTo>
                    <a:lnTo>
                      <a:pt x="486079" y="65568"/>
                    </a:lnTo>
                    <a:cubicBezTo>
                      <a:pt x="557230" y="-11965"/>
                      <a:pt x="673816" y="-21967"/>
                      <a:pt x="757160" y="42137"/>
                    </a:cubicBezTo>
                    <a:cubicBezTo>
                      <a:pt x="840599" y="106240"/>
                      <a:pt x="860792" y="221492"/>
                      <a:pt x="804118" y="310170"/>
                    </a:cubicBezTo>
                    <a:lnTo>
                      <a:pt x="600950" y="628400"/>
                    </a:lnTo>
                    <a:cubicBezTo>
                      <a:pt x="596664" y="635068"/>
                      <a:pt x="587805" y="636973"/>
                      <a:pt x="581233" y="632782"/>
                    </a:cubicBezTo>
                    <a:cubicBezTo>
                      <a:pt x="574566" y="628496"/>
                      <a:pt x="572660" y="619733"/>
                      <a:pt x="576851" y="613065"/>
                    </a:cubicBezTo>
                    <a:lnTo>
                      <a:pt x="780020" y="294835"/>
                    </a:lnTo>
                    <a:cubicBezTo>
                      <a:pt x="828597" y="218730"/>
                      <a:pt x="811262" y="119861"/>
                      <a:pt x="739729" y="64806"/>
                    </a:cubicBezTo>
                    <a:cubicBezTo>
                      <a:pt x="668196" y="9752"/>
                      <a:pt x="568184" y="18419"/>
                      <a:pt x="507128" y="84904"/>
                    </a:cubicBezTo>
                    <a:lnTo>
                      <a:pt x="32307" y="601921"/>
                    </a:lnTo>
                    <a:cubicBezTo>
                      <a:pt x="29355" y="606017"/>
                      <a:pt x="28116" y="610970"/>
                      <a:pt x="28688" y="616113"/>
                    </a:cubicBezTo>
                    <a:cubicBezTo>
                      <a:pt x="29355" y="621352"/>
                      <a:pt x="32022" y="626019"/>
                      <a:pt x="36213" y="629258"/>
                    </a:cubicBezTo>
                    <a:lnTo>
                      <a:pt x="374827" y="889671"/>
                    </a:lnTo>
                    <a:cubicBezTo>
                      <a:pt x="383303" y="896243"/>
                      <a:pt x="395496" y="894719"/>
                      <a:pt x="402259" y="886433"/>
                    </a:cubicBezTo>
                    <a:lnTo>
                      <a:pt x="529226" y="687551"/>
                    </a:lnTo>
                    <a:cubicBezTo>
                      <a:pt x="533513" y="680883"/>
                      <a:pt x="542371" y="678978"/>
                      <a:pt x="548943" y="683169"/>
                    </a:cubicBezTo>
                    <a:cubicBezTo>
                      <a:pt x="555611" y="687455"/>
                      <a:pt x="557516" y="696218"/>
                      <a:pt x="553325" y="702886"/>
                    </a:cubicBezTo>
                    <a:lnTo>
                      <a:pt x="425880" y="902435"/>
                    </a:lnTo>
                    <a:cubicBezTo>
                      <a:pt x="425690" y="902816"/>
                      <a:pt x="425404" y="903101"/>
                      <a:pt x="425118" y="903482"/>
                    </a:cubicBezTo>
                    <a:cubicBezTo>
                      <a:pt x="415689" y="915865"/>
                      <a:pt x="401401" y="922342"/>
                      <a:pt x="386828" y="92234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8" name="Google Shape;318;p22"/>
            <p:cNvGrpSpPr/>
            <p:nvPr/>
          </p:nvGrpSpPr>
          <p:grpSpPr>
            <a:xfrm>
              <a:off x="9017765" y="1062485"/>
              <a:ext cx="43394" cy="51843"/>
              <a:chOff x="9017765" y="1062485"/>
              <a:chExt cx="43394" cy="51843"/>
            </a:xfrm>
          </p:grpSpPr>
          <p:sp>
            <p:nvSpPr>
              <p:cNvPr id="319" name="Google Shape;319;p22"/>
              <p:cNvSpPr/>
              <p:nvPr/>
            </p:nvSpPr>
            <p:spPr>
              <a:xfrm>
                <a:off x="9032081" y="1076800"/>
                <a:ext cx="14858" cy="23240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23240" extrusionOk="0">
                    <a:moveTo>
                      <a:pt x="14859" y="0"/>
                    </a:moveTo>
                    <a:lnTo>
                      <a:pt x="0" y="232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" name="Google Shape;320;p22"/>
              <p:cNvSpPr/>
              <p:nvPr/>
            </p:nvSpPr>
            <p:spPr>
              <a:xfrm>
                <a:off x="9017765" y="1062485"/>
                <a:ext cx="43394" cy="51843"/>
              </a:xfrm>
              <a:custGeom>
                <a:avLst/>
                <a:gdLst/>
                <a:ahLst/>
                <a:cxnLst/>
                <a:rect l="l" t="t" r="r" b="b"/>
                <a:pathLst>
                  <a:path w="43394" h="51843" extrusionOk="0">
                    <a:moveTo>
                      <a:pt x="14315" y="51844"/>
                    </a:moveTo>
                    <a:cubicBezTo>
                      <a:pt x="11648" y="51844"/>
                      <a:pt x="8981" y="51082"/>
                      <a:pt x="6600" y="49558"/>
                    </a:cubicBezTo>
                    <a:cubicBezTo>
                      <a:pt x="-67" y="45272"/>
                      <a:pt x="-1973" y="36508"/>
                      <a:pt x="2218" y="29841"/>
                    </a:cubicBezTo>
                    <a:lnTo>
                      <a:pt x="17077" y="6600"/>
                    </a:lnTo>
                    <a:cubicBezTo>
                      <a:pt x="21364" y="-68"/>
                      <a:pt x="30127" y="-1973"/>
                      <a:pt x="36794" y="2218"/>
                    </a:cubicBezTo>
                    <a:cubicBezTo>
                      <a:pt x="43462" y="6505"/>
                      <a:pt x="45367" y="15268"/>
                      <a:pt x="41176" y="21935"/>
                    </a:cubicBezTo>
                    <a:lnTo>
                      <a:pt x="26317" y="45176"/>
                    </a:lnTo>
                    <a:cubicBezTo>
                      <a:pt x="23650" y="49558"/>
                      <a:pt x="18983" y="51844"/>
                      <a:pt x="14315" y="518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1" name="Google Shape;321;p22"/>
            <p:cNvGrpSpPr/>
            <p:nvPr/>
          </p:nvGrpSpPr>
          <p:grpSpPr>
            <a:xfrm>
              <a:off x="8715085" y="603328"/>
              <a:ext cx="436817" cy="522335"/>
              <a:chOff x="8715085" y="603328"/>
              <a:chExt cx="436817" cy="522335"/>
            </a:xfrm>
          </p:grpSpPr>
          <p:sp>
            <p:nvSpPr>
              <p:cNvPr id="322" name="Google Shape;322;p22"/>
              <p:cNvSpPr/>
              <p:nvPr/>
            </p:nvSpPr>
            <p:spPr>
              <a:xfrm>
                <a:off x="8729477" y="617605"/>
                <a:ext cx="408231" cy="493699"/>
              </a:xfrm>
              <a:custGeom>
                <a:avLst/>
                <a:gdLst/>
                <a:ahLst/>
                <a:cxnLst/>
                <a:rect l="l" t="t" r="r" b="b"/>
                <a:pathLst>
                  <a:path w="408231" h="493699" extrusionOk="0">
                    <a:moveTo>
                      <a:pt x="24093" y="480912"/>
                    </a:moveTo>
                    <a:lnTo>
                      <a:pt x="24093" y="480912"/>
                    </a:lnTo>
                    <a:cubicBezTo>
                      <a:pt x="-2863" y="460148"/>
                      <a:pt x="-8006" y="421095"/>
                      <a:pt x="12759" y="394044"/>
                    </a:cubicBezTo>
                    <a:lnTo>
                      <a:pt x="297270" y="24093"/>
                    </a:lnTo>
                    <a:cubicBezTo>
                      <a:pt x="318035" y="-2862"/>
                      <a:pt x="357087" y="-8006"/>
                      <a:pt x="384138" y="12759"/>
                    </a:cubicBezTo>
                    <a:lnTo>
                      <a:pt x="384138" y="12759"/>
                    </a:lnTo>
                    <a:cubicBezTo>
                      <a:pt x="411094" y="33523"/>
                      <a:pt x="416237" y="72576"/>
                      <a:pt x="395473" y="99627"/>
                    </a:cubicBezTo>
                    <a:lnTo>
                      <a:pt x="110961" y="469578"/>
                    </a:lnTo>
                    <a:cubicBezTo>
                      <a:pt x="90102" y="496629"/>
                      <a:pt x="51049" y="501677"/>
                      <a:pt x="24093" y="48091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" name="Google Shape;323;p22"/>
              <p:cNvSpPr/>
              <p:nvPr/>
            </p:nvSpPr>
            <p:spPr>
              <a:xfrm>
                <a:off x="8715085" y="603328"/>
                <a:ext cx="436817" cy="522335"/>
              </a:xfrm>
              <a:custGeom>
                <a:avLst/>
                <a:gdLst/>
                <a:ahLst/>
                <a:cxnLst/>
                <a:rect l="l" t="t" r="r" b="b"/>
                <a:pathLst>
                  <a:path w="436817" h="522335" extrusionOk="0">
                    <a:moveTo>
                      <a:pt x="76108" y="522336"/>
                    </a:moveTo>
                    <a:cubicBezTo>
                      <a:pt x="59916" y="522336"/>
                      <a:pt x="43533" y="517192"/>
                      <a:pt x="29722" y="506524"/>
                    </a:cubicBezTo>
                    <a:cubicBezTo>
                      <a:pt x="-3616" y="480902"/>
                      <a:pt x="-9807" y="432991"/>
                      <a:pt x="15720" y="399654"/>
                    </a:cubicBezTo>
                    <a:lnTo>
                      <a:pt x="300231" y="29703"/>
                    </a:lnTo>
                    <a:cubicBezTo>
                      <a:pt x="325854" y="-3635"/>
                      <a:pt x="373765" y="-9826"/>
                      <a:pt x="407102" y="15796"/>
                    </a:cubicBezTo>
                    <a:cubicBezTo>
                      <a:pt x="423200" y="28179"/>
                      <a:pt x="433486" y="46086"/>
                      <a:pt x="436153" y="66374"/>
                    </a:cubicBezTo>
                    <a:cubicBezTo>
                      <a:pt x="438820" y="86662"/>
                      <a:pt x="433391" y="106569"/>
                      <a:pt x="421104" y="122667"/>
                    </a:cubicBezTo>
                    <a:lnTo>
                      <a:pt x="136592" y="492618"/>
                    </a:lnTo>
                    <a:cubicBezTo>
                      <a:pt x="121638" y="512049"/>
                      <a:pt x="98968" y="522336"/>
                      <a:pt x="76108" y="522336"/>
                    </a:cubicBezTo>
                    <a:close/>
                    <a:moveTo>
                      <a:pt x="360810" y="28560"/>
                    </a:moveTo>
                    <a:cubicBezTo>
                      <a:pt x="346523" y="28560"/>
                      <a:pt x="332331" y="34941"/>
                      <a:pt x="322996" y="47133"/>
                    </a:cubicBezTo>
                    <a:lnTo>
                      <a:pt x="38485" y="417084"/>
                    </a:lnTo>
                    <a:cubicBezTo>
                      <a:pt x="22483" y="437944"/>
                      <a:pt x="26388" y="467853"/>
                      <a:pt x="47247" y="483855"/>
                    </a:cubicBezTo>
                    <a:lnTo>
                      <a:pt x="47247" y="483855"/>
                    </a:lnTo>
                    <a:cubicBezTo>
                      <a:pt x="57249" y="491570"/>
                      <a:pt x="69726" y="494904"/>
                      <a:pt x="82395" y="493284"/>
                    </a:cubicBezTo>
                    <a:cubicBezTo>
                      <a:pt x="95063" y="491665"/>
                      <a:pt x="106303" y="485188"/>
                      <a:pt x="114018" y="475187"/>
                    </a:cubicBezTo>
                    <a:lnTo>
                      <a:pt x="398530" y="105236"/>
                    </a:lnTo>
                    <a:cubicBezTo>
                      <a:pt x="406245" y="95235"/>
                      <a:pt x="409578" y="82757"/>
                      <a:pt x="407959" y="70089"/>
                    </a:cubicBezTo>
                    <a:cubicBezTo>
                      <a:pt x="406340" y="57420"/>
                      <a:pt x="399863" y="46181"/>
                      <a:pt x="389862" y="38466"/>
                    </a:cubicBezTo>
                    <a:cubicBezTo>
                      <a:pt x="381099" y="31798"/>
                      <a:pt x="370907" y="28560"/>
                      <a:pt x="360810" y="2856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4" name="Google Shape;324;p22"/>
            <p:cNvSpPr/>
            <p:nvPr/>
          </p:nvSpPr>
          <p:spPr>
            <a:xfrm>
              <a:off x="8435816" y="1106899"/>
              <a:ext cx="115538" cy="196310"/>
            </a:xfrm>
            <a:custGeom>
              <a:avLst/>
              <a:gdLst/>
              <a:ahLst/>
              <a:cxnLst/>
              <a:rect l="l" t="t" r="r" b="b"/>
              <a:pathLst>
                <a:path w="115538" h="196310" extrusionOk="0">
                  <a:moveTo>
                    <a:pt x="60388" y="196310"/>
                  </a:moveTo>
                  <a:lnTo>
                    <a:pt x="0" y="149828"/>
                  </a:lnTo>
                  <a:lnTo>
                    <a:pt x="55150" y="0"/>
                  </a:lnTo>
                  <a:lnTo>
                    <a:pt x="115538" y="46387"/>
                  </a:lnTo>
                  <a:close/>
                </a:path>
              </a:pathLst>
            </a:custGeom>
            <a:solidFill>
              <a:srgbClr val="000000">
                <a:alpha val="941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22"/>
            <p:cNvSpPr/>
            <p:nvPr/>
          </p:nvSpPr>
          <p:spPr>
            <a:xfrm>
              <a:off x="8466611" y="460493"/>
              <a:ext cx="768161" cy="683935"/>
            </a:xfrm>
            <a:custGeom>
              <a:avLst/>
              <a:gdLst/>
              <a:ahLst/>
              <a:cxnLst/>
              <a:rect l="l" t="t" r="r" b="b"/>
              <a:pathLst>
                <a:path w="768161" h="683935" extrusionOk="0">
                  <a:moveTo>
                    <a:pt x="768162" y="72716"/>
                  </a:moveTo>
                  <a:cubicBezTo>
                    <a:pt x="697010" y="42617"/>
                    <a:pt x="612332" y="59190"/>
                    <a:pt x="557850" y="118626"/>
                  </a:cubicBezTo>
                  <a:lnTo>
                    <a:pt x="82552" y="636215"/>
                  </a:lnTo>
                  <a:cubicBezTo>
                    <a:pt x="71122" y="651074"/>
                    <a:pt x="73884" y="672600"/>
                    <a:pt x="88743" y="683935"/>
                  </a:cubicBezTo>
                  <a:lnTo>
                    <a:pt x="13210" y="625833"/>
                  </a:lnTo>
                  <a:cubicBezTo>
                    <a:pt x="-1554" y="614498"/>
                    <a:pt x="-4411" y="592971"/>
                    <a:pt x="7019" y="578113"/>
                  </a:cubicBezTo>
                  <a:lnTo>
                    <a:pt x="482316" y="60524"/>
                  </a:lnTo>
                  <a:cubicBezTo>
                    <a:pt x="547943" y="-10914"/>
                    <a:pt x="657291" y="-20343"/>
                    <a:pt x="734157" y="38807"/>
                  </a:cubicBezTo>
                  <a:cubicBezTo>
                    <a:pt x="747207" y="48808"/>
                    <a:pt x="758637" y="60143"/>
                    <a:pt x="768162" y="72716"/>
                  </a:cubicBezTo>
                  <a:close/>
                </a:path>
              </a:pathLst>
            </a:custGeom>
            <a:solidFill>
              <a:srgbClr val="000000">
                <a:alpha val="941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22"/>
            <p:cNvSpPr/>
            <p:nvPr/>
          </p:nvSpPr>
          <p:spPr>
            <a:xfrm>
              <a:off x="8725685" y="613189"/>
              <a:ext cx="390596" cy="484128"/>
            </a:xfrm>
            <a:custGeom>
              <a:avLst/>
              <a:gdLst/>
              <a:ahLst/>
              <a:cxnLst/>
              <a:rect l="l" t="t" r="r" b="b"/>
              <a:pathLst>
                <a:path w="390596" h="484128" extrusionOk="0">
                  <a:moveTo>
                    <a:pt x="44172" y="483995"/>
                  </a:moveTo>
                  <a:cubicBezTo>
                    <a:pt x="33695" y="484757"/>
                    <a:pt x="23789" y="482280"/>
                    <a:pt x="15788" y="476089"/>
                  </a:cubicBezTo>
                  <a:cubicBezTo>
                    <a:pt x="-5167" y="459992"/>
                    <a:pt x="-5262" y="424845"/>
                    <a:pt x="15502" y="397794"/>
                  </a:cubicBezTo>
                  <a:lnTo>
                    <a:pt x="300014" y="27843"/>
                  </a:lnTo>
                  <a:cubicBezTo>
                    <a:pt x="320779" y="792"/>
                    <a:pt x="354878" y="-8067"/>
                    <a:pt x="375738" y="8031"/>
                  </a:cubicBezTo>
                  <a:cubicBezTo>
                    <a:pt x="383739" y="14222"/>
                    <a:pt x="388692" y="23175"/>
                    <a:pt x="390597" y="33462"/>
                  </a:cubicBezTo>
                  <a:cubicBezTo>
                    <a:pt x="373833" y="34796"/>
                    <a:pt x="356021" y="44511"/>
                    <a:pt x="343257" y="61180"/>
                  </a:cubicBezTo>
                  <a:lnTo>
                    <a:pt x="58746" y="431131"/>
                  </a:lnTo>
                  <a:cubicBezTo>
                    <a:pt x="45982" y="447705"/>
                    <a:pt x="41125" y="467421"/>
                    <a:pt x="44172" y="483995"/>
                  </a:cubicBezTo>
                  <a:close/>
                </a:path>
              </a:pathLst>
            </a:custGeom>
            <a:solidFill>
              <a:srgbClr val="000000">
                <a:alpha val="941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7" name="Google Shape;327;p22"/>
          <p:cNvGrpSpPr/>
          <p:nvPr/>
        </p:nvGrpSpPr>
        <p:grpSpPr>
          <a:xfrm rot="1552322">
            <a:off x="16540628" y="1061521"/>
            <a:ext cx="777769" cy="1303822"/>
            <a:chOff x="5875210" y="3579589"/>
            <a:chExt cx="504443" cy="845629"/>
          </a:xfrm>
        </p:grpSpPr>
        <p:grpSp>
          <p:nvGrpSpPr>
            <p:cNvPr id="328" name="Google Shape;328;p22"/>
            <p:cNvGrpSpPr/>
            <p:nvPr/>
          </p:nvGrpSpPr>
          <p:grpSpPr>
            <a:xfrm>
              <a:off x="5875210" y="3579589"/>
              <a:ext cx="504443" cy="845629"/>
              <a:chOff x="5875210" y="3579589"/>
              <a:chExt cx="504443" cy="845629"/>
            </a:xfrm>
          </p:grpSpPr>
          <p:grpSp>
            <p:nvGrpSpPr>
              <p:cNvPr id="329" name="Google Shape;329;p22"/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sp>
              <p:nvSpPr>
                <p:cNvPr id="330" name="Google Shape;330;p22"/>
                <p:cNvSpPr/>
                <p:nvPr/>
              </p:nvSpPr>
              <p:spPr>
                <a:xfrm>
                  <a:off x="5889498" y="3593782"/>
                  <a:ext cx="475868" cy="81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868" h="817149" extrusionOk="0">
                      <a:moveTo>
                        <a:pt x="422910" y="817150"/>
                      </a:moveTo>
                      <a:lnTo>
                        <a:pt x="52959" y="817150"/>
                      </a:lnTo>
                      <a:cubicBezTo>
                        <a:pt x="23813" y="817150"/>
                        <a:pt x="0" y="793337"/>
                        <a:pt x="0" y="764191"/>
                      </a:cubicBezTo>
                      <a:lnTo>
                        <a:pt x="0" y="52959"/>
                      </a:lnTo>
                      <a:cubicBezTo>
                        <a:pt x="0" y="23813"/>
                        <a:pt x="23813" y="0"/>
                        <a:pt x="52959" y="0"/>
                      </a:cubicBezTo>
                      <a:lnTo>
                        <a:pt x="422910" y="0"/>
                      </a:lnTo>
                      <a:cubicBezTo>
                        <a:pt x="452056" y="0"/>
                        <a:pt x="475869" y="23813"/>
                        <a:pt x="475869" y="52959"/>
                      </a:cubicBezTo>
                      <a:lnTo>
                        <a:pt x="475869" y="764191"/>
                      </a:lnTo>
                      <a:cubicBezTo>
                        <a:pt x="475774" y="793337"/>
                        <a:pt x="451961" y="817150"/>
                        <a:pt x="422910" y="817150"/>
                      </a:cubicBezTo>
                      <a:close/>
                    </a:path>
                  </a:pathLst>
                </a:custGeom>
                <a:solidFill>
                  <a:srgbClr val="FDFDF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1" name="Google Shape;331;p22"/>
                <p:cNvSpPr/>
                <p:nvPr/>
              </p:nvSpPr>
              <p:spPr>
                <a:xfrm>
                  <a:off x="5875210" y="3579589"/>
                  <a:ext cx="504443" cy="845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443" h="845629" extrusionOk="0">
                      <a:moveTo>
                        <a:pt x="437197" y="845630"/>
                      </a:moveTo>
                      <a:lnTo>
                        <a:pt x="67246" y="845630"/>
                      </a:lnTo>
                      <a:cubicBezTo>
                        <a:pt x="30194" y="845630"/>
                        <a:pt x="0" y="815435"/>
                        <a:pt x="0" y="778478"/>
                      </a:cubicBezTo>
                      <a:lnTo>
                        <a:pt x="0" y="67246"/>
                      </a:lnTo>
                      <a:cubicBezTo>
                        <a:pt x="0" y="30194"/>
                        <a:pt x="30194" y="0"/>
                        <a:pt x="67246" y="0"/>
                      </a:cubicBezTo>
                      <a:lnTo>
                        <a:pt x="437197" y="0"/>
                      </a:lnTo>
                      <a:cubicBezTo>
                        <a:pt x="474250" y="0"/>
                        <a:pt x="504444" y="30194"/>
                        <a:pt x="504444" y="67246"/>
                      </a:cubicBezTo>
                      <a:lnTo>
                        <a:pt x="504444" y="778478"/>
                      </a:lnTo>
                      <a:cubicBezTo>
                        <a:pt x="504349" y="815435"/>
                        <a:pt x="474250" y="845630"/>
                        <a:pt x="437197" y="845630"/>
                      </a:cubicBezTo>
                      <a:close/>
                      <a:moveTo>
                        <a:pt x="67246" y="28480"/>
                      </a:moveTo>
                      <a:cubicBezTo>
                        <a:pt x="45911" y="28480"/>
                        <a:pt x="28575" y="45815"/>
                        <a:pt x="28575" y="67151"/>
                      </a:cubicBezTo>
                      <a:lnTo>
                        <a:pt x="28575" y="778383"/>
                      </a:lnTo>
                      <a:cubicBezTo>
                        <a:pt x="28575" y="799719"/>
                        <a:pt x="45911" y="816959"/>
                        <a:pt x="67246" y="816959"/>
                      </a:cubicBezTo>
                      <a:lnTo>
                        <a:pt x="437197" y="816959"/>
                      </a:lnTo>
                      <a:cubicBezTo>
                        <a:pt x="458533" y="816959"/>
                        <a:pt x="475869" y="799624"/>
                        <a:pt x="475869" y="778383"/>
                      </a:cubicBezTo>
                      <a:lnTo>
                        <a:pt x="475869" y="67151"/>
                      </a:lnTo>
                      <a:cubicBezTo>
                        <a:pt x="475869" y="45815"/>
                        <a:pt x="458533" y="28480"/>
                        <a:pt x="437197" y="28480"/>
                      </a:cubicBezTo>
                      <a:lnTo>
                        <a:pt x="67246" y="28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32" name="Google Shape;332;p22"/>
              <p:cNvGrpSpPr/>
              <p:nvPr/>
            </p:nvGrpSpPr>
            <p:grpSpPr>
              <a:xfrm>
                <a:off x="5875210" y="3776090"/>
                <a:ext cx="504348" cy="442245"/>
                <a:chOff x="5875210" y="3776090"/>
                <a:chExt cx="504348" cy="442245"/>
              </a:xfrm>
            </p:grpSpPr>
            <p:sp>
              <p:nvSpPr>
                <p:cNvPr id="333" name="Google Shape;333;p22"/>
                <p:cNvSpPr/>
                <p:nvPr/>
              </p:nvSpPr>
              <p:spPr>
                <a:xfrm>
                  <a:off x="5889498" y="3790378"/>
                  <a:ext cx="475773" cy="413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773" h="413670" extrusionOk="0">
                      <a:moveTo>
                        <a:pt x="0" y="0"/>
                      </a:moveTo>
                      <a:lnTo>
                        <a:pt x="475774" y="0"/>
                      </a:lnTo>
                      <a:lnTo>
                        <a:pt x="475774" y="413671"/>
                      </a:lnTo>
                      <a:lnTo>
                        <a:pt x="0" y="41367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4" name="Google Shape;334;p22"/>
                <p:cNvSpPr/>
                <p:nvPr/>
              </p:nvSpPr>
              <p:spPr>
                <a:xfrm>
                  <a:off x="5875210" y="3776090"/>
                  <a:ext cx="504348" cy="442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348" h="442245" extrusionOk="0">
                      <a:moveTo>
                        <a:pt x="490061" y="442246"/>
                      </a:moveTo>
                      <a:lnTo>
                        <a:pt x="14288" y="442246"/>
                      </a:lnTo>
                      <a:cubicBezTo>
                        <a:pt x="6382" y="442246"/>
                        <a:pt x="0" y="435864"/>
                        <a:pt x="0" y="42795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490061" y="0"/>
                      </a:lnTo>
                      <a:cubicBezTo>
                        <a:pt x="497967" y="0"/>
                        <a:pt x="504349" y="6382"/>
                        <a:pt x="504349" y="14288"/>
                      </a:cubicBezTo>
                      <a:lnTo>
                        <a:pt x="504349" y="427958"/>
                      </a:lnTo>
                      <a:cubicBezTo>
                        <a:pt x="504349" y="435864"/>
                        <a:pt x="497967" y="442246"/>
                        <a:pt x="490061" y="442246"/>
                      </a:cubicBezTo>
                      <a:close/>
                      <a:moveTo>
                        <a:pt x="28575" y="413671"/>
                      </a:moveTo>
                      <a:lnTo>
                        <a:pt x="475774" y="413671"/>
                      </a:lnTo>
                      <a:lnTo>
                        <a:pt x="475774" y="28575"/>
                      </a:lnTo>
                      <a:lnTo>
                        <a:pt x="28575" y="28575"/>
                      </a:lnTo>
                      <a:lnTo>
                        <a:pt x="28575" y="41367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35" name="Google Shape;335;p22"/>
            <p:cNvSpPr/>
            <p:nvPr/>
          </p:nvSpPr>
          <p:spPr>
            <a:xfrm>
              <a:off x="5889498" y="3593782"/>
              <a:ext cx="195738" cy="817149"/>
            </a:xfrm>
            <a:custGeom>
              <a:avLst/>
              <a:gdLst/>
              <a:ahLst/>
              <a:cxnLst/>
              <a:rect l="l" t="t" r="r" b="b"/>
              <a:pathLst>
                <a:path w="195738" h="817149" extrusionOk="0">
                  <a:moveTo>
                    <a:pt x="195739" y="817150"/>
                  </a:moveTo>
                  <a:lnTo>
                    <a:pt x="52864" y="817150"/>
                  </a:lnTo>
                  <a:cubicBezTo>
                    <a:pt x="23813" y="817150"/>
                    <a:pt x="0" y="793337"/>
                    <a:pt x="0" y="764191"/>
                  </a:cubicBezTo>
                  <a:lnTo>
                    <a:pt x="0" y="52959"/>
                  </a:lnTo>
                  <a:cubicBezTo>
                    <a:pt x="0" y="23813"/>
                    <a:pt x="23813" y="0"/>
                    <a:pt x="52864" y="0"/>
                  </a:cubicBezTo>
                  <a:lnTo>
                    <a:pt x="195739" y="0"/>
                  </a:lnTo>
                  <a:cubicBezTo>
                    <a:pt x="166688" y="0"/>
                    <a:pt x="142875" y="23813"/>
                    <a:pt x="142875" y="52959"/>
                  </a:cubicBezTo>
                  <a:lnTo>
                    <a:pt x="142875" y="764191"/>
                  </a:lnTo>
                  <a:cubicBezTo>
                    <a:pt x="142875" y="793337"/>
                    <a:pt x="166688" y="817150"/>
                    <a:pt x="195739" y="817150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6" name="Google Shape;336;p22"/>
          <p:cNvSpPr/>
          <p:nvPr/>
        </p:nvSpPr>
        <p:spPr>
          <a:xfrm>
            <a:off x="5140975" y="7796500"/>
            <a:ext cx="8635730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7" name="Google Shape;337;p22"/>
          <p:cNvGrpSpPr/>
          <p:nvPr/>
        </p:nvGrpSpPr>
        <p:grpSpPr>
          <a:xfrm rot="8502245">
            <a:off x="1543643" y="5895190"/>
            <a:ext cx="1657853" cy="1653015"/>
            <a:chOff x="8171157" y="5416867"/>
            <a:chExt cx="1032469" cy="1029366"/>
          </a:xfrm>
        </p:grpSpPr>
        <p:grpSp>
          <p:nvGrpSpPr>
            <p:cNvPr id="338" name="Google Shape;338;p22"/>
            <p:cNvGrpSpPr/>
            <p:nvPr/>
          </p:nvGrpSpPr>
          <p:grpSpPr>
            <a:xfrm>
              <a:off x="8171157" y="5416867"/>
              <a:ext cx="705666" cy="1029366"/>
              <a:chOff x="8171157" y="5416867"/>
              <a:chExt cx="705666" cy="1029366"/>
            </a:xfrm>
          </p:grpSpPr>
          <p:grpSp>
            <p:nvGrpSpPr>
              <p:cNvPr id="339" name="Google Shape;339;p22"/>
              <p:cNvGrpSpPr/>
              <p:nvPr/>
            </p:nvGrpSpPr>
            <p:grpSpPr>
              <a:xfrm>
                <a:off x="8171157" y="5416867"/>
                <a:ext cx="705666" cy="1029366"/>
                <a:chOff x="8171157" y="5416867"/>
                <a:chExt cx="705666" cy="1029366"/>
              </a:xfrm>
            </p:grpSpPr>
            <p:sp>
              <p:nvSpPr>
                <p:cNvPr id="340" name="Google Shape;340;p22"/>
                <p:cNvSpPr/>
                <p:nvPr/>
              </p:nvSpPr>
              <p:spPr>
                <a:xfrm>
                  <a:off x="8185308" y="5431154"/>
                  <a:ext cx="677037" cy="10006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037" h="1000696" extrusionOk="0">
                      <a:moveTo>
                        <a:pt x="197930" y="292512"/>
                      </a:moveTo>
                      <a:lnTo>
                        <a:pt x="677037" y="1000697"/>
                      </a:lnTo>
                      <a:lnTo>
                        <a:pt x="677037" y="0"/>
                      </a:lnTo>
                      <a:lnTo>
                        <a:pt x="0" y="0"/>
                      </a:lnTo>
                      <a:lnTo>
                        <a:pt x="91440" y="135160"/>
                      </a:lnTo>
                      <a:moveTo>
                        <a:pt x="134398" y="198501"/>
                      </a:moveTo>
                      <a:lnTo>
                        <a:pt x="198025" y="292512"/>
                      </a:lnTo>
                      <a:moveTo>
                        <a:pt x="509874" y="447389"/>
                      </a:moveTo>
                      <a:lnTo>
                        <a:pt x="326041" y="175546"/>
                      </a:lnTo>
                      <a:lnTo>
                        <a:pt x="509874" y="175546"/>
                      </a:lnTo>
                      <a:lnTo>
                        <a:pt x="509874" y="44738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1" name="Google Shape;341;p22"/>
                <p:cNvSpPr/>
                <p:nvPr/>
              </p:nvSpPr>
              <p:spPr>
                <a:xfrm>
                  <a:off x="8171157" y="5416867"/>
                  <a:ext cx="705666" cy="1029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5666" h="1029366" extrusionOk="0">
                      <a:moveTo>
                        <a:pt x="691189" y="1029367"/>
                      </a:moveTo>
                      <a:cubicBezTo>
                        <a:pt x="686521" y="1029367"/>
                        <a:pt x="682044" y="1027081"/>
                        <a:pt x="679378" y="1023080"/>
                      </a:cubicBezTo>
                      <a:lnTo>
                        <a:pt x="200270" y="314896"/>
                      </a:lnTo>
                      <a:cubicBezTo>
                        <a:pt x="200270" y="314896"/>
                        <a:pt x="200270" y="314896"/>
                        <a:pt x="200270" y="314896"/>
                      </a:cubicBezTo>
                      <a:lnTo>
                        <a:pt x="136738" y="220885"/>
                      </a:lnTo>
                      <a:cubicBezTo>
                        <a:pt x="132357" y="214313"/>
                        <a:pt x="134071" y="205454"/>
                        <a:pt x="140548" y="201073"/>
                      </a:cubicBezTo>
                      <a:cubicBezTo>
                        <a:pt x="147025" y="196691"/>
                        <a:pt x="155979" y="198311"/>
                        <a:pt x="160360" y="204883"/>
                      </a:cubicBezTo>
                      <a:lnTo>
                        <a:pt x="223892" y="298895"/>
                      </a:lnTo>
                      <a:lnTo>
                        <a:pt x="223892" y="298895"/>
                      </a:lnTo>
                      <a:lnTo>
                        <a:pt x="676901" y="968502"/>
                      </a:lnTo>
                      <a:lnTo>
                        <a:pt x="676901" y="28575"/>
                      </a:lnTo>
                      <a:lnTo>
                        <a:pt x="41107" y="28575"/>
                      </a:lnTo>
                      <a:lnTo>
                        <a:pt x="117498" y="141446"/>
                      </a:lnTo>
                      <a:cubicBezTo>
                        <a:pt x="121879" y="148018"/>
                        <a:pt x="120165" y="156876"/>
                        <a:pt x="113688" y="161258"/>
                      </a:cubicBezTo>
                      <a:cubicBezTo>
                        <a:pt x="107211" y="165640"/>
                        <a:pt x="98257" y="164020"/>
                        <a:pt x="93876" y="157448"/>
                      </a:cubicBezTo>
                      <a:lnTo>
                        <a:pt x="2436" y="22288"/>
                      </a:lnTo>
                      <a:cubicBezTo>
                        <a:pt x="-517" y="17907"/>
                        <a:pt x="-802" y="12287"/>
                        <a:pt x="1674" y="7620"/>
                      </a:cubicBezTo>
                      <a:cubicBezTo>
                        <a:pt x="4150" y="2953"/>
                        <a:pt x="9008" y="0"/>
                        <a:pt x="14342" y="0"/>
                      </a:cubicBezTo>
                      <a:lnTo>
                        <a:pt x="691379" y="0"/>
                      </a:lnTo>
                      <a:cubicBezTo>
                        <a:pt x="699285" y="0"/>
                        <a:pt x="705667" y="6382"/>
                        <a:pt x="705667" y="14288"/>
                      </a:cubicBezTo>
                      <a:lnTo>
                        <a:pt x="705667" y="1014984"/>
                      </a:lnTo>
                      <a:cubicBezTo>
                        <a:pt x="705667" y="1021270"/>
                        <a:pt x="701571" y="1026795"/>
                        <a:pt x="695570" y="1028605"/>
                      </a:cubicBezTo>
                      <a:cubicBezTo>
                        <a:pt x="694046" y="1029081"/>
                        <a:pt x="692618" y="1029367"/>
                        <a:pt x="691189" y="1029367"/>
                      </a:cubicBezTo>
                      <a:close/>
                      <a:moveTo>
                        <a:pt x="524025" y="475964"/>
                      </a:moveTo>
                      <a:cubicBezTo>
                        <a:pt x="519358" y="475964"/>
                        <a:pt x="514881" y="473678"/>
                        <a:pt x="512214" y="469678"/>
                      </a:cubicBezTo>
                      <a:lnTo>
                        <a:pt x="328382" y="197834"/>
                      </a:lnTo>
                      <a:cubicBezTo>
                        <a:pt x="325429" y="193453"/>
                        <a:pt x="325143" y="187833"/>
                        <a:pt x="327619" y="183166"/>
                      </a:cubicBezTo>
                      <a:cubicBezTo>
                        <a:pt x="330096" y="178498"/>
                        <a:pt x="334954" y="175546"/>
                        <a:pt x="340288" y="175546"/>
                      </a:cubicBezTo>
                      <a:lnTo>
                        <a:pt x="524120" y="175546"/>
                      </a:lnTo>
                      <a:cubicBezTo>
                        <a:pt x="532026" y="175546"/>
                        <a:pt x="538408" y="181927"/>
                        <a:pt x="538408" y="189833"/>
                      </a:cubicBezTo>
                      <a:lnTo>
                        <a:pt x="538408" y="461676"/>
                      </a:lnTo>
                      <a:cubicBezTo>
                        <a:pt x="538408" y="467963"/>
                        <a:pt x="534312" y="473487"/>
                        <a:pt x="528311" y="475297"/>
                      </a:cubicBezTo>
                      <a:cubicBezTo>
                        <a:pt x="526882" y="475774"/>
                        <a:pt x="525454" y="475964"/>
                        <a:pt x="524025" y="475964"/>
                      </a:cubicBezTo>
                      <a:close/>
                      <a:moveTo>
                        <a:pt x="367148" y="204121"/>
                      </a:moveTo>
                      <a:lnTo>
                        <a:pt x="509833" y="415004"/>
                      </a:lnTo>
                      <a:lnTo>
                        <a:pt x="509833" y="204121"/>
                      </a:lnTo>
                      <a:lnTo>
                        <a:pt x="367148" y="2041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2" name="Google Shape;342;p22"/>
              <p:cNvGrpSpPr/>
              <p:nvPr/>
            </p:nvGrpSpPr>
            <p:grpSpPr>
              <a:xfrm>
                <a:off x="8751951" y="6169342"/>
                <a:ext cx="120300" cy="28575"/>
                <a:chOff x="8751951" y="6169342"/>
                <a:chExt cx="120300" cy="28575"/>
              </a:xfrm>
            </p:grpSpPr>
            <p:sp>
              <p:nvSpPr>
                <p:cNvPr id="343" name="Google Shape;343;p22"/>
                <p:cNvSpPr/>
                <p:nvPr/>
              </p:nvSpPr>
              <p:spPr>
                <a:xfrm>
                  <a:off x="8766238" y="6183629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4" name="Google Shape;344;p22"/>
                <p:cNvSpPr/>
                <p:nvPr/>
              </p:nvSpPr>
              <p:spPr>
                <a:xfrm>
                  <a:off x="8751951" y="6169342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5" name="Google Shape;345;p22"/>
              <p:cNvGrpSpPr/>
              <p:nvPr/>
            </p:nvGrpSpPr>
            <p:grpSpPr>
              <a:xfrm>
                <a:off x="8751951" y="6060756"/>
                <a:ext cx="120300" cy="28575"/>
                <a:chOff x="8751951" y="6060756"/>
                <a:chExt cx="120300" cy="28575"/>
              </a:xfrm>
            </p:grpSpPr>
            <p:sp>
              <p:nvSpPr>
                <p:cNvPr id="346" name="Google Shape;346;p22"/>
                <p:cNvSpPr/>
                <p:nvPr/>
              </p:nvSpPr>
              <p:spPr>
                <a:xfrm>
                  <a:off x="8766238" y="607504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7" name="Google Shape;347;p22"/>
                <p:cNvSpPr/>
                <p:nvPr/>
              </p:nvSpPr>
              <p:spPr>
                <a:xfrm>
                  <a:off x="8751951" y="606075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8" name="Google Shape;348;p22"/>
              <p:cNvGrpSpPr/>
              <p:nvPr/>
            </p:nvGrpSpPr>
            <p:grpSpPr>
              <a:xfrm>
                <a:off x="8751951" y="5952076"/>
                <a:ext cx="120300" cy="28575"/>
                <a:chOff x="8751951" y="5952076"/>
                <a:chExt cx="120300" cy="28575"/>
              </a:xfrm>
            </p:grpSpPr>
            <p:sp>
              <p:nvSpPr>
                <p:cNvPr id="349" name="Google Shape;349;p22"/>
                <p:cNvSpPr/>
                <p:nvPr/>
              </p:nvSpPr>
              <p:spPr>
                <a:xfrm>
                  <a:off x="8766238" y="596636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0" name="Google Shape;350;p22"/>
                <p:cNvSpPr/>
                <p:nvPr/>
              </p:nvSpPr>
              <p:spPr>
                <a:xfrm>
                  <a:off x="8751951" y="595207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51" name="Google Shape;351;p22"/>
              <p:cNvGrpSpPr/>
              <p:nvPr/>
            </p:nvGrpSpPr>
            <p:grpSpPr>
              <a:xfrm>
                <a:off x="8751951" y="5843396"/>
                <a:ext cx="120300" cy="28575"/>
                <a:chOff x="8751951" y="5843396"/>
                <a:chExt cx="120300" cy="28575"/>
              </a:xfrm>
            </p:grpSpPr>
            <p:sp>
              <p:nvSpPr>
                <p:cNvPr id="352" name="Google Shape;352;p22"/>
                <p:cNvSpPr/>
                <p:nvPr/>
              </p:nvSpPr>
              <p:spPr>
                <a:xfrm>
                  <a:off x="8766238" y="585768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3" name="Google Shape;353;p22"/>
                <p:cNvSpPr/>
                <p:nvPr/>
              </p:nvSpPr>
              <p:spPr>
                <a:xfrm>
                  <a:off x="8751951" y="584339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54" name="Google Shape;354;p22"/>
              <p:cNvGrpSpPr/>
              <p:nvPr/>
            </p:nvGrpSpPr>
            <p:grpSpPr>
              <a:xfrm>
                <a:off x="8751951" y="5734716"/>
                <a:ext cx="120300" cy="28575"/>
                <a:chOff x="8751951" y="5734716"/>
                <a:chExt cx="120300" cy="28575"/>
              </a:xfrm>
            </p:grpSpPr>
            <p:sp>
              <p:nvSpPr>
                <p:cNvPr id="355" name="Google Shape;355;p22"/>
                <p:cNvSpPr/>
                <p:nvPr/>
              </p:nvSpPr>
              <p:spPr>
                <a:xfrm>
                  <a:off x="8766238" y="5749099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6" name="Google Shape;356;p22"/>
                <p:cNvSpPr/>
                <p:nvPr/>
              </p:nvSpPr>
              <p:spPr>
                <a:xfrm>
                  <a:off x="8751951" y="573471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57" name="Google Shape;357;p22"/>
              <p:cNvGrpSpPr/>
              <p:nvPr/>
            </p:nvGrpSpPr>
            <p:grpSpPr>
              <a:xfrm>
                <a:off x="8751951" y="5626131"/>
                <a:ext cx="120300" cy="28575"/>
                <a:chOff x="8751951" y="5626131"/>
                <a:chExt cx="120300" cy="28575"/>
              </a:xfrm>
            </p:grpSpPr>
            <p:sp>
              <p:nvSpPr>
                <p:cNvPr id="358" name="Google Shape;358;p22"/>
                <p:cNvSpPr/>
                <p:nvPr/>
              </p:nvSpPr>
              <p:spPr>
                <a:xfrm>
                  <a:off x="8766238" y="5640418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9" name="Google Shape;359;p22"/>
                <p:cNvSpPr/>
                <p:nvPr/>
              </p:nvSpPr>
              <p:spPr>
                <a:xfrm>
                  <a:off x="8751951" y="5626131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60" name="Google Shape;360;p22"/>
              <p:cNvGrpSpPr/>
              <p:nvPr/>
            </p:nvGrpSpPr>
            <p:grpSpPr>
              <a:xfrm>
                <a:off x="8751951" y="5517451"/>
                <a:ext cx="120300" cy="28575"/>
                <a:chOff x="8751951" y="5517451"/>
                <a:chExt cx="120300" cy="28575"/>
              </a:xfrm>
            </p:grpSpPr>
            <p:sp>
              <p:nvSpPr>
                <p:cNvPr id="361" name="Google Shape;361;p22"/>
                <p:cNvSpPr/>
                <p:nvPr/>
              </p:nvSpPr>
              <p:spPr>
                <a:xfrm>
                  <a:off x="8766238" y="5531738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2" name="Google Shape;362;p22"/>
                <p:cNvSpPr/>
                <p:nvPr/>
              </p:nvSpPr>
              <p:spPr>
                <a:xfrm>
                  <a:off x="8751951" y="5517451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63" name="Google Shape;363;p22"/>
            <p:cNvGrpSpPr/>
            <p:nvPr/>
          </p:nvGrpSpPr>
          <p:grpSpPr>
            <a:xfrm>
              <a:off x="8924353" y="5425249"/>
              <a:ext cx="279273" cy="1014793"/>
              <a:chOff x="8924353" y="5425249"/>
              <a:chExt cx="279273" cy="1014793"/>
            </a:xfrm>
          </p:grpSpPr>
          <p:sp>
            <p:nvSpPr>
              <p:cNvPr id="364" name="Google Shape;364;p22"/>
              <p:cNvSpPr/>
              <p:nvPr/>
            </p:nvSpPr>
            <p:spPr>
              <a:xfrm>
                <a:off x="8938641" y="5439536"/>
                <a:ext cx="250698" cy="986218"/>
              </a:xfrm>
              <a:custGeom>
                <a:avLst/>
                <a:gdLst/>
                <a:ahLst/>
                <a:cxnLst/>
                <a:rect l="l" t="t" r="r" b="b"/>
                <a:pathLst>
                  <a:path w="250698" h="986218" extrusionOk="0">
                    <a:moveTo>
                      <a:pt x="0" y="613410"/>
                    </a:moveTo>
                    <a:lnTo>
                      <a:pt x="0" y="0"/>
                    </a:lnTo>
                    <a:lnTo>
                      <a:pt x="250698" y="0"/>
                    </a:lnTo>
                    <a:lnTo>
                      <a:pt x="250698" y="986218"/>
                    </a:lnTo>
                    <a:lnTo>
                      <a:pt x="0" y="986218"/>
                    </a:lnTo>
                    <a:lnTo>
                      <a:pt x="0" y="715042"/>
                    </a:ln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" name="Google Shape;365;p22"/>
              <p:cNvSpPr/>
              <p:nvPr/>
            </p:nvSpPr>
            <p:spPr>
              <a:xfrm>
                <a:off x="8924353" y="5425249"/>
                <a:ext cx="279273" cy="1014793"/>
              </a:xfrm>
              <a:custGeom>
                <a:avLst/>
                <a:gdLst/>
                <a:ahLst/>
                <a:cxnLst/>
                <a:rect l="l" t="t" r="r" b="b"/>
                <a:pathLst>
                  <a:path w="279273" h="1014793" extrusionOk="0">
                    <a:moveTo>
                      <a:pt x="264986" y="1014793"/>
                    </a:moveTo>
                    <a:lnTo>
                      <a:pt x="14288" y="1014793"/>
                    </a:lnTo>
                    <a:cubicBezTo>
                      <a:pt x="6382" y="1014793"/>
                      <a:pt x="0" y="1008412"/>
                      <a:pt x="0" y="1000506"/>
                    </a:cubicBezTo>
                    <a:lnTo>
                      <a:pt x="0" y="729329"/>
                    </a:lnTo>
                    <a:cubicBezTo>
                      <a:pt x="0" y="721423"/>
                      <a:pt x="6382" y="715042"/>
                      <a:pt x="14288" y="715042"/>
                    </a:cubicBezTo>
                    <a:cubicBezTo>
                      <a:pt x="22193" y="715042"/>
                      <a:pt x="28575" y="721423"/>
                      <a:pt x="28575" y="729329"/>
                    </a:cubicBezTo>
                    <a:lnTo>
                      <a:pt x="28575" y="986218"/>
                    </a:lnTo>
                    <a:lnTo>
                      <a:pt x="250698" y="986218"/>
                    </a:lnTo>
                    <a:lnTo>
                      <a:pt x="250698" y="28575"/>
                    </a:lnTo>
                    <a:lnTo>
                      <a:pt x="28575" y="28575"/>
                    </a:lnTo>
                    <a:lnTo>
                      <a:pt x="28575" y="627602"/>
                    </a:lnTo>
                    <a:cubicBezTo>
                      <a:pt x="28575" y="635508"/>
                      <a:pt x="22193" y="641889"/>
                      <a:pt x="14288" y="641889"/>
                    </a:cubicBezTo>
                    <a:cubicBezTo>
                      <a:pt x="6382" y="641889"/>
                      <a:pt x="0" y="635508"/>
                      <a:pt x="0" y="627602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264986" y="0"/>
                    </a:lnTo>
                    <a:cubicBezTo>
                      <a:pt x="272891" y="0"/>
                      <a:pt x="279273" y="6382"/>
                      <a:pt x="279273" y="14288"/>
                    </a:cubicBezTo>
                    <a:lnTo>
                      <a:pt x="279273" y="1000506"/>
                    </a:lnTo>
                    <a:cubicBezTo>
                      <a:pt x="279273" y="1008412"/>
                      <a:pt x="272891" y="1014793"/>
                      <a:pt x="264986" y="10147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6" name="Google Shape;366;p22"/>
            <p:cNvGrpSpPr/>
            <p:nvPr/>
          </p:nvGrpSpPr>
          <p:grpSpPr>
            <a:xfrm>
              <a:off x="9085421" y="6300691"/>
              <a:ext cx="118205" cy="28575"/>
              <a:chOff x="9085421" y="6300691"/>
              <a:chExt cx="118205" cy="28575"/>
            </a:xfrm>
          </p:grpSpPr>
          <p:sp>
            <p:nvSpPr>
              <p:cNvPr id="367" name="Google Shape;367;p22"/>
              <p:cNvSpPr/>
              <p:nvPr/>
            </p:nvSpPr>
            <p:spPr>
              <a:xfrm>
                <a:off x="9099708" y="6314979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" name="Google Shape;368;p22"/>
              <p:cNvSpPr/>
              <p:nvPr/>
            </p:nvSpPr>
            <p:spPr>
              <a:xfrm>
                <a:off x="9085421" y="6300691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9" name="Google Shape;369;p22"/>
            <p:cNvGrpSpPr/>
            <p:nvPr/>
          </p:nvGrpSpPr>
          <p:grpSpPr>
            <a:xfrm>
              <a:off x="9027794" y="6192107"/>
              <a:ext cx="175831" cy="28575"/>
              <a:chOff x="9027794" y="6192107"/>
              <a:chExt cx="175831" cy="28575"/>
            </a:xfrm>
          </p:grpSpPr>
          <p:sp>
            <p:nvSpPr>
              <p:cNvPr id="370" name="Google Shape;370;p22"/>
              <p:cNvSpPr/>
              <p:nvPr/>
            </p:nvSpPr>
            <p:spPr>
              <a:xfrm>
                <a:off x="9042082" y="6206394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" name="Google Shape;371;p22"/>
              <p:cNvSpPr/>
              <p:nvPr/>
            </p:nvSpPr>
            <p:spPr>
              <a:xfrm>
                <a:off x="9027794" y="6192107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2" name="Google Shape;372;p22"/>
            <p:cNvGrpSpPr/>
            <p:nvPr/>
          </p:nvGrpSpPr>
          <p:grpSpPr>
            <a:xfrm>
              <a:off x="9085421" y="6083426"/>
              <a:ext cx="118205" cy="28575"/>
              <a:chOff x="9085421" y="6083426"/>
              <a:chExt cx="118205" cy="28575"/>
            </a:xfrm>
          </p:grpSpPr>
          <p:sp>
            <p:nvSpPr>
              <p:cNvPr id="373" name="Google Shape;373;p22"/>
              <p:cNvSpPr/>
              <p:nvPr/>
            </p:nvSpPr>
            <p:spPr>
              <a:xfrm>
                <a:off x="9099708" y="6097713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4" name="Google Shape;374;p22"/>
              <p:cNvSpPr/>
              <p:nvPr/>
            </p:nvSpPr>
            <p:spPr>
              <a:xfrm>
                <a:off x="9085421" y="6083426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5" name="Google Shape;375;p22"/>
            <p:cNvGrpSpPr/>
            <p:nvPr/>
          </p:nvGrpSpPr>
          <p:grpSpPr>
            <a:xfrm>
              <a:off x="9027794" y="5974746"/>
              <a:ext cx="175831" cy="28575"/>
              <a:chOff x="9027794" y="5974746"/>
              <a:chExt cx="175831" cy="28575"/>
            </a:xfrm>
          </p:grpSpPr>
          <p:sp>
            <p:nvSpPr>
              <p:cNvPr id="376" name="Google Shape;376;p22"/>
              <p:cNvSpPr/>
              <p:nvPr/>
            </p:nvSpPr>
            <p:spPr>
              <a:xfrm>
                <a:off x="9042082" y="5989033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7" name="Google Shape;377;p22"/>
              <p:cNvSpPr/>
              <p:nvPr/>
            </p:nvSpPr>
            <p:spPr>
              <a:xfrm>
                <a:off x="9027794" y="5974746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8" name="Google Shape;378;p22"/>
            <p:cNvGrpSpPr/>
            <p:nvPr/>
          </p:nvGrpSpPr>
          <p:grpSpPr>
            <a:xfrm>
              <a:off x="9085421" y="5866065"/>
              <a:ext cx="118205" cy="28575"/>
              <a:chOff x="9085421" y="5866065"/>
              <a:chExt cx="118205" cy="28575"/>
            </a:xfrm>
          </p:grpSpPr>
          <p:sp>
            <p:nvSpPr>
              <p:cNvPr id="379" name="Google Shape;379;p22"/>
              <p:cNvSpPr/>
              <p:nvPr/>
            </p:nvSpPr>
            <p:spPr>
              <a:xfrm>
                <a:off x="9099708" y="5880353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0" name="Google Shape;380;p22"/>
              <p:cNvSpPr/>
              <p:nvPr/>
            </p:nvSpPr>
            <p:spPr>
              <a:xfrm>
                <a:off x="9085421" y="5866065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1" name="Google Shape;381;p22"/>
            <p:cNvGrpSpPr/>
            <p:nvPr/>
          </p:nvGrpSpPr>
          <p:grpSpPr>
            <a:xfrm>
              <a:off x="9027794" y="5757481"/>
              <a:ext cx="175831" cy="28575"/>
              <a:chOff x="9027794" y="5757481"/>
              <a:chExt cx="175831" cy="28575"/>
            </a:xfrm>
          </p:grpSpPr>
          <p:sp>
            <p:nvSpPr>
              <p:cNvPr id="382" name="Google Shape;382;p22"/>
              <p:cNvSpPr/>
              <p:nvPr/>
            </p:nvSpPr>
            <p:spPr>
              <a:xfrm>
                <a:off x="9042082" y="5771768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" name="Google Shape;383;p22"/>
              <p:cNvSpPr/>
              <p:nvPr/>
            </p:nvSpPr>
            <p:spPr>
              <a:xfrm>
                <a:off x="9027794" y="5757481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4" name="Google Shape;384;p22"/>
            <p:cNvGrpSpPr/>
            <p:nvPr/>
          </p:nvGrpSpPr>
          <p:grpSpPr>
            <a:xfrm>
              <a:off x="9085421" y="5648800"/>
              <a:ext cx="118205" cy="28575"/>
              <a:chOff x="9085421" y="5648800"/>
              <a:chExt cx="118205" cy="28575"/>
            </a:xfrm>
          </p:grpSpPr>
          <p:sp>
            <p:nvSpPr>
              <p:cNvPr id="385" name="Google Shape;385;p22"/>
              <p:cNvSpPr/>
              <p:nvPr/>
            </p:nvSpPr>
            <p:spPr>
              <a:xfrm>
                <a:off x="9099708" y="5663088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6" name="Google Shape;386;p22"/>
              <p:cNvSpPr/>
              <p:nvPr/>
            </p:nvSpPr>
            <p:spPr>
              <a:xfrm>
                <a:off x="9085421" y="5648800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7" name="Google Shape;387;p22"/>
            <p:cNvGrpSpPr/>
            <p:nvPr/>
          </p:nvGrpSpPr>
          <p:grpSpPr>
            <a:xfrm>
              <a:off x="9027794" y="5540120"/>
              <a:ext cx="175831" cy="28575"/>
              <a:chOff x="9027794" y="5540120"/>
              <a:chExt cx="175831" cy="28575"/>
            </a:xfrm>
          </p:grpSpPr>
          <p:sp>
            <p:nvSpPr>
              <p:cNvPr id="388" name="Google Shape;388;p22"/>
              <p:cNvSpPr/>
              <p:nvPr/>
            </p:nvSpPr>
            <p:spPr>
              <a:xfrm>
                <a:off x="9042082" y="5554408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" name="Google Shape;389;p22"/>
              <p:cNvSpPr/>
              <p:nvPr/>
            </p:nvSpPr>
            <p:spPr>
              <a:xfrm>
                <a:off x="9027794" y="5540120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90" name="Google Shape;390;p22"/>
            <p:cNvSpPr/>
            <p:nvPr/>
          </p:nvSpPr>
          <p:spPr>
            <a:xfrm>
              <a:off x="8189594" y="5435345"/>
              <a:ext cx="676941" cy="1000696"/>
            </a:xfrm>
            <a:custGeom>
              <a:avLst/>
              <a:gdLst/>
              <a:ahLst/>
              <a:cxnLst/>
              <a:rect l="l" t="t" r="r" b="b"/>
              <a:pathLst>
                <a:path w="676941" h="1000696" extrusionOk="0">
                  <a:moveTo>
                    <a:pt x="676942" y="1000697"/>
                  </a:moveTo>
                  <a:lnTo>
                    <a:pt x="676942" y="877157"/>
                  </a:lnTo>
                  <a:lnTo>
                    <a:pt x="592646" y="752475"/>
                  </a:lnTo>
                  <a:lnTo>
                    <a:pt x="83534" y="0"/>
                  </a:lnTo>
                  <a:lnTo>
                    <a:pt x="0" y="0"/>
                  </a:lnTo>
                  <a:lnTo>
                    <a:pt x="164306" y="242792"/>
                  </a:lnTo>
                  <a:moveTo>
                    <a:pt x="164211" y="242888"/>
                  </a:moveTo>
                  <a:lnTo>
                    <a:pt x="238125" y="352139"/>
                  </a:lnTo>
                </a:path>
              </a:pathLst>
            </a:custGeom>
            <a:solidFill>
              <a:srgbClr val="000000">
                <a:alpha val="941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22"/>
            <p:cNvSpPr/>
            <p:nvPr/>
          </p:nvSpPr>
          <p:spPr>
            <a:xfrm>
              <a:off x="8941784" y="5443727"/>
              <a:ext cx="75247" cy="986218"/>
            </a:xfrm>
            <a:custGeom>
              <a:avLst/>
              <a:gdLst/>
              <a:ahLst/>
              <a:cxnLst/>
              <a:rect l="l" t="t" r="r" b="b"/>
              <a:pathLst>
                <a:path w="75247" h="986218" extrusionOk="0">
                  <a:moveTo>
                    <a:pt x="0" y="0"/>
                  </a:moveTo>
                  <a:lnTo>
                    <a:pt x="75248" y="0"/>
                  </a:lnTo>
                  <a:lnTo>
                    <a:pt x="75248" y="986219"/>
                  </a:lnTo>
                  <a:lnTo>
                    <a:pt x="0" y="986219"/>
                  </a:lnTo>
                  <a:close/>
                </a:path>
              </a:pathLst>
            </a:custGeom>
            <a:solidFill>
              <a:srgbClr val="000000">
                <a:alpha val="941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2" name="Google Shape;392;p22"/>
          <p:cNvGrpSpPr/>
          <p:nvPr/>
        </p:nvGrpSpPr>
        <p:grpSpPr>
          <a:xfrm>
            <a:off x="2451372" y="7926631"/>
            <a:ext cx="1640705" cy="1710795"/>
            <a:chOff x="2451372" y="7926631"/>
            <a:chExt cx="1640705" cy="1710795"/>
          </a:xfrm>
        </p:grpSpPr>
        <p:grpSp>
          <p:nvGrpSpPr>
            <p:cNvPr id="393" name="Google Shape;393;p22"/>
            <p:cNvGrpSpPr/>
            <p:nvPr/>
          </p:nvGrpSpPr>
          <p:grpSpPr>
            <a:xfrm>
              <a:off x="2451372" y="7926631"/>
              <a:ext cx="1640705" cy="1710795"/>
              <a:chOff x="10913347" y="1720888"/>
              <a:chExt cx="918545" cy="957731"/>
            </a:xfrm>
          </p:grpSpPr>
          <p:grpSp>
            <p:nvGrpSpPr>
              <p:cNvPr id="394" name="Google Shape;394;p22"/>
              <p:cNvGrpSpPr/>
              <p:nvPr/>
            </p:nvGrpSpPr>
            <p:grpSpPr>
              <a:xfrm>
                <a:off x="10913347" y="1960327"/>
                <a:ext cx="918545" cy="718292"/>
                <a:chOff x="10913347" y="1960327"/>
                <a:chExt cx="918545" cy="718292"/>
              </a:xfrm>
            </p:grpSpPr>
            <p:sp>
              <p:nvSpPr>
                <p:cNvPr id="395" name="Google Shape;395;p22"/>
                <p:cNvSpPr/>
                <p:nvPr/>
              </p:nvSpPr>
              <p:spPr>
                <a:xfrm>
                  <a:off x="10927512" y="1974398"/>
                  <a:ext cx="890163" cy="689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163" h="689754" extrusionOk="0">
                      <a:moveTo>
                        <a:pt x="51289" y="202635"/>
                      </a:moveTo>
                      <a:cubicBezTo>
                        <a:pt x="-8529" y="281216"/>
                        <a:pt x="-147" y="371323"/>
                        <a:pt x="1092" y="383229"/>
                      </a:cubicBezTo>
                      <a:cubicBezTo>
                        <a:pt x="13379" y="496291"/>
                        <a:pt x="102438" y="564109"/>
                        <a:pt x="141585" y="593922"/>
                      </a:cubicBezTo>
                      <a:cubicBezTo>
                        <a:pt x="271316" y="692696"/>
                        <a:pt x="461054" y="719271"/>
                        <a:pt x="623265" y="654120"/>
                      </a:cubicBezTo>
                      <a:cubicBezTo>
                        <a:pt x="678891" y="631831"/>
                        <a:pt x="849674" y="563156"/>
                        <a:pt x="884154" y="393230"/>
                      </a:cubicBezTo>
                      <a:cubicBezTo>
                        <a:pt x="904919" y="290551"/>
                        <a:pt x="871963" y="170917"/>
                        <a:pt x="783857" y="92240"/>
                      </a:cubicBezTo>
                      <a:cubicBezTo>
                        <a:pt x="745471" y="57950"/>
                        <a:pt x="695941" y="25660"/>
                        <a:pt x="647078" y="9563"/>
                      </a:cubicBezTo>
                      <a:cubicBezTo>
                        <a:pt x="542874" y="-24822"/>
                        <a:pt x="518775" y="38329"/>
                        <a:pt x="492867" y="122244"/>
                      </a:cubicBezTo>
                      <a:cubicBezTo>
                        <a:pt x="452863" y="251784"/>
                        <a:pt x="401714" y="222828"/>
                        <a:pt x="292176" y="172536"/>
                      </a:cubicBezTo>
                      <a:cubicBezTo>
                        <a:pt x="189782" y="125482"/>
                        <a:pt x="129108" y="100432"/>
                        <a:pt x="51289" y="20263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6" name="Google Shape;396;p22"/>
                <p:cNvSpPr/>
                <p:nvPr/>
              </p:nvSpPr>
              <p:spPr>
                <a:xfrm>
                  <a:off x="10913347" y="1960327"/>
                  <a:ext cx="918545" cy="71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545" h="718292" extrusionOk="0">
                      <a:moveTo>
                        <a:pt x="450073" y="718293"/>
                      </a:moveTo>
                      <a:cubicBezTo>
                        <a:pt x="340726" y="718293"/>
                        <a:pt x="232522" y="684384"/>
                        <a:pt x="147178" y="619423"/>
                      </a:cubicBezTo>
                      <a:cubicBezTo>
                        <a:pt x="107364" y="589039"/>
                        <a:pt x="14018" y="517982"/>
                        <a:pt x="1160" y="398920"/>
                      </a:cubicBezTo>
                      <a:cubicBezTo>
                        <a:pt x="-745" y="381203"/>
                        <a:pt x="-7222" y="288620"/>
                        <a:pt x="54214" y="208134"/>
                      </a:cubicBezTo>
                      <a:cubicBezTo>
                        <a:pt x="140511" y="94786"/>
                        <a:pt x="212614" y="127933"/>
                        <a:pt x="312342" y="173749"/>
                      </a:cubicBezTo>
                      <a:lnTo>
                        <a:pt x="323581" y="178987"/>
                      </a:lnTo>
                      <a:cubicBezTo>
                        <a:pt x="379112" y="204610"/>
                        <a:pt x="419212" y="223088"/>
                        <a:pt x="445215" y="211468"/>
                      </a:cubicBezTo>
                      <a:cubicBezTo>
                        <a:pt x="463979" y="203086"/>
                        <a:pt x="479314" y="177940"/>
                        <a:pt x="493412" y="132315"/>
                      </a:cubicBezTo>
                      <a:cubicBezTo>
                        <a:pt x="511033" y="75165"/>
                        <a:pt x="527607" y="29921"/>
                        <a:pt x="566278" y="9919"/>
                      </a:cubicBezTo>
                      <a:cubicBezTo>
                        <a:pt x="592091" y="-3416"/>
                        <a:pt x="624571" y="-3321"/>
                        <a:pt x="665719" y="10300"/>
                      </a:cubicBezTo>
                      <a:cubicBezTo>
                        <a:pt x="712106" y="25540"/>
                        <a:pt x="763731" y="56782"/>
                        <a:pt x="807451" y="95834"/>
                      </a:cubicBezTo>
                      <a:cubicBezTo>
                        <a:pt x="894129" y="173272"/>
                        <a:pt x="935276" y="296717"/>
                        <a:pt x="912226" y="410350"/>
                      </a:cubicBezTo>
                      <a:cubicBezTo>
                        <a:pt x="876221" y="587800"/>
                        <a:pt x="700486" y="658476"/>
                        <a:pt x="642668" y="681622"/>
                      </a:cubicBezTo>
                      <a:cubicBezTo>
                        <a:pt x="581137" y="706196"/>
                        <a:pt x="515414" y="718293"/>
                        <a:pt x="450073" y="718293"/>
                      </a:cubicBezTo>
                      <a:close/>
                      <a:moveTo>
                        <a:pt x="178515" y="160128"/>
                      </a:moveTo>
                      <a:cubicBezTo>
                        <a:pt x="143083" y="160128"/>
                        <a:pt x="112697" y="178321"/>
                        <a:pt x="76883" y="225374"/>
                      </a:cubicBezTo>
                      <a:cubicBezTo>
                        <a:pt x="76883" y="225374"/>
                        <a:pt x="76883" y="225374"/>
                        <a:pt x="76883" y="225374"/>
                      </a:cubicBezTo>
                      <a:cubicBezTo>
                        <a:pt x="22114" y="297288"/>
                        <a:pt x="27830" y="379965"/>
                        <a:pt x="29544" y="395776"/>
                      </a:cubicBezTo>
                      <a:cubicBezTo>
                        <a:pt x="41164" y="502647"/>
                        <a:pt x="127557" y="568560"/>
                        <a:pt x="164418" y="596659"/>
                      </a:cubicBezTo>
                      <a:cubicBezTo>
                        <a:pt x="292911" y="694576"/>
                        <a:pt x="476553" y="717436"/>
                        <a:pt x="632096" y="654952"/>
                      </a:cubicBezTo>
                      <a:cubicBezTo>
                        <a:pt x="686388" y="633139"/>
                        <a:pt x="851361" y="566846"/>
                        <a:pt x="884318" y="404539"/>
                      </a:cubicBezTo>
                      <a:cubicBezTo>
                        <a:pt x="905369" y="300717"/>
                        <a:pt x="867744" y="187846"/>
                        <a:pt x="788497" y="116980"/>
                      </a:cubicBezTo>
                      <a:cubicBezTo>
                        <a:pt x="747539" y="80404"/>
                        <a:pt x="699532" y="51352"/>
                        <a:pt x="656765" y="37255"/>
                      </a:cubicBezTo>
                      <a:cubicBezTo>
                        <a:pt x="623332" y="26206"/>
                        <a:pt x="597997" y="25540"/>
                        <a:pt x="579327" y="35160"/>
                      </a:cubicBezTo>
                      <a:cubicBezTo>
                        <a:pt x="550562" y="50019"/>
                        <a:pt x="536275" y="89929"/>
                        <a:pt x="520654" y="140506"/>
                      </a:cubicBezTo>
                      <a:cubicBezTo>
                        <a:pt x="503699" y="195275"/>
                        <a:pt x="484077" y="225184"/>
                        <a:pt x="456835" y="237280"/>
                      </a:cubicBezTo>
                      <a:cubicBezTo>
                        <a:pt x="418926" y="254235"/>
                        <a:pt x="373968" y="233375"/>
                        <a:pt x="311579" y="204705"/>
                      </a:cubicBezTo>
                      <a:lnTo>
                        <a:pt x="300340" y="199561"/>
                      </a:lnTo>
                      <a:cubicBezTo>
                        <a:pt x="249571" y="176225"/>
                        <a:pt x="211757" y="160128"/>
                        <a:pt x="178515" y="160128"/>
                      </a:cubicBezTo>
                      <a:close/>
                      <a:moveTo>
                        <a:pt x="65454" y="216706"/>
                      </a:moveTo>
                      <a:lnTo>
                        <a:pt x="65454" y="216706"/>
                      </a:lnTo>
                      <a:lnTo>
                        <a:pt x="65454" y="2167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97" name="Google Shape;397;p22"/>
              <p:cNvGrpSpPr/>
              <p:nvPr/>
            </p:nvGrpSpPr>
            <p:grpSpPr>
              <a:xfrm>
                <a:off x="10974609" y="2212942"/>
                <a:ext cx="209169" cy="209168"/>
                <a:chOff x="10974609" y="2212942"/>
                <a:chExt cx="209169" cy="209168"/>
              </a:xfrm>
            </p:grpSpPr>
            <p:sp>
              <p:nvSpPr>
                <p:cNvPr id="398" name="Google Shape;398;p22"/>
                <p:cNvSpPr/>
                <p:nvPr/>
              </p:nvSpPr>
              <p:spPr>
                <a:xfrm>
                  <a:off x="10988802" y="2227230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9" name="Google Shape;399;p22"/>
                <p:cNvSpPr/>
                <p:nvPr/>
              </p:nvSpPr>
              <p:spPr>
                <a:xfrm>
                  <a:off x="10974609" y="2212942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00" name="Google Shape;400;p22"/>
              <p:cNvGrpSpPr/>
              <p:nvPr/>
            </p:nvGrpSpPr>
            <p:grpSpPr>
              <a:xfrm>
                <a:off x="11175206" y="2363437"/>
                <a:ext cx="209168" cy="209168"/>
                <a:chOff x="11175206" y="2363437"/>
                <a:chExt cx="209168" cy="209168"/>
              </a:xfrm>
            </p:grpSpPr>
            <p:sp>
              <p:nvSpPr>
                <p:cNvPr id="401" name="Google Shape;401;p22"/>
                <p:cNvSpPr/>
                <p:nvPr/>
              </p:nvSpPr>
              <p:spPr>
                <a:xfrm>
                  <a:off x="11189493" y="2377725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0" y="140167"/>
                        <a:pt x="0" y="90297"/>
                      </a:cubicBezTo>
                      <a:cubicBezTo>
                        <a:pt x="0" y="40427"/>
                        <a:pt x="40428" y="0"/>
                        <a:pt x="90297" y="0"/>
                      </a:cubicBezTo>
                      <a:cubicBezTo>
                        <a:pt x="140167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2" name="Google Shape;402;p22"/>
                <p:cNvSpPr/>
                <p:nvPr/>
              </p:nvSpPr>
              <p:spPr>
                <a:xfrm>
                  <a:off x="11175206" y="2363437"/>
                  <a:ext cx="209168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8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69" y="46958"/>
                        <a:pt x="209169" y="104584"/>
                      </a:cubicBezTo>
                      <a:cubicBezTo>
                        <a:pt x="209169" y="162211"/>
                        <a:pt x="162306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4" y="28575"/>
                        <a:pt x="28575" y="62675"/>
                        <a:pt x="28575" y="104584"/>
                      </a:cubicBezTo>
                      <a:cubicBezTo>
                        <a:pt x="28575" y="146494"/>
                        <a:pt x="62674" y="180594"/>
                        <a:pt x="104584" y="180594"/>
                      </a:cubicBezTo>
                      <a:cubicBezTo>
                        <a:pt x="146495" y="180594"/>
                        <a:pt x="180594" y="146494"/>
                        <a:pt x="180594" y="104584"/>
                      </a:cubicBezTo>
                      <a:cubicBezTo>
                        <a:pt x="180594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03" name="Google Shape;403;p22"/>
              <p:cNvGrpSpPr/>
              <p:nvPr/>
            </p:nvGrpSpPr>
            <p:grpSpPr>
              <a:xfrm>
                <a:off x="11516391" y="2092546"/>
                <a:ext cx="209169" cy="209168"/>
                <a:chOff x="11516391" y="2092546"/>
                <a:chExt cx="209169" cy="209168"/>
              </a:xfrm>
            </p:grpSpPr>
            <p:sp>
              <p:nvSpPr>
                <p:cNvPr id="404" name="Google Shape;404;p22"/>
                <p:cNvSpPr/>
                <p:nvPr/>
              </p:nvSpPr>
              <p:spPr>
                <a:xfrm>
                  <a:off x="11530679" y="2106739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5" name="Google Shape;405;p22"/>
                <p:cNvSpPr/>
                <p:nvPr/>
              </p:nvSpPr>
              <p:spPr>
                <a:xfrm>
                  <a:off x="11516391" y="2092546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306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06" name="Google Shape;406;p22"/>
              <p:cNvGrpSpPr/>
              <p:nvPr/>
            </p:nvGrpSpPr>
            <p:grpSpPr>
              <a:xfrm>
                <a:off x="11426094" y="2333338"/>
                <a:ext cx="209169" cy="209168"/>
                <a:chOff x="11426094" y="2333338"/>
                <a:chExt cx="209169" cy="209168"/>
              </a:xfrm>
            </p:grpSpPr>
            <p:sp>
              <p:nvSpPr>
                <p:cNvPr id="407" name="Google Shape;407;p22"/>
                <p:cNvSpPr/>
                <p:nvPr/>
              </p:nvSpPr>
              <p:spPr>
                <a:xfrm>
                  <a:off x="11440382" y="2347626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8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9" y="0"/>
                        <a:pt x="90298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8" name="Google Shape;408;p22"/>
                <p:cNvSpPr/>
                <p:nvPr/>
              </p:nvSpPr>
              <p:spPr>
                <a:xfrm>
                  <a:off x="11426094" y="2333338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5" y="28575"/>
                        <a:pt x="28575" y="62675"/>
                        <a:pt x="28575" y="104584"/>
                      </a:cubicBezTo>
                      <a:cubicBezTo>
                        <a:pt x="28575" y="146495"/>
                        <a:pt x="62675" y="180594"/>
                        <a:pt x="104584" y="180594"/>
                      </a:cubicBezTo>
                      <a:cubicBezTo>
                        <a:pt x="146495" y="180594"/>
                        <a:pt x="180595" y="146495"/>
                        <a:pt x="180595" y="104584"/>
                      </a:cubicBezTo>
                      <a:cubicBezTo>
                        <a:pt x="180595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09" name="Google Shape;409;p22"/>
              <p:cNvGrpSpPr/>
              <p:nvPr/>
            </p:nvGrpSpPr>
            <p:grpSpPr>
              <a:xfrm>
                <a:off x="10932301" y="1720888"/>
                <a:ext cx="646499" cy="499292"/>
                <a:chOff x="10932301" y="1720888"/>
                <a:chExt cx="646499" cy="499292"/>
              </a:xfrm>
            </p:grpSpPr>
            <p:grpSp>
              <p:nvGrpSpPr>
                <p:cNvPr id="410" name="Google Shape;410;p22"/>
                <p:cNvGrpSpPr/>
                <p:nvPr/>
              </p:nvGrpSpPr>
              <p:grpSpPr>
                <a:xfrm>
                  <a:off x="11292848" y="1720888"/>
                  <a:ext cx="285952" cy="231831"/>
                  <a:chOff x="11292848" y="1720888"/>
                  <a:chExt cx="285952" cy="231831"/>
                </a:xfrm>
              </p:grpSpPr>
              <p:sp>
                <p:nvSpPr>
                  <p:cNvPr id="411" name="Google Shape;411;p22"/>
                  <p:cNvSpPr/>
                  <p:nvPr/>
                </p:nvSpPr>
                <p:spPr>
                  <a:xfrm>
                    <a:off x="11307222" y="1734999"/>
                    <a:ext cx="257461" cy="2034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7461" h="203449" extrusionOk="0">
                        <a:moveTo>
                          <a:pt x="0" y="110183"/>
                        </a:moveTo>
                        <a:cubicBezTo>
                          <a:pt x="10002" y="90562"/>
                          <a:pt x="30290" y="57701"/>
                          <a:pt x="68199" y="32555"/>
                        </a:cubicBezTo>
                        <a:cubicBezTo>
                          <a:pt x="150495" y="-22024"/>
                          <a:pt x="244030" y="7504"/>
                          <a:pt x="257461" y="11981"/>
                        </a:cubicBezTo>
                        <a:cubicBezTo>
                          <a:pt x="254603" y="34460"/>
                          <a:pt x="247459" y="69893"/>
                          <a:pt x="226409" y="107897"/>
                        </a:cubicBezTo>
                        <a:cubicBezTo>
                          <a:pt x="209741" y="137996"/>
                          <a:pt x="189262" y="174953"/>
                          <a:pt x="146304" y="193241"/>
                        </a:cubicBezTo>
                        <a:cubicBezTo>
                          <a:pt x="91249" y="216673"/>
                          <a:pt x="37148" y="193241"/>
                          <a:pt x="24385" y="187336"/>
                        </a:cubicBezTo>
                        <a:cubicBezTo>
                          <a:pt x="16193" y="161618"/>
                          <a:pt x="8096" y="135901"/>
                          <a:pt x="0" y="11018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2" name="Google Shape;412;p22"/>
                  <p:cNvSpPr/>
                  <p:nvPr/>
                </p:nvSpPr>
                <p:spPr>
                  <a:xfrm>
                    <a:off x="11292848" y="1720888"/>
                    <a:ext cx="285952" cy="231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952" h="231831" extrusionOk="0">
                        <a:moveTo>
                          <a:pt x="109338" y="231831"/>
                        </a:moveTo>
                        <a:cubicBezTo>
                          <a:pt x="75239" y="231831"/>
                          <a:pt x="46569" y="220877"/>
                          <a:pt x="32663" y="214400"/>
                        </a:cubicBezTo>
                        <a:cubicBezTo>
                          <a:pt x="29043" y="212686"/>
                          <a:pt x="26281" y="209543"/>
                          <a:pt x="25042" y="205733"/>
                        </a:cubicBezTo>
                        <a:lnTo>
                          <a:pt x="659" y="128580"/>
                        </a:lnTo>
                        <a:cubicBezTo>
                          <a:pt x="-484" y="125056"/>
                          <a:pt x="-104" y="121151"/>
                          <a:pt x="1516" y="117817"/>
                        </a:cubicBezTo>
                        <a:cubicBezTo>
                          <a:pt x="18851" y="83718"/>
                          <a:pt x="44092" y="54952"/>
                          <a:pt x="74573" y="34759"/>
                        </a:cubicBezTo>
                        <a:cubicBezTo>
                          <a:pt x="160107" y="-21915"/>
                          <a:pt x="257548" y="6279"/>
                          <a:pt x="276217" y="12566"/>
                        </a:cubicBezTo>
                        <a:cubicBezTo>
                          <a:pt x="282694" y="14756"/>
                          <a:pt x="286694" y="21138"/>
                          <a:pt x="285837" y="27901"/>
                        </a:cubicBezTo>
                        <a:cubicBezTo>
                          <a:pt x="281361" y="63906"/>
                          <a:pt x="270311" y="97910"/>
                          <a:pt x="253072" y="128961"/>
                        </a:cubicBezTo>
                        <a:cubicBezTo>
                          <a:pt x="235449" y="160775"/>
                          <a:pt x="213543" y="200303"/>
                          <a:pt x="166108" y="220497"/>
                        </a:cubicBezTo>
                        <a:cubicBezTo>
                          <a:pt x="146677" y="228783"/>
                          <a:pt x="127246" y="231831"/>
                          <a:pt x="109338" y="231831"/>
                        </a:cubicBezTo>
                        <a:close/>
                        <a:moveTo>
                          <a:pt x="50379" y="190969"/>
                        </a:moveTo>
                        <a:cubicBezTo>
                          <a:pt x="71049" y="199541"/>
                          <a:pt x="113053" y="212019"/>
                          <a:pt x="155059" y="194207"/>
                        </a:cubicBezTo>
                        <a:cubicBezTo>
                          <a:pt x="193540" y="177920"/>
                          <a:pt x="211923" y="144582"/>
                          <a:pt x="228211" y="115150"/>
                        </a:cubicBezTo>
                        <a:cubicBezTo>
                          <a:pt x="241736" y="90671"/>
                          <a:pt x="250975" y="64286"/>
                          <a:pt x="255833" y="36283"/>
                        </a:cubicBezTo>
                        <a:cubicBezTo>
                          <a:pt x="225924" y="28473"/>
                          <a:pt x="153916" y="16471"/>
                          <a:pt x="90384" y="58572"/>
                        </a:cubicBezTo>
                        <a:cubicBezTo>
                          <a:pt x="65524" y="75050"/>
                          <a:pt x="44665" y="98195"/>
                          <a:pt x="29710" y="125627"/>
                        </a:cubicBezTo>
                        <a:lnTo>
                          <a:pt x="50379" y="19096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3" name="Google Shape;413;p22"/>
                <p:cNvGrpSpPr/>
                <p:nvPr/>
              </p:nvGrpSpPr>
              <p:grpSpPr>
                <a:xfrm>
                  <a:off x="11190563" y="1827754"/>
                  <a:ext cx="209006" cy="212690"/>
                  <a:chOff x="11190563" y="1827754"/>
                  <a:chExt cx="209006" cy="212690"/>
                </a:xfrm>
              </p:grpSpPr>
              <p:sp>
                <p:nvSpPr>
                  <p:cNvPr id="414" name="Google Shape;414;p22"/>
                  <p:cNvSpPr/>
                  <p:nvPr/>
                </p:nvSpPr>
                <p:spPr>
                  <a:xfrm>
                    <a:off x="11204733" y="1842073"/>
                    <a:ext cx="180389" cy="184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389" h="184179" extrusionOk="0">
                        <a:moveTo>
                          <a:pt x="150591" y="147317"/>
                        </a:moveTo>
                        <a:cubicBezTo>
                          <a:pt x="182213" y="126077"/>
                          <a:pt x="189929" y="82928"/>
                          <a:pt x="167640" y="52067"/>
                        </a:cubicBezTo>
                        <a:lnTo>
                          <a:pt x="150114" y="27874"/>
                        </a:lnTo>
                        <a:cubicBezTo>
                          <a:pt x="127540" y="-3463"/>
                          <a:pt x="83248" y="-9274"/>
                          <a:pt x="53244" y="15015"/>
                        </a:cubicBezTo>
                        <a:lnTo>
                          <a:pt x="0" y="58068"/>
                        </a:lnTo>
                        <a:cubicBezTo>
                          <a:pt x="31813" y="100645"/>
                          <a:pt x="63818" y="142269"/>
                          <a:pt x="95727" y="184179"/>
                        </a:cubicBezTo>
                        <a:lnTo>
                          <a:pt x="150591" y="14731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5" name="Google Shape;415;p22"/>
                  <p:cNvSpPr/>
                  <p:nvPr/>
                </p:nvSpPr>
                <p:spPr>
                  <a:xfrm>
                    <a:off x="11190563" y="1827754"/>
                    <a:ext cx="209006" cy="2126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006" h="212690" extrusionOk="0">
                        <a:moveTo>
                          <a:pt x="109992" y="212691"/>
                        </a:moveTo>
                        <a:cubicBezTo>
                          <a:pt x="105705" y="212691"/>
                          <a:pt x="101420" y="210786"/>
                          <a:pt x="98657" y="207071"/>
                        </a:cubicBezTo>
                        <a:lnTo>
                          <a:pt x="81513" y="184592"/>
                        </a:lnTo>
                        <a:cubicBezTo>
                          <a:pt x="55699" y="150778"/>
                          <a:pt x="29030" y="115821"/>
                          <a:pt x="2836" y="80865"/>
                        </a:cubicBezTo>
                        <a:cubicBezTo>
                          <a:pt x="-1736" y="74673"/>
                          <a:pt x="-688" y="66006"/>
                          <a:pt x="5313" y="61243"/>
                        </a:cubicBezTo>
                        <a:lnTo>
                          <a:pt x="58557" y="18190"/>
                        </a:lnTo>
                        <a:cubicBezTo>
                          <a:pt x="76178" y="3903"/>
                          <a:pt x="98182" y="-2289"/>
                          <a:pt x="120660" y="759"/>
                        </a:cubicBezTo>
                        <a:cubicBezTo>
                          <a:pt x="143139" y="3712"/>
                          <a:pt x="162760" y="15523"/>
                          <a:pt x="176000" y="33811"/>
                        </a:cubicBezTo>
                        <a:lnTo>
                          <a:pt x="193527" y="58005"/>
                        </a:lnTo>
                        <a:cubicBezTo>
                          <a:pt x="206576" y="76102"/>
                          <a:pt x="211623" y="98200"/>
                          <a:pt x="207719" y="120108"/>
                        </a:cubicBezTo>
                        <a:cubicBezTo>
                          <a:pt x="203813" y="142110"/>
                          <a:pt x="191430" y="161065"/>
                          <a:pt x="172857" y="173448"/>
                        </a:cubicBezTo>
                        <a:lnTo>
                          <a:pt x="172857" y="173448"/>
                        </a:lnTo>
                        <a:lnTo>
                          <a:pt x="118088" y="210214"/>
                        </a:lnTo>
                        <a:cubicBezTo>
                          <a:pt x="115517" y="211929"/>
                          <a:pt x="112754" y="212691"/>
                          <a:pt x="109992" y="212691"/>
                        </a:cubicBezTo>
                        <a:close/>
                        <a:moveTo>
                          <a:pt x="33888" y="74769"/>
                        </a:moveTo>
                        <a:cubicBezTo>
                          <a:pt x="57319" y="105915"/>
                          <a:pt x="81036" y="137062"/>
                          <a:pt x="104087" y="167256"/>
                        </a:cubicBezTo>
                        <a:lnTo>
                          <a:pt x="113135" y="179067"/>
                        </a:lnTo>
                        <a:lnTo>
                          <a:pt x="156759" y="149730"/>
                        </a:lnTo>
                        <a:cubicBezTo>
                          <a:pt x="168761" y="141634"/>
                          <a:pt x="176858" y="129347"/>
                          <a:pt x="179429" y="115059"/>
                        </a:cubicBezTo>
                        <a:cubicBezTo>
                          <a:pt x="182001" y="100772"/>
                          <a:pt x="178667" y="86484"/>
                          <a:pt x="170190" y="74673"/>
                        </a:cubicBezTo>
                        <a:lnTo>
                          <a:pt x="152664" y="50480"/>
                        </a:lnTo>
                        <a:cubicBezTo>
                          <a:pt x="144092" y="38574"/>
                          <a:pt x="131233" y="30954"/>
                          <a:pt x="116659" y="28953"/>
                        </a:cubicBezTo>
                        <a:cubicBezTo>
                          <a:pt x="102086" y="27048"/>
                          <a:pt x="87798" y="31049"/>
                          <a:pt x="76369" y="40288"/>
                        </a:cubicBezTo>
                        <a:lnTo>
                          <a:pt x="33888" y="74769"/>
                        </a:lnTo>
                        <a:close/>
                        <a:moveTo>
                          <a:pt x="164761" y="161637"/>
                        </a:moveTo>
                        <a:lnTo>
                          <a:pt x="164761" y="161637"/>
                        </a:lnTo>
                        <a:lnTo>
                          <a:pt x="164761" y="16163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6" name="Google Shape;416;p22"/>
                <p:cNvGrpSpPr/>
                <p:nvPr/>
              </p:nvGrpSpPr>
              <p:grpSpPr>
                <a:xfrm>
                  <a:off x="10932301" y="1885932"/>
                  <a:ext cx="382548" cy="334248"/>
                  <a:chOff x="10932301" y="1885932"/>
                  <a:chExt cx="382548" cy="334248"/>
                </a:xfrm>
              </p:grpSpPr>
              <p:sp>
                <p:nvSpPr>
                  <p:cNvPr id="417" name="Google Shape;417;p22"/>
                  <p:cNvSpPr/>
                  <p:nvPr/>
                </p:nvSpPr>
                <p:spPr>
                  <a:xfrm>
                    <a:off x="10946706" y="1900046"/>
                    <a:ext cx="353849" cy="305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849" h="305983" extrusionOk="0">
                        <a:moveTo>
                          <a:pt x="258123" y="0"/>
                        </a:moveTo>
                        <a:lnTo>
                          <a:pt x="22188" y="190881"/>
                        </a:lnTo>
                        <a:cubicBezTo>
                          <a:pt x="-3147" y="213360"/>
                          <a:pt x="-7339" y="251270"/>
                          <a:pt x="12473" y="278702"/>
                        </a:cubicBezTo>
                        <a:cubicBezTo>
                          <a:pt x="32571" y="306515"/>
                          <a:pt x="70671" y="314230"/>
                          <a:pt x="100008" y="296418"/>
                        </a:cubicBezTo>
                        <a:lnTo>
                          <a:pt x="353850" y="126016"/>
                        </a:lnTo>
                        <a:cubicBezTo>
                          <a:pt x="321846" y="84296"/>
                          <a:pt x="289841" y="42577"/>
                          <a:pt x="258123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8" name="Google Shape;418;p22"/>
                  <p:cNvSpPr/>
                  <p:nvPr/>
                </p:nvSpPr>
                <p:spPr>
                  <a:xfrm>
                    <a:off x="10932301" y="1885932"/>
                    <a:ext cx="382548" cy="3342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2548" h="334248" extrusionOk="0">
                        <a:moveTo>
                          <a:pt x="80314" y="334249"/>
                        </a:moveTo>
                        <a:cubicBezTo>
                          <a:pt x="55263" y="334249"/>
                          <a:pt x="30688" y="322628"/>
                          <a:pt x="15257" y="301293"/>
                        </a:cubicBezTo>
                        <a:cubicBezTo>
                          <a:pt x="-8936" y="267765"/>
                          <a:pt x="-3888" y="221854"/>
                          <a:pt x="27068" y="194422"/>
                        </a:cubicBezTo>
                        <a:lnTo>
                          <a:pt x="263479" y="3160"/>
                        </a:lnTo>
                        <a:cubicBezTo>
                          <a:pt x="266527" y="684"/>
                          <a:pt x="270337" y="-364"/>
                          <a:pt x="274242" y="112"/>
                        </a:cubicBezTo>
                        <a:cubicBezTo>
                          <a:pt x="278051" y="588"/>
                          <a:pt x="281577" y="2589"/>
                          <a:pt x="283958" y="5732"/>
                        </a:cubicBezTo>
                        <a:cubicBezTo>
                          <a:pt x="309961" y="40593"/>
                          <a:pt x="336630" y="75455"/>
                          <a:pt x="362444" y="109173"/>
                        </a:cubicBezTo>
                        <a:lnTo>
                          <a:pt x="379588" y="131652"/>
                        </a:lnTo>
                        <a:cubicBezTo>
                          <a:pt x="381970" y="134795"/>
                          <a:pt x="383017" y="138796"/>
                          <a:pt x="382351" y="142606"/>
                        </a:cubicBezTo>
                        <a:cubicBezTo>
                          <a:pt x="381684" y="146511"/>
                          <a:pt x="379493" y="149940"/>
                          <a:pt x="376255" y="152131"/>
                        </a:cubicBezTo>
                        <a:lnTo>
                          <a:pt x="122413" y="322533"/>
                        </a:lnTo>
                        <a:cubicBezTo>
                          <a:pt x="109269" y="330439"/>
                          <a:pt x="94695" y="334249"/>
                          <a:pt x="80314" y="334249"/>
                        </a:cubicBezTo>
                        <a:close/>
                        <a:moveTo>
                          <a:pt x="269955" y="34593"/>
                        </a:moveTo>
                        <a:lnTo>
                          <a:pt x="45547" y="216139"/>
                        </a:lnTo>
                        <a:cubicBezTo>
                          <a:pt x="26116" y="233379"/>
                          <a:pt x="22878" y="262907"/>
                          <a:pt x="38403" y="284528"/>
                        </a:cubicBezTo>
                        <a:cubicBezTo>
                          <a:pt x="54024" y="306150"/>
                          <a:pt x="84123" y="312246"/>
                          <a:pt x="106983" y="298435"/>
                        </a:cubicBezTo>
                        <a:lnTo>
                          <a:pt x="347680" y="136891"/>
                        </a:lnTo>
                        <a:lnTo>
                          <a:pt x="339679" y="126414"/>
                        </a:lnTo>
                        <a:cubicBezTo>
                          <a:pt x="316819" y="96505"/>
                          <a:pt x="293197" y="65549"/>
                          <a:pt x="269955" y="3459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419" name="Google Shape;419;p22"/>
                <p:cNvSpPr/>
                <p:nvPr/>
              </p:nvSpPr>
              <p:spPr>
                <a:xfrm>
                  <a:off x="11367253" y="1750599"/>
                  <a:ext cx="132444" cy="98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444" h="98583" extrusionOk="0">
                      <a:moveTo>
                        <a:pt x="739" y="98584"/>
                      </a:moveTo>
                      <a:cubicBezTo>
                        <a:pt x="-2309" y="82868"/>
                        <a:pt x="4263" y="65246"/>
                        <a:pt x="16931" y="53054"/>
                      </a:cubicBezTo>
                      <a:cubicBezTo>
                        <a:pt x="30171" y="40481"/>
                        <a:pt x="47602" y="35624"/>
                        <a:pt x="62080" y="32861"/>
                      </a:cubicBezTo>
                      <a:cubicBezTo>
                        <a:pt x="76939" y="30099"/>
                        <a:pt x="90083" y="28956"/>
                        <a:pt x="101608" y="25051"/>
                      </a:cubicBezTo>
                      <a:cubicBezTo>
                        <a:pt x="107324" y="23241"/>
                        <a:pt x="112753" y="20383"/>
                        <a:pt x="117801" y="16478"/>
                      </a:cubicBezTo>
                      <a:cubicBezTo>
                        <a:pt x="122944" y="12573"/>
                        <a:pt x="127326" y="7430"/>
                        <a:pt x="130374" y="0"/>
                      </a:cubicBezTo>
                      <a:cubicBezTo>
                        <a:pt x="133803" y="7430"/>
                        <a:pt x="132660" y="16669"/>
                        <a:pt x="129231" y="24670"/>
                      </a:cubicBezTo>
                      <a:cubicBezTo>
                        <a:pt x="125707" y="32671"/>
                        <a:pt x="119611" y="39624"/>
                        <a:pt x="112371" y="44768"/>
                      </a:cubicBezTo>
                      <a:cubicBezTo>
                        <a:pt x="97893" y="54959"/>
                        <a:pt x="81320" y="58293"/>
                        <a:pt x="67318" y="60960"/>
                      </a:cubicBezTo>
                      <a:cubicBezTo>
                        <a:pt x="53126" y="63532"/>
                        <a:pt x="40934" y="65532"/>
                        <a:pt x="30361" y="70961"/>
                      </a:cubicBezTo>
                      <a:cubicBezTo>
                        <a:pt x="19503" y="76391"/>
                        <a:pt x="9407" y="85344"/>
                        <a:pt x="739" y="9858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20" name="Google Shape;420;p22"/>
            <p:cNvGrpSpPr/>
            <p:nvPr/>
          </p:nvGrpSpPr>
          <p:grpSpPr>
            <a:xfrm>
              <a:off x="2451372" y="7926631"/>
              <a:ext cx="1640705" cy="1710795"/>
              <a:chOff x="10913347" y="1720888"/>
              <a:chExt cx="918545" cy="957731"/>
            </a:xfrm>
          </p:grpSpPr>
          <p:grpSp>
            <p:nvGrpSpPr>
              <p:cNvPr id="421" name="Google Shape;421;p22"/>
              <p:cNvGrpSpPr/>
              <p:nvPr/>
            </p:nvGrpSpPr>
            <p:grpSpPr>
              <a:xfrm>
                <a:off x="10913347" y="1960327"/>
                <a:ext cx="918545" cy="718292"/>
                <a:chOff x="10913347" y="1960327"/>
                <a:chExt cx="918545" cy="718292"/>
              </a:xfrm>
            </p:grpSpPr>
            <p:sp>
              <p:nvSpPr>
                <p:cNvPr id="422" name="Google Shape;422;p22"/>
                <p:cNvSpPr/>
                <p:nvPr/>
              </p:nvSpPr>
              <p:spPr>
                <a:xfrm>
                  <a:off x="10927512" y="1974398"/>
                  <a:ext cx="890163" cy="689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163" h="689754" extrusionOk="0">
                      <a:moveTo>
                        <a:pt x="51289" y="202635"/>
                      </a:moveTo>
                      <a:cubicBezTo>
                        <a:pt x="-8529" y="281216"/>
                        <a:pt x="-147" y="371323"/>
                        <a:pt x="1092" y="383229"/>
                      </a:cubicBezTo>
                      <a:cubicBezTo>
                        <a:pt x="13379" y="496291"/>
                        <a:pt x="102438" y="564109"/>
                        <a:pt x="141585" y="593922"/>
                      </a:cubicBezTo>
                      <a:cubicBezTo>
                        <a:pt x="271316" y="692696"/>
                        <a:pt x="461054" y="719271"/>
                        <a:pt x="623265" y="654120"/>
                      </a:cubicBezTo>
                      <a:cubicBezTo>
                        <a:pt x="678891" y="631831"/>
                        <a:pt x="849674" y="563156"/>
                        <a:pt x="884154" y="393230"/>
                      </a:cubicBezTo>
                      <a:cubicBezTo>
                        <a:pt x="904919" y="290551"/>
                        <a:pt x="871963" y="170917"/>
                        <a:pt x="783857" y="92240"/>
                      </a:cubicBezTo>
                      <a:cubicBezTo>
                        <a:pt x="745471" y="57950"/>
                        <a:pt x="695941" y="25660"/>
                        <a:pt x="647078" y="9563"/>
                      </a:cubicBezTo>
                      <a:cubicBezTo>
                        <a:pt x="542874" y="-24822"/>
                        <a:pt x="518775" y="38329"/>
                        <a:pt x="492867" y="122244"/>
                      </a:cubicBezTo>
                      <a:cubicBezTo>
                        <a:pt x="452863" y="251784"/>
                        <a:pt x="401714" y="222828"/>
                        <a:pt x="292176" y="172536"/>
                      </a:cubicBezTo>
                      <a:cubicBezTo>
                        <a:pt x="189782" y="125482"/>
                        <a:pt x="129108" y="100432"/>
                        <a:pt x="51289" y="20263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3" name="Google Shape;423;p22"/>
                <p:cNvSpPr/>
                <p:nvPr/>
              </p:nvSpPr>
              <p:spPr>
                <a:xfrm>
                  <a:off x="10913347" y="1960327"/>
                  <a:ext cx="918545" cy="71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545" h="718292" extrusionOk="0">
                      <a:moveTo>
                        <a:pt x="450073" y="718293"/>
                      </a:moveTo>
                      <a:cubicBezTo>
                        <a:pt x="340726" y="718293"/>
                        <a:pt x="232522" y="684384"/>
                        <a:pt x="147178" y="619423"/>
                      </a:cubicBezTo>
                      <a:cubicBezTo>
                        <a:pt x="107364" y="589039"/>
                        <a:pt x="14018" y="517982"/>
                        <a:pt x="1160" y="398920"/>
                      </a:cubicBezTo>
                      <a:cubicBezTo>
                        <a:pt x="-745" y="381203"/>
                        <a:pt x="-7222" y="288620"/>
                        <a:pt x="54214" y="208134"/>
                      </a:cubicBezTo>
                      <a:cubicBezTo>
                        <a:pt x="140511" y="94786"/>
                        <a:pt x="212614" y="127933"/>
                        <a:pt x="312342" y="173749"/>
                      </a:cubicBezTo>
                      <a:lnTo>
                        <a:pt x="323581" y="178987"/>
                      </a:lnTo>
                      <a:cubicBezTo>
                        <a:pt x="379112" y="204610"/>
                        <a:pt x="419212" y="223088"/>
                        <a:pt x="445215" y="211468"/>
                      </a:cubicBezTo>
                      <a:cubicBezTo>
                        <a:pt x="463979" y="203086"/>
                        <a:pt x="479314" y="177940"/>
                        <a:pt x="493412" y="132315"/>
                      </a:cubicBezTo>
                      <a:cubicBezTo>
                        <a:pt x="511033" y="75165"/>
                        <a:pt x="527607" y="29921"/>
                        <a:pt x="566278" y="9919"/>
                      </a:cubicBezTo>
                      <a:cubicBezTo>
                        <a:pt x="592091" y="-3416"/>
                        <a:pt x="624571" y="-3321"/>
                        <a:pt x="665719" y="10300"/>
                      </a:cubicBezTo>
                      <a:cubicBezTo>
                        <a:pt x="712106" y="25540"/>
                        <a:pt x="763731" y="56782"/>
                        <a:pt x="807451" y="95834"/>
                      </a:cubicBezTo>
                      <a:cubicBezTo>
                        <a:pt x="894129" y="173272"/>
                        <a:pt x="935276" y="296717"/>
                        <a:pt x="912226" y="410350"/>
                      </a:cubicBezTo>
                      <a:cubicBezTo>
                        <a:pt x="876221" y="587800"/>
                        <a:pt x="700486" y="658476"/>
                        <a:pt x="642668" y="681622"/>
                      </a:cubicBezTo>
                      <a:cubicBezTo>
                        <a:pt x="581137" y="706196"/>
                        <a:pt x="515414" y="718293"/>
                        <a:pt x="450073" y="718293"/>
                      </a:cubicBezTo>
                      <a:close/>
                      <a:moveTo>
                        <a:pt x="178515" y="160128"/>
                      </a:moveTo>
                      <a:cubicBezTo>
                        <a:pt x="143083" y="160128"/>
                        <a:pt x="112697" y="178321"/>
                        <a:pt x="76883" y="225374"/>
                      </a:cubicBezTo>
                      <a:cubicBezTo>
                        <a:pt x="76883" y="225374"/>
                        <a:pt x="76883" y="225374"/>
                        <a:pt x="76883" y="225374"/>
                      </a:cubicBezTo>
                      <a:cubicBezTo>
                        <a:pt x="22114" y="297288"/>
                        <a:pt x="27830" y="379965"/>
                        <a:pt x="29544" y="395776"/>
                      </a:cubicBezTo>
                      <a:cubicBezTo>
                        <a:pt x="41164" y="502647"/>
                        <a:pt x="127557" y="568560"/>
                        <a:pt x="164418" y="596659"/>
                      </a:cubicBezTo>
                      <a:cubicBezTo>
                        <a:pt x="292911" y="694576"/>
                        <a:pt x="476553" y="717436"/>
                        <a:pt x="632096" y="654952"/>
                      </a:cubicBezTo>
                      <a:cubicBezTo>
                        <a:pt x="686388" y="633139"/>
                        <a:pt x="851361" y="566846"/>
                        <a:pt x="884318" y="404539"/>
                      </a:cubicBezTo>
                      <a:cubicBezTo>
                        <a:pt x="905369" y="300717"/>
                        <a:pt x="867744" y="187846"/>
                        <a:pt x="788497" y="116980"/>
                      </a:cubicBezTo>
                      <a:cubicBezTo>
                        <a:pt x="747539" y="80404"/>
                        <a:pt x="699532" y="51352"/>
                        <a:pt x="656765" y="37255"/>
                      </a:cubicBezTo>
                      <a:cubicBezTo>
                        <a:pt x="623332" y="26206"/>
                        <a:pt x="597997" y="25540"/>
                        <a:pt x="579327" y="35160"/>
                      </a:cubicBezTo>
                      <a:cubicBezTo>
                        <a:pt x="550562" y="50019"/>
                        <a:pt x="536275" y="89929"/>
                        <a:pt x="520654" y="140506"/>
                      </a:cubicBezTo>
                      <a:cubicBezTo>
                        <a:pt x="503699" y="195275"/>
                        <a:pt x="484077" y="225184"/>
                        <a:pt x="456835" y="237280"/>
                      </a:cubicBezTo>
                      <a:cubicBezTo>
                        <a:pt x="418926" y="254235"/>
                        <a:pt x="373968" y="233375"/>
                        <a:pt x="311579" y="204705"/>
                      </a:cubicBezTo>
                      <a:lnTo>
                        <a:pt x="300340" y="199561"/>
                      </a:lnTo>
                      <a:cubicBezTo>
                        <a:pt x="249571" y="176225"/>
                        <a:pt x="211757" y="160128"/>
                        <a:pt x="178515" y="160128"/>
                      </a:cubicBezTo>
                      <a:close/>
                      <a:moveTo>
                        <a:pt x="65454" y="216706"/>
                      </a:moveTo>
                      <a:lnTo>
                        <a:pt x="65454" y="216706"/>
                      </a:lnTo>
                      <a:lnTo>
                        <a:pt x="65454" y="21670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24" name="Google Shape;424;p22"/>
              <p:cNvGrpSpPr/>
              <p:nvPr/>
            </p:nvGrpSpPr>
            <p:grpSpPr>
              <a:xfrm>
                <a:off x="10974609" y="2212942"/>
                <a:ext cx="209169" cy="209168"/>
                <a:chOff x="10974609" y="2212942"/>
                <a:chExt cx="209169" cy="209168"/>
              </a:xfrm>
            </p:grpSpPr>
            <p:sp>
              <p:nvSpPr>
                <p:cNvPr id="425" name="Google Shape;425;p22"/>
                <p:cNvSpPr/>
                <p:nvPr/>
              </p:nvSpPr>
              <p:spPr>
                <a:xfrm>
                  <a:off x="10988802" y="2227230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6" name="Google Shape;426;p22"/>
                <p:cNvSpPr/>
                <p:nvPr/>
              </p:nvSpPr>
              <p:spPr>
                <a:xfrm>
                  <a:off x="10974609" y="2212942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27" name="Google Shape;427;p22"/>
              <p:cNvGrpSpPr/>
              <p:nvPr/>
            </p:nvGrpSpPr>
            <p:grpSpPr>
              <a:xfrm>
                <a:off x="11175206" y="2363437"/>
                <a:ext cx="209168" cy="209168"/>
                <a:chOff x="11175206" y="2363437"/>
                <a:chExt cx="209168" cy="209168"/>
              </a:xfrm>
            </p:grpSpPr>
            <p:sp>
              <p:nvSpPr>
                <p:cNvPr id="428" name="Google Shape;428;p22"/>
                <p:cNvSpPr/>
                <p:nvPr/>
              </p:nvSpPr>
              <p:spPr>
                <a:xfrm>
                  <a:off x="11189493" y="2377725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0" y="140167"/>
                        <a:pt x="0" y="90297"/>
                      </a:cubicBezTo>
                      <a:cubicBezTo>
                        <a:pt x="0" y="40427"/>
                        <a:pt x="40428" y="0"/>
                        <a:pt x="90297" y="0"/>
                      </a:cubicBezTo>
                      <a:cubicBezTo>
                        <a:pt x="140167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9" name="Google Shape;429;p22"/>
                <p:cNvSpPr/>
                <p:nvPr/>
              </p:nvSpPr>
              <p:spPr>
                <a:xfrm>
                  <a:off x="11175206" y="2363437"/>
                  <a:ext cx="209168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8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69" y="46958"/>
                        <a:pt x="209169" y="104584"/>
                      </a:cubicBezTo>
                      <a:cubicBezTo>
                        <a:pt x="209169" y="162211"/>
                        <a:pt x="162306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4" y="28575"/>
                        <a:pt x="28575" y="62675"/>
                        <a:pt x="28575" y="104584"/>
                      </a:cubicBezTo>
                      <a:cubicBezTo>
                        <a:pt x="28575" y="146494"/>
                        <a:pt x="62674" y="180594"/>
                        <a:pt x="104584" y="180594"/>
                      </a:cubicBezTo>
                      <a:cubicBezTo>
                        <a:pt x="146495" y="180594"/>
                        <a:pt x="180594" y="146494"/>
                        <a:pt x="180594" y="104584"/>
                      </a:cubicBezTo>
                      <a:cubicBezTo>
                        <a:pt x="180594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30" name="Google Shape;430;p22"/>
              <p:cNvGrpSpPr/>
              <p:nvPr/>
            </p:nvGrpSpPr>
            <p:grpSpPr>
              <a:xfrm>
                <a:off x="11516391" y="2092546"/>
                <a:ext cx="209169" cy="209168"/>
                <a:chOff x="11516391" y="2092546"/>
                <a:chExt cx="209169" cy="209168"/>
              </a:xfrm>
            </p:grpSpPr>
            <p:sp>
              <p:nvSpPr>
                <p:cNvPr id="431" name="Google Shape;431;p22"/>
                <p:cNvSpPr/>
                <p:nvPr/>
              </p:nvSpPr>
              <p:spPr>
                <a:xfrm>
                  <a:off x="11530679" y="2106739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2" name="Google Shape;432;p22"/>
                <p:cNvSpPr/>
                <p:nvPr/>
              </p:nvSpPr>
              <p:spPr>
                <a:xfrm>
                  <a:off x="11516391" y="2092546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306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33" name="Google Shape;433;p22"/>
              <p:cNvGrpSpPr/>
              <p:nvPr/>
            </p:nvGrpSpPr>
            <p:grpSpPr>
              <a:xfrm>
                <a:off x="11426094" y="2333338"/>
                <a:ext cx="209169" cy="209168"/>
                <a:chOff x="11426094" y="2333338"/>
                <a:chExt cx="209169" cy="209168"/>
              </a:xfrm>
            </p:grpSpPr>
            <p:sp>
              <p:nvSpPr>
                <p:cNvPr id="434" name="Google Shape;434;p22"/>
                <p:cNvSpPr/>
                <p:nvPr/>
              </p:nvSpPr>
              <p:spPr>
                <a:xfrm>
                  <a:off x="11440382" y="2347626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8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9" y="0"/>
                        <a:pt x="90298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5" name="Google Shape;435;p22"/>
                <p:cNvSpPr/>
                <p:nvPr/>
              </p:nvSpPr>
              <p:spPr>
                <a:xfrm>
                  <a:off x="11426094" y="2333338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5" y="28575"/>
                        <a:pt x="28575" y="62675"/>
                        <a:pt x="28575" y="104584"/>
                      </a:cubicBezTo>
                      <a:cubicBezTo>
                        <a:pt x="28575" y="146495"/>
                        <a:pt x="62675" y="180594"/>
                        <a:pt x="104584" y="180594"/>
                      </a:cubicBezTo>
                      <a:cubicBezTo>
                        <a:pt x="146495" y="180594"/>
                        <a:pt x="180595" y="146495"/>
                        <a:pt x="180595" y="104584"/>
                      </a:cubicBezTo>
                      <a:cubicBezTo>
                        <a:pt x="180595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36" name="Google Shape;436;p22"/>
              <p:cNvGrpSpPr/>
              <p:nvPr/>
            </p:nvGrpSpPr>
            <p:grpSpPr>
              <a:xfrm>
                <a:off x="10932301" y="1720888"/>
                <a:ext cx="646499" cy="499292"/>
                <a:chOff x="10932301" y="1720888"/>
                <a:chExt cx="646499" cy="499292"/>
              </a:xfrm>
            </p:grpSpPr>
            <p:grpSp>
              <p:nvGrpSpPr>
                <p:cNvPr id="437" name="Google Shape;437;p22"/>
                <p:cNvGrpSpPr/>
                <p:nvPr/>
              </p:nvGrpSpPr>
              <p:grpSpPr>
                <a:xfrm>
                  <a:off x="11292848" y="1720888"/>
                  <a:ext cx="285952" cy="231831"/>
                  <a:chOff x="11292848" y="1720888"/>
                  <a:chExt cx="285952" cy="231831"/>
                </a:xfrm>
              </p:grpSpPr>
              <p:sp>
                <p:nvSpPr>
                  <p:cNvPr id="438" name="Google Shape;438;p22"/>
                  <p:cNvSpPr/>
                  <p:nvPr/>
                </p:nvSpPr>
                <p:spPr>
                  <a:xfrm>
                    <a:off x="11307222" y="1734999"/>
                    <a:ext cx="257461" cy="2034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7461" h="203449" extrusionOk="0">
                        <a:moveTo>
                          <a:pt x="0" y="110183"/>
                        </a:moveTo>
                        <a:cubicBezTo>
                          <a:pt x="10002" y="90562"/>
                          <a:pt x="30290" y="57701"/>
                          <a:pt x="68199" y="32555"/>
                        </a:cubicBezTo>
                        <a:cubicBezTo>
                          <a:pt x="150495" y="-22024"/>
                          <a:pt x="244030" y="7504"/>
                          <a:pt x="257461" y="11981"/>
                        </a:cubicBezTo>
                        <a:cubicBezTo>
                          <a:pt x="254603" y="34460"/>
                          <a:pt x="247459" y="69893"/>
                          <a:pt x="226409" y="107897"/>
                        </a:cubicBezTo>
                        <a:cubicBezTo>
                          <a:pt x="209741" y="137996"/>
                          <a:pt x="189262" y="174953"/>
                          <a:pt x="146304" y="193241"/>
                        </a:cubicBezTo>
                        <a:cubicBezTo>
                          <a:pt x="91249" y="216673"/>
                          <a:pt x="37148" y="193241"/>
                          <a:pt x="24385" y="187336"/>
                        </a:cubicBezTo>
                        <a:cubicBezTo>
                          <a:pt x="16193" y="161618"/>
                          <a:pt x="8096" y="135901"/>
                          <a:pt x="0" y="110183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9" name="Google Shape;439;p22"/>
                  <p:cNvSpPr/>
                  <p:nvPr/>
                </p:nvSpPr>
                <p:spPr>
                  <a:xfrm>
                    <a:off x="11292848" y="1720888"/>
                    <a:ext cx="285952" cy="231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952" h="231831" extrusionOk="0">
                        <a:moveTo>
                          <a:pt x="109338" y="231831"/>
                        </a:moveTo>
                        <a:cubicBezTo>
                          <a:pt x="75239" y="231831"/>
                          <a:pt x="46569" y="220877"/>
                          <a:pt x="32663" y="214400"/>
                        </a:cubicBezTo>
                        <a:cubicBezTo>
                          <a:pt x="29043" y="212686"/>
                          <a:pt x="26281" y="209543"/>
                          <a:pt x="25042" y="205733"/>
                        </a:cubicBezTo>
                        <a:lnTo>
                          <a:pt x="659" y="128580"/>
                        </a:lnTo>
                        <a:cubicBezTo>
                          <a:pt x="-484" y="125056"/>
                          <a:pt x="-104" y="121151"/>
                          <a:pt x="1516" y="117817"/>
                        </a:cubicBezTo>
                        <a:cubicBezTo>
                          <a:pt x="18851" y="83718"/>
                          <a:pt x="44092" y="54952"/>
                          <a:pt x="74573" y="34759"/>
                        </a:cubicBezTo>
                        <a:cubicBezTo>
                          <a:pt x="160107" y="-21915"/>
                          <a:pt x="257548" y="6279"/>
                          <a:pt x="276217" y="12566"/>
                        </a:cubicBezTo>
                        <a:cubicBezTo>
                          <a:pt x="282694" y="14756"/>
                          <a:pt x="286694" y="21138"/>
                          <a:pt x="285837" y="27901"/>
                        </a:cubicBezTo>
                        <a:cubicBezTo>
                          <a:pt x="281361" y="63906"/>
                          <a:pt x="270311" y="97910"/>
                          <a:pt x="253072" y="128961"/>
                        </a:cubicBezTo>
                        <a:cubicBezTo>
                          <a:pt x="235449" y="160775"/>
                          <a:pt x="213543" y="200303"/>
                          <a:pt x="166108" y="220497"/>
                        </a:cubicBezTo>
                        <a:cubicBezTo>
                          <a:pt x="146677" y="228783"/>
                          <a:pt x="127246" y="231831"/>
                          <a:pt x="109338" y="231831"/>
                        </a:cubicBezTo>
                        <a:close/>
                        <a:moveTo>
                          <a:pt x="50379" y="190969"/>
                        </a:moveTo>
                        <a:cubicBezTo>
                          <a:pt x="71049" y="199541"/>
                          <a:pt x="113053" y="212019"/>
                          <a:pt x="155059" y="194207"/>
                        </a:cubicBezTo>
                        <a:cubicBezTo>
                          <a:pt x="193540" y="177920"/>
                          <a:pt x="211923" y="144582"/>
                          <a:pt x="228211" y="115150"/>
                        </a:cubicBezTo>
                        <a:cubicBezTo>
                          <a:pt x="241736" y="90671"/>
                          <a:pt x="250975" y="64286"/>
                          <a:pt x="255833" y="36283"/>
                        </a:cubicBezTo>
                        <a:cubicBezTo>
                          <a:pt x="225924" y="28473"/>
                          <a:pt x="153916" y="16471"/>
                          <a:pt x="90384" y="58572"/>
                        </a:cubicBezTo>
                        <a:cubicBezTo>
                          <a:pt x="65524" y="75050"/>
                          <a:pt x="44665" y="98195"/>
                          <a:pt x="29710" y="125627"/>
                        </a:cubicBezTo>
                        <a:lnTo>
                          <a:pt x="50379" y="190969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0" name="Google Shape;440;p22"/>
                <p:cNvGrpSpPr/>
                <p:nvPr/>
              </p:nvGrpSpPr>
              <p:grpSpPr>
                <a:xfrm>
                  <a:off x="11190563" y="1827754"/>
                  <a:ext cx="209006" cy="212690"/>
                  <a:chOff x="11190563" y="1827754"/>
                  <a:chExt cx="209006" cy="212690"/>
                </a:xfrm>
              </p:grpSpPr>
              <p:sp>
                <p:nvSpPr>
                  <p:cNvPr id="441" name="Google Shape;441;p22"/>
                  <p:cNvSpPr/>
                  <p:nvPr/>
                </p:nvSpPr>
                <p:spPr>
                  <a:xfrm>
                    <a:off x="11204733" y="1842073"/>
                    <a:ext cx="180389" cy="184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389" h="184179" extrusionOk="0">
                        <a:moveTo>
                          <a:pt x="150591" y="147317"/>
                        </a:moveTo>
                        <a:cubicBezTo>
                          <a:pt x="182213" y="126077"/>
                          <a:pt x="189929" y="82928"/>
                          <a:pt x="167640" y="52067"/>
                        </a:cubicBezTo>
                        <a:lnTo>
                          <a:pt x="150114" y="27874"/>
                        </a:lnTo>
                        <a:cubicBezTo>
                          <a:pt x="127540" y="-3463"/>
                          <a:pt x="83248" y="-9274"/>
                          <a:pt x="53244" y="15015"/>
                        </a:cubicBezTo>
                        <a:lnTo>
                          <a:pt x="0" y="58068"/>
                        </a:lnTo>
                        <a:cubicBezTo>
                          <a:pt x="31813" y="100645"/>
                          <a:pt x="63818" y="142269"/>
                          <a:pt x="95727" y="184179"/>
                        </a:cubicBezTo>
                        <a:lnTo>
                          <a:pt x="150591" y="147317"/>
                        </a:lnTo>
                        <a:close/>
                      </a:path>
                    </a:pathLst>
                  </a:custGeom>
                  <a:solidFill>
                    <a:srgbClr val="3D495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2" name="Google Shape;442;p22"/>
                  <p:cNvSpPr/>
                  <p:nvPr/>
                </p:nvSpPr>
                <p:spPr>
                  <a:xfrm>
                    <a:off x="11190563" y="1827754"/>
                    <a:ext cx="209006" cy="2126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006" h="212690" extrusionOk="0">
                        <a:moveTo>
                          <a:pt x="109992" y="212691"/>
                        </a:moveTo>
                        <a:cubicBezTo>
                          <a:pt x="105705" y="212691"/>
                          <a:pt x="101420" y="210786"/>
                          <a:pt x="98657" y="207071"/>
                        </a:cubicBezTo>
                        <a:lnTo>
                          <a:pt x="81513" y="184592"/>
                        </a:lnTo>
                        <a:cubicBezTo>
                          <a:pt x="55699" y="150778"/>
                          <a:pt x="29030" y="115821"/>
                          <a:pt x="2836" y="80865"/>
                        </a:cubicBezTo>
                        <a:cubicBezTo>
                          <a:pt x="-1736" y="74673"/>
                          <a:pt x="-688" y="66006"/>
                          <a:pt x="5313" y="61243"/>
                        </a:cubicBezTo>
                        <a:lnTo>
                          <a:pt x="58557" y="18190"/>
                        </a:lnTo>
                        <a:cubicBezTo>
                          <a:pt x="76178" y="3903"/>
                          <a:pt x="98182" y="-2289"/>
                          <a:pt x="120660" y="759"/>
                        </a:cubicBezTo>
                        <a:cubicBezTo>
                          <a:pt x="143139" y="3712"/>
                          <a:pt x="162760" y="15523"/>
                          <a:pt x="176000" y="33811"/>
                        </a:cubicBezTo>
                        <a:lnTo>
                          <a:pt x="193527" y="58005"/>
                        </a:lnTo>
                        <a:cubicBezTo>
                          <a:pt x="206576" y="76102"/>
                          <a:pt x="211623" y="98200"/>
                          <a:pt x="207719" y="120108"/>
                        </a:cubicBezTo>
                        <a:cubicBezTo>
                          <a:pt x="203813" y="142110"/>
                          <a:pt x="191430" y="161065"/>
                          <a:pt x="172857" y="173448"/>
                        </a:cubicBezTo>
                        <a:lnTo>
                          <a:pt x="172857" y="173448"/>
                        </a:lnTo>
                        <a:lnTo>
                          <a:pt x="118088" y="210214"/>
                        </a:lnTo>
                        <a:cubicBezTo>
                          <a:pt x="115517" y="211929"/>
                          <a:pt x="112754" y="212691"/>
                          <a:pt x="109992" y="212691"/>
                        </a:cubicBezTo>
                        <a:close/>
                        <a:moveTo>
                          <a:pt x="33888" y="74769"/>
                        </a:moveTo>
                        <a:cubicBezTo>
                          <a:pt x="57319" y="105915"/>
                          <a:pt x="81036" y="137062"/>
                          <a:pt x="104087" y="167256"/>
                        </a:cubicBezTo>
                        <a:lnTo>
                          <a:pt x="113135" y="179067"/>
                        </a:lnTo>
                        <a:lnTo>
                          <a:pt x="156759" y="149730"/>
                        </a:lnTo>
                        <a:cubicBezTo>
                          <a:pt x="168761" y="141634"/>
                          <a:pt x="176858" y="129347"/>
                          <a:pt x="179429" y="115059"/>
                        </a:cubicBezTo>
                        <a:cubicBezTo>
                          <a:pt x="182001" y="100772"/>
                          <a:pt x="178667" y="86484"/>
                          <a:pt x="170190" y="74673"/>
                        </a:cubicBezTo>
                        <a:lnTo>
                          <a:pt x="152664" y="50480"/>
                        </a:lnTo>
                        <a:cubicBezTo>
                          <a:pt x="144092" y="38574"/>
                          <a:pt x="131233" y="30954"/>
                          <a:pt x="116659" y="28953"/>
                        </a:cubicBezTo>
                        <a:cubicBezTo>
                          <a:pt x="102086" y="27048"/>
                          <a:pt x="87798" y="31049"/>
                          <a:pt x="76369" y="40288"/>
                        </a:cubicBezTo>
                        <a:lnTo>
                          <a:pt x="33888" y="74769"/>
                        </a:lnTo>
                        <a:close/>
                        <a:moveTo>
                          <a:pt x="164761" y="161637"/>
                        </a:moveTo>
                        <a:lnTo>
                          <a:pt x="164761" y="161637"/>
                        </a:lnTo>
                        <a:lnTo>
                          <a:pt x="164761" y="161637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3" name="Google Shape;443;p22"/>
                <p:cNvGrpSpPr/>
                <p:nvPr/>
              </p:nvGrpSpPr>
              <p:grpSpPr>
                <a:xfrm>
                  <a:off x="10932301" y="1885932"/>
                  <a:ext cx="382548" cy="334248"/>
                  <a:chOff x="10932301" y="1885932"/>
                  <a:chExt cx="382548" cy="334248"/>
                </a:xfrm>
              </p:grpSpPr>
              <p:sp>
                <p:nvSpPr>
                  <p:cNvPr id="444" name="Google Shape;444;p22"/>
                  <p:cNvSpPr/>
                  <p:nvPr/>
                </p:nvSpPr>
                <p:spPr>
                  <a:xfrm>
                    <a:off x="10946706" y="1900046"/>
                    <a:ext cx="353849" cy="305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849" h="305983" extrusionOk="0">
                        <a:moveTo>
                          <a:pt x="258123" y="0"/>
                        </a:moveTo>
                        <a:lnTo>
                          <a:pt x="22188" y="190881"/>
                        </a:lnTo>
                        <a:cubicBezTo>
                          <a:pt x="-3147" y="213360"/>
                          <a:pt x="-7339" y="251270"/>
                          <a:pt x="12473" y="278702"/>
                        </a:cubicBezTo>
                        <a:cubicBezTo>
                          <a:pt x="32571" y="306515"/>
                          <a:pt x="70671" y="314230"/>
                          <a:pt x="100008" y="296418"/>
                        </a:cubicBezTo>
                        <a:lnTo>
                          <a:pt x="353850" y="126016"/>
                        </a:lnTo>
                        <a:cubicBezTo>
                          <a:pt x="321846" y="84296"/>
                          <a:pt x="289841" y="42577"/>
                          <a:pt x="258123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5" name="Google Shape;445;p22"/>
                  <p:cNvSpPr/>
                  <p:nvPr/>
                </p:nvSpPr>
                <p:spPr>
                  <a:xfrm>
                    <a:off x="10932301" y="1885932"/>
                    <a:ext cx="382548" cy="3342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2548" h="334248" extrusionOk="0">
                        <a:moveTo>
                          <a:pt x="80314" y="334249"/>
                        </a:moveTo>
                        <a:cubicBezTo>
                          <a:pt x="55263" y="334249"/>
                          <a:pt x="30688" y="322628"/>
                          <a:pt x="15257" y="301293"/>
                        </a:cubicBezTo>
                        <a:cubicBezTo>
                          <a:pt x="-8936" y="267765"/>
                          <a:pt x="-3888" y="221854"/>
                          <a:pt x="27068" y="194422"/>
                        </a:cubicBezTo>
                        <a:lnTo>
                          <a:pt x="263479" y="3160"/>
                        </a:lnTo>
                        <a:cubicBezTo>
                          <a:pt x="266527" y="684"/>
                          <a:pt x="270337" y="-364"/>
                          <a:pt x="274242" y="112"/>
                        </a:cubicBezTo>
                        <a:cubicBezTo>
                          <a:pt x="278051" y="588"/>
                          <a:pt x="281577" y="2589"/>
                          <a:pt x="283958" y="5732"/>
                        </a:cubicBezTo>
                        <a:cubicBezTo>
                          <a:pt x="309961" y="40593"/>
                          <a:pt x="336630" y="75455"/>
                          <a:pt x="362444" y="109173"/>
                        </a:cubicBezTo>
                        <a:lnTo>
                          <a:pt x="379588" y="131652"/>
                        </a:lnTo>
                        <a:cubicBezTo>
                          <a:pt x="381970" y="134795"/>
                          <a:pt x="383017" y="138796"/>
                          <a:pt x="382351" y="142606"/>
                        </a:cubicBezTo>
                        <a:cubicBezTo>
                          <a:pt x="381684" y="146511"/>
                          <a:pt x="379493" y="149940"/>
                          <a:pt x="376255" y="152131"/>
                        </a:cubicBezTo>
                        <a:lnTo>
                          <a:pt x="122413" y="322533"/>
                        </a:lnTo>
                        <a:cubicBezTo>
                          <a:pt x="109269" y="330439"/>
                          <a:pt x="94695" y="334249"/>
                          <a:pt x="80314" y="334249"/>
                        </a:cubicBezTo>
                        <a:close/>
                        <a:moveTo>
                          <a:pt x="269955" y="34593"/>
                        </a:moveTo>
                        <a:lnTo>
                          <a:pt x="45547" y="216139"/>
                        </a:lnTo>
                        <a:cubicBezTo>
                          <a:pt x="26116" y="233379"/>
                          <a:pt x="22878" y="262907"/>
                          <a:pt x="38403" y="284528"/>
                        </a:cubicBezTo>
                        <a:cubicBezTo>
                          <a:pt x="54024" y="306150"/>
                          <a:pt x="84123" y="312246"/>
                          <a:pt x="106983" y="298435"/>
                        </a:cubicBezTo>
                        <a:lnTo>
                          <a:pt x="347680" y="136891"/>
                        </a:lnTo>
                        <a:lnTo>
                          <a:pt x="339679" y="126414"/>
                        </a:lnTo>
                        <a:cubicBezTo>
                          <a:pt x="316819" y="96505"/>
                          <a:pt x="293197" y="65549"/>
                          <a:pt x="269955" y="3459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446" name="Google Shape;446;p22"/>
                <p:cNvSpPr/>
                <p:nvPr/>
              </p:nvSpPr>
              <p:spPr>
                <a:xfrm>
                  <a:off x="11367253" y="1750599"/>
                  <a:ext cx="132444" cy="98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444" h="98583" extrusionOk="0">
                      <a:moveTo>
                        <a:pt x="739" y="98584"/>
                      </a:moveTo>
                      <a:cubicBezTo>
                        <a:pt x="-2309" y="82868"/>
                        <a:pt x="4263" y="65246"/>
                        <a:pt x="16931" y="53054"/>
                      </a:cubicBezTo>
                      <a:cubicBezTo>
                        <a:pt x="30171" y="40481"/>
                        <a:pt x="47602" y="35624"/>
                        <a:pt x="62080" y="32861"/>
                      </a:cubicBezTo>
                      <a:cubicBezTo>
                        <a:pt x="76939" y="30099"/>
                        <a:pt x="90083" y="28956"/>
                        <a:pt x="101608" y="25051"/>
                      </a:cubicBezTo>
                      <a:cubicBezTo>
                        <a:pt x="107324" y="23241"/>
                        <a:pt x="112753" y="20383"/>
                        <a:pt x="117801" y="16478"/>
                      </a:cubicBezTo>
                      <a:cubicBezTo>
                        <a:pt x="122944" y="12573"/>
                        <a:pt x="127326" y="7430"/>
                        <a:pt x="130374" y="0"/>
                      </a:cubicBezTo>
                      <a:cubicBezTo>
                        <a:pt x="133803" y="7430"/>
                        <a:pt x="132660" y="16669"/>
                        <a:pt x="129231" y="24670"/>
                      </a:cubicBezTo>
                      <a:cubicBezTo>
                        <a:pt x="125707" y="32671"/>
                        <a:pt x="119611" y="39624"/>
                        <a:pt x="112371" y="44768"/>
                      </a:cubicBezTo>
                      <a:cubicBezTo>
                        <a:pt x="97893" y="54959"/>
                        <a:pt x="81320" y="58293"/>
                        <a:pt x="67318" y="60960"/>
                      </a:cubicBezTo>
                      <a:cubicBezTo>
                        <a:pt x="53126" y="63532"/>
                        <a:pt x="40934" y="65532"/>
                        <a:pt x="30361" y="70961"/>
                      </a:cubicBezTo>
                      <a:cubicBezTo>
                        <a:pt x="19503" y="76391"/>
                        <a:pt x="9407" y="85344"/>
                        <a:pt x="739" y="9858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447" name="Google Shape;447;p22"/>
          <p:cNvGrpSpPr/>
          <p:nvPr/>
        </p:nvGrpSpPr>
        <p:grpSpPr>
          <a:xfrm>
            <a:off x="15073538" y="4274109"/>
            <a:ext cx="1477581" cy="1710736"/>
            <a:chOff x="8390004" y="456115"/>
            <a:chExt cx="904162" cy="1046834"/>
          </a:xfrm>
        </p:grpSpPr>
        <p:grpSp>
          <p:nvGrpSpPr>
            <p:cNvPr id="448" name="Google Shape;448;p22"/>
            <p:cNvGrpSpPr/>
            <p:nvPr/>
          </p:nvGrpSpPr>
          <p:grpSpPr>
            <a:xfrm>
              <a:off x="8390004" y="1344626"/>
              <a:ext cx="193429" cy="158323"/>
              <a:chOff x="8390004" y="1344626"/>
              <a:chExt cx="193429" cy="158323"/>
            </a:xfrm>
          </p:grpSpPr>
          <p:sp>
            <p:nvSpPr>
              <p:cNvPr id="449" name="Google Shape;449;p22"/>
              <p:cNvSpPr/>
              <p:nvPr/>
            </p:nvSpPr>
            <p:spPr>
              <a:xfrm>
                <a:off x="8404193" y="1358836"/>
                <a:ext cx="164687" cy="129825"/>
              </a:xfrm>
              <a:custGeom>
                <a:avLst/>
                <a:gdLst/>
                <a:ahLst/>
                <a:cxnLst/>
                <a:rect l="l" t="t" r="r" b="b"/>
                <a:pathLst>
                  <a:path w="164687" h="129825" extrusionOk="0">
                    <a:moveTo>
                      <a:pt x="94012" y="0"/>
                    </a:moveTo>
                    <a:lnTo>
                      <a:pt x="0" y="122396"/>
                    </a:lnTo>
                    <a:lnTo>
                      <a:pt x="106680" y="129826"/>
                    </a:lnTo>
                    <a:lnTo>
                      <a:pt x="164687" y="5429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" name="Google Shape;450;p22"/>
              <p:cNvSpPr/>
              <p:nvPr/>
            </p:nvSpPr>
            <p:spPr>
              <a:xfrm>
                <a:off x="8390004" y="1344626"/>
                <a:ext cx="193429" cy="158323"/>
              </a:xfrm>
              <a:custGeom>
                <a:avLst/>
                <a:gdLst/>
                <a:ahLst/>
                <a:cxnLst/>
                <a:rect l="l" t="t" r="r" b="b"/>
                <a:pathLst>
                  <a:path w="193429" h="158323" extrusionOk="0">
                    <a:moveTo>
                      <a:pt x="120869" y="158323"/>
                    </a:moveTo>
                    <a:cubicBezTo>
                      <a:pt x="120488" y="158323"/>
                      <a:pt x="120202" y="158323"/>
                      <a:pt x="119916" y="158323"/>
                    </a:cubicBezTo>
                    <a:lnTo>
                      <a:pt x="13236" y="150894"/>
                    </a:lnTo>
                    <a:cubicBezTo>
                      <a:pt x="7998" y="150513"/>
                      <a:pt x="3330" y="147274"/>
                      <a:pt x="1235" y="142511"/>
                    </a:cubicBezTo>
                    <a:cubicBezTo>
                      <a:pt x="-861" y="137749"/>
                      <a:pt x="-289" y="132129"/>
                      <a:pt x="2950" y="127938"/>
                    </a:cubicBezTo>
                    <a:lnTo>
                      <a:pt x="97057" y="5542"/>
                    </a:lnTo>
                    <a:cubicBezTo>
                      <a:pt x="99343" y="2494"/>
                      <a:pt x="102771" y="589"/>
                      <a:pt x="106582" y="113"/>
                    </a:cubicBezTo>
                    <a:cubicBezTo>
                      <a:pt x="110296" y="-364"/>
                      <a:pt x="114106" y="684"/>
                      <a:pt x="117154" y="2970"/>
                    </a:cubicBezTo>
                    <a:lnTo>
                      <a:pt x="187830" y="57263"/>
                    </a:lnTo>
                    <a:cubicBezTo>
                      <a:pt x="194116" y="62025"/>
                      <a:pt x="195259" y="71074"/>
                      <a:pt x="190497" y="77265"/>
                    </a:cubicBezTo>
                    <a:lnTo>
                      <a:pt x="132394" y="152798"/>
                    </a:lnTo>
                    <a:cubicBezTo>
                      <a:pt x="129441" y="156227"/>
                      <a:pt x="125250" y="158323"/>
                      <a:pt x="120869" y="158323"/>
                    </a:cubicBezTo>
                    <a:close/>
                    <a:moveTo>
                      <a:pt x="41716" y="124128"/>
                    </a:moveTo>
                    <a:lnTo>
                      <a:pt x="114202" y="129177"/>
                    </a:lnTo>
                    <a:lnTo>
                      <a:pt x="158874" y="71074"/>
                    </a:lnTo>
                    <a:lnTo>
                      <a:pt x="110867" y="34117"/>
                    </a:lnTo>
                    <a:lnTo>
                      <a:pt x="41716" y="12412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1" name="Google Shape;451;p22"/>
            <p:cNvGrpSpPr/>
            <p:nvPr/>
          </p:nvGrpSpPr>
          <p:grpSpPr>
            <a:xfrm>
              <a:off x="8437418" y="1249718"/>
              <a:ext cx="235873" cy="221893"/>
              <a:chOff x="8437418" y="1249718"/>
              <a:chExt cx="235873" cy="221893"/>
            </a:xfrm>
          </p:grpSpPr>
          <p:sp>
            <p:nvSpPr>
              <p:cNvPr id="452" name="Google Shape;452;p22"/>
              <p:cNvSpPr/>
              <p:nvPr/>
            </p:nvSpPr>
            <p:spPr>
              <a:xfrm rot="-3144837">
                <a:off x="8502712" y="1270078"/>
                <a:ext cx="104782" cy="180987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180973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180974"/>
                    </a:lnTo>
                    <a:lnTo>
                      <a:pt x="0" y="18097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3" name="Google Shape;453;p22"/>
              <p:cNvSpPr/>
              <p:nvPr/>
            </p:nvSpPr>
            <p:spPr>
              <a:xfrm>
                <a:off x="8437418" y="1249718"/>
                <a:ext cx="235873" cy="221893"/>
              </a:xfrm>
              <a:custGeom>
                <a:avLst/>
                <a:gdLst/>
                <a:ahLst/>
                <a:cxnLst/>
                <a:rect l="l" t="t" r="r" b="b"/>
                <a:pathLst>
                  <a:path w="235873" h="221893" extrusionOk="0">
                    <a:moveTo>
                      <a:pt x="157656" y="221893"/>
                    </a:moveTo>
                    <a:cubicBezTo>
                      <a:pt x="154608" y="221893"/>
                      <a:pt x="151560" y="220941"/>
                      <a:pt x="148989" y="218941"/>
                    </a:cubicBezTo>
                    <a:lnTo>
                      <a:pt x="5542" y="108641"/>
                    </a:lnTo>
                    <a:cubicBezTo>
                      <a:pt x="2494" y="106355"/>
                      <a:pt x="589" y="102926"/>
                      <a:pt x="113" y="99211"/>
                    </a:cubicBezTo>
                    <a:cubicBezTo>
                      <a:pt x="-363" y="95497"/>
                      <a:pt x="684" y="91687"/>
                      <a:pt x="2970" y="88639"/>
                    </a:cubicBezTo>
                    <a:lnTo>
                      <a:pt x="66883" y="5581"/>
                    </a:lnTo>
                    <a:cubicBezTo>
                      <a:pt x="71740" y="-706"/>
                      <a:pt x="80694" y="-1849"/>
                      <a:pt x="86885" y="3009"/>
                    </a:cubicBezTo>
                    <a:lnTo>
                      <a:pt x="230332" y="113308"/>
                    </a:lnTo>
                    <a:cubicBezTo>
                      <a:pt x="233380" y="115594"/>
                      <a:pt x="235285" y="119023"/>
                      <a:pt x="235761" y="122738"/>
                    </a:cubicBezTo>
                    <a:cubicBezTo>
                      <a:pt x="236237" y="126453"/>
                      <a:pt x="235190" y="130263"/>
                      <a:pt x="232904" y="133311"/>
                    </a:cubicBezTo>
                    <a:lnTo>
                      <a:pt x="168991" y="216369"/>
                    </a:lnTo>
                    <a:cubicBezTo>
                      <a:pt x="166133" y="219893"/>
                      <a:pt x="161847" y="221893"/>
                      <a:pt x="157656" y="221893"/>
                    </a:cubicBezTo>
                    <a:close/>
                    <a:moveTo>
                      <a:pt x="34212" y="94639"/>
                    </a:moveTo>
                    <a:lnTo>
                      <a:pt x="154989" y="187508"/>
                    </a:lnTo>
                    <a:lnTo>
                      <a:pt x="201471" y="127120"/>
                    </a:lnTo>
                    <a:lnTo>
                      <a:pt x="80694" y="34251"/>
                    </a:lnTo>
                    <a:lnTo>
                      <a:pt x="34212" y="9463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54" name="Google Shape;454;p22"/>
            <p:cNvSpPr/>
            <p:nvPr/>
          </p:nvSpPr>
          <p:spPr>
            <a:xfrm>
              <a:off x="8403145" y="1357978"/>
              <a:ext cx="131254" cy="126301"/>
            </a:xfrm>
            <a:custGeom>
              <a:avLst/>
              <a:gdLst/>
              <a:ahLst/>
              <a:cxnLst/>
              <a:rect l="l" t="t" r="r" b="b"/>
              <a:pathLst>
                <a:path w="131254" h="126301" extrusionOk="0">
                  <a:moveTo>
                    <a:pt x="131255" y="28480"/>
                  </a:moveTo>
                  <a:lnTo>
                    <a:pt x="56007" y="126302"/>
                  </a:lnTo>
                  <a:lnTo>
                    <a:pt x="0" y="122396"/>
                  </a:lnTo>
                  <a:lnTo>
                    <a:pt x="94202" y="0"/>
                  </a:lnTo>
                  <a:close/>
                </a:path>
              </a:pathLst>
            </a:custGeom>
            <a:solidFill>
              <a:srgbClr val="000000">
                <a:alpha val="941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22"/>
            <p:cNvSpPr/>
            <p:nvPr/>
          </p:nvSpPr>
          <p:spPr>
            <a:xfrm rot="-3144837">
              <a:off x="8450770" y="1293300"/>
              <a:ext cx="104782" cy="66679"/>
            </a:xfrm>
            <a:custGeom>
              <a:avLst/>
              <a:gdLst/>
              <a:ahLst/>
              <a:cxnLst/>
              <a:rect l="l" t="t" r="r" b="b"/>
              <a:pathLst>
                <a:path w="104774" h="66674" extrusionOk="0">
                  <a:moveTo>
                    <a:pt x="0" y="0"/>
                  </a:moveTo>
                  <a:lnTo>
                    <a:pt x="104774" y="0"/>
                  </a:lnTo>
                  <a:lnTo>
                    <a:pt x="104774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rgbClr val="000000">
                <a:alpha val="941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56" name="Google Shape;456;p22"/>
            <p:cNvGrpSpPr/>
            <p:nvPr/>
          </p:nvGrpSpPr>
          <p:grpSpPr>
            <a:xfrm>
              <a:off x="8433011" y="1095392"/>
              <a:ext cx="388579" cy="353169"/>
              <a:chOff x="8433011" y="1095392"/>
              <a:chExt cx="388579" cy="353169"/>
            </a:xfrm>
          </p:grpSpPr>
          <p:sp>
            <p:nvSpPr>
              <p:cNvPr id="457" name="Google Shape;457;p22"/>
              <p:cNvSpPr/>
              <p:nvPr/>
            </p:nvSpPr>
            <p:spPr>
              <a:xfrm>
                <a:off x="8447246" y="1109662"/>
                <a:ext cx="360045" cy="324612"/>
              </a:xfrm>
              <a:custGeom>
                <a:avLst/>
                <a:gdLst/>
                <a:ahLst/>
                <a:cxnLst/>
                <a:rect l="l" t="t" r="r" b="b"/>
                <a:pathLst>
                  <a:path w="360045" h="324612" extrusionOk="0">
                    <a:moveTo>
                      <a:pt x="55150" y="0"/>
                    </a:moveTo>
                    <a:lnTo>
                      <a:pt x="0" y="149828"/>
                    </a:lnTo>
                    <a:lnTo>
                      <a:pt x="227267" y="324612"/>
                    </a:lnTo>
                    <a:lnTo>
                      <a:pt x="360045" y="234506"/>
                    </a:lnTo>
                    <a:close/>
                  </a:path>
                </a:pathLst>
              </a:custGeom>
              <a:solidFill>
                <a:srgbClr val="4F4F4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8" name="Google Shape;458;p22"/>
              <p:cNvSpPr/>
              <p:nvPr/>
            </p:nvSpPr>
            <p:spPr>
              <a:xfrm>
                <a:off x="8433011" y="1095392"/>
                <a:ext cx="388579" cy="353169"/>
              </a:xfrm>
              <a:custGeom>
                <a:avLst/>
                <a:gdLst/>
                <a:ahLst/>
                <a:cxnLst/>
                <a:rect l="l" t="t" r="r" b="b"/>
                <a:pathLst>
                  <a:path w="388579" h="353169" extrusionOk="0">
                    <a:moveTo>
                      <a:pt x="241502" y="353169"/>
                    </a:moveTo>
                    <a:cubicBezTo>
                      <a:pt x="238454" y="353169"/>
                      <a:pt x="235310" y="352217"/>
                      <a:pt x="232834" y="350217"/>
                    </a:cubicBezTo>
                    <a:lnTo>
                      <a:pt x="5567" y="175433"/>
                    </a:lnTo>
                    <a:cubicBezTo>
                      <a:pt x="614" y="171623"/>
                      <a:pt x="-1291" y="165051"/>
                      <a:pt x="900" y="159145"/>
                    </a:cubicBezTo>
                    <a:lnTo>
                      <a:pt x="56050" y="9317"/>
                    </a:lnTo>
                    <a:cubicBezTo>
                      <a:pt x="57574" y="5031"/>
                      <a:pt x="61098" y="1792"/>
                      <a:pt x="65479" y="554"/>
                    </a:cubicBezTo>
                    <a:cubicBezTo>
                      <a:pt x="69861" y="-684"/>
                      <a:pt x="74528" y="173"/>
                      <a:pt x="78148" y="2935"/>
                    </a:cubicBezTo>
                    <a:lnTo>
                      <a:pt x="383043" y="237441"/>
                    </a:lnTo>
                    <a:cubicBezTo>
                      <a:pt x="386663" y="240203"/>
                      <a:pt x="388758" y="244584"/>
                      <a:pt x="388568" y="249156"/>
                    </a:cubicBezTo>
                    <a:cubicBezTo>
                      <a:pt x="388473" y="253728"/>
                      <a:pt x="386091" y="258015"/>
                      <a:pt x="382281" y="260586"/>
                    </a:cubicBezTo>
                    <a:lnTo>
                      <a:pt x="249502" y="350693"/>
                    </a:lnTo>
                    <a:cubicBezTo>
                      <a:pt x="247121" y="352407"/>
                      <a:pt x="244264" y="353169"/>
                      <a:pt x="241502" y="353169"/>
                    </a:cubicBezTo>
                    <a:close/>
                    <a:moveTo>
                      <a:pt x="31285" y="159145"/>
                    </a:moveTo>
                    <a:lnTo>
                      <a:pt x="242073" y="321261"/>
                    </a:lnTo>
                    <a:lnTo>
                      <a:pt x="349991" y="248013"/>
                    </a:lnTo>
                    <a:lnTo>
                      <a:pt x="76147" y="37416"/>
                    </a:lnTo>
                    <a:lnTo>
                      <a:pt x="31285" y="1591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9" name="Google Shape;459;p22"/>
            <p:cNvGrpSpPr/>
            <p:nvPr/>
          </p:nvGrpSpPr>
          <p:grpSpPr>
            <a:xfrm>
              <a:off x="8457991" y="456115"/>
              <a:ext cx="836175" cy="922341"/>
              <a:chOff x="8457991" y="456115"/>
              <a:chExt cx="836175" cy="922341"/>
            </a:xfrm>
          </p:grpSpPr>
          <p:sp>
            <p:nvSpPr>
              <p:cNvPr id="460" name="Google Shape;460;p22"/>
              <p:cNvSpPr/>
              <p:nvPr/>
            </p:nvSpPr>
            <p:spPr>
              <a:xfrm>
                <a:off x="8472298" y="470875"/>
                <a:ext cx="807218" cy="893293"/>
              </a:xfrm>
              <a:custGeom>
                <a:avLst/>
                <a:gdLst/>
                <a:ahLst/>
                <a:cxnLst/>
                <a:rect l="l" t="t" r="r" b="b"/>
                <a:pathLst>
                  <a:path w="807218" h="893293" extrusionOk="0">
                    <a:moveTo>
                      <a:pt x="527017" y="680506"/>
                    </a:moveTo>
                    <a:lnTo>
                      <a:pt x="399573" y="880055"/>
                    </a:lnTo>
                    <a:cubicBezTo>
                      <a:pt x="388142" y="894914"/>
                      <a:pt x="366711" y="897676"/>
                      <a:pt x="351852" y="886246"/>
                    </a:cubicBezTo>
                    <a:lnTo>
                      <a:pt x="13239" y="625833"/>
                    </a:lnTo>
                    <a:cubicBezTo>
                      <a:pt x="-1620" y="614403"/>
                      <a:pt x="-4382" y="592972"/>
                      <a:pt x="7047" y="578112"/>
                    </a:cubicBezTo>
                    <a:lnTo>
                      <a:pt x="482345" y="60524"/>
                    </a:lnTo>
                    <a:cubicBezTo>
                      <a:pt x="547972" y="-10914"/>
                      <a:pt x="657319" y="-20343"/>
                      <a:pt x="734186" y="38807"/>
                    </a:cubicBezTo>
                    <a:lnTo>
                      <a:pt x="734186" y="38807"/>
                    </a:lnTo>
                    <a:cubicBezTo>
                      <a:pt x="811053" y="97957"/>
                      <a:pt x="830007" y="206066"/>
                      <a:pt x="777811" y="287791"/>
                    </a:cubicBezTo>
                    <a:lnTo>
                      <a:pt x="574642" y="606021"/>
                    </a:lnTo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1" name="Google Shape;461;p22"/>
              <p:cNvSpPr/>
              <p:nvPr/>
            </p:nvSpPr>
            <p:spPr>
              <a:xfrm>
                <a:off x="8457991" y="456115"/>
                <a:ext cx="836175" cy="922341"/>
              </a:xfrm>
              <a:custGeom>
                <a:avLst/>
                <a:gdLst/>
                <a:ahLst/>
                <a:cxnLst/>
                <a:rect l="l" t="t" r="r" b="b"/>
                <a:pathLst>
                  <a:path w="836175" h="922341" extrusionOk="0">
                    <a:moveTo>
                      <a:pt x="386828" y="922342"/>
                    </a:moveTo>
                    <a:cubicBezTo>
                      <a:pt x="376541" y="922342"/>
                      <a:pt x="366159" y="919103"/>
                      <a:pt x="357396" y="912341"/>
                    </a:cubicBezTo>
                    <a:lnTo>
                      <a:pt x="18782" y="651927"/>
                    </a:lnTo>
                    <a:cubicBezTo>
                      <a:pt x="8590" y="644117"/>
                      <a:pt x="2018" y="632687"/>
                      <a:pt x="399" y="619828"/>
                    </a:cubicBezTo>
                    <a:cubicBezTo>
                      <a:pt x="-1221" y="606969"/>
                      <a:pt x="2113" y="594301"/>
                      <a:pt x="10019" y="584109"/>
                    </a:cubicBezTo>
                    <a:cubicBezTo>
                      <a:pt x="10305" y="583823"/>
                      <a:pt x="10495" y="583442"/>
                      <a:pt x="10781" y="583157"/>
                    </a:cubicBezTo>
                    <a:lnTo>
                      <a:pt x="486079" y="65568"/>
                    </a:lnTo>
                    <a:cubicBezTo>
                      <a:pt x="557230" y="-11965"/>
                      <a:pt x="673816" y="-21967"/>
                      <a:pt x="757160" y="42137"/>
                    </a:cubicBezTo>
                    <a:cubicBezTo>
                      <a:pt x="840599" y="106240"/>
                      <a:pt x="860792" y="221492"/>
                      <a:pt x="804118" y="310170"/>
                    </a:cubicBezTo>
                    <a:lnTo>
                      <a:pt x="600950" y="628400"/>
                    </a:lnTo>
                    <a:cubicBezTo>
                      <a:pt x="596664" y="635068"/>
                      <a:pt x="587805" y="636973"/>
                      <a:pt x="581233" y="632782"/>
                    </a:cubicBezTo>
                    <a:cubicBezTo>
                      <a:pt x="574566" y="628496"/>
                      <a:pt x="572660" y="619733"/>
                      <a:pt x="576851" y="613065"/>
                    </a:cubicBezTo>
                    <a:lnTo>
                      <a:pt x="780020" y="294835"/>
                    </a:lnTo>
                    <a:cubicBezTo>
                      <a:pt x="828597" y="218730"/>
                      <a:pt x="811262" y="119861"/>
                      <a:pt x="739729" y="64806"/>
                    </a:cubicBezTo>
                    <a:cubicBezTo>
                      <a:pt x="668196" y="9752"/>
                      <a:pt x="568184" y="18419"/>
                      <a:pt x="507128" y="84904"/>
                    </a:cubicBezTo>
                    <a:lnTo>
                      <a:pt x="32307" y="601921"/>
                    </a:lnTo>
                    <a:cubicBezTo>
                      <a:pt x="29355" y="606017"/>
                      <a:pt x="28116" y="610970"/>
                      <a:pt x="28688" y="616113"/>
                    </a:cubicBezTo>
                    <a:cubicBezTo>
                      <a:pt x="29355" y="621352"/>
                      <a:pt x="32022" y="626019"/>
                      <a:pt x="36213" y="629258"/>
                    </a:cubicBezTo>
                    <a:lnTo>
                      <a:pt x="374827" y="889671"/>
                    </a:lnTo>
                    <a:cubicBezTo>
                      <a:pt x="383303" y="896243"/>
                      <a:pt x="395496" y="894719"/>
                      <a:pt x="402259" y="886433"/>
                    </a:cubicBezTo>
                    <a:lnTo>
                      <a:pt x="529226" y="687551"/>
                    </a:lnTo>
                    <a:cubicBezTo>
                      <a:pt x="533513" y="680883"/>
                      <a:pt x="542371" y="678978"/>
                      <a:pt x="548943" y="683169"/>
                    </a:cubicBezTo>
                    <a:cubicBezTo>
                      <a:pt x="555611" y="687455"/>
                      <a:pt x="557516" y="696218"/>
                      <a:pt x="553325" y="702886"/>
                    </a:cubicBezTo>
                    <a:lnTo>
                      <a:pt x="425880" y="902435"/>
                    </a:lnTo>
                    <a:cubicBezTo>
                      <a:pt x="425690" y="902816"/>
                      <a:pt x="425404" y="903101"/>
                      <a:pt x="425118" y="903482"/>
                    </a:cubicBezTo>
                    <a:cubicBezTo>
                      <a:pt x="415689" y="915865"/>
                      <a:pt x="401401" y="922342"/>
                      <a:pt x="386828" y="92234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2" name="Google Shape;462;p22"/>
            <p:cNvGrpSpPr/>
            <p:nvPr/>
          </p:nvGrpSpPr>
          <p:grpSpPr>
            <a:xfrm>
              <a:off x="9017765" y="1062485"/>
              <a:ext cx="43394" cy="51843"/>
              <a:chOff x="9017765" y="1062485"/>
              <a:chExt cx="43394" cy="51843"/>
            </a:xfrm>
          </p:grpSpPr>
          <p:sp>
            <p:nvSpPr>
              <p:cNvPr id="463" name="Google Shape;463;p22"/>
              <p:cNvSpPr/>
              <p:nvPr/>
            </p:nvSpPr>
            <p:spPr>
              <a:xfrm>
                <a:off x="9032081" y="1076800"/>
                <a:ext cx="14858" cy="23240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23240" extrusionOk="0">
                    <a:moveTo>
                      <a:pt x="14859" y="0"/>
                    </a:moveTo>
                    <a:lnTo>
                      <a:pt x="0" y="232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4" name="Google Shape;464;p22"/>
              <p:cNvSpPr/>
              <p:nvPr/>
            </p:nvSpPr>
            <p:spPr>
              <a:xfrm>
                <a:off x="9017765" y="1062485"/>
                <a:ext cx="43394" cy="51843"/>
              </a:xfrm>
              <a:custGeom>
                <a:avLst/>
                <a:gdLst/>
                <a:ahLst/>
                <a:cxnLst/>
                <a:rect l="l" t="t" r="r" b="b"/>
                <a:pathLst>
                  <a:path w="43394" h="51843" extrusionOk="0">
                    <a:moveTo>
                      <a:pt x="14315" y="51844"/>
                    </a:moveTo>
                    <a:cubicBezTo>
                      <a:pt x="11648" y="51844"/>
                      <a:pt x="8981" y="51082"/>
                      <a:pt x="6600" y="49558"/>
                    </a:cubicBezTo>
                    <a:cubicBezTo>
                      <a:pt x="-67" y="45272"/>
                      <a:pt x="-1973" y="36508"/>
                      <a:pt x="2218" y="29841"/>
                    </a:cubicBezTo>
                    <a:lnTo>
                      <a:pt x="17077" y="6600"/>
                    </a:lnTo>
                    <a:cubicBezTo>
                      <a:pt x="21364" y="-68"/>
                      <a:pt x="30127" y="-1973"/>
                      <a:pt x="36794" y="2218"/>
                    </a:cubicBezTo>
                    <a:cubicBezTo>
                      <a:pt x="43462" y="6505"/>
                      <a:pt x="45367" y="15268"/>
                      <a:pt x="41176" y="21935"/>
                    </a:cubicBezTo>
                    <a:lnTo>
                      <a:pt x="26317" y="45176"/>
                    </a:lnTo>
                    <a:cubicBezTo>
                      <a:pt x="23650" y="49558"/>
                      <a:pt x="18983" y="51844"/>
                      <a:pt x="14315" y="518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5" name="Google Shape;465;p22"/>
            <p:cNvGrpSpPr/>
            <p:nvPr/>
          </p:nvGrpSpPr>
          <p:grpSpPr>
            <a:xfrm>
              <a:off x="8715085" y="603328"/>
              <a:ext cx="436817" cy="522335"/>
              <a:chOff x="8715085" y="603328"/>
              <a:chExt cx="436817" cy="522335"/>
            </a:xfrm>
          </p:grpSpPr>
          <p:sp>
            <p:nvSpPr>
              <p:cNvPr id="466" name="Google Shape;466;p22"/>
              <p:cNvSpPr/>
              <p:nvPr/>
            </p:nvSpPr>
            <p:spPr>
              <a:xfrm>
                <a:off x="8729477" y="617605"/>
                <a:ext cx="408231" cy="493699"/>
              </a:xfrm>
              <a:custGeom>
                <a:avLst/>
                <a:gdLst/>
                <a:ahLst/>
                <a:cxnLst/>
                <a:rect l="l" t="t" r="r" b="b"/>
                <a:pathLst>
                  <a:path w="408231" h="493699" extrusionOk="0">
                    <a:moveTo>
                      <a:pt x="24093" y="480912"/>
                    </a:moveTo>
                    <a:lnTo>
                      <a:pt x="24093" y="480912"/>
                    </a:lnTo>
                    <a:cubicBezTo>
                      <a:pt x="-2863" y="460148"/>
                      <a:pt x="-8006" y="421095"/>
                      <a:pt x="12759" y="394044"/>
                    </a:cubicBezTo>
                    <a:lnTo>
                      <a:pt x="297270" y="24093"/>
                    </a:lnTo>
                    <a:cubicBezTo>
                      <a:pt x="318035" y="-2862"/>
                      <a:pt x="357087" y="-8006"/>
                      <a:pt x="384138" y="12759"/>
                    </a:cubicBezTo>
                    <a:lnTo>
                      <a:pt x="384138" y="12759"/>
                    </a:lnTo>
                    <a:cubicBezTo>
                      <a:pt x="411094" y="33523"/>
                      <a:pt x="416237" y="72576"/>
                      <a:pt x="395473" y="99627"/>
                    </a:cubicBezTo>
                    <a:lnTo>
                      <a:pt x="110961" y="469578"/>
                    </a:lnTo>
                    <a:cubicBezTo>
                      <a:pt x="90102" y="496629"/>
                      <a:pt x="51049" y="501677"/>
                      <a:pt x="24093" y="48091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67;p22"/>
              <p:cNvSpPr/>
              <p:nvPr/>
            </p:nvSpPr>
            <p:spPr>
              <a:xfrm>
                <a:off x="8715085" y="603328"/>
                <a:ext cx="436817" cy="522335"/>
              </a:xfrm>
              <a:custGeom>
                <a:avLst/>
                <a:gdLst/>
                <a:ahLst/>
                <a:cxnLst/>
                <a:rect l="l" t="t" r="r" b="b"/>
                <a:pathLst>
                  <a:path w="436817" h="522335" extrusionOk="0">
                    <a:moveTo>
                      <a:pt x="76108" y="522336"/>
                    </a:moveTo>
                    <a:cubicBezTo>
                      <a:pt x="59916" y="522336"/>
                      <a:pt x="43533" y="517192"/>
                      <a:pt x="29722" y="506524"/>
                    </a:cubicBezTo>
                    <a:cubicBezTo>
                      <a:pt x="-3616" y="480902"/>
                      <a:pt x="-9807" y="432991"/>
                      <a:pt x="15720" y="399654"/>
                    </a:cubicBezTo>
                    <a:lnTo>
                      <a:pt x="300231" y="29703"/>
                    </a:lnTo>
                    <a:cubicBezTo>
                      <a:pt x="325854" y="-3635"/>
                      <a:pt x="373765" y="-9826"/>
                      <a:pt x="407102" y="15796"/>
                    </a:cubicBezTo>
                    <a:cubicBezTo>
                      <a:pt x="423200" y="28179"/>
                      <a:pt x="433486" y="46086"/>
                      <a:pt x="436153" y="66374"/>
                    </a:cubicBezTo>
                    <a:cubicBezTo>
                      <a:pt x="438820" y="86662"/>
                      <a:pt x="433391" y="106569"/>
                      <a:pt x="421104" y="122667"/>
                    </a:cubicBezTo>
                    <a:lnTo>
                      <a:pt x="136592" y="492618"/>
                    </a:lnTo>
                    <a:cubicBezTo>
                      <a:pt x="121638" y="512049"/>
                      <a:pt x="98968" y="522336"/>
                      <a:pt x="76108" y="522336"/>
                    </a:cubicBezTo>
                    <a:close/>
                    <a:moveTo>
                      <a:pt x="360810" y="28560"/>
                    </a:moveTo>
                    <a:cubicBezTo>
                      <a:pt x="346523" y="28560"/>
                      <a:pt x="332331" y="34941"/>
                      <a:pt x="322996" y="47133"/>
                    </a:cubicBezTo>
                    <a:lnTo>
                      <a:pt x="38485" y="417084"/>
                    </a:lnTo>
                    <a:cubicBezTo>
                      <a:pt x="22483" y="437944"/>
                      <a:pt x="26388" y="467853"/>
                      <a:pt x="47247" y="483855"/>
                    </a:cubicBezTo>
                    <a:lnTo>
                      <a:pt x="47247" y="483855"/>
                    </a:lnTo>
                    <a:cubicBezTo>
                      <a:pt x="57249" y="491570"/>
                      <a:pt x="69726" y="494904"/>
                      <a:pt x="82395" y="493284"/>
                    </a:cubicBezTo>
                    <a:cubicBezTo>
                      <a:pt x="95063" y="491665"/>
                      <a:pt x="106303" y="485188"/>
                      <a:pt x="114018" y="475187"/>
                    </a:cubicBezTo>
                    <a:lnTo>
                      <a:pt x="398530" y="105236"/>
                    </a:lnTo>
                    <a:cubicBezTo>
                      <a:pt x="406245" y="95235"/>
                      <a:pt x="409578" y="82757"/>
                      <a:pt x="407959" y="70089"/>
                    </a:cubicBezTo>
                    <a:cubicBezTo>
                      <a:pt x="406340" y="57420"/>
                      <a:pt x="399863" y="46181"/>
                      <a:pt x="389862" y="38466"/>
                    </a:cubicBezTo>
                    <a:cubicBezTo>
                      <a:pt x="381099" y="31798"/>
                      <a:pt x="370907" y="28560"/>
                      <a:pt x="360810" y="2856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68" name="Google Shape;468;p22"/>
            <p:cNvSpPr/>
            <p:nvPr/>
          </p:nvSpPr>
          <p:spPr>
            <a:xfrm>
              <a:off x="8435816" y="1106899"/>
              <a:ext cx="115538" cy="196310"/>
            </a:xfrm>
            <a:custGeom>
              <a:avLst/>
              <a:gdLst/>
              <a:ahLst/>
              <a:cxnLst/>
              <a:rect l="l" t="t" r="r" b="b"/>
              <a:pathLst>
                <a:path w="115538" h="196310" extrusionOk="0">
                  <a:moveTo>
                    <a:pt x="60388" y="196310"/>
                  </a:moveTo>
                  <a:lnTo>
                    <a:pt x="0" y="149828"/>
                  </a:lnTo>
                  <a:lnTo>
                    <a:pt x="55150" y="0"/>
                  </a:lnTo>
                  <a:lnTo>
                    <a:pt x="115538" y="46387"/>
                  </a:lnTo>
                  <a:close/>
                </a:path>
              </a:pathLst>
            </a:custGeom>
            <a:solidFill>
              <a:srgbClr val="000000">
                <a:alpha val="941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22"/>
            <p:cNvSpPr/>
            <p:nvPr/>
          </p:nvSpPr>
          <p:spPr>
            <a:xfrm>
              <a:off x="8466611" y="460493"/>
              <a:ext cx="768161" cy="683935"/>
            </a:xfrm>
            <a:custGeom>
              <a:avLst/>
              <a:gdLst/>
              <a:ahLst/>
              <a:cxnLst/>
              <a:rect l="l" t="t" r="r" b="b"/>
              <a:pathLst>
                <a:path w="768161" h="683935" extrusionOk="0">
                  <a:moveTo>
                    <a:pt x="768162" y="72716"/>
                  </a:moveTo>
                  <a:cubicBezTo>
                    <a:pt x="697010" y="42617"/>
                    <a:pt x="612332" y="59190"/>
                    <a:pt x="557850" y="118626"/>
                  </a:cubicBezTo>
                  <a:lnTo>
                    <a:pt x="82552" y="636215"/>
                  </a:lnTo>
                  <a:cubicBezTo>
                    <a:pt x="71122" y="651074"/>
                    <a:pt x="73884" y="672600"/>
                    <a:pt x="88743" y="683935"/>
                  </a:cubicBezTo>
                  <a:lnTo>
                    <a:pt x="13210" y="625833"/>
                  </a:lnTo>
                  <a:cubicBezTo>
                    <a:pt x="-1554" y="614498"/>
                    <a:pt x="-4411" y="592971"/>
                    <a:pt x="7019" y="578113"/>
                  </a:cubicBezTo>
                  <a:lnTo>
                    <a:pt x="482316" y="60524"/>
                  </a:lnTo>
                  <a:cubicBezTo>
                    <a:pt x="547943" y="-10914"/>
                    <a:pt x="657291" y="-20343"/>
                    <a:pt x="734157" y="38807"/>
                  </a:cubicBezTo>
                  <a:cubicBezTo>
                    <a:pt x="747207" y="48808"/>
                    <a:pt x="758637" y="60143"/>
                    <a:pt x="768162" y="72716"/>
                  </a:cubicBezTo>
                  <a:close/>
                </a:path>
              </a:pathLst>
            </a:custGeom>
            <a:solidFill>
              <a:srgbClr val="000000">
                <a:alpha val="941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22"/>
            <p:cNvSpPr/>
            <p:nvPr/>
          </p:nvSpPr>
          <p:spPr>
            <a:xfrm>
              <a:off x="8725685" y="613189"/>
              <a:ext cx="390596" cy="484128"/>
            </a:xfrm>
            <a:custGeom>
              <a:avLst/>
              <a:gdLst/>
              <a:ahLst/>
              <a:cxnLst/>
              <a:rect l="l" t="t" r="r" b="b"/>
              <a:pathLst>
                <a:path w="390596" h="484128" extrusionOk="0">
                  <a:moveTo>
                    <a:pt x="44172" y="483995"/>
                  </a:moveTo>
                  <a:cubicBezTo>
                    <a:pt x="33695" y="484757"/>
                    <a:pt x="23789" y="482280"/>
                    <a:pt x="15788" y="476089"/>
                  </a:cubicBezTo>
                  <a:cubicBezTo>
                    <a:pt x="-5167" y="459992"/>
                    <a:pt x="-5262" y="424845"/>
                    <a:pt x="15502" y="397794"/>
                  </a:cubicBezTo>
                  <a:lnTo>
                    <a:pt x="300014" y="27843"/>
                  </a:lnTo>
                  <a:cubicBezTo>
                    <a:pt x="320779" y="792"/>
                    <a:pt x="354878" y="-8067"/>
                    <a:pt x="375738" y="8031"/>
                  </a:cubicBezTo>
                  <a:cubicBezTo>
                    <a:pt x="383739" y="14222"/>
                    <a:pt x="388692" y="23175"/>
                    <a:pt x="390597" y="33462"/>
                  </a:cubicBezTo>
                  <a:cubicBezTo>
                    <a:pt x="373833" y="34796"/>
                    <a:pt x="356021" y="44511"/>
                    <a:pt x="343257" y="61180"/>
                  </a:cubicBezTo>
                  <a:lnTo>
                    <a:pt x="58746" y="431131"/>
                  </a:lnTo>
                  <a:cubicBezTo>
                    <a:pt x="45982" y="447705"/>
                    <a:pt x="41125" y="467421"/>
                    <a:pt x="44172" y="483995"/>
                  </a:cubicBezTo>
                  <a:close/>
                </a:path>
              </a:pathLst>
            </a:custGeom>
            <a:solidFill>
              <a:srgbClr val="000000">
                <a:alpha val="941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1" name="Google Shape;471;p22"/>
          <p:cNvGrpSpPr/>
          <p:nvPr/>
        </p:nvGrpSpPr>
        <p:grpSpPr>
          <a:xfrm>
            <a:off x="5140976" y="802510"/>
            <a:ext cx="1536327" cy="1421090"/>
            <a:chOff x="1560766" y="5405182"/>
            <a:chExt cx="928687" cy="859028"/>
          </a:xfrm>
        </p:grpSpPr>
        <p:grpSp>
          <p:nvGrpSpPr>
            <p:cNvPr id="472" name="Google Shape;472;p22"/>
            <p:cNvGrpSpPr/>
            <p:nvPr/>
          </p:nvGrpSpPr>
          <p:grpSpPr>
            <a:xfrm>
              <a:off x="1580864" y="5520975"/>
              <a:ext cx="202501" cy="481393"/>
              <a:chOff x="1580864" y="5520975"/>
              <a:chExt cx="202501" cy="481393"/>
            </a:xfrm>
          </p:grpSpPr>
          <p:sp>
            <p:nvSpPr>
              <p:cNvPr id="473" name="Google Shape;473;p22"/>
              <p:cNvSpPr/>
              <p:nvPr/>
            </p:nvSpPr>
            <p:spPr>
              <a:xfrm>
                <a:off x="1595151" y="5535262"/>
                <a:ext cx="173926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3926" h="452818" extrusionOk="0">
                    <a:moveTo>
                      <a:pt x="0" y="0"/>
                    </a:moveTo>
                    <a:lnTo>
                      <a:pt x="173926" y="0"/>
                    </a:lnTo>
                    <a:lnTo>
                      <a:pt x="173926" y="452818"/>
                    </a:lnTo>
                    <a:lnTo>
                      <a:pt x="0" y="45281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4" name="Google Shape;474;p22"/>
              <p:cNvSpPr/>
              <p:nvPr/>
            </p:nvSpPr>
            <p:spPr>
              <a:xfrm>
                <a:off x="1580864" y="5520975"/>
                <a:ext cx="202501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01" h="481393" extrusionOk="0">
                    <a:moveTo>
                      <a:pt x="188214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214" y="0"/>
                    </a:lnTo>
                    <a:cubicBezTo>
                      <a:pt x="196120" y="0"/>
                      <a:pt x="202501" y="6382"/>
                      <a:pt x="202501" y="14288"/>
                    </a:cubicBezTo>
                    <a:lnTo>
                      <a:pt x="202501" y="467106"/>
                    </a:lnTo>
                    <a:cubicBezTo>
                      <a:pt x="202501" y="475012"/>
                      <a:pt x="196120" y="481393"/>
                      <a:pt x="188214" y="481393"/>
                    </a:cubicBezTo>
                    <a:close/>
                    <a:moveTo>
                      <a:pt x="28575" y="452818"/>
                    </a:moveTo>
                    <a:lnTo>
                      <a:pt x="173926" y="452818"/>
                    </a:lnTo>
                    <a:lnTo>
                      <a:pt x="173926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5" name="Google Shape;475;p22"/>
            <p:cNvGrpSpPr/>
            <p:nvPr/>
          </p:nvGrpSpPr>
          <p:grpSpPr>
            <a:xfrm>
              <a:off x="1615001" y="5405182"/>
              <a:ext cx="134227" cy="78931"/>
              <a:chOff x="1615001" y="5405182"/>
              <a:chExt cx="134227" cy="78931"/>
            </a:xfrm>
          </p:grpSpPr>
          <p:sp>
            <p:nvSpPr>
              <p:cNvPr id="476" name="Google Shape;476;p22"/>
              <p:cNvSpPr/>
              <p:nvPr/>
            </p:nvSpPr>
            <p:spPr>
              <a:xfrm>
                <a:off x="1629251" y="5419465"/>
                <a:ext cx="105727" cy="50360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360" extrusionOk="0">
                    <a:moveTo>
                      <a:pt x="105727" y="50361"/>
                    </a:moveTo>
                    <a:lnTo>
                      <a:pt x="0" y="50361"/>
                    </a:lnTo>
                    <a:lnTo>
                      <a:pt x="12478" y="24453"/>
                    </a:lnTo>
                    <a:cubicBezTo>
                      <a:pt x="14954" y="19405"/>
                      <a:pt x="18193" y="15118"/>
                      <a:pt x="22003" y="11594"/>
                    </a:cubicBezTo>
                    <a:cubicBezTo>
                      <a:pt x="42767" y="-7360"/>
                      <a:pt x="79915" y="-3074"/>
                      <a:pt x="93250" y="24453"/>
                    </a:cubicBezTo>
                    <a:lnTo>
                      <a:pt x="105727" y="5036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" name="Google Shape;477;p22"/>
              <p:cNvSpPr/>
              <p:nvPr/>
            </p:nvSpPr>
            <p:spPr>
              <a:xfrm>
                <a:off x="1615001" y="5405182"/>
                <a:ext cx="134227" cy="78931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931" extrusionOk="0">
                    <a:moveTo>
                      <a:pt x="119977" y="78931"/>
                    </a:moveTo>
                    <a:lnTo>
                      <a:pt x="14250" y="78931"/>
                    </a:lnTo>
                    <a:cubicBezTo>
                      <a:pt x="9297" y="78931"/>
                      <a:pt x="4725" y="76359"/>
                      <a:pt x="2153" y="72263"/>
                    </a:cubicBezTo>
                    <a:cubicBezTo>
                      <a:pt x="-419" y="68168"/>
                      <a:pt x="-704" y="62929"/>
                      <a:pt x="1391" y="58452"/>
                    </a:cubicBezTo>
                    <a:lnTo>
                      <a:pt x="13869" y="32544"/>
                    </a:lnTo>
                    <a:cubicBezTo>
                      <a:pt x="17108" y="25972"/>
                      <a:pt x="21394" y="20257"/>
                      <a:pt x="26537" y="15400"/>
                    </a:cubicBezTo>
                    <a:cubicBezTo>
                      <a:pt x="40348" y="2826"/>
                      <a:pt x="59875" y="-2508"/>
                      <a:pt x="78925" y="1112"/>
                    </a:cubicBezTo>
                    <a:cubicBezTo>
                      <a:pt x="97308" y="4636"/>
                      <a:pt x="112453" y="16066"/>
                      <a:pt x="120359" y="32449"/>
                    </a:cubicBezTo>
                    <a:lnTo>
                      <a:pt x="132836" y="58357"/>
                    </a:lnTo>
                    <a:cubicBezTo>
                      <a:pt x="134932" y="62738"/>
                      <a:pt x="134646" y="67977"/>
                      <a:pt x="132074" y="72168"/>
                    </a:cubicBezTo>
                    <a:cubicBezTo>
                      <a:pt x="129407" y="76455"/>
                      <a:pt x="124835" y="78931"/>
                      <a:pt x="119977" y="78931"/>
                    </a:cubicBezTo>
                    <a:close/>
                    <a:moveTo>
                      <a:pt x="36919" y="50356"/>
                    </a:moveTo>
                    <a:lnTo>
                      <a:pt x="97213" y="50356"/>
                    </a:lnTo>
                    <a:lnTo>
                      <a:pt x="94641" y="44927"/>
                    </a:lnTo>
                    <a:cubicBezTo>
                      <a:pt x="89212" y="33687"/>
                      <a:pt x="79115" y="30258"/>
                      <a:pt x="73496" y="29210"/>
                    </a:cubicBezTo>
                    <a:cubicBezTo>
                      <a:pt x="63494" y="27210"/>
                      <a:pt x="52826" y="30068"/>
                      <a:pt x="45873" y="36449"/>
                    </a:cubicBezTo>
                    <a:cubicBezTo>
                      <a:pt x="43301" y="38831"/>
                      <a:pt x="41206" y="41688"/>
                      <a:pt x="39491" y="45022"/>
                    </a:cubicBezTo>
                    <a:lnTo>
                      <a:pt x="36919" y="50356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8" name="Google Shape;478;p22"/>
            <p:cNvGrpSpPr/>
            <p:nvPr/>
          </p:nvGrpSpPr>
          <p:grpSpPr>
            <a:xfrm>
              <a:off x="1580941" y="5455538"/>
              <a:ext cx="202347" cy="99441"/>
              <a:chOff x="1580941" y="5455538"/>
              <a:chExt cx="202347" cy="99441"/>
            </a:xfrm>
          </p:grpSpPr>
          <p:sp>
            <p:nvSpPr>
              <p:cNvPr id="479" name="Google Shape;479;p22"/>
              <p:cNvSpPr/>
              <p:nvPr/>
            </p:nvSpPr>
            <p:spPr>
              <a:xfrm>
                <a:off x="1595222" y="5469826"/>
                <a:ext cx="173785" cy="70866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866" extrusionOk="0">
                    <a:moveTo>
                      <a:pt x="173761" y="70390"/>
                    </a:moveTo>
                    <a:cubicBezTo>
                      <a:pt x="173856" y="70675"/>
                      <a:pt x="173666" y="70866"/>
                      <a:pt x="173380" y="70866"/>
                    </a:cubicBezTo>
                    <a:lnTo>
                      <a:pt x="406" y="70866"/>
                    </a:lnTo>
                    <a:cubicBezTo>
                      <a:pt x="120" y="70866"/>
                      <a:pt x="-70" y="70675"/>
                      <a:pt x="25" y="70390"/>
                    </a:cubicBezTo>
                    <a:lnTo>
                      <a:pt x="2406" y="65437"/>
                    </a:lnTo>
                    <a:lnTo>
                      <a:pt x="34029" y="0"/>
                    </a:lnTo>
                    <a:lnTo>
                      <a:pt x="139756" y="0"/>
                    </a:lnTo>
                    <a:lnTo>
                      <a:pt x="171380" y="65437"/>
                    </a:lnTo>
                    <a:lnTo>
                      <a:pt x="173761" y="7039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0" name="Google Shape;480;p22"/>
              <p:cNvSpPr/>
              <p:nvPr/>
            </p:nvSpPr>
            <p:spPr>
              <a:xfrm>
                <a:off x="1580941" y="5455538"/>
                <a:ext cx="202347" cy="99441"/>
              </a:xfrm>
              <a:custGeom>
                <a:avLst/>
                <a:gdLst/>
                <a:ahLst/>
                <a:cxnLst/>
                <a:rect l="l" t="t" r="r" b="b"/>
                <a:pathLst>
                  <a:path w="202347" h="99441" extrusionOk="0">
                    <a:moveTo>
                      <a:pt x="187661" y="99441"/>
                    </a:moveTo>
                    <a:lnTo>
                      <a:pt x="14687" y="99441"/>
                    </a:lnTo>
                    <a:cubicBezTo>
                      <a:pt x="10115" y="99441"/>
                      <a:pt x="5448" y="97060"/>
                      <a:pt x="2781" y="93440"/>
                    </a:cubicBezTo>
                    <a:cubicBezTo>
                      <a:pt x="114" y="89821"/>
                      <a:pt x="-744" y="84677"/>
                      <a:pt x="685" y="80296"/>
                    </a:cubicBezTo>
                    <a:cubicBezTo>
                      <a:pt x="876" y="79724"/>
                      <a:pt x="1161" y="79057"/>
                      <a:pt x="1447" y="78486"/>
                    </a:cubicBezTo>
                    <a:lnTo>
                      <a:pt x="35451" y="8096"/>
                    </a:lnTo>
                    <a:cubicBezTo>
                      <a:pt x="37832" y="3143"/>
                      <a:pt x="42881" y="0"/>
                      <a:pt x="48310" y="0"/>
                    </a:cubicBezTo>
                    <a:lnTo>
                      <a:pt x="154037" y="0"/>
                    </a:lnTo>
                    <a:cubicBezTo>
                      <a:pt x="159562" y="0"/>
                      <a:pt x="164515" y="3143"/>
                      <a:pt x="166896" y="8096"/>
                    </a:cubicBezTo>
                    <a:lnTo>
                      <a:pt x="200901" y="78486"/>
                    </a:lnTo>
                    <a:cubicBezTo>
                      <a:pt x="201186" y="79057"/>
                      <a:pt x="201377" y="79629"/>
                      <a:pt x="201662" y="80296"/>
                    </a:cubicBezTo>
                    <a:cubicBezTo>
                      <a:pt x="203091" y="84677"/>
                      <a:pt x="202234" y="89725"/>
                      <a:pt x="199567" y="93440"/>
                    </a:cubicBezTo>
                    <a:cubicBezTo>
                      <a:pt x="196900" y="97155"/>
                      <a:pt x="192233" y="99441"/>
                      <a:pt x="187661" y="99441"/>
                    </a:cubicBezTo>
                    <a:close/>
                    <a:moveTo>
                      <a:pt x="36785" y="70866"/>
                    </a:moveTo>
                    <a:lnTo>
                      <a:pt x="165468" y="70866"/>
                    </a:lnTo>
                    <a:lnTo>
                      <a:pt x="144989" y="28575"/>
                    </a:lnTo>
                    <a:lnTo>
                      <a:pt x="57168" y="28575"/>
                    </a:lnTo>
                    <a:lnTo>
                      <a:pt x="36785" y="70866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1" name="Google Shape;481;p22"/>
            <p:cNvGrpSpPr/>
            <p:nvPr/>
          </p:nvGrpSpPr>
          <p:grpSpPr>
            <a:xfrm>
              <a:off x="1757076" y="5521165"/>
              <a:ext cx="202596" cy="481393"/>
              <a:chOff x="1757076" y="5521165"/>
              <a:chExt cx="202596" cy="481393"/>
            </a:xfrm>
          </p:grpSpPr>
          <p:sp>
            <p:nvSpPr>
              <p:cNvPr id="482" name="Google Shape;482;p22"/>
              <p:cNvSpPr/>
              <p:nvPr/>
            </p:nvSpPr>
            <p:spPr>
              <a:xfrm>
                <a:off x="1771364" y="5535453"/>
                <a:ext cx="174021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818" extrusionOk="0">
                    <a:moveTo>
                      <a:pt x="0" y="0"/>
                    </a:moveTo>
                    <a:lnTo>
                      <a:pt x="174022" y="0"/>
                    </a:lnTo>
                    <a:lnTo>
                      <a:pt x="174022" y="452819"/>
                    </a:lnTo>
                    <a:lnTo>
                      <a:pt x="0" y="45281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" name="Google Shape;483;p22"/>
              <p:cNvSpPr/>
              <p:nvPr/>
            </p:nvSpPr>
            <p:spPr>
              <a:xfrm>
                <a:off x="1757076" y="5521165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467106"/>
                    </a:lnTo>
                    <a:cubicBezTo>
                      <a:pt x="202597" y="475012"/>
                      <a:pt x="196120" y="481393"/>
                      <a:pt x="188309" y="481393"/>
                    </a:cubicBezTo>
                    <a:close/>
                    <a:moveTo>
                      <a:pt x="28575" y="452818"/>
                    </a:moveTo>
                    <a:lnTo>
                      <a:pt x="174022" y="452818"/>
                    </a:ln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4" name="Google Shape;484;p22"/>
            <p:cNvGrpSpPr/>
            <p:nvPr/>
          </p:nvGrpSpPr>
          <p:grpSpPr>
            <a:xfrm>
              <a:off x="1791213" y="5405437"/>
              <a:ext cx="134227" cy="78867"/>
              <a:chOff x="1791213" y="5405437"/>
              <a:chExt cx="134227" cy="78867"/>
            </a:xfrm>
          </p:grpSpPr>
          <p:sp>
            <p:nvSpPr>
              <p:cNvPr id="485" name="Google Shape;485;p22"/>
              <p:cNvSpPr/>
              <p:nvPr/>
            </p:nvSpPr>
            <p:spPr>
              <a:xfrm>
                <a:off x="1805463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6" name="Google Shape;486;p22"/>
              <p:cNvSpPr/>
              <p:nvPr/>
            </p:nvSpPr>
            <p:spPr>
              <a:xfrm>
                <a:off x="1791213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009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486"/>
                      <a:pt x="124931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cubicBezTo>
                      <a:pt x="54827" y="28575"/>
                      <a:pt x="44540" y="34671"/>
                      <a:pt x="39587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7" name="Google Shape;487;p22"/>
            <p:cNvGrpSpPr/>
            <p:nvPr/>
          </p:nvGrpSpPr>
          <p:grpSpPr>
            <a:xfrm>
              <a:off x="1757267" y="5455729"/>
              <a:ext cx="202343" cy="99535"/>
              <a:chOff x="1757267" y="5455729"/>
              <a:chExt cx="202343" cy="99535"/>
            </a:xfrm>
          </p:grpSpPr>
          <p:sp>
            <p:nvSpPr>
              <p:cNvPr id="488" name="Google Shape;488;p22"/>
              <p:cNvSpPr/>
              <p:nvPr/>
            </p:nvSpPr>
            <p:spPr>
              <a:xfrm>
                <a:off x="1771434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6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6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9" name="Google Shape;489;p22"/>
              <p:cNvSpPr/>
              <p:nvPr/>
            </p:nvSpPr>
            <p:spPr>
              <a:xfrm>
                <a:off x="1757267" y="5455729"/>
                <a:ext cx="202343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343" h="99535" extrusionOk="0">
                    <a:moveTo>
                      <a:pt x="187547" y="99536"/>
                    </a:moveTo>
                    <a:lnTo>
                      <a:pt x="14573" y="99536"/>
                    </a:lnTo>
                    <a:cubicBezTo>
                      <a:pt x="9715" y="99536"/>
                      <a:pt x="4858" y="96869"/>
                      <a:pt x="2286" y="92869"/>
                    </a:cubicBezTo>
                    <a:cubicBezTo>
                      <a:pt x="-286" y="88868"/>
                      <a:pt x="-762" y="83344"/>
                      <a:pt x="1238" y="78867"/>
                    </a:cubicBezTo>
                    <a:lnTo>
                      <a:pt x="35433" y="8096"/>
                    </a:lnTo>
                    <a:cubicBezTo>
                      <a:pt x="37814" y="3143"/>
                      <a:pt x="42862" y="0"/>
                      <a:pt x="48291" y="0"/>
                    </a:cubicBezTo>
                    <a:lnTo>
                      <a:pt x="154019" y="0"/>
                    </a:lnTo>
                    <a:cubicBezTo>
                      <a:pt x="159544" y="0"/>
                      <a:pt x="164496" y="3143"/>
                      <a:pt x="166878" y="8096"/>
                    </a:cubicBezTo>
                    <a:lnTo>
                      <a:pt x="200882" y="78486"/>
                    </a:lnTo>
                    <a:cubicBezTo>
                      <a:pt x="200977" y="78771"/>
                      <a:pt x="201073" y="78962"/>
                      <a:pt x="201263" y="79247"/>
                    </a:cubicBezTo>
                    <a:cubicBezTo>
                      <a:pt x="203073" y="83629"/>
                      <a:pt x="202596" y="89059"/>
                      <a:pt x="199929" y="93059"/>
                    </a:cubicBezTo>
                    <a:cubicBezTo>
                      <a:pt x="197167" y="96964"/>
                      <a:pt x="192405" y="99536"/>
                      <a:pt x="187547" y="99536"/>
                    </a:cubicBezTo>
                    <a:close/>
                    <a:moveTo>
                      <a:pt x="36766" y="70961"/>
                    </a:moveTo>
                    <a:lnTo>
                      <a:pt x="165449" y="70961"/>
                    </a:lnTo>
                    <a:lnTo>
                      <a:pt x="144970" y="28575"/>
                    </a:lnTo>
                    <a:lnTo>
                      <a:pt x="57150" y="28575"/>
                    </a:lnTo>
                    <a:lnTo>
                      <a:pt x="36766" y="7096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0" name="Google Shape;490;p22"/>
            <p:cNvGrpSpPr/>
            <p:nvPr/>
          </p:nvGrpSpPr>
          <p:grpSpPr>
            <a:xfrm>
              <a:off x="1931003" y="5526594"/>
              <a:ext cx="202596" cy="481393"/>
              <a:chOff x="1931003" y="5526594"/>
              <a:chExt cx="202596" cy="481393"/>
            </a:xfrm>
          </p:grpSpPr>
          <p:sp>
            <p:nvSpPr>
              <p:cNvPr id="491" name="Google Shape;491;p22"/>
              <p:cNvSpPr/>
              <p:nvPr/>
            </p:nvSpPr>
            <p:spPr>
              <a:xfrm>
                <a:off x="1945386" y="5540977"/>
                <a:ext cx="173926" cy="452723"/>
              </a:xfrm>
              <a:custGeom>
                <a:avLst/>
                <a:gdLst/>
                <a:ahLst/>
                <a:cxnLst/>
                <a:rect l="l" t="t" r="r" b="b"/>
                <a:pathLst>
                  <a:path w="173926" h="452723" extrusionOk="0">
                    <a:moveTo>
                      <a:pt x="173926" y="162973"/>
                    </a:moveTo>
                    <a:lnTo>
                      <a:pt x="173926" y="452724"/>
                    </a:lnTo>
                    <a:lnTo>
                      <a:pt x="0" y="452724"/>
                    </a:lnTo>
                    <a:lnTo>
                      <a:pt x="0" y="0"/>
                    </a:lnTo>
                    <a:lnTo>
                      <a:pt x="173926" y="0"/>
                    </a:lnTo>
                    <a:lnTo>
                      <a:pt x="173926" y="111347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2" name="Google Shape;492;p22"/>
              <p:cNvSpPr/>
              <p:nvPr/>
            </p:nvSpPr>
            <p:spPr>
              <a:xfrm>
                <a:off x="1931003" y="5526594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4"/>
                    </a:moveTo>
                    <a:lnTo>
                      <a:pt x="14288" y="481394"/>
                    </a:lnTo>
                    <a:cubicBezTo>
                      <a:pt x="6382" y="481394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125635"/>
                    </a:lnTo>
                    <a:cubicBezTo>
                      <a:pt x="202597" y="133541"/>
                      <a:pt x="196215" y="139922"/>
                      <a:pt x="188309" y="139922"/>
                    </a:cubicBezTo>
                    <a:cubicBezTo>
                      <a:pt x="180404" y="139922"/>
                      <a:pt x="174022" y="133541"/>
                      <a:pt x="174022" y="125635"/>
                    </a:cubicBez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9"/>
                    </a:lnTo>
                    <a:lnTo>
                      <a:pt x="174022" y="452819"/>
                    </a:lnTo>
                    <a:lnTo>
                      <a:pt x="174022" y="177261"/>
                    </a:lnTo>
                    <a:cubicBezTo>
                      <a:pt x="174022" y="169355"/>
                      <a:pt x="180404" y="162973"/>
                      <a:pt x="188309" y="162973"/>
                    </a:cubicBezTo>
                    <a:cubicBezTo>
                      <a:pt x="196215" y="162973"/>
                      <a:pt x="202597" y="169355"/>
                      <a:pt x="202597" y="177261"/>
                    </a:cubicBezTo>
                    <a:lnTo>
                      <a:pt x="202597" y="467106"/>
                    </a:lnTo>
                    <a:cubicBezTo>
                      <a:pt x="202597" y="475012"/>
                      <a:pt x="196215" y="481394"/>
                      <a:pt x="188309" y="4813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3" name="Google Shape;493;p22"/>
            <p:cNvGrpSpPr/>
            <p:nvPr/>
          </p:nvGrpSpPr>
          <p:grpSpPr>
            <a:xfrm>
              <a:off x="1965235" y="5405437"/>
              <a:ext cx="134227" cy="78867"/>
              <a:chOff x="1965235" y="5405437"/>
              <a:chExt cx="134227" cy="78867"/>
            </a:xfrm>
          </p:grpSpPr>
          <p:sp>
            <p:nvSpPr>
              <p:cNvPr id="494" name="Google Shape;494;p22"/>
              <p:cNvSpPr/>
              <p:nvPr/>
            </p:nvSpPr>
            <p:spPr>
              <a:xfrm>
                <a:off x="1979485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5" name="Google Shape;495;p22"/>
              <p:cNvSpPr/>
              <p:nvPr/>
            </p:nvSpPr>
            <p:spPr>
              <a:xfrm>
                <a:off x="1965235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104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67114" y="0"/>
                      <a:pt x="67114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391"/>
                      <a:pt x="124835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lnTo>
                      <a:pt x="67114" y="28575"/>
                    </a:lnTo>
                    <a:cubicBezTo>
                      <a:pt x="54827" y="28575"/>
                      <a:pt x="44540" y="34671"/>
                      <a:pt x="39586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6" name="Google Shape;496;p22"/>
            <p:cNvGrpSpPr/>
            <p:nvPr/>
          </p:nvGrpSpPr>
          <p:grpSpPr>
            <a:xfrm>
              <a:off x="1931256" y="5455729"/>
              <a:ext cx="202281" cy="99535"/>
              <a:chOff x="1931256" y="5455729"/>
              <a:chExt cx="202281" cy="99535"/>
            </a:xfrm>
          </p:grpSpPr>
          <p:sp>
            <p:nvSpPr>
              <p:cNvPr id="497" name="Google Shape;497;p22"/>
              <p:cNvSpPr/>
              <p:nvPr/>
            </p:nvSpPr>
            <p:spPr>
              <a:xfrm>
                <a:off x="1945456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5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8" name="Google Shape;498;p22"/>
              <p:cNvSpPr/>
              <p:nvPr/>
            </p:nvSpPr>
            <p:spPr>
              <a:xfrm>
                <a:off x="1931256" y="5455729"/>
                <a:ext cx="202281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281" h="99535" extrusionOk="0">
                    <a:moveTo>
                      <a:pt x="187580" y="99536"/>
                    </a:moveTo>
                    <a:lnTo>
                      <a:pt x="14606" y="99536"/>
                    </a:lnTo>
                    <a:cubicBezTo>
                      <a:pt x="9844" y="99536"/>
                      <a:pt x="5081" y="96964"/>
                      <a:pt x="2414" y="93059"/>
                    </a:cubicBezTo>
                    <a:cubicBezTo>
                      <a:pt x="-253" y="89059"/>
                      <a:pt x="-729" y="83725"/>
                      <a:pt x="1081" y="79247"/>
                    </a:cubicBezTo>
                    <a:lnTo>
                      <a:pt x="35371" y="8096"/>
                    </a:lnTo>
                    <a:cubicBezTo>
                      <a:pt x="37752" y="3143"/>
                      <a:pt x="42800" y="0"/>
                      <a:pt x="48229" y="0"/>
                    </a:cubicBezTo>
                    <a:lnTo>
                      <a:pt x="153957" y="0"/>
                    </a:lnTo>
                    <a:cubicBezTo>
                      <a:pt x="159481" y="0"/>
                      <a:pt x="164434" y="3143"/>
                      <a:pt x="166816" y="8096"/>
                    </a:cubicBezTo>
                    <a:lnTo>
                      <a:pt x="200820" y="78486"/>
                    </a:lnTo>
                    <a:cubicBezTo>
                      <a:pt x="200915" y="78771"/>
                      <a:pt x="201010" y="78962"/>
                      <a:pt x="201201" y="79247"/>
                    </a:cubicBezTo>
                    <a:cubicBezTo>
                      <a:pt x="203011" y="83629"/>
                      <a:pt x="202534" y="89059"/>
                      <a:pt x="199867" y="93059"/>
                    </a:cubicBezTo>
                    <a:cubicBezTo>
                      <a:pt x="197105" y="96964"/>
                      <a:pt x="192343" y="99536"/>
                      <a:pt x="187580" y="99536"/>
                    </a:cubicBezTo>
                    <a:close/>
                    <a:moveTo>
                      <a:pt x="36704" y="70961"/>
                    </a:moveTo>
                    <a:lnTo>
                      <a:pt x="165387" y="70961"/>
                    </a:lnTo>
                    <a:lnTo>
                      <a:pt x="144908" y="28575"/>
                    </a:lnTo>
                    <a:lnTo>
                      <a:pt x="57088" y="28575"/>
                    </a:lnTo>
                    <a:lnTo>
                      <a:pt x="36704" y="7096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9" name="Google Shape;499;p22"/>
            <p:cNvGrpSpPr/>
            <p:nvPr/>
          </p:nvGrpSpPr>
          <p:grpSpPr>
            <a:xfrm>
              <a:off x="2099210" y="5526690"/>
              <a:ext cx="202601" cy="481298"/>
              <a:chOff x="2099210" y="5526690"/>
              <a:chExt cx="202601" cy="481298"/>
            </a:xfrm>
          </p:grpSpPr>
          <p:sp>
            <p:nvSpPr>
              <p:cNvPr id="500" name="Google Shape;500;p22"/>
              <p:cNvSpPr/>
              <p:nvPr/>
            </p:nvSpPr>
            <p:spPr>
              <a:xfrm>
                <a:off x="2113502" y="5540977"/>
                <a:ext cx="174021" cy="452723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723" extrusionOk="0">
                    <a:moveTo>
                      <a:pt x="1619" y="108871"/>
                    </a:moveTo>
                    <a:lnTo>
                      <a:pt x="0" y="0"/>
                    </a:lnTo>
                    <a:lnTo>
                      <a:pt x="174022" y="0"/>
                    </a:lnTo>
                    <a:lnTo>
                      <a:pt x="174022" y="452724"/>
                    </a:lnTo>
                    <a:lnTo>
                      <a:pt x="0" y="452724"/>
                    </a:lnTo>
                    <a:lnTo>
                      <a:pt x="1619" y="163449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1" name="Google Shape;501;p22"/>
              <p:cNvSpPr/>
              <p:nvPr/>
            </p:nvSpPr>
            <p:spPr>
              <a:xfrm>
                <a:off x="2099210" y="5526690"/>
                <a:ext cx="202601" cy="481298"/>
              </a:xfrm>
              <a:custGeom>
                <a:avLst/>
                <a:gdLst/>
                <a:ahLst/>
                <a:cxnLst/>
                <a:rect l="l" t="t" r="r" b="b"/>
                <a:pathLst>
                  <a:path w="202601" h="481298" extrusionOk="0">
                    <a:moveTo>
                      <a:pt x="188314" y="481299"/>
                    </a:moveTo>
                    <a:lnTo>
                      <a:pt x="14292" y="481299"/>
                    </a:lnTo>
                    <a:cubicBezTo>
                      <a:pt x="10482" y="481299"/>
                      <a:pt x="6862" y="479774"/>
                      <a:pt x="4195" y="477108"/>
                    </a:cubicBezTo>
                    <a:cubicBezTo>
                      <a:pt x="1528" y="474440"/>
                      <a:pt x="4" y="470726"/>
                      <a:pt x="4" y="466916"/>
                    </a:cubicBezTo>
                    <a:lnTo>
                      <a:pt x="1528" y="177641"/>
                    </a:lnTo>
                    <a:cubicBezTo>
                      <a:pt x="1528" y="169736"/>
                      <a:pt x="7910" y="163449"/>
                      <a:pt x="15816" y="163449"/>
                    </a:cubicBezTo>
                    <a:cubicBezTo>
                      <a:pt x="15816" y="163449"/>
                      <a:pt x="15816" y="163449"/>
                      <a:pt x="15911" y="163449"/>
                    </a:cubicBezTo>
                    <a:cubicBezTo>
                      <a:pt x="23817" y="163449"/>
                      <a:pt x="30198" y="169926"/>
                      <a:pt x="30103" y="177832"/>
                    </a:cubicBezTo>
                    <a:lnTo>
                      <a:pt x="28579" y="452819"/>
                    </a:lnTo>
                    <a:lnTo>
                      <a:pt x="173931" y="452819"/>
                    </a:lnTo>
                    <a:lnTo>
                      <a:pt x="173931" y="28575"/>
                    </a:lnTo>
                    <a:lnTo>
                      <a:pt x="28770" y="28575"/>
                    </a:lnTo>
                    <a:lnTo>
                      <a:pt x="30103" y="122968"/>
                    </a:lnTo>
                    <a:cubicBezTo>
                      <a:pt x="30198" y="130873"/>
                      <a:pt x="23912" y="137351"/>
                      <a:pt x="16006" y="137446"/>
                    </a:cubicBezTo>
                    <a:cubicBezTo>
                      <a:pt x="8101" y="138017"/>
                      <a:pt x="1623" y="131255"/>
                      <a:pt x="1528" y="123349"/>
                    </a:cubicBezTo>
                    <a:lnTo>
                      <a:pt x="4" y="14478"/>
                    </a:lnTo>
                    <a:cubicBezTo>
                      <a:pt x="-91" y="10668"/>
                      <a:pt x="1433" y="6954"/>
                      <a:pt x="4100" y="4286"/>
                    </a:cubicBezTo>
                    <a:cubicBezTo>
                      <a:pt x="6767" y="1620"/>
                      <a:pt x="10482" y="0"/>
                      <a:pt x="14292" y="0"/>
                    </a:cubicBezTo>
                    <a:lnTo>
                      <a:pt x="188314" y="0"/>
                    </a:lnTo>
                    <a:cubicBezTo>
                      <a:pt x="196219" y="0"/>
                      <a:pt x="202601" y="6382"/>
                      <a:pt x="202601" y="14288"/>
                    </a:cubicBezTo>
                    <a:lnTo>
                      <a:pt x="202601" y="467106"/>
                    </a:lnTo>
                    <a:cubicBezTo>
                      <a:pt x="202601" y="474917"/>
                      <a:pt x="196219" y="481299"/>
                      <a:pt x="188314" y="481299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2" name="Google Shape;502;p22"/>
            <p:cNvGrpSpPr/>
            <p:nvPr/>
          </p:nvGrpSpPr>
          <p:grpSpPr>
            <a:xfrm>
              <a:off x="2133447" y="5405437"/>
              <a:ext cx="134227" cy="78867"/>
              <a:chOff x="2133447" y="5405437"/>
              <a:chExt cx="134227" cy="78867"/>
            </a:xfrm>
          </p:grpSpPr>
          <p:sp>
            <p:nvSpPr>
              <p:cNvPr id="503" name="Google Shape;503;p22"/>
              <p:cNvSpPr/>
              <p:nvPr/>
            </p:nvSpPr>
            <p:spPr>
              <a:xfrm>
                <a:off x="2147696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8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8" y="5024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4" name="Google Shape;504;p22"/>
              <p:cNvSpPr/>
              <p:nvPr/>
            </p:nvSpPr>
            <p:spPr>
              <a:xfrm>
                <a:off x="2133447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104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8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486"/>
                      <a:pt x="124835" y="78867"/>
                      <a:pt x="119977" y="78867"/>
                    </a:cubicBezTo>
                    <a:close/>
                    <a:moveTo>
                      <a:pt x="36919" y="50292"/>
                    </a:moveTo>
                    <a:lnTo>
                      <a:pt x="97117" y="50292"/>
                    </a:lnTo>
                    <a:lnTo>
                      <a:pt x="94546" y="44958"/>
                    </a:lnTo>
                    <a:cubicBezTo>
                      <a:pt x="89593" y="34671"/>
                      <a:pt x="79306" y="28575"/>
                      <a:pt x="67019" y="28575"/>
                    </a:cubicBezTo>
                    <a:cubicBezTo>
                      <a:pt x="54731" y="28575"/>
                      <a:pt x="44444" y="34671"/>
                      <a:pt x="39491" y="44958"/>
                    </a:cubicBezTo>
                    <a:lnTo>
                      <a:pt x="36919" y="50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5" name="Google Shape;505;p22"/>
            <p:cNvGrpSpPr/>
            <p:nvPr/>
          </p:nvGrpSpPr>
          <p:grpSpPr>
            <a:xfrm>
              <a:off x="2099467" y="5455729"/>
              <a:ext cx="202281" cy="99535"/>
              <a:chOff x="2099467" y="5455729"/>
              <a:chExt cx="202281" cy="99535"/>
            </a:xfrm>
          </p:grpSpPr>
          <p:sp>
            <p:nvSpPr>
              <p:cNvPr id="506" name="Google Shape;506;p22"/>
              <p:cNvSpPr/>
              <p:nvPr/>
            </p:nvSpPr>
            <p:spPr>
              <a:xfrm>
                <a:off x="2113572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6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7" name="Google Shape;507;p22"/>
              <p:cNvSpPr/>
              <p:nvPr/>
            </p:nvSpPr>
            <p:spPr>
              <a:xfrm>
                <a:off x="2099467" y="5455729"/>
                <a:ext cx="202281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281" h="99535" extrusionOk="0">
                    <a:moveTo>
                      <a:pt x="187580" y="99536"/>
                    </a:moveTo>
                    <a:lnTo>
                      <a:pt x="14606" y="99536"/>
                    </a:lnTo>
                    <a:cubicBezTo>
                      <a:pt x="9844" y="99536"/>
                      <a:pt x="5081" y="96964"/>
                      <a:pt x="2414" y="93059"/>
                    </a:cubicBezTo>
                    <a:cubicBezTo>
                      <a:pt x="-253" y="89059"/>
                      <a:pt x="-729" y="83725"/>
                      <a:pt x="1081" y="79247"/>
                    </a:cubicBezTo>
                    <a:lnTo>
                      <a:pt x="35371" y="8096"/>
                    </a:lnTo>
                    <a:cubicBezTo>
                      <a:pt x="37752" y="3143"/>
                      <a:pt x="42800" y="0"/>
                      <a:pt x="48229" y="0"/>
                    </a:cubicBezTo>
                    <a:lnTo>
                      <a:pt x="153957" y="0"/>
                    </a:lnTo>
                    <a:cubicBezTo>
                      <a:pt x="159481" y="0"/>
                      <a:pt x="164434" y="3143"/>
                      <a:pt x="166815" y="8096"/>
                    </a:cubicBezTo>
                    <a:lnTo>
                      <a:pt x="200820" y="78486"/>
                    </a:lnTo>
                    <a:cubicBezTo>
                      <a:pt x="200915" y="78771"/>
                      <a:pt x="201010" y="78962"/>
                      <a:pt x="201201" y="79247"/>
                    </a:cubicBezTo>
                    <a:cubicBezTo>
                      <a:pt x="203011" y="83629"/>
                      <a:pt x="202534" y="89059"/>
                      <a:pt x="199867" y="93059"/>
                    </a:cubicBezTo>
                    <a:cubicBezTo>
                      <a:pt x="197105" y="96964"/>
                      <a:pt x="192343" y="99536"/>
                      <a:pt x="187580" y="99536"/>
                    </a:cubicBezTo>
                    <a:close/>
                    <a:moveTo>
                      <a:pt x="36704" y="70961"/>
                    </a:moveTo>
                    <a:lnTo>
                      <a:pt x="165387" y="70961"/>
                    </a:lnTo>
                    <a:lnTo>
                      <a:pt x="144908" y="28575"/>
                    </a:lnTo>
                    <a:lnTo>
                      <a:pt x="57088" y="28575"/>
                    </a:lnTo>
                    <a:lnTo>
                      <a:pt x="36704" y="7096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8" name="Google Shape;508;p22"/>
            <p:cNvGrpSpPr/>
            <p:nvPr/>
          </p:nvGrpSpPr>
          <p:grpSpPr>
            <a:xfrm>
              <a:off x="2273236" y="5521165"/>
              <a:ext cx="202596" cy="481393"/>
              <a:chOff x="2273236" y="5521165"/>
              <a:chExt cx="202596" cy="481393"/>
            </a:xfrm>
          </p:grpSpPr>
          <p:sp>
            <p:nvSpPr>
              <p:cNvPr id="509" name="Google Shape;509;p22"/>
              <p:cNvSpPr/>
              <p:nvPr/>
            </p:nvSpPr>
            <p:spPr>
              <a:xfrm>
                <a:off x="2287524" y="5535453"/>
                <a:ext cx="174021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818" extrusionOk="0">
                    <a:moveTo>
                      <a:pt x="0" y="0"/>
                    </a:moveTo>
                    <a:lnTo>
                      <a:pt x="174022" y="0"/>
                    </a:lnTo>
                    <a:lnTo>
                      <a:pt x="174022" y="452819"/>
                    </a:lnTo>
                    <a:lnTo>
                      <a:pt x="0" y="45281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0" name="Google Shape;510;p22"/>
              <p:cNvSpPr/>
              <p:nvPr/>
            </p:nvSpPr>
            <p:spPr>
              <a:xfrm>
                <a:off x="2273236" y="5521165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467106"/>
                    </a:lnTo>
                    <a:cubicBezTo>
                      <a:pt x="202597" y="475012"/>
                      <a:pt x="196120" y="481393"/>
                      <a:pt x="188309" y="481393"/>
                    </a:cubicBezTo>
                    <a:close/>
                    <a:moveTo>
                      <a:pt x="28575" y="452818"/>
                    </a:moveTo>
                    <a:lnTo>
                      <a:pt x="174022" y="452818"/>
                    </a:ln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1" name="Google Shape;511;p22"/>
            <p:cNvGrpSpPr/>
            <p:nvPr/>
          </p:nvGrpSpPr>
          <p:grpSpPr>
            <a:xfrm>
              <a:off x="2307373" y="5405437"/>
              <a:ext cx="134227" cy="78867"/>
              <a:chOff x="2307373" y="5405437"/>
              <a:chExt cx="134227" cy="78867"/>
            </a:xfrm>
          </p:grpSpPr>
          <p:sp>
            <p:nvSpPr>
              <p:cNvPr id="512" name="Google Shape;512;p22"/>
              <p:cNvSpPr/>
              <p:nvPr/>
            </p:nvSpPr>
            <p:spPr>
              <a:xfrm>
                <a:off x="2321623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3" name="Google Shape;513;p22"/>
              <p:cNvSpPr/>
              <p:nvPr/>
            </p:nvSpPr>
            <p:spPr>
              <a:xfrm>
                <a:off x="2307373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009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391"/>
                      <a:pt x="124931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cubicBezTo>
                      <a:pt x="54827" y="28575"/>
                      <a:pt x="44540" y="34671"/>
                      <a:pt x="39586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4" name="Google Shape;514;p22"/>
            <p:cNvGrpSpPr/>
            <p:nvPr/>
          </p:nvGrpSpPr>
          <p:grpSpPr>
            <a:xfrm>
              <a:off x="2273427" y="5455729"/>
              <a:ext cx="202310" cy="99535"/>
              <a:chOff x="2273427" y="5455729"/>
              <a:chExt cx="202310" cy="99535"/>
            </a:xfrm>
          </p:grpSpPr>
          <p:sp>
            <p:nvSpPr>
              <p:cNvPr id="515" name="Google Shape;515;p22"/>
              <p:cNvSpPr/>
              <p:nvPr/>
            </p:nvSpPr>
            <p:spPr>
              <a:xfrm>
                <a:off x="2287594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5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6" name="Google Shape;516;p22"/>
              <p:cNvSpPr/>
              <p:nvPr/>
            </p:nvSpPr>
            <p:spPr>
              <a:xfrm>
                <a:off x="2273427" y="5455729"/>
                <a:ext cx="202310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310" h="99535" extrusionOk="0">
                    <a:moveTo>
                      <a:pt x="187547" y="99536"/>
                    </a:moveTo>
                    <a:lnTo>
                      <a:pt x="14573" y="99536"/>
                    </a:lnTo>
                    <a:cubicBezTo>
                      <a:pt x="9715" y="99536"/>
                      <a:pt x="4858" y="96869"/>
                      <a:pt x="2286" y="92869"/>
                    </a:cubicBezTo>
                    <a:cubicBezTo>
                      <a:pt x="-286" y="88868"/>
                      <a:pt x="-762" y="83344"/>
                      <a:pt x="1238" y="78867"/>
                    </a:cubicBezTo>
                    <a:lnTo>
                      <a:pt x="35433" y="8096"/>
                    </a:lnTo>
                    <a:cubicBezTo>
                      <a:pt x="37814" y="3143"/>
                      <a:pt x="42862" y="0"/>
                      <a:pt x="48292" y="0"/>
                    </a:cubicBezTo>
                    <a:lnTo>
                      <a:pt x="154019" y="0"/>
                    </a:lnTo>
                    <a:cubicBezTo>
                      <a:pt x="159543" y="0"/>
                      <a:pt x="164497" y="3143"/>
                      <a:pt x="166878" y="8096"/>
                    </a:cubicBezTo>
                    <a:lnTo>
                      <a:pt x="200882" y="78486"/>
                    </a:lnTo>
                    <a:cubicBezTo>
                      <a:pt x="200977" y="78581"/>
                      <a:pt x="200977" y="78771"/>
                      <a:pt x="201072" y="78867"/>
                    </a:cubicBezTo>
                    <a:cubicBezTo>
                      <a:pt x="203073" y="83248"/>
                      <a:pt x="202597" y="88772"/>
                      <a:pt x="200025" y="92869"/>
                    </a:cubicBezTo>
                    <a:cubicBezTo>
                      <a:pt x="197453" y="96964"/>
                      <a:pt x="192405" y="99536"/>
                      <a:pt x="187547" y="99536"/>
                    </a:cubicBezTo>
                    <a:close/>
                    <a:moveTo>
                      <a:pt x="36766" y="70961"/>
                    </a:moveTo>
                    <a:lnTo>
                      <a:pt x="165449" y="70961"/>
                    </a:lnTo>
                    <a:lnTo>
                      <a:pt x="144970" y="28575"/>
                    </a:lnTo>
                    <a:lnTo>
                      <a:pt x="57150" y="28575"/>
                    </a:lnTo>
                    <a:lnTo>
                      <a:pt x="36766" y="7096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7" name="Google Shape;517;p22"/>
            <p:cNvGrpSpPr/>
            <p:nvPr/>
          </p:nvGrpSpPr>
          <p:grpSpPr>
            <a:xfrm>
              <a:off x="1560766" y="5782817"/>
              <a:ext cx="928687" cy="481393"/>
              <a:chOff x="1560766" y="5782817"/>
              <a:chExt cx="928687" cy="481393"/>
            </a:xfrm>
          </p:grpSpPr>
          <p:sp>
            <p:nvSpPr>
              <p:cNvPr id="518" name="Google Shape;518;p22"/>
              <p:cNvSpPr/>
              <p:nvPr/>
            </p:nvSpPr>
            <p:spPr>
              <a:xfrm>
                <a:off x="1575054" y="5797104"/>
                <a:ext cx="900112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900112" h="452818" extrusionOk="0">
                    <a:moveTo>
                      <a:pt x="900113" y="0"/>
                    </a:moveTo>
                    <a:lnTo>
                      <a:pt x="900113" y="325850"/>
                    </a:lnTo>
                    <a:cubicBezTo>
                      <a:pt x="900113" y="395668"/>
                      <a:pt x="842963" y="452818"/>
                      <a:pt x="773144" y="452818"/>
                    </a:cubicBezTo>
                    <a:lnTo>
                      <a:pt x="126968" y="452818"/>
                    </a:lnTo>
                    <a:cubicBezTo>
                      <a:pt x="108966" y="452818"/>
                      <a:pt x="91726" y="449009"/>
                      <a:pt x="76200" y="442150"/>
                    </a:cubicBezTo>
                    <a:cubicBezTo>
                      <a:pt x="31433" y="422529"/>
                      <a:pt x="0" y="377666"/>
                      <a:pt x="0" y="325850"/>
                    </a:cubicBezTo>
                    <a:lnTo>
                      <a:pt x="0" y="0"/>
                    </a:lnTo>
                    <a:lnTo>
                      <a:pt x="900113" y="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9" name="Google Shape;519;p22"/>
              <p:cNvSpPr/>
              <p:nvPr/>
            </p:nvSpPr>
            <p:spPr>
              <a:xfrm>
                <a:off x="1560766" y="5782817"/>
                <a:ext cx="928687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928687" h="481393" extrusionOk="0">
                    <a:moveTo>
                      <a:pt x="787432" y="481393"/>
                    </a:moveTo>
                    <a:lnTo>
                      <a:pt x="141256" y="481393"/>
                    </a:lnTo>
                    <a:cubicBezTo>
                      <a:pt x="121634" y="481393"/>
                      <a:pt x="102584" y="477393"/>
                      <a:pt x="84677" y="469487"/>
                    </a:cubicBezTo>
                    <a:cubicBezTo>
                      <a:pt x="33242" y="446913"/>
                      <a:pt x="0" y="396145"/>
                      <a:pt x="0" y="340138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914400" y="0"/>
                    </a:lnTo>
                    <a:cubicBezTo>
                      <a:pt x="922306" y="0"/>
                      <a:pt x="928688" y="6382"/>
                      <a:pt x="928688" y="14288"/>
                    </a:cubicBezTo>
                    <a:lnTo>
                      <a:pt x="928688" y="340138"/>
                    </a:lnTo>
                    <a:cubicBezTo>
                      <a:pt x="928688" y="418052"/>
                      <a:pt x="865346" y="481393"/>
                      <a:pt x="787432" y="481393"/>
                    </a:cubicBezTo>
                    <a:close/>
                    <a:moveTo>
                      <a:pt x="28575" y="28575"/>
                    </a:moveTo>
                    <a:lnTo>
                      <a:pt x="28575" y="340138"/>
                    </a:lnTo>
                    <a:cubicBezTo>
                      <a:pt x="28575" y="384810"/>
                      <a:pt x="55150" y="425387"/>
                      <a:pt x="96203" y="443389"/>
                    </a:cubicBezTo>
                    <a:cubicBezTo>
                      <a:pt x="110490" y="449675"/>
                      <a:pt x="125539" y="452818"/>
                      <a:pt x="141256" y="452818"/>
                    </a:cubicBezTo>
                    <a:lnTo>
                      <a:pt x="787432" y="452818"/>
                    </a:lnTo>
                    <a:cubicBezTo>
                      <a:pt x="849535" y="452818"/>
                      <a:pt x="900113" y="402241"/>
                      <a:pt x="900113" y="340138"/>
                    </a:cubicBezTo>
                    <a:lnTo>
                      <a:pt x="900113" y="28575"/>
                    </a:lnTo>
                    <a:lnTo>
                      <a:pt x="28575" y="2857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0" name="Google Shape;520;p22"/>
            <p:cNvGrpSpPr/>
            <p:nvPr/>
          </p:nvGrpSpPr>
          <p:grpSpPr>
            <a:xfrm>
              <a:off x="1724405" y="5870161"/>
              <a:ext cx="612267" cy="284988"/>
              <a:chOff x="1724405" y="5870161"/>
              <a:chExt cx="612267" cy="284988"/>
            </a:xfrm>
          </p:grpSpPr>
          <p:sp>
            <p:nvSpPr>
              <p:cNvPr id="521" name="Google Shape;521;p22"/>
              <p:cNvSpPr/>
              <p:nvPr/>
            </p:nvSpPr>
            <p:spPr>
              <a:xfrm>
                <a:off x="1738693" y="5884449"/>
                <a:ext cx="583691" cy="256413"/>
              </a:xfrm>
              <a:custGeom>
                <a:avLst/>
                <a:gdLst/>
                <a:ahLst/>
                <a:cxnLst/>
                <a:rect l="l" t="t" r="r" b="b"/>
                <a:pathLst>
                  <a:path w="583691" h="256413" extrusionOk="0">
                    <a:moveTo>
                      <a:pt x="583692" y="128207"/>
                    </a:moveTo>
                    <a:cubicBezTo>
                      <a:pt x="583692" y="199013"/>
                      <a:pt x="453028" y="256413"/>
                      <a:pt x="291846" y="256413"/>
                    </a:cubicBezTo>
                    <a:cubicBezTo>
                      <a:pt x="130664" y="256413"/>
                      <a:pt x="0" y="199013"/>
                      <a:pt x="0" y="128207"/>
                    </a:cubicBezTo>
                    <a:cubicBezTo>
                      <a:pt x="0" y="57400"/>
                      <a:pt x="130664" y="0"/>
                      <a:pt x="291846" y="0"/>
                    </a:cubicBezTo>
                    <a:cubicBezTo>
                      <a:pt x="453028" y="0"/>
                      <a:pt x="583692" y="57400"/>
                      <a:pt x="583692" y="128207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2" name="Google Shape;522;p22"/>
              <p:cNvSpPr/>
              <p:nvPr/>
            </p:nvSpPr>
            <p:spPr>
              <a:xfrm>
                <a:off x="1724405" y="5870161"/>
                <a:ext cx="612267" cy="284988"/>
              </a:xfrm>
              <a:custGeom>
                <a:avLst/>
                <a:gdLst/>
                <a:ahLst/>
                <a:cxnLst/>
                <a:rect l="l" t="t" r="r" b="b"/>
                <a:pathLst>
                  <a:path w="612267" h="284988" extrusionOk="0">
                    <a:moveTo>
                      <a:pt x="306134" y="284988"/>
                    </a:moveTo>
                    <a:cubicBezTo>
                      <a:pt x="134493" y="284988"/>
                      <a:pt x="0" y="222409"/>
                      <a:pt x="0" y="142494"/>
                    </a:cubicBezTo>
                    <a:cubicBezTo>
                      <a:pt x="0" y="62579"/>
                      <a:pt x="134493" y="0"/>
                      <a:pt x="306134" y="0"/>
                    </a:cubicBezTo>
                    <a:cubicBezTo>
                      <a:pt x="477774" y="0"/>
                      <a:pt x="612267" y="62579"/>
                      <a:pt x="612267" y="142494"/>
                    </a:cubicBezTo>
                    <a:cubicBezTo>
                      <a:pt x="612267" y="222409"/>
                      <a:pt x="477774" y="284988"/>
                      <a:pt x="306134" y="284988"/>
                    </a:cubicBezTo>
                    <a:close/>
                    <a:moveTo>
                      <a:pt x="306134" y="28575"/>
                    </a:moveTo>
                    <a:cubicBezTo>
                      <a:pt x="140113" y="28575"/>
                      <a:pt x="28575" y="87439"/>
                      <a:pt x="28575" y="142494"/>
                    </a:cubicBezTo>
                    <a:cubicBezTo>
                      <a:pt x="28575" y="197549"/>
                      <a:pt x="140113" y="256413"/>
                      <a:pt x="306134" y="256413"/>
                    </a:cubicBezTo>
                    <a:cubicBezTo>
                      <a:pt x="472154" y="256413"/>
                      <a:pt x="583692" y="197549"/>
                      <a:pt x="583692" y="142494"/>
                    </a:cubicBezTo>
                    <a:cubicBezTo>
                      <a:pt x="583692" y="87439"/>
                      <a:pt x="472154" y="28575"/>
                      <a:pt x="30613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23" name="Google Shape;523;p22"/>
            <p:cNvSpPr/>
            <p:nvPr/>
          </p:nvSpPr>
          <p:spPr>
            <a:xfrm>
              <a:off x="1575054" y="5431059"/>
              <a:ext cx="76200" cy="808196"/>
            </a:xfrm>
            <a:custGeom>
              <a:avLst/>
              <a:gdLst/>
              <a:ahLst/>
              <a:cxnLst/>
              <a:rect l="l" t="t" r="r" b="b"/>
              <a:pathLst>
                <a:path w="76200" h="808196" extrusionOk="0">
                  <a:moveTo>
                    <a:pt x="76200" y="0"/>
                  </a:moveTo>
                  <a:lnTo>
                    <a:pt x="76200" y="808196"/>
                  </a:lnTo>
                  <a:cubicBezTo>
                    <a:pt x="31433" y="788575"/>
                    <a:pt x="0" y="743712"/>
                    <a:pt x="0" y="691896"/>
                  </a:cubicBezTo>
                  <a:lnTo>
                    <a:pt x="0" y="366046"/>
                  </a:lnTo>
                  <a:lnTo>
                    <a:pt x="20098" y="366046"/>
                  </a:lnTo>
                  <a:lnTo>
                    <a:pt x="20098" y="104204"/>
                  </a:lnTo>
                  <a:lnTo>
                    <a:pt x="22574" y="104204"/>
                  </a:lnTo>
                  <a:lnTo>
                    <a:pt x="54197" y="38767"/>
                  </a:lnTo>
                  <a:lnTo>
                    <a:pt x="66675" y="12859"/>
                  </a:lnTo>
                  <a:cubicBezTo>
                    <a:pt x="69151" y="7811"/>
                    <a:pt x="72390" y="3524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4" name="Google Shape;524;p22"/>
          <p:cNvGrpSpPr/>
          <p:nvPr/>
        </p:nvGrpSpPr>
        <p:grpSpPr>
          <a:xfrm>
            <a:off x="5140976" y="802510"/>
            <a:ext cx="1536327" cy="1421090"/>
            <a:chOff x="1560766" y="5405182"/>
            <a:chExt cx="928687" cy="859028"/>
          </a:xfrm>
        </p:grpSpPr>
        <p:grpSp>
          <p:nvGrpSpPr>
            <p:cNvPr id="525" name="Google Shape;525;p22"/>
            <p:cNvGrpSpPr/>
            <p:nvPr/>
          </p:nvGrpSpPr>
          <p:grpSpPr>
            <a:xfrm>
              <a:off x="1580864" y="5520975"/>
              <a:ext cx="202501" cy="481393"/>
              <a:chOff x="1580864" y="5520975"/>
              <a:chExt cx="202501" cy="481393"/>
            </a:xfrm>
          </p:grpSpPr>
          <p:sp>
            <p:nvSpPr>
              <p:cNvPr id="526" name="Google Shape;526;p22"/>
              <p:cNvSpPr/>
              <p:nvPr/>
            </p:nvSpPr>
            <p:spPr>
              <a:xfrm>
                <a:off x="1595151" y="5535262"/>
                <a:ext cx="173926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3926" h="452818" extrusionOk="0">
                    <a:moveTo>
                      <a:pt x="0" y="0"/>
                    </a:moveTo>
                    <a:lnTo>
                      <a:pt x="173926" y="0"/>
                    </a:lnTo>
                    <a:lnTo>
                      <a:pt x="173926" y="452818"/>
                    </a:lnTo>
                    <a:lnTo>
                      <a:pt x="0" y="45281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7" name="Google Shape;527;p22"/>
              <p:cNvSpPr/>
              <p:nvPr/>
            </p:nvSpPr>
            <p:spPr>
              <a:xfrm>
                <a:off x="1580864" y="5520975"/>
                <a:ext cx="202501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01" h="481393" extrusionOk="0">
                    <a:moveTo>
                      <a:pt x="188214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214" y="0"/>
                    </a:lnTo>
                    <a:cubicBezTo>
                      <a:pt x="196120" y="0"/>
                      <a:pt x="202501" y="6382"/>
                      <a:pt x="202501" y="14288"/>
                    </a:cubicBezTo>
                    <a:lnTo>
                      <a:pt x="202501" y="467106"/>
                    </a:lnTo>
                    <a:cubicBezTo>
                      <a:pt x="202501" y="475012"/>
                      <a:pt x="196120" y="481393"/>
                      <a:pt x="188214" y="481393"/>
                    </a:cubicBezTo>
                    <a:close/>
                    <a:moveTo>
                      <a:pt x="28575" y="452818"/>
                    </a:moveTo>
                    <a:lnTo>
                      <a:pt x="173926" y="452818"/>
                    </a:lnTo>
                    <a:lnTo>
                      <a:pt x="173926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8" name="Google Shape;528;p22"/>
            <p:cNvGrpSpPr/>
            <p:nvPr/>
          </p:nvGrpSpPr>
          <p:grpSpPr>
            <a:xfrm>
              <a:off x="1615001" y="5405182"/>
              <a:ext cx="134227" cy="78931"/>
              <a:chOff x="1615001" y="5405182"/>
              <a:chExt cx="134227" cy="78931"/>
            </a:xfrm>
          </p:grpSpPr>
          <p:sp>
            <p:nvSpPr>
              <p:cNvPr id="529" name="Google Shape;529;p22"/>
              <p:cNvSpPr/>
              <p:nvPr/>
            </p:nvSpPr>
            <p:spPr>
              <a:xfrm>
                <a:off x="1629251" y="5419465"/>
                <a:ext cx="105727" cy="50360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360" extrusionOk="0">
                    <a:moveTo>
                      <a:pt x="105727" y="50361"/>
                    </a:moveTo>
                    <a:lnTo>
                      <a:pt x="0" y="50361"/>
                    </a:lnTo>
                    <a:lnTo>
                      <a:pt x="12478" y="24453"/>
                    </a:lnTo>
                    <a:cubicBezTo>
                      <a:pt x="14954" y="19405"/>
                      <a:pt x="18193" y="15118"/>
                      <a:pt x="22003" y="11594"/>
                    </a:cubicBezTo>
                    <a:cubicBezTo>
                      <a:pt x="42767" y="-7360"/>
                      <a:pt x="79915" y="-3074"/>
                      <a:pt x="93250" y="24453"/>
                    </a:cubicBezTo>
                    <a:lnTo>
                      <a:pt x="105727" y="5036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0" name="Google Shape;530;p22"/>
              <p:cNvSpPr/>
              <p:nvPr/>
            </p:nvSpPr>
            <p:spPr>
              <a:xfrm>
                <a:off x="1615001" y="5405182"/>
                <a:ext cx="134227" cy="78931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931" extrusionOk="0">
                    <a:moveTo>
                      <a:pt x="119977" y="78931"/>
                    </a:moveTo>
                    <a:lnTo>
                      <a:pt x="14250" y="78931"/>
                    </a:lnTo>
                    <a:cubicBezTo>
                      <a:pt x="9297" y="78931"/>
                      <a:pt x="4725" y="76359"/>
                      <a:pt x="2153" y="72263"/>
                    </a:cubicBezTo>
                    <a:cubicBezTo>
                      <a:pt x="-419" y="68168"/>
                      <a:pt x="-704" y="62929"/>
                      <a:pt x="1391" y="58452"/>
                    </a:cubicBezTo>
                    <a:lnTo>
                      <a:pt x="13869" y="32544"/>
                    </a:lnTo>
                    <a:cubicBezTo>
                      <a:pt x="17108" y="25972"/>
                      <a:pt x="21394" y="20257"/>
                      <a:pt x="26537" y="15400"/>
                    </a:cubicBezTo>
                    <a:cubicBezTo>
                      <a:pt x="40348" y="2826"/>
                      <a:pt x="59875" y="-2508"/>
                      <a:pt x="78925" y="1112"/>
                    </a:cubicBezTo>
                    <a:cubicBezTo>
                      <a:pt x="97308" y="4636"/>
                      <a:pt x="112453" y="16066"/>
                      <a:pt x="120359" y="32449"/>
                    </a:cubicBezTo>
                    <a:lnTo>
                      <a:pt x="132836" y="58357"/>
                    </a:lnTo>
                    <a:cubicBezTo>
                      <a:pt x="134932" y="62738"/>
                      <a:pt x="134646" y="67977"/>
                      <a:pt x="132074" y="72168"/>
                    </a:cubicBezTo>
                    <a:cubicBezTo>
                      <a:pt x="129407" y="76455"/>
                      <a:pt x="124835" y="78931"/>
                      <a:pt x="119977" y="78931"/>
                    </a:cubicBezTo>
                    <a:close/>
                    <a:moveTo>
                      <a:pt x="36919" y="50356"/>
                    </a:moveTo>
                    <a:lnTo>
                      <a:pt x="97213" y="50356"/>
                    </a:lnTo>
                    <a:lnTo>
                      <a:pt x="94641" y="44927"/>
                    </a:lnTo>
                    <a:cubicBezTo>
                      <a:pt x="89212" y="33687"/>
                      <a:pt x="79115" y="30258"/>
                      <a:pt x="73496" y="29210"/>
                    </a:cubicBezTo>
                    <a:cubicBezTo>
                      <a:pt x="63494" y="27210"/>
                      <a:pt x="52826" y="30068"/>
                      <a:pt x="45873" y="36449"/>
                    </a:cubicBezTo>
                    <a:cubicBezTo>
                      <a:pt x="43301" y="38831"/>
                      <a:pt x="41206" y="41688"/>
                      <a:pt x="39491" y="45022"/>
                    </a:cubicBezTo>
                    <a:lnTo>
                      <a:pt x="36919" y="5035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1" name="Google Shape;531;p22"/>
            <p:cNvGrpSpPr/>
            <p:nvPr/>
          </p:nvGrpSpPr>
          <p:grpSpPr>
            <a:xfrm>
              <a:off x="1580941" y="5455538"/>
              <a:ext cx="202347" cy="99441"/>
              <a:chOff x="1580941" y="5455538"/>
              <a:chExt cx="202347" cy="99441"/>
            </a:xfrm>
          </p:grpSpPr>
          <p:sp>
            <p:nvSpPr>
              <p:cNvPr id="532" name="Google Shape;532;p22"/>
              <p:cNvSpPr/>
              <p:nvPr/>
            </p:nvSpPr>
            <p:spPr>
              <a:xfrm>
                <a:off x="1595222" y="5469826"/>
                <a:ext cx="173785" cy="70866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866" extrusionOk="0">
                    <a:moveTo>
                      <a:pt x="173761" y="70390"/>
                    </a:moveTo>
                    <a:cubicBezTo>
                      <a:pt x="173856" y="70675"/>
                      <a:pt x="173666" y="70866"/>
                      <a:pt x="173380" y="70866"/>
                    </a:cubicBezTo>
                    <a:lnTo>
                      <a:pt x="406" y="70866"/>
                    </a:lnTo>
                    <a:cubicBezTo>
                      <a:pt x="120" y="70866"/>
                      <a:pt x="-70" y="70675"/>
                      <a:pt x="25" y="70390"/>
                    </a:cubicBezTo>
                    <a:lnTo>
                      <a:pt x="2406" y="65437"/>
                    </a:lnTo>
                    <a:lnTo>
                      <a:pt x="34029" y="0"/>
                    </a:lnTo>
                    <a:lnTo>
                      <a:pt x="139756" y="0"/>
                    </a:lnTo>
                    <a:lnTo>
                      <a:pt x="171380" y="65437"/>
                    </a:lnTo>
                    <a:lnTo>
                      <a:pt x="173761" y="7039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3" name="Google Shape;533;p22"/>
              <p:cNvSpPr/>
              <p:nvPr/>
            </p:nvSpPr>
            <p:spPr>
              <a:xfrm>
                <a:off x="1580941" y="5455538"/>
                <a:ext cx="202347" cy="99441"/>
              </a:xfrm>
              <a:custGeom>
                <a:avLst/>
                <a:gdLst/>
                <a:ahLst/>
                <a:cxnLst/>
                <a:rect l="l" t="t" r="r" b="b"/>
                <a:pathLst>
                  <a:path w="202347" h="99441" extrusionOk="0">
                    <a:moveTo>
                      <a:pt x="187661" y="99441"/>
                    </a:moveTo>
                    <a:lnTo>
                      <a:pt x="14687" y="99441"/>
                    </a:lnTo>
                    <a:cubicBezTo>
                      <a:pt x="10115" y="99441"/>
                      <a:pt x="5448" y="97060"/>
                      <a:pt x="2781" y="93440"/>
                    </a:cubicBezTo>
                    <a:cubicBezTo>
                      <a:pt x="114" y="89821"/>
                      <a:pt x="-744" y="84677"/>
                      <a:pt x="685" y="80296"/>
                    </a:cubicBezTo>
                    <a:cubicBezTo>
                      <a:pt x="876" y="79724"/>
                      <a:pt x="1161" y="79057"/>
                      <a:pt x="1447" y="78486"/>
                    </a:cubicBezTo>
                    <a:lnTo>
                      <a:pt x="35451" y="8096"/>
                    </a:lnTo>
                    <a:cubicBezTo>
                      <a:pt x="37832" y="3143"/>
                      <a:pt x="42881" y="0"/>
                      <a:pt x="48310" y="0"/>
                    </a:cubicBezTo>
                    <a:lnTo>
                      <a:pt x="154037" y="0"/>
                    </a:lnTo>
                    <a:cubicBezTo>
                      <a:pt x="159562" y="0"/>
                      <a:pt x="164515" y="3143"/>
                      <a:pt x="166896" y="8096"/>
                    </a:cubicBezTo>
                    <a:lnTo>
                      <a:pt x="200901" y="78486"/>
                    </a:lnTo>
                    <a:cubicBezTo>
                      <a:pt x="201186" y="79057"/>
                      <a:pt x="201377" y="79629"/>
                      <a:pt x="201662" y="80296"/>
                    </a:cubicBezTo>
                    <a:cubicBezTo>
                      <a:pt x="203091" y="84677"/>
                      <a:pt x="202234" y="89725"/>
                      <a:pt x="199567" y="93440"/>
                    </a:cubicBezTo>
                    <a:cubicBezTo>
                      <a:pt x="196900" y="97155"/>
                      <a:pt x="192233" y="99441"/>
                      <a:pt x="187661" y="99441"/>
                    </a:cubicBezTo>
                    <a:close/>
                    <a:moveTo>
                      <a:pt x="36785" y="70866"/>
                    </a:moveTo>
                    <a:lnTo>
                      <a:pt x="165468" y="70866"/>
                    </a:lnTo>
                    <a:lnTo>
                      <a:pt x="144989" y="28575"/>
                    </a:lnTo>
                    <a:lnTo>
                      <a:pt x="57168" y="28575"/>
                    </a:lnTo>
                    <a:lnTo>
                      <a:pt x="36785" y="7086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4" name="Google Shape;534;p22"/>
            <p:cNvGrpSpPr/>
            <p:nvPr/>
          </p:nvGrpSpPr>
          <p:grpSpPr>
            <a:xfrm>
              <a:off x="1757076" y="5521165"/>
              <a:ext cx="202596" cy="481393"/>
              <a:chOff x="1757076" y="5521165"/>
              <a:chExt cx="202596" cy="481393"/>
            </a:xfrm>
          </p:grpSpPr>
          <p:sp>
            <p:nvSpPr>
              <p:cNvPr id="535" name="Google Shape;535;p22"/>
              <p:cNvSpPr/>
              <p:nvPr/>
            </p:nvSpPr>
            <p:spPr>
              <a:xfrm>
                <a:off x="1771364" y="5535453"/>
                <a:ext cx="174021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818" extrusionOk="0">
                    <a:moveTo>
                      <a:pt x="0" y="0"/>
                    </a:moveTo>
                    <a:lnTo>
                      <a:pt x="174022" y="0"/>
                    </a:lnTo>
                    <a:lnTo>
                      <a:pt x="174022" y="452819"/>
                    </a:lnTo>
                    <a:lnTo>
                      <a:pt x="0" y="45281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6" name="Google Shape;536;p22"/>
              <p:cNvSpPr/>
              <p:nvPr/>
            </p:nvSpPr>
            <p:spPr>
              <a:xfrm>
                <a:off x="1757076" y="5521165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467106"/>
                    </a:lnTo>
                    <a:cubicBezTo>
                      <a:pt x="202597" y="475012"/>
                      <a:pt x="196120" y="481393"/>
                      <a:pt x="188309" y="481393"/>
                    </a:cubicBezTo>
                    <a:close/>
                    <a:moveTo>
                      <a:pt x="28575" y="452818"/>
                    </a:moveTo>
                    <a:lnTo>
                      <a:pt x="174022" y="452818"/>
                    </a:ln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7" name="Google Shape;537;p22"/>
            <p:cNvGrpSpPr/>
            <p:nvPr/>
          </p:nvGrpSpPr>
          <p:grpSpPr>
            <a:xfrm>
              <a:off x="1791213" y="5405437"/>
              <a:ext cx="134227" cy="78867"/>
              <a:chOff x="1791213" y="5405437"/>
              <a:chExt cx="134227" cy="78867"/>
            </a:xfrm>
          </p:grpSpPr>
          <p:sp>
            <p:nvSpPr>
              <p:cNvPr id="538" name="Google Shape;538;p22"/>
              <p:cNvSpPr/>
              <p:nvPr/>
            </p:nvSpPr>
            <p:spPr>
              <a:xfrm>
                <a:off x="1805463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9" name="Google Shape;539;p22"/>
              <p:cNvSpPr/>
              <p:nvPr/>
            </p:nvSpPr>
            <p:spPr>
              <a:xfrm>
                <a:off x="1791213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009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486"/>
                      <a:pt x="124931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cubicBezTo>
                      <a:pt x="54827" y="28575"/>
                      <a:pt x="44540" y="34671"/>
                      <a:pt x="39587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0" name="Google Shape;540;p22"/>
            <p:cNvGrpSpPr/>
            <p:nvPr/>
          </p:nvGrpSpPr>
          <p:grpSpPr>
            <a:xfrm>
              <a:off x="1757267" y="5455729"/>
              <a:ext cx="202343" cy="99535"/>
              <a:chOff x="1757267" y="5455729"/>
              <a:chExt cx="202343" cy="99535"/>
            </a:xfrm>
          </p:grpSpPr>
          <p:sp>
            <p:nvSpPr>
              <p:cNvPr id="541" name="Google Shape;541;p22"/>
              <p:cNvSpPr/>
              <p:nvPr/>
            </p:nvSpPr>
            <p:spPr>
              <a:xfrm>
                <a:off x="1771434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6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6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2" name="Google Shape;542;p22"/>
              <p:cNvSpPr/>
              <p:nvPr/>
            </p:nvSpPr>
            <p:spPr>
              <a:xfrm>
                <a:off x="1757267" y="5455729"/>
                <a:ext cx="202343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343" h="99535" extrusionOk="0">
                    <a:moveTo>
                      <a:pt x="187547" y="99536"/>
                    </a:moveTo>
                    <a:lnTo>
                      <a:pt x="14573" y="99536"/>
                    </a:lnTo>
                    <a:cubicBezTo>
                      <a:pt x="9715" y="99536"/>
                      <a:pt x="4858" y="96869"/>
                      <a:pt x="2286" y="92869"/>
                    </a:cubicBezTo>
                    <a:cubicBezTo>
                      <a:pt x="-286" y="88868"/>
                      <a:pt x="-762" y="83344"/>
                      <a:pt x="1238" y="78867"/>
                    </a:cubicBezTo>
                    <a:lnTo>
                      <a:pt x="35433" y="8096"/>
                    </a:lnTo>
                    <a:cubicBezTo>
                      <a:pt x="37814" y="3143"/>
                      <a:pt x="42862" y="0"/>
                      <a:pt x="48291" y="0"/>
                    </a:cubicBezTo>
                    <a:lnTo>
                      <a:pt x="154019" y="0"/>
                    </a:lnTo>
                    <a:cubicBezTo>
                      <a:pt x="159544" y="0"/>
                      <a:pt x="164496" y="3143"/>
                      <a:pt x="166878" y="8096"/>
                    </a:cubicBezTo>
                    <a:lnTo>
                      <a:pt x="200882" y="78486"/>
                    </a:lnTo>
                    <a:cubicBezTo>
                      <a:pt x="200977" y="78771"/>
                      <a:pt x="201073" y="78962"/>
                      <a:pt x="201263" y="79247"/>
                    </a:cubicBezTo>
                    <a:cubicBezTo>
                      <a:pt x="203073" y="83629"/>
                      <a:pt x="202596" y="89059"/>
                      <a:pt x="199929" y="93059"/>
                    </a:cubicBezTo>
                    <a:cubicBezTo>
                      <a:pt x="197167" y="96964"/>
                      <a:pt x="192405" y="99536"/>
                      <a:pt x="187547" y="99536"/>
                    </a:cubicBezTo>
                    <a:close/>
                    <a:moveTo>
                      <a:pt x="36766" y="70961"/>
                    </a:moveTo>
                    <a:lnTo>
                      <a:pt x="165449" y="70961"/>
                    </a:lnTo>
                    <a:lnTo>
                      <a:pt x="144970" y="28575"/>
                    </a:lnTo>
                    <a:lnTo>
                      <a:pt x="57150" y="28575"/>
                    </a:lnTo>
                    <a:lnTo>
                      <a:pt x="36766" y="7096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3" name="Google Shape;543;p22"/>
            <p:cNvGrpSpPr/>
            <p:nvPr/>
          </p:nvGrpSpPr>
          <p:grpSpPr>
            <a:xfrm>
              <a:off x="1931003" y="5526594"/>
              <a:ext cx="202596" cy="481393"/>
              <a:chOff x="1931003" y="5526594"/>
              <a:chExt cx="202596" cy="481393"/>
            </a:xfrm>
          </p:grpSpPr>
          <p:sp>
            <p:nvSpPr>
              <p:cNvPr id="544" name="Google Shape;544;p22"/>
              <p:cNvSpPr/>
              <p:nvPr/>
            </p:nvSpPr>
            <p:spPr>
              <a:xfrm>
                <a:off x="1945386" y="5540977"/>
                <a:ext cx="173926" cy="452723"/>
              </a:xfrm>
              <a:custGeom>
                <a:avLst/>
                <a:gdLst/>
                <a:ahLst/>
                <a:cxnLst/>
                <a:rect l="l" t="t" r="r" b="b"/>
                <a:pathLst>
                  <a:path w="173926" h="452723" extrusionOk="0">
                    <a:moveTo>
                      <a:pt x="173926" y="162973"/>
                    </a:moveTo>
                    <a:lnTo>
                      <a:pt x="173926" y="452724"/>
                    </a:lnTo>
                    <a:lnTo>
                      <a:pt x="0" y="452724"/>
                    </a:lnTo>
                    <a:lnTo>
                      <a:pt x="0" y="0"/>
                    </a:lnTo>
                    <a:lnTo>
                      <a:pt x="173926" y="0"/>
                    </a:lnTo>
                    <a:lnTo>
                      <a:pt x="173926" y="111347"/>
                    </a:ln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5" name="Google Shape;545;p22"/>
              <p:cNvSpPr/>
              <p:nvPr/>
            </p:nvSpPr>
            <p:spPr>
              <a:xfrm>
                <a:off x="1931003" y="5526594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4"/>
                    </a:moveTo>
                    <a:lnTo>
                      <a:pt x="14288" y="481394"/>
                    </a:lnTo>
                    <a:cubicBezTo>
                      <a:pt x="6382" y="481394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125635"/>
                    </a:lnTo>
                    <a:cubicBezTo>
                      <a:pt x="202597" y="133541"/>
                      <a:pt x="196215" y="139922"/>
                      <a:pt x="188309" y="139922"/>
                    </a:cubicBezTo>
                    <a:cubicBezTo>
                      <a:pt x="180404" y="139922"/>
                      <a:pt x="174022" y="133541"/>
                      <a:pt x="174022" y="125635"/>
                    </a:cubicBez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9"/>
                    </a:lnTo>
                    <a:lnTo>
                      <a:pt x="174022" y="452819"/>
                    </a:lnTo>
                    <a:lnTo>
                      <a:pt x="174022" y="177261"/>
                    </a:lnTo>
                    <a:cubicBezTo>
                      <a:pt x="174022" y="169355"/>
                      <a:pt x="180404" y="162973"/>
                      <a:pt x="188309" y="162973"/>
                    </a:cubicBezTo>
                    <a:cubicBezTo>
                      <a:pt x="196215" y="162973"/>
                      <a:pt x="202597" y="169355"/>
                      <a:pt x="202597" y="177261"/>
                    </a:cubicBezTo>
                    <a:lnTo>
                      <a:pt x="202597" y="467106"/>
                    </a:lnTo>
                    <a:cubicBezTo>
                      <a:pt x="202597" y="475012"/>
                      <a:pt x="196215" y="481394"/>
                      <a:pt x="188309" y="481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6" name="Google Shape;546;p22"/>
            <p:cNvGrpSpPr/>
            <p:nvPr/>
          </p:nvGrpSpPr>
          <p:grpSpPr>
            <a:xfrm>
              <a:off x="1965235" y="5405437"/>
              <a:ext cx="134227" cy="78867"/>
              <a:chOff x="1965235" y="5405437"/>
              <a:chExt cx="134227" cy="78867"/>
            </a:xfrm>
          </p:grpSpPr>
          <p:sp>
            <p:nvSpPr>
              <p:cNvPr id="547" name="Google Shape;547;p22"/>
              <p:cNvSpPr/>
              <p:nvPr/>
            </p:nvSpPr>
            <p:spPr>
              <a:xfrm>
                <a:off x="1979485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8" name="Google Shape;548;p22"/>
              <p:cNvSpPr/>
              <p:nvPr/>
            </p:nvSpPr>
            <p:spPr>
              <a:xfrm>
                <a:off x="1965235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104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67114" y="0"/>
                      <a:pt x="67114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391"/>
                      <a:pt x="124835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lnTo>
                      <a:pt x="67114" y="28575"/>
                    </a:lnTo>
                    <a:cubicBezTo>
                      <a:pt x="54827" y="28575"/>
                      <a:pt x="44540" y="34671"/>
                      <a:pt x="39586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9" name="Google Shape;549;p22"/>
            <p:cNvGrpSpPr/>
            <p:nvPr/>
          </p:nvGrpSpPr>
          <p:grpSpPr>
            <a:xfrm>
              <a:off x="1931256" y="5455729"/>
              <a:ext cx="202281" cy="99535"/>
              <a:chOff x="1931256" y="5455729"/>
              <a:chExt cx="202281" cy="99535"/>
            </a:xfrm>
          </p:grpSpPr>
          <p:sp>
            <p:nvSpPr>
              <p:cNvPr id="550" name="Google Shape;550;p22"/>
              <p:cNvSpPr/>
              <p:nvPr/>
            </p:nvSpPr>
            <p:spPr>
              <a:xfrm>
                <a:off x="1945456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5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1" name="Google Shape;551;p22"/>
              <p:cNvSpPr/>
              <p:nvPr/>
            </p:nvSpPr>
            <p:spPr>
              <a:xfrm>
                <a:off x="1931256" y="5455729"/>
                <a:ext cx="202281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281" h="99535" extrusionOk="0">
                    <a:moveTo>
                      <a:pt x="187580" y="99536"/>
                    </a:moveTo>
                    <a:lnTo>
                      <a:pt x="14606" y="99536"/>
                    </a:lnTo>
                    <a:cubicBezTo>
                      <a:pt x="9844" y="99536"/>
                      <a:pt x="5081" y="96964"/>
                      <a:pt x="2414" y="93059"/>
                    </a:cubicBezTo>
                    <a:cubicBezTo>
                      <a:pt x="-253" y="89059"/>
                      <a:pt x="-729" y="83725"/>
                      <a:pt x="1081" y="79247"/>
                    </a:cubicBezTo>
                    <a:lnTo>
                      <a:pt x="35371" y="8096"/>
                    </a:lnTo>
                    <a:cubicBezTo>
                      <a:pt x="37752" y="3143"/>
                      <a:pt x="42800" y="0"/>
                      <a:pt x="48229" y="0"/>
                    </a:cubicBezTo>
                    <a:lnTo>
                      <a:pt x="153957" y="0"/>
                    </a:lnTo>
                    <a:cubicBezTo>
                      <a:pt x="159481" y="0"/>
                      <a:pt x="164434" y="3143"/>
                      <a:pt x="166816" y="8096"/>
                    </a:cubicBezTo>
                    <a:lnTo>
                      <a:pt x="200820" y="78486"/>
                    </a:lnTo>
                    <a:cubicBezTo>
                      <a:pt x="200915" y="78771"/>
                      <a:pt x="201010" y="78962"/>
                      <a:pt x="201201" y="79247"/>
                    </a:cubicBezTo>
                    <a:cubicBezTo>
                      <a:pt x="203011" y="83629"/>
                      <a:pt x="202534" y="89059"/>
                      <a:pt x="199867" y="93059"/>
                    </a:cubicBezTo>
                    <a:cubicBezTo>
                      <a:pt x="197105" y="96964"/>
                      <a:pt x="192343" y="99536"/>
                      <a:pt x="187580" y="99536"/>
                    </a:cubicBezTo>
                    <a:close/>
                    <a:moveTo>
                      <a:pt x="36704" y="70961"/>
                    </a:moveTo>
                    <a:lnTo>
                      <a:pt x="165387" y="70961"/>
                    </a:lnTo>
                    <a:lnTo>
                      <a:pt x="144908" y="28575"/>
                    </a:lnTo>
                    <a:lnTo>
                      <a:pt x="57088" y="28575"/>
                    </a:lnTo>
                    <a:lnTo>
                      <a:pt x="36704" y="7096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2" name="Google Shape;552;p22"/>
            <p:cNvGrpSpPr/>
            <p:nvPr/>
          </p:nvGrpSpPr>
          <p:grpSpPr>
            <a:xfrm>
              <a:off x="2099210" y="5526690"/>
              <a:ext cx="202601" cy="481298"/>
              <a:chOff x="2099210" y="5526690"/>
              <a:chExt cx="202601" cy="481298"/>
            </a:xfrm>
          </p:grpSpPr>
          <p:sp>
            <p:nvSpPr>
              <p:cNvPr id="553" name="Google Shape;553;p22"/>
              <p:cNvSpPr/>
              <p:nvPr/>
            </p:nvSpPr>
            <p:spPr>
              <a:xfrm>
                <a:off x="2113502" y="5540977"/>
                <a:ext cx="174021" cy="452723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723" extrusionOk="0">
                    <a:moveTo>
                      <a:pt x="1619" y="108871"/>
                    </a:moveTo>
                    <a:lnTo>
                      <a:pt x="0" y="0"/>
                    </a:lnTo>
                    <a:lnTo>
                      <a:pt x="174022" y="0"/>
                    </a:lnTo>
                    <a:lnTo>
                      <a:pt x="174022" y="452724"/>
                    </a:lnTo>
                    <a:lnTo>
                      <a:pt x="0" y="452724"/>
                    </a:lnTo>
                    <a:lnTo>
                      <a:pt x="1619" y="163449"/>
                    </a:ln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4" name="Google Shape;554;p22"/>
              <p:cNvSpPr/>
              <p:nvPr/>
            </p:nvSpPr>
            <p:spPr>
              <a:xfrm>
                <a:off x="2099210" y="5526690"/>
                <a:ext cx="202601" cy="481298"/>
              </a:xfrm>
              <a:custGeom>
                <a:avLst/>
                <a:gdLst/>
                <a:ahLst/>
                <a:cxnLst/>
                <a:rect l="l" t="t" r="r" b="b"/>
                <a:pathLst>
                  <a:path w="202601" h="481298" extrusionOk="0">
                    <a:moveTo>
                      <a:pt x="188314" y="481299"/>
                    </a:moveTo>
                    <a:lnTo>
                      <a:pt x="14292" y="481299"/>
                    </a:lnTo>
                    <a:cubicBezTo>
                      <a:pt x="10482" y="481299"/>
                      <a:pt x="6862" y="479774"/>
                      <a:pt x="4195" y="477108"/>
                    </a:cubicBezTo>
                    <a:cubicBezTo>
                      <a:pt x="1528" y="474440"/>
                      <a:pt x="4" y="470726"/>
                      <a:pt x="4" y="466916"/>
                    </a:cubicBezTo>
                    <a:lnTo>
                      <a:pt x="1528" y="177641"/>
                    </a:lnTo>
                    <a:cubicBezTo>
                      <a:pt x="1528" y="169736"/>
                      <a:pt x="7910" y="163449"/>
                      <a:pt x="15816" y="163449"/>
                    </a:cubicBezTo>
                    <a:cubicBezTo>
                      <a:pt x="15816" y="163449"/>
                      <a:pt x="15816" y="163449"/>
                      <a:pt x="15911" y="163449"/>
                    </a:cubicBezTo>
                    <a:cubicBezTo>
                      <a:pt x="23817" y="163449"/>
                      <a:pt x="30198" y="169926"/>
                      <a:pt x="30103" y="177832"/>
                    </a:cubicBezTo>
                    <a:lnTo>
                      <a:pt x="28579" y="452819"/>
                    </a:lnTo>
                    <a:lnTo>
                      <a:pt x="173931" y="452819"/>
                    </a:lnTo>
                    <a:lnTo>
                      <a:pt x="173931" y="28575"/>
                    </a:lnTo>
                    <a:lnTo>
                      <a:pt x="28770" y="28575"/>
                    </a:lnTo>
                    <a:lnTo>
                      <a:pt x="30103" y="122968"/>
                    </a:lnTo>
                    <a:cubicBezTo>
                      <a:pt x="30198" y="130873"/>
                      <a:pt x="23912" y="137351"/>
                      <a:pt x="16006" y="137446"/>
                    </a:cubicBezTo>
                    <a:cubicBezTo>
                      <a:pt x="8101" y="138017"/>
                      <a:pt x="1623" y="131255"/>
                      <a:pt x="1528" y="123349"/>
                    </a:cubicBezTo>
                    <a:lnTo>
                      <a:pt x="4" y="14478"/>
                    </a:lnTo>
                    <a:cubicBezTo>
                      <a:pt x="-91" y="10668"/>
                      <a:pt x="1433" y="6954"/>
                      <a:pt x="4100" y="4286"/>
                    </a:cubicBezTo>
                    <a:cubicBezTo>
                      <a:pt x="6767" y="1620"/>
                      <a:pt x="10482" y="0"/>
                      <a:pt x="14292" y="0"/>
                    </a:cubicBezTo>
                    <a:lnTo>
                      <a:pt x="188314" y="0"/>
                    </a:lnTo>
                    <a:cubicBezTo>
                      <a:pt x="196219" y="0"/>
                      <a:pt x="202601" y="6382"/>
                      <a:pt x="202601" y="14288"/>
                    </a:cubicBezTo>
                    <a:lnTo>
                      <a:pt x="202601" y="467106"/>
                    </a:lnTo>
                    <a:cubicBezTo>
                      <a:pt x="202601" y="474917"/>
                      <a:pt x="196219" y="481299"/>
                      <a:pt x="188314" y="4812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5" name="Google Shape;555;p22"/>
            <p:cNvGrpSpPr/>
            <p:nvPr/>
          </p:nvGrpSpPr>
          <p:grpSpPr>
            <a:xfrm>
              <a:off x="2133447" y="5405437"/>
              <a:ext cx="134227" cy="78867"/>
              <a:chOff x="2133447" y="5405437"/>
              <a:chExt cx="134227" cy="78867"/>
            </a:xfrm>
          </p:grpSpPr>
          <p:sp>
            <p:nvSpPr>
              <p:cNvPr id="556" name="Google Shape;556;p22"/>
              <p:cNvSpPr/>
              <p:nvPr/>
            </p:nvSpPr>
            <p:spPr>
              <a:xfrm>
                <a:off x="2147696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8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8" y="5024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7" name="Google Shape;557;p22"/>
              <p:cNvSpPr/>
              <p:nvPr/>
            </p:nvSpPr>
            <p:spPr>
              <a:xfrm>
                <a:off x="2133447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104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8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486"/>
                      <a:pt x="124835" y="78867"/>
                      <a:pt x="119977" y="78867"/>
                    </a:cubicBezTo>
                    <a:close/>
                    <a:moveTo>
                      <a:pt x="36919" y="50292"/>
                    </a:moveTo>
                    <a:lnTo>
                      <a:pt x="97117" y="50292"/>
                    </a:lnTo>
                    <a:lnTo>
                      <a:pt x="94546" y="44958"/>
                    </a:lnTo>
                    <a:cubicBezTo>
                      <a:pt x="89593" y="34671"/>
                      <a:pt x="79306" y="28575"/>
                      <a:pt x="67019" y="28575"/>
                    </a:cubicBezTo>
                    <a:cubicBezTo>
                      <a:pt x="54731" y="28575"/>
                      <a:pt x="44444" y="34671"/>
                      <a:pt x="39491" y="44958"/>
                    </a:cubicBezTo>
                    <a:lnTo>
                      <a:pt x="36919" y="502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8" name="Google Shape;558;p22"/>
            <p:cNvGrpSpPr/>
            <p:nvPr/>
          </p:nvGrpSpPr>
          <p:grpSpPr>
            <a:xfrm>
              <a:off x="2099467" y="5455729"/>
              <a:ext cx="202281" cy="99535"/>
              <a:chOff x="2099467" y="5455729"/>
              <a:chExt cx="202281" cy="99535"/>
            </a:xfrm>
          </p:grpSpPr>
          <p:sp>
            <p:nvSpPr>
              <p:cNvPr id="559" name="Google Shape;559;p22"/>
              <p:cNvSpPr/>
              <p:nvPr/>
            </p:nvSpPr>
            <p:spPr>
              <a:xfrm>
                <a:off x="2113572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6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0" name="Google Shape;560;p22"/>
              <p:cNvSpPr/>
              <p:nvPr/>
            </p:nvSpPr>
            <p:spPr>
              <a:xfrm>
                <a:off x="2099467" y="5455729"/>
                <a:ext cx="202281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281" h="99535" extrusionOk="0">
                    <a:moveTo>
                      <a:pt x="187580" y="99536"/>
                    </a:moveTo>
                    <a:lnTo>
                      <a:pt x="14606" y="99536"/>
                    </a:lnTo>
                    <a:cubicBezTo>
                      <a:pt x="9844" y="99536"/>
                      <a:pt x="5081" y="96964"/>
                      <a:pt x="2414" y="93059"/>
                    </a:cubicBezTo>
                    <a:cubicBezTo>
                      <a:pt x="-253" y="89059"/>
                      <a:pt x="-729" y="83725"/>
                      <a:pt x="1081" y="79247"/>
                    </a:cubicBezTo>
                    <a:lnTo>
                      <a:pt x="35371" y="8096"/>
                    </a:lnTo>
                    <a:cubicBezTo>
                      <a:pt x="37752" y="3143"/>
                      <a:pt x="42800" y="0"/>
                      <a:pt x="48229" y="0"/>
                    </a:cubicBezTo>
                    <a:lnTo>
                      <a:pt x="153957" y="0"/>
                    </a:lnTo>
                    <a:cubicBezTo>
                      <a:pt x="159481" y="0"/>
                      <a:pt x="164434" y="3143"/>
                      <a:pt x="166815" y="8096"/>
                    </a:cubicBezTo>
                    <a:lnTo>
                      <a:pt x="200820" y="78486"/>
                    </a:lnTo>
                    <a:cubicBezTo>
                      <a:pt x="200915" y="78771"/>
                      <a:pt x="201010" y="78962"/>
                      <a:pt x="201201" y="79247"/>
                    </a:cubicBezTo>
                    <a:cubicBezTo>
                      <a:pt x="203011" y="83629"/>
                      <a:pt x="202534" y="89059"/>
                      <a:pt x="199867" y="93059"/>
                    </a:cubicBezTo>
                    <a:cubicBezTo>
                      <a:pt x="197105" y="96964"/>
                      <a:pt x="192343" y="99536"/>
                      <a:pt x="187580" y="99536"/>
                    </a:cubicBezTo>
                    <a:close/>
                    <a:moveTo>
                      <a:pt x="36704" y="70961"/>
                    </a:moveTo>
                    <a:lnTo>
                      <a:pt x="165387" y="70961"/>
                    </a:lnTo>
                    <a:lnTo>
                      <a:pt x="144908" y="28575"/>
                    </a:lnTo>
                    <a:lnTo>
                      <a:pt x="57088" y="28575"/>
                    </a:lnTo>
                    <a:lnTo>
                      <a:pt x="36704" y="7096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1" name="Google Shape;561;p22"/>
            <p:cNvGrpSpPr/>
            <p:nvPr/>
          </p:nvGrpSpPr>
          <p:grpSpPr>
            <a:xfrm>
              <a:off x="2273236" y="5521165"/>
              <a:ext cx="202596" cy="481393"/>
              <a:chOff x="2273236" y="5521165"/>
              <a:chExt cx="202596" cy="481393"/>
            </a:xfrm>
          </p:grpSpPr>
          <p:sp>
            <p:nvSpPr>
              <p:cNvPr id="562" name="Google Shape;562;p22"/>
              <p:cNvSpPr/>
              <p:nvPr/>
            </p:nvSpPr>
            <p:spPr>
              <a:xfrm>
                <a:off x="2287524" y="5535453"/>
                <a:ext cx="174021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818" extrusionOk="0">
                    <a:moveTo>
                      <a:pt x="0" y="0"/>
                    </a:moveTo>
                    <a:lnTo>
                      <a:pt x="174022" y="0"/>
                    </a:lnTo>
                    <a:lnTo>
                      <a:pt x="174022" y="452819"/>
                    </a:lnTo>
                    <a:lnTo>
                      <a:pt x="0" y="452819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3" name="Google Shape;563;p22"/>
              <p:cNvSpPr/>
              <p:nvPr/>
            </p:nvSpPr>
            <p:spPr>
              <a:xfrm>
                <a:off x="2273236" y="5521165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467106"/>
                    </a:lnTo>
                    <a:cubicBezTo>
                      <a:pt x="202597" y="475012"/>
                      <a:pt x="196120" y="481393"/>
                      <a:pt x="188309" y="481393"/>
                    </a:cubicBezTo>
                    <a:close/>
                    <a:moveTo>
                      <a:pt x="28575" y="452818"/>
                    </a:moveTo>
                    <a:lnTo>
                      <a:pt x="174022" y="452818"/>
                    </a:ln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4" name="Google Shape;564;p22"/>
            <p:cNvGrpSpPr/>
            <p:nvPr/>
          </p:nvGrpSpPr>
          <p:grpSpPr>
            <a:xfrm>
              <a:off x="2307373" y="5405437"/>
              <a:ext cx="134227" cy="78867"/>
              <a:chOff x="2307373" y="5405437"/>
              <a:chExt cx="134227" cy="78867"/>
            </a:xfrm>
          </p:grpSpPr>
          <p:sp>
            <p:nvSpPr>
              <p:cNvPr id="565" name="Google Shape;565;p22"/>
              <p:cNvSpPr/>
              <p:nvPr/>
            </p:nvSpPr>
            <p:spPr>
              <a:xfrm>
                <a:off x="2321623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6" name="Google Shape;566;p22"/>
              <p:cNvSpPr/>
              <p:nvPr/>
            </p:nvSpPr>
            <p:spPr>
              <a:xfrm>
                <a:off x="2307373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009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391"/>
                      <a:pt x="124931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cubicBezTo>
                      <a:pt x="54827" y="28575"/>
                      <a:pt x="44540" y="34671"/>
                      <a:pt x="39586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7" name="Google Shape;567;p22"/>
            <p:cNvGrpSpPr/>
            <p:nvPr/>
          </p:nvGrpSpPr>
          <p:grpSpPr>
            <a:xfrm>
              <a:off x="2273427" y="5455729"/>
              <a:ext cx="202310" cy="99535"/>
              <a:chOff x="2273427" y="5455729"/>
              <a:chExt cx="202310" cy="99535"/>
            </a:xfrm>
          </p:grpSpPr>
          <p:sp>
            <p:nvSpPr>
              <p:cNvPr id="568" name="Google Shape;568;p22"/>
              <p:cNvSpPr/>
              <p:nvPr/>
            </p:nvSpPr>
            <p:spPr>
              <a:xfrm>
                <a:off x="2287594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5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9" name="Google Shape;569;p22"/>
              <p:cNvSpPr/>
              <p:nvPr/>
            </p:nvSpPr>
            <p:spPr>
              <a:xfrm>
                <a:off x="2273427" y="5455729"/>
                <a:ext cx="202310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310" h="99535" extrusionOk="0">
                    <a:moveTo>
                      <a:pt x="187547" y="99536"/>
                    </a:moveTo>
                    <a:lnTo>
                      <a:pt x="14573" y="99536"/>
                    </a:lnTo>
                    <a:cubicBezTo>
                      <a:pt x="9715" y="99536"/>
                      <a:pt x="4858" y="96869"/>
                      <a:pt x="2286" y="92869"/>
                    </a:cubicBezTo>
                    <a:cubicBezTo>
                      <a:pt x="-286" y="88868"/>
                      <a:pt x="-762" y="83344"/>
                      <a:pt x="1238" y="78867"/>
                    </a:cubicBezTo>
                    <a:lnTo>
                      <a:pt x="35433" y="8096"/>
                    </a:lnTo>
                    <a:cubicBezTo>
                      <a:pt x="37814" y="3143"/>
                      <a:pt x="42862" y="0"/>
                      <a:pt x="48292" y="0"/>
                    </a:cubicBezTo>
                    <a:lnTo>
                      <a:pt x="154019" y="0"/>
                    </a:lnTo>
                    <a:cubicBezTo>
                      <a:pt x="159543" y="0"/>
                      <a:pt x="164497" y="3143"/>
                      <a:pt x="166878" y="8096"/>
                    </a:cubicBezTo>
                    <a:lnTo>
                      <a:pt x="200882" y="78486"/>
                    </a:lnTo>
                    <a:cubicBezTo>
                      <a:pt x="200977" y="78581"/>
                      <a:pt x="200977" y="78771"/>
                      <a:pt x="201072" y="78867"/>
                    </a:cubicBezTo>
                    <a:cubicBezTo>
                      <a:pt x="203073" y="83248"/>
                      <a:pt x="202597" y="88772"/>
                      <a:pt x="200025" y="92869"/>
                    </a:cubicBezTo>
                    <a:cubicBezTo>
                      <a:pt x="197453" y="96964"/>
                      <a:pt x="192405" y="99536"/>
                      <a:pt x="187547" y="99536"/>
                    </a:cubicBezTo>
                    <a:close/>
                    <a:moveTo>
                      <a:pt x="36766" y="70961"/>
                    </a:moveTo>
                    <a:lnTo>
                      <a:pt x="165449" y="70961"/>
                    </a:lnTo>
                    <a:lnTo>
                      <a:pt x="144970" y="28575"/>
                    </a:lnTo>
                    <a:lnTo>
                      <a:pt x="57150" y="28575"/>
                    </a:lnTo>
                    <a:lnTo>
                      <a:pt x="36766" y="7096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0" name="Google Shape;570;p22"/>
            <p:cNvGrpSpPr/>
            <p:nvPr/>
          </p:nvGrpSpPr>
          <p:grpSpPr>
            <a:xfrm>
              <a:off x="1560766" y="5782817"/>
              <a:ext cx="928687" cy="481393"/>
              <a:chOff x="1560766" y="5782817"/>
              <a:chExt cx="928687" cy="481393"/>
            </a:xfrm>
          </p:grpSpPr>
          <p:sp>
            <p:nvSpPr>
              <p:cNvPr id="571" name="Google Shape;571;p22"/>
              <p:cNvSpPr/>
              <p:nvPr/>
            </p:nvSpPr>
            <p:spPr>
              <a:xfrm>
                <a:off x="1575054" y="5797104"/>
                <a:ext cx="900112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900112" h="452818" extrusionOk="0">
                    <a:moveTo>
                      <a:pt x="900113" y="0"/>
                    </a:moveTo>
                    <a:lnTo>
                      <a:pt x="900113" y="325850"/>
                    </a:lnTo>
                    <a:cubicBezTo>
                      <a:pt x="900113" y="395668"/>
                      <a:pt x="842963" y="452818"/>
                      <a:pt x="773144" y="452818"/>
                    </a:cubicBezTo>
                    <a:lnTo>
                      <a:pt x="126968" y="452818"/>
                    </a:lnTo>
                    <a:cubicBezTo>
                      <a:pt x="108966" y="452818"/>
                      <a:pt x="91726" y="449009"/>
                      <a:pt x="76200" y="442150"/>
                    </a:cubicBezTo>
                    <a:cubicBezTo>
                      <a:pt x="31433" y="422529"/>
                      <a:pt x="0" y="377666"/>
                      <a:pt x="0" y="325850"/>
                    </a:cubicBezTo>
                    <a:lnTo>
                      <a:pt x="0" y="0"/>
                    </a:lnTo>
                    <a:lnTo>
                      <a:pt x="900113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2" name="Google Shape;572;p22"/>
              <p:cNvSpPr/>
              <p:nvPr/>
            </p:nvSpPr>
            <p:spPr>
              <a:xfrm>
                <a:off x="1560766" y="5782817"/>
                <a:ext cx="928687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928687" h="481393" extrusionOk="0">
                    <a:moveTo>
                      <a:pt x="787432" y="481393"/>
                    </a:moveTo>
                    <a:lnTo>
                      <a:pt x="141256" y="481393"/>
                    </a:lnTo>
                    <a:cubicBezTo>
                      <a:pt x="121634" y="481393"/>
                      <a:pt x="102584" y="477393"/>
                      <a:pt x="84677" y="469487"/>
                    </a:cubicBezTo>
                    <a:cubicBezTo>
                      <a:pt x="33242" y="446913"/>
                      <a:pt x="0" y="396145"/>
                      <a:pt x="0" y="340138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914400" y="0"/>
                    </a:lnTo>
                    <a:cubicBezTo>
                      <a:pt x="922306" y="0"/>
                      <a:pt x="928688" y="6382"/>
                      <a:pt x="928688" y="14288"/>
                    </a:cubicBezTo>
                    <a:lnTo>
                      <a:pt x="928688" y="340138"/>
                    </a:lnTo>
                    <a:cubicBezTo>
                      <a:pt x="928688" y="418052"/>
                      <a:pt x="865346" y="481393"/>
                      <a:pt x="787432" y="481393"/>
                    </a:cubicBezTo>
                    <a:close/>
                    <a:moveTo>
                      <a:pt x="28575" y="28575"/>
                    </a:moveTo>
                    <a:lnTo>
                      <a:pt x="28575" y="340138"/>
                    </a:lnTo>
                    <a:cubicBezTo>
                      <a:pt x="28575" y="384810"/>
                      <a:pt x="55150" y="425387"/>
                      <a:pt x="96203" y="443389"/>
                    </a:cubicBezTo>
                    <a:cubicBezTo>
                      <a:pt x="110490" y="449675"/>
                      <a:pt x="125539" y="452818"/>
                      <a:pt x="141256" y="452818"/>
                    </a:cubicBezTo>
                    <a:lnTo>
                      <a:pt x="787432" y="452818"/>
                    </a:lnTo>
                    <a:cubicBezTo>
                      <a:pt x="849535" y="452818"/>
                      <a:pt x="900113" y="402241"/>
                      <a:pt x="900113" y="340138"/>
                    </a:cubicBezTo>
                    <a:lnTo>
                      <a:pt x="900113" y="28575"/>
                    </a:lnTo>
                    <a:lnTo>
                      <a:pt x="28575" y="2857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3" name="Google Shape;573;p22"/>
            <p:cNvGrpSpPr/>
            <p:nvPr/>
          </p:nvGrpSpPr>
          <p:grpSpPr>
            <a:xfrm>
              <a:off x="1724405" y="5870161"/>
              <a:ext cx="612267" cy="284988"/>
              <a:chOff x="1724405" y="5870161"/>
              <a:chExt cx="612267" cy="284988"/>
            </a:xfrm>
          </p:grpSpPr>
          <p:sp>
            <p:nvSpPr>
              <p:cNvPr id="574" name="Google Shape;574;p22"/>
              <p:cNvSpPr/>
              <p:nvPr/>
            </p:nvSpPr>
            <p:spPr>
              <a:xfrm>
                <a:off x="1738693" y="5884449"/>
                <a:ext cx="583691" cy="256413"/>
              </a:xfrm>
              <a:custGeom>
                <a:avLst/>
                <a:gdLst/>
                <a:ahLst/>
                <a:cxnLst/>
                <a:rect l="l" t="t" r="r" b="b"/>
                <a:pathLst>
                  <a:path w="583691" h="256413" extrusionOk="0">
                    <a:moveTo>
                      <a:pt x="583692" y="128207"/>
                    </a:moveTo>
                    <a:cubicBezTo>
                      <a:pt x="583692" y="199013"/>
                      <a:pt x="453028" y="256413"/>
                      <a:pt x="291846" y="256413"/>
                    </a:cubicBezTo>
                    <a:cubicBezTo>
                      <a:pt x="130664" y="256413"/>
                      <a:pt x="0" y="199013"/>
                      <a:pt x="0" y="128207"/>
                    </a:cubicBezTo>
                    <a:cubicBezTo>
                      <a:pt x="0" y="57400"/>
                      <a:pt x="130664" y="0"/>
                      <a:pt x="291846" y="0"/>
                    </a:cubicBezTo>
                    <a:cubicBezTo>
                      <a:pt x="453028" y="0"/>
                      <a:pt x="583692" y="57400"/>
                      <a:pt x="583692" y="1282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5" name="Google Shape;575;p22"/>
              <p:cNvSpPr/>
              <p:nvPr/>
            </p:nvSpPr>
            <p:spPr>
              <a:xfrm>
                <a:off x="1724405" y="5870161"/>
                <a:ext cx="612267" cy="284988"/>
              </a:xfrm>
              <a:custGeom>
                <a:avLst/>
                <a:gdLst/>
                <a:ahLst/>
                <a:cxnLst/>
                <a:rect l="l" t="t" r="r" b="b"/>
                <a:pathLst>
                  <a:path w="612267" h="284988" extrusionOk="0">
                    <a:moveTo>
                      <a:pt x="306134" y="284988"/>
                    </a:moveTo>
                    <a:cubicBezTo>
                      <a:pt x="134493" y="284988"/>
                      <a:pt x="0" y="222409"/>
                      <a:pt x="0" y="142494"/>
                    </a:cubicBezTo>
                    <a:cubicBezTo>
                      <a:pt x="0" y="62579"/>
                      <a:pt x="134493" y="0"/>
                      <a:pt x="306134" y="0"/>
                    </a:cubicBezTo>
                    <a:cubicBezTo>
                      <a:pt x="477774" y="0"/>
                      <a:pt x="612267" y="62579"/>
                      <a:pt x="612267" y="142494"/>
                    </a:cubicBezTo>
                    <a:cubicBezTo>
                      <a:pt x="612267" y="222409"/>
                      <a:pt x="477774" y="284988"/>
                      <a:pt x="306134" y="284988"/>
                    </a:cubicBezTo>
                    <a:close/>
                    <a:moveTo>
                      <a:pt x="306134" y="28575"/>
                    </a:moveTo>
                    <a:cubicBezTo>
                      <a:pt x="140113" y="28575"/>
                      <a:pt x="28575" y="87439"/>
                      <a:pt x="28575" y="142494"/>
                    </a:cubicBezTo>
                    <a:cubicBezTo>
                      <a:pt x="28575" y="197549"/>
                      <a:pt x="140113" y="256413"/>
                      <a:pt x="306134" y="256413"/>
                    </a:cubicBezTo>
                    <a:cubicBezTo>
                      <a:pt x="472154" y="256413"/>
                      <a:pt x="583692" y="197549"/>
                      <a:pt x="583692" y="142494"/>
                    </a:cubicBezTo>
                    <a:cubicBezTo>
                      <a:pt x="583692" y="87439"/>
                      <a:pt x="472154" y="28575"/>
                      <a:pt x="30613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76" name="Google Shape;576;p22"/>
            <p:cNvSpPr/>
            <p:nvPr/>
          </p:nvSpPr>
          <p:spPr>
            <a:xfrm>
              <a:off x="1575054" y="5431059"/>
              <a:ext cx="76200" cy="808196"/>
            </a:xfrm>
            <a:custGeom>
              <a:avLst/>
              <a:gdLst/>
              <a:ahLst/>
              <a:cxnLst/>
              <a:rect l="l" t="t" r="r" b="b"/>
              <a:pathLst>
                <a:path w="76200" h="808196" extrusionOk="0">
                  <a:moveTo>
                    <a:pt x="76200" y="0"/>
                  </a:moveTo>
                  <a:lnTo>
                    <a:pt x="76200" y="808196"/>
                  </a:lnTo>
                  <a:cubicBezTo>
                    <a:pt x="31433" y="788575"/>
                    <a:pt x="0" y="743712"/>
                    <a:pt x="0" y="691896"/>
                  </a:cubicBezTo>
                  <a:lnTo>
                    <a:pt x="0" y="366046"/>
                  </a:lnTo>
                  <a:lnTo>
                    <a:pt x="20098" y="366046"/>
                  </a:lnTo>
                  <a:lnTo>
                    <a:pt x="20098" y="104204"/>
                  </a:lnTo>
                  <a:lnTo>
                    <a:pt x="22574" y="104204"/>
                  </a:lnTo>
                  <a:lnTo>
                    <a:pt x="54197" y="38767"/>
                  </a:lnTo>
                  <a:lnTo>
                    <a:pt x="66675" y="12859"/>
                  </a:lnTo>
                  <a:cubicBezTo>
                    <a:pt x="69151" y="7811"/>
                    <a:pt x="72390" y="3524"/>
                    <a:pt x="76200" y="0"/>
                  </a:cubicBezTo>
                  <a:close/>
                </a:path>
              </a:pathLst>
            </a:custGeom>
            <a:solidFill>
              <a:srgbClr val="000000">
                <a:alpha val="941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0 Class debate">
  <p:cSld name="CUSTOM_21_2_1_1_1_1_1_1_1">
    <p:spTree>
      <p:nvGrpSpPr>
        <p:cNvPr id="1" name="Shape 1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4" name="Google Shape;1664;p31"/>
          <p:cNvSpPr/>
          <p:nvPr/>
        </p:nvSpPr>
        <p:spPr>
          <a:xfrm>
            <a:off x="827175" y="2526749"/>
            <a:ext cx="8211557" cy="3413311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5" name="Google Shape;1665;p31"/>
          <p:cNvSpPr/>
          <p:nvPr/>
        </p:nvSpPr>
        <p:spPr>
          <a:xfrm>
            <a:off x="9237255" y="2517156"/>
            <a:ext cx="8211557" cy="3413311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6" name="Google Shape;1666;p31"/>
          <p:cNvSpPr/>
          <p:nvPr/>
        </p:nvSpPr>
        <p:spPr>
          <a:xfrm>
            <a:off x="833188" y="6108433"/>
            <a:ext cx="8211557" cy="3413311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7" name="Google Shape;1667;p31"/>
          <p:cNvSpPr/>
          <p:nvPr/>
        </p:nvSpPr>
        <p:spPr>
          <a:xfrm>
            <a:off x="9243268" y="6098840"/>
            <a:ext cx="8211557" cy="3413311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8" name="Google Shape;1668;p31"/>
          <p:cNvSpPr/>
          <p:nvPr/>
        </p:nvSpPr>
        <p:spPr>
          <a:xfrm>
            <a:off x="7256042" y="4375413"/>
            <a:ext cx="3775922" cy="3413311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9" name="Google Shape;1669;p31"/>
          <p:cNvSpPr txBox="1"/>
          <p:nvPr/>
        </p:nvSpPr>
        <p:spPr>
          <a:xfrm>
            <a:off x="1159041" y="2664616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1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I strongly agree</a:t>
            </a:r>
            <a:endParaRPr sz="3800" b="1" i="1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670" name="Google Shape;1670;p31"/>
          <p:cNvSpPr txBox="1"/>
          <p:nvPr/>
        </p:nvSpPr>
        <p:spPr>
          <a:xfrm>
            <a:off x="12516968" y="2688034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1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I strongly disagree</a:t>
            </a:r>
            <a:endParaRPr sz="3800" b="1" i="1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671" name="Google Shape;1671;p31"/>
          <p:cNvSpPr txBox="1"/>
          <p:nvPr/>
        </p:nvSpPr>
        <p:spPr>
          <a:xfrm>
            <a:off x="12303793" y="8469926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1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I somewhat disagree</a:t>
            </a:r>
            <a:endParaRPr sz="3800" b="1" i="1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672" name="Google Shape;1672;p31"/>
          <p:cNvSpPr txBox="1"/>
          <p:nvPr/>
        </p:nvSpPr>
        <p:spPr>
          <a:xfrm>
            <a:off x="1463841" y="8469926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1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I somewhat agree</a:t>
            </a:r>
            <a:endParaRPr sz="3800" b="1" i="1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673" name="Google Shape;1673;p31"/>
          <p:cNvSpPr/>
          <p:nvPr/>
        </p:nvSpPr>
        <p:spPr>
          <a:xfrm>
            <a:off x="383625" y="2114382"/>
            <a:ext cx="1324360" cy="1277927"/>
          </a:xfrm>
          <a:custGeom>
            <a:avLst/>
            <a:gdLst/>
            <a:ahLst/>
            <a:cxnLst/>
            <a:rect l="l" t="t" r="r" b="b"/>
            <a:pathLst>
              <a:path w="421100" h="383762" extrusionOk="0">
                <a:moveTo>
                  <a:pt x="346036" y="-13"/>
                </a:moveTo>
                <a:lnTo>
                  <a:pt x="366038" y="22942"/>
                </a:lnTo>
                <a:cubicBezTo>
                  <a:pt x="359649" y="27305"/>
                  <a:pt x="354418" y="33153"/>
                  <a:pt x="350798" y="39992"/>
                </a:cubicBezTo>
                <a:cubicBezTo>
                  <a:pt x="357762" y="42107"/>
                  <a:pt x="365286" y="41316"/>
                  <a:pt x="371658" y="37801"/>
                </a:cubicBezTo>
                <a:cubicBezTo>
                  <a:pt x="371128" y="47612"/>
                  <a:pt x="368972" y="57271"/>
                  <a:pt x="365276" y="66376"/>
                </a:cubicBezTo>
                <a:cubicBezTo>
                  <a:pt x="371087" y="65614"/>
                  <a:pt x="388803" y="56851"/>
                  <a:pt x="394709" y="55899"/>
                </a:cubicBezTo>
                <a:cubicBezTo>
                  <a:pt x="398328" y="66853"/>
                  <a:pt x="413759" y="80664"/>
                  <a:pt x="421093" y="96856"/>
                </a:cubicBezTo>
                <a:cubicBezTo>
                  <a:pt x="320509" y="199536"/>
                  <a:pt x="195350" y="287356"/>
                  <a:pt x="85241" y="383749"/>
                </a:cubicBezTo>
                <a:cubicBezTo>
                  <a:pt x="78479" y="380035"/>
                  <a:pt x="72287" y="369367"/>
                  <a:pt x="65525" y="365652"/>
                </a:cubicBezTo>
                <a:lnTo>
                  <a:pt x="77240" y="350031"/>
                </a:lnTo>
                <a:cubicBezTo>
                  <a:pt x="68858" y="352031"/>
                  <a:pt x="55714" y="348507"/>
                  <a:pt x="47332" y="350031"/>
                </a:cubicBezTo>
                <a:cubicBezTo>
                  <a:pt x="54138" y="342887"/>
                  <a:pt x="60026" y="334915"/>
                  <a:pt x="64858" y="326314"/>
                </a:cubicBezTo>
                <a:cubicBezTo>
                  <a:pt x="59429" y="326314"/>
                  <a:pt x="32473" y="328123"/>
                  <a:pt x="28568" y="328505"/>
                </a:cubicBezTo>
                <a:lnTo>
                  <a:pt x="-7" y="295262"/>
                </a:lnTo>
                <a:cubicBezTo>
                  <a:pt x="34092" y="254590"/>
                  <a:pt x="104101" y="197821"/>
                  <a:pt x="133343" y="174009"/>
                </a:cubicBezTo>
                <a:cubicBezTo>
                  <a:pt x="214019" y="109906"/>
                  <a:pt x="265073" y="63900"/>
                  <a:pt x="346036" y="-13"/>
                </a:cubicBezTo>
                <a:close/>
              </a:path>
            </a:pathLst>
          </a:custGeom>
          <a:solidFill>
            <a:schemeClr val="accen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4" name="Google Shape;1674;p31"/>
          <p:cNvSpPr/>
          <p:nvPr/>
        </p:nvSpPr>
        <p:spPr>
          <a:xfrm>
            <a:off x="16528900" y="2000250"/>
            <a:ext cx="1262950" cy="1350878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5" name="Google Shape;1675;p31"/>
          <p:cNvSpPr/>
          <p:nvPr/>
        </p:nvSpPr>
        <p:spPr>
          <a:xfrm rot="10800000" flipH="1">
            <a:off x="427600" y="8432866"/>
            <a:ext cx="1324360" cy="1277927"/>
          </a:xfrm>
          <a:custGeom>
            <a:avLst/>
            <a:gdLst/>
            <a:ahLst/>
            <a:cxnLst/>
            <a:rect l="l" t="t" r="r" b="b"/>
            <a:pathLst>
              <a:path w="421100" h="383762" extrusionOk="0">
                <a:moveTo>
                  <a:pt x="346036" y="-13"/>
                </a:moveTo>
                <a:lnTo>
                  <a:pt x="366038" y="22942"/>
                </a:lnTo>
                <a:cubicBezTo>
                  <a:pt x="359649" y="27305"/>
                  <a:pt x="354418" y="33153"/>
                  <a:pt x="350798" y="39992"/>
                </a:cubicBezTo>
                <a:cubicBezTo>
                  <a:pt x="357762" y="42107"/>
                  <a:pt x="365286" y="41316"/>
                  <a:pt x="371658" y="37801"/>
                </a:cubicBezTo>
                <a:cubicBezTo>
                  <a:pt x="371128" y="47612"/>
                  <a:pt x="368972" y="57271"/>
                  <a:pt x="365276" y="66376"/>
                </a:cubicBezTo>
                <a:cubicBezTo>
                  <a:pt x="371087" y="65614"/>
                  <a:pt x="388803" y="56851"/>
                  <a:pt x="394709" y="55899"/>
                </a:cubicBezTo>
                <a:cubicBezTo>
                  <a:pt x="398328" y="66853"/>
                  <a:pt x="413759" y="80664"/>
                  <a:pt x="421093" y="96856"/>
                </a:cubicBezTo>
                <a:cubicBezTo>
                  <a:pt x="320509" y="199536"/>
                  <a:pt x="195350" y="287356"/>
                  <a:pt x="85241" y="383749"/>
                </a:cubicBezTo>
                <a:cubicBezTo>
                  <a:pt x="78479" y="380035"/>
                  <a:pt x="72287" y="369367"/>
                  <a:pt x="65525" y="365652"/>
                </a:cubicBezTo>
                <a:lnTo>
                  <a:pt x="77240" y="350031"/>
                </a:lnTo>
                <a:cubicBezTo>
                  <a:pt x="68858" y="352031"/>
                  <a:pt x="55714" y="348507"/>
                  <a:pt x="47332" y="350031"/>
                </a:cubicBezTo>
                <a:cubicBezTo>
                  <a:pt x="54138" y="342887"/>
                  <a:pt x="60026" y="334915"/>
                  <a:pt x="64858" y="326314"/>
                </a:cubicBezTo>
                <a:cubicBezTo>
                  <a:pt x="59429" y="326314"/>
                  <a:pt x="32473" y="328123"/>
                  <a:pt x="28568" y="328505"/>
                </a:cubicBezTo>
                <a:lnTo>
                  <a:pt x="-7" y="295262"/>
                </a:lnTo>
                <a:cubicBezTo>
                  <a:pt x="34092" y="254590"/>
                  <a:pt x="104101" y="197821"/>
                  <a:pt x="133343" y="174009"/>
                </a:cubicBezTo>
                <a:cubicBezTo>
                  <a:pt x="214019" y="109906"/>
                  <a:pt x="265073" y="63900"/>
                  <a:pt x="346036" y="-13"/>
                </a:cubicBez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6" name="Google Shape;1676;p31"/>
          <p:cNvSpPr/>
          <p:nvPr/>
        </p:nvSpPr>
        <p:spPr>
          <a:xfrm rot="10800000" flipH="1">
            <a:off x="16572875" y="8474047"/>
            <a:ext cx="1262950" cy="1350878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7" name="Google Shape;1677;p31"/>
          <p:cNvSpPr/>
          <p:nvPr/>
        </p:nvSpPr>
        <p:spPr>
          <a:xfrm>
            <a:off x="7570051" y="4073997"/>
            <a:ext cx="3147932" cy="605337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6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78" name="Google Shape;1678;p31"/>
          <p:cNvGrpSpPr/>
          <p:nvPr/>
        </p:nvGrpSpPr>
        <p:grpSpPr>
          <a:xfrm>
            <a:off x="1604657" y="810012"/>
            <a:ext cx="1303265" cy="1526514"/>
            <a:chOff x="1148107" y="4032825"/>
            <a:chExt cx="1303265" cy="1526514"/>
          </a:xfrm>
        </p:grpSpPr>
        <p:grpSp>
          <p:nvGrpSpPr>
            <p:cNvPr id="1679" name="Google Shape;1679;p31"/>
            <p:cNvGrpSpPr/>
            <p:nvPr/>
          </p:nvGrpSpPr>
          <p:grpSpPr>
            <a:xfrm rot="-1773853">
              <a:off x="1427935" y="4129659"/>
              <a:ext cx="743609" cy="1330509"/>
              <a:chOff x="7289577" y="3651979"/>
              <a:chExt cx="482250" cy="862870"/>
            </a:xfrm>
          </p:grpSpPr>
          <p:grpSp>
            <p:nvGrpSpPr>
              <p:cNvPr id="1680" name="Google Shape;1680;p31"/>
              <p:cNvGrpSpPr/>
              <p:nvPr/>
            </p:nvGrpSpPr>
            <p:grpSpPr>
              <a:xfrm>
                <a:off x="7289577" y="3651979"/>
                <a:ext cx="482250" cy="862870"/>
                <a:chOff x="7289577" y="3651979"/>
                <a:chExt cx="482250" cy="862870"/>
              </a:xfrm>
            </p:grpSpPr>
            <p:grpSp>
              <p:nvGrpSpPr>
                <p:cNvPr id="1681" name="Google Shape;1681;p31"/>
                <p:cNvGrpSpPr/>
                <p:nvPr/>
              </p:nvGrpSpPr>
              <p:grpSpPr>
                <a:xfrm>
                  <a:off x="7289577" y="4061840"/>
                  <a:ext cx="482250" cy="130968"/>
                  <a:chOff x="7289577" y="4061840"/>
                  <a:chExt cx="482250" cy="130968"/>
                </a:xfrm>
              </p:grpSpPr>
              <p:sp>
                <p:nvSpPr>
                  <p:cNvPr id="1682" name="Google Shape;1682;p31"/>
                  <p:cNvSpPr/>
                  <p:nvPr/>
                </p:nvSpPr>
                <p:spPr>
                  <a:xfrm>
                    <a:off x="7303865" y="4076128"/>
                    <a:ext cx="453675" cy="1023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675" h="102393" extrusionOk="0">
                        <a:moveTo>
                          <a:pt x="431673" y="102394"/>
                        </a:moveTo>
                        <a:lnTo>
                          <a:pt x="22003" y="102394"/>
                        </a:lnTo>
                        <a:cubicBezTo>
                          <a:pt x="9811" y="102394"/>
                          <a:pt x="0" y="92488"/>
                          <a:pt x="0" y="80391"/>
                        </a:cubicBezTo>
                        <a:lnTo>
                          <a:pt x="0" y="22003"/>
                        </a:lnTo>
                        <a:cubicBezTo>
                          <a:pt x="0" y="9811"/>
                          <a:pt x="9906" y="0"/>
                          <a:pt x="22003" y="0"/>
                        </a:cubicBezTo>
                        <a:lnTo>
                          <a:pt x="431673" y="0"/>
                        </a:lnTo>
                        <a:cubicBezTo>
                          <a:pt x="443865" y="0"/>
                          <a:pt x="453676" y="9906"/>
                          <a:pt x="453676" y="22003"/>
                        </a:cubicBezTo>
                        <a:lnTo>
                          <a:pt x="453676" y="80391"/>
                        </a:lnTo>
                        <a:cubicBezTo>
                          <a:pt x="453676" y="92583"/>
                          <a:pt x="443770" y="102394"/>
                          <a:pt x="431673" y="102394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83" name="Google Shape;1683;p31"/>
                  <p:cNvSpPr/>
                  <p:nvPr/>
                </p:nvSpPr>
                <p:spPr>
                  <a:xfrm>
                    <a:off x="7289577" y="4061840"/>
                    <a:ext cx="482250" cy="1309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2250" h="130968" extrusionOk="0">
                        <a:moveTo>
                          <a:pt x="445961" y="130969"/>
                        </a:moveTo>
                        <a:lnTo>
                          <a:pt x="36290" y="130969"/>
                        </a:lnTo>
                        <a:cubicBezTo>
                          <a:pt x="16288" y="130969"/>
                          <a:pt x="0" y="114681"/>
                          <a:pt x="0" y="94679"/>
                        </a:cubicBezTo>
                        <a:lnTo>
                          <a:pt x="0" y="36290"/>
                        </a:lnTo>
                        <a:cubicBezTo>
                          <a:pt x="0" y="16288"/>
                          <a:pt x="16288" y="0"/>
                          <a:pt x="36290" y="0"/>
                        </a:cubicBezTo>
                        <a:lnTo>
                          <a:pt x="445961" y="0"/>
                        </a:lnTo>
                        <a:cubicBezTo>
                          <a:pt x="465963" y="0"/>
                          <a:pt x="482251" y="16288"/>
                          <a:pt x="482251" y="36290"/>
                        </a:cubicBezTo>
                        <a:lnTo>
                          <a:pt x="482251" y="94679"/>
                        </a:lnTo>
                        <a:cubicBezTo>
                          <a:pt x="482251" y="114681"/>
                          <a:pt x="465963" y="130969"/>
                          <a:pt x="445961" y="130969"/>
                        </a:cubicBezTo>
                        <a:close/>
                        <a:moveTo>
                          <a:pt x="36290" y="28480"/>
                        </a:moveTo>
                        <a:cubicBezTo>
                          <a:pt x="32004" y="28480"/>
                          <a:pt x="28575" y="32004"/>
                          <a:pt x="28575" y="36195"/>
                        </a:cubicBezTo>
                        <a:lnTo>
                          <a:pt x="28575" y="94583"/>
                        </a:lnTo>
                        <a:cubicBezTo>
                          <a:pt x="28575" y="98870"/>
                          <a:pt x="32099" y="102298"/>
                          <a:pt x="36290" y="102298"/>
                        </a:cubicBezTo>
                        <a:lnTo>
                          <a:pt x="445961" y="102298"/>
                        </a:lnTo>
                        <a:cubicBezTo>
                          <a:pt x="450247" y="102298"/>
                          <a:pt x="453676" y="98774"/>
                          <a:pt x="453676" y="94583"/>
                        </a:cubicBezTo>
                        <a:lnTo>
                          <a:pt x="453676" y="36195"/>
                        </a:lnTo>
                        <a:cubicBezTo>
                          <a:pt x="453676" y="31909"/>
                          <a:pt x="450152" y="28480"/>
                          <a:pt x="445961" y="28480"/>
                        </a:cubicBezTo>
                        <a:lnTo>
                          <a:pt x="36290" y="2848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84" name="Google Shape;1684;p31"/>
                <p:cNvGrpSpPr/>
                <p:nvPr/>
              </p:nvGrpSpPr>
              <p:grpSpPr>
                <a:xfrm>
                  <a:off x="7318724" y="3651979"/>
                  <a:ext cx="423767" cy="130968"/>
                  <a:chOff x="7318724" y="3651979"/>
                  <a:chExt cx="423767" cy="130968"/>
                </a:xfrm>
              </p:grpSpPr>
              <p:sp>
                <p:nvSpPr>
                  <p:cNvPr id="1685" name="Google Shape;1685;p31"/>
                  <p:cNvSpPr/>
                  <p:nvPr/>
                </p:nvSpPr>
                <p:spPr>
                  <a:xfrm>
                    <a:off x="7333011" y="3666267"/>
                    <a:ext cx="395192" cy="1023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5192" h="102393" extrusionOk="0">
                        <a:moveTo>
                          <a:pt x="375285" y="102394"/>
                        </a:moveTo>
                        <a:lnTo>
                          <a:pt x="19907" y="102394"/>
                        </a:lnTo>
                        <a:cubicBezTo>
                          <a:pt x="8858" y="102394"/>
                          <a:pt x="0" y="93440"/>
                          <a:pt x="0" y="82487"/>
                        </a:cubicBezTo>
                        <a:lnTo>
                          <a:pt x="0" y="19907"/>
                        </a:lnTo>
                        <a:cubicBezTo>
                          <a:pt x="0" y="8858"/>
                          <a:pt x="8954" y="0"/>
                          <a:pt x="19907" y="0"/>
                        </a:cubicBezTo>
                        <a:lnTo>
                          <a:pt x="375285" y="0"/>
                        </a:lnTo>
                        <a:cubicBezTo>
                          <a:pt x="386334" y="0"/>
                          <a:pt x="395192" y="8954"/>
                          <a:pt x="395192" y="19907"/>
                        </a:cubicBezTo>
                        <a:lnTo>
                          <a:pt x="395192" y="82487"/>
                        </a:lnTo>
                        <a:cubicBezTo>
                          <a:pt x="395288" y="93535"/>
                          <a:pt x="386334" y="102394"/>
                          <a:pt x="375285" y="102394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86" name="Google Shape;1686;p31"/>
                  <p:cNvSpPr/>
                  <p:nvPr/>
                </p:nvSpPr>
                <p:spPr>
                  <a:xfrm>
                    <a:off x="7318724" y="3651979"/>
                    <a:ext cx="423767" cy="1309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3767" h="130968" extrusionOk="0">
                        <a:moveTo>
                          <a:pt x="389572" y="130969"/>
                        </a:moveTo>
                        <a:lnTo>
                          <a:pt x="34195" y="130969"/>
                        </a:lnTo>
                        <a:cubicBezTo>
                          <a:pt x="15335" y="130969"/>
                          <a:pt x="0" y="115633"/>
                          <a:pt x="0" y="96774"/>
                        </a:cubicBezTo>
                        <a:lnTo>
                          <a:pt x="0" y="34195"/>
                        </a:lnTo>
                        <a:cubicBezTo>
                          <a:pt x="0" y="15335"/>
                          <a:pt x="15335" y="0"/>
                          <a:pt x="34195" y="0"/>
                        </a:cubicBezTo>
                        <a:lnTo>
                          <a:pt x="389572" y="0"/>
                        </a:lnTo>
                        <a:cubicBezTo>
                          <a:pt x="408432" y="0"/>
                          <a:pt x="423767" y="15335"/>
                          <a:pt x="423767" y="34195"/>
                        </a:cubicBezTo>
                        <a:lnTo>
                          <a:pt x="423767" y="96774"/>
                        </a:lnTo>
                        <a:cubicBezTo>
                          <a:pt x="423863" y="115633"/>
                          <a:pt x="408527" y="130969"/>
                          <a:pt x="389572" y="130969"/>
                        </a:cubicBezTo>
                        <a:close/>
                        <a:moveTo>
                          <a:pt x="34290" y="28575"/>
                        </a:moveTo>
                        <a:cubicBezTo>
                          <a:pt x="31147" y="28575"/>
                          <a:pt x="28670" y="31147"/>
                          <a:pt x="28670" y="34195"/>
                        </a:cubicBezTo>
                        <a:lnTo>
                          <a:pt x="28670" y="96774"/>
                        </a:lnTo>
                        <a:cubicBezTo>
                          <a:pt x="28670" y="99917"/>
                          <a:pt x="31242" y="102394"/>
                          <a:pt x="34290" y="102394"/>
                        </a:cubicBezTo>
                        <a:lnTo>
                          <a:pt x="389668" y="102394"/>
                        </a:lnTo>
                        <a:cubicBezTo>
                          <a:pt x="392811" y="102394"/>
                          <a:pt x="395288" y="99822"/>
                          <a:pt x="395288" y="96774"/>
                        </a:cubicBezTo>
                        <a:lnTo>
                          <a:pt x="395288" y="34195"/>
                        </a:lnTo>
                        <a:cubicBezTo>
                          <a:pt x="395288" y="31051"/>
                          <a:pt x="392716" y="28575"/>
                          <a:pt x="389668" y="28575"/>
                        </a:cubicBezTo>
                        <a:lnTo>
                          <a:pt x="34290" y="28575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87" name="Google Shape;1687;p31"/>
                <p:cNvGrpSpPr/>
                <p:nvPr/>
              </p:nvGrpSpPr>
              <p:grpSpPr>
                <a:xfrm>
                  <a:off x="7304014" y="3754278"/>
                  <a:ext cx="453092" cy="336041"/>
                  <a:chOff x="7304014" y="3754278"/>
                  <a:chExt cx="453092" cy="336041"/>
                </a:xfrm>
              </p:grpSpPr>
              <p:sp>
                <p:nvSpPr>
                  <p:cNvPr id="1688" name="Google Shape;1688;p31"/>
                  <p:cNvSpPr/>
                  <p:nvPr/>
                </p:nvSpPr>
                <p:spPr>
                  <a:xfrm>
                    <a:off x="7318438" y="3768661"/>
                    <a:ext cx="424433" cy="3073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4433" h="307371" extrusionOk="0">
                        <a:moveTo>
                          <a:pt x="424434" y="307372"/>
                        </a:moveTo>
                        <a:lnTo>
                          <a:pt x="322040" y="225838"/>
                        </a:lnTo>
                        <a:lnTo>
                          <a:pt x="322040" y="83820"/>
                        </a:lnTo>
                        <a:lnTo>
                          <a:pt x="395192" y="0"/>
                        </a:lnTo>
                        <a:lnTo>
                          <a:pt x="29242" y="0"/>
                        </a:lnTo>
                        <a:lnTo>
                          <a:pt x="102489" y="83820"/>
                        </a:lnTo>
                        <a:lnTo>
                          <a:pt x="102489" y="225838"/>
                        </a:lnTo>
                        <a:lnTo>
                          <a:pt x="0" y="307372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89" name="Google Shape;1689;p31"/>
                  <p:cNvSpPr/>
                  <p:nvPr/>
                </p:nvSpPr>
                <p:spPr>
                  <a:xfrm>
                    <a:off x="7304014" y="3754278"/>
                    <a:ext cx="453092" cy="3360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092" h="336041" extrusionOk="0">
                        <a:moveTo>
                          <a:pt x="438858" y="336042"/>
                        </a:moveTo>
                        <a:lnTo>
                          <a:pt x="14329" y="336042"/>
                        </a:lnTo>
                        <a:cubicBezTo>
                          <a:pt x="8233" y="336042"/>
                          <a:pt x="2804" y="332232"/>
                          <a:pt x="804" y="326517"/>
                        </a:cubicBezTo>
                        <a:cubicBezTo>
                          <a:pt x="-1196" y="320802"/>
                          <a:pt x="613" y="314420"/>
                          <a:pt x="5376" y="310610"/>
                        </a:cubicBezTo>
                        <a:lnTo>
                          <a:pt x="102435" y="233267"/>
                        </a:lnTo>
                        <a:lnTo>
                          <a:pt x="102435" y="103442"/>
                        </a:lnTo>
                        <a:lnTo>
                          <a:pt x="32808" y="23717"/>
                        </a:lnTo>
                        <a:cubicBezTo>
                          <a:pt x="29093" y="19526"/>
                          <a:pt x="28236" y="13526"/>
                          <a:pt x="30522" y="8382"/>
                        </a:cubicBezTo>
                        <a:cubicBezTo>
                          <a:pt x="32808" y="3239"/>
                          <a:pt x="37951" y="0"/>
                          <a:pt x="43571" y="0"/>
                        </a:cubicBezTo>
                        <a:lnTo>
                          <a:pt x="409522" y="0"/>
                        </a:lnTo>
                        <a:cubicBezTo>
                          <a:pt x="415141" y="0"/>
                          <a:pt x="420190" y="3239"/>
                          <a:pt x="422571" y="8382"/>
                        </a:cubicBezTo>
                        <a:cubicBezTo>
                          <a:pt x="424857" y="13526"/>
                          <a:pt x="423999" y="19431"/>
                          <a:pt x="420285" y="23717"/>
                        </a:cubicBezTo>
                        <a:lnTo>
                          <a:pt x="350657" y="103442"/>
                        </a:lnTo>
                        <a:lnTo>
                          <a:pt x="350657" y="233267"/>
                        </a:lnTo>
                        <a:lnTo>
                          <a:pt x="447717" y="310610"/>
                        </a:lnTo>
                        <a:cubicBezTo>
                          <a:pt x="452479" y="314420"/>
                          <a:pt x="454289" y="320802"/>
                          <a:pt x="452289" y="326517"/>
                        </a:cubicBezTo>
                        <a:cubicBezTo>
                          <a:pt x="450384" y="332232"/>
                          <a:pt x="444955" y="336042"/>
                          <a:pt x="438858" y="336042"/>
                        </a:cubicBezTo>
                        <a:close/>
                        <a:moveTo>
                          <a:pt x="55287" y="307467"/>
                        </a:moveTo>
                        <a:lnTo>
                          <a:pt x="397996" y="307467"/>
                        </a:lnTo>
                        <a:lnTo>
                          <a:pt x="327511" y="251365"/>
                        </a:lnTo>
                        <a:cubicBezTo>
                          <a:pt x="324082" y="248603"/>
                          <a:pt x="322082" y="244507"/>
                          <a:pt x="322082" y="240221"/>
                        </a:cubicBezTo>
                        <a:lnTo>
                          <a:pt x="322082" y="98203"/>
                        </a:lnTo>
                        <a:cubicBezTo>
                          <a:pt x="322082" y="94774"/>
                          <a:pt x="323320" y="91440"/>
                          <a:pt x="325606" y="88773"/>
                        </a:cubicBezTo>
                        <a:lnTo>
                          <a:pt x="378089" y="28670"/>
                        </a:lnTo>
                        <a:lnTo>
                          <a:pt x="75099" y="28670"/>
                        </a:lnTo>
                        <a:lnTo>
                          <a:pt x="127582" y="88773"/>
                        </a:lnTo>
                        <a:cubicBezTo>
                          <a:pt x="129867" y="91345"/>
                          <a:pt x="131106" y="94679"/>
                          <a:pt x="131106" y="98203"/>
                        </a:cubicBezTo>
                        <a:lnTo>
                          <a:pt x="131106" y="240221"/>
                        </a:lnTo>
                        <a:cubicBezTo>
                          <a:pt x="131106" y="244602"/>
                          <a:pt x="129106" y="248698"/>
                          <a:pt x="125676" y="251365"/>
                        </a:cubicBezTo>
                        <a:lnTo>
                          <a:pt x="55287" y="30746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90" name="Google Shape;1690;p31"/>
                <p:cNvGrpSpPr/>
                <p:nvPr/>
              </p:nvGrpSpPr>
              <p:grpSpPr>
                <a:xfrm>
                  <a:off x="7451165" y="4164234"/>
                  <a:ext cx="159069" cy="350615"/>
                  <a:chOff x="7451165" y="4164234"/>
                  <a:chExt cx="159069" cy="350615"/>
                </a:xfrm>
              </p:grpSpPr>
              <p:sp>
                <p:nvSpPr>
                  <p:cNvPr id="1691" name="Google Shape;1691;p31"/>
                  <p:cNvSpPr/>
                  <p:nvPr/>
                </p:nvSpPr>
                <p:spPr>
                  <a:xfrm>
                    <a:off x="7465504" y="4178521"/>
                    <a:ext cx="130397" cy="3220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0397" h="322040" extrusionOk="0">
                        <a:moveTo>
                          <a:pt x="0" y="0"/>
                        </a:moveTo>
                        <a:lnTo>
                          <a:pt x="61627" y="322040"/>
                        </a:lnTo>
                        <a:lnTo>
                          <a:pt x="130397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92" name="Google Shape;1692;p31"/>
                  <p:cNvSpPr/>
                  <p:nvPr/>
                </p:nvSpPr>
                <p:spPr>
                  <a:xfrm>
                    <a:off x="7451165" y="4164234"/>
                    <a:ext cx="159069" cy="3506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9069" h="350615" extrusionOk="0">
                        <a:moveTo>
                          <a:pt x="76061" y="350615"/>
                        </a:moveTo>
                        <a:cubicBezTo>
                          <a:pt x="75965" y="350615"/>
                          <a:pt x="75965" y="350615"/>
                          <a:pt x="75870" y="350615"/>
                        </a:cubicBezTo>
                        <a:cubicBezTo>
                          <a:pt x="69107" y="350520"/>
                          <a:pt x="63297" y="345662"/>
                          <a:pt x="61964" y="338995"/>
                        </a:cubicBezTo>
                        <a:lnTo>
                          <a:pt x="241" y="16954"/>
                        </a:lnTo>
                        <a:cubicBezTo>
                          <a:pt x="-520" y="12763"/>
                          <a:pt x="527" y="8477"/>
                          <a:pt x="3290" y="5143"/>
                        </a:cubicBezTo>
                        <a:cubicBezTo>
                          <a:pt x="6052" y="1905"/>
                          <a:pt x="10052" y="0"/>
                          <a:pt x="14339" y="0"/>
                        </a:cubicBezTo>
                        <a:lnTo>
                          <a:pt x="144736" y="0"/>
                        </a:lnTo>
                        <a:cubicBezTo>
                          <a:pt x="149022" y="0"/>
                          <a:pt x="153118" y="1905"/>
                          <a:pt x="155880" y="5334"/>
                        </a:cubicBezTo>
                        <a:cubicBezTo>
                          <a:pt x="158547" y="8668"/>
                          <a:pt x="159690" y="13049"/>
                          <a:pt x="158738" y="17335"/>
                        </a:cubicBezTo>
                        <a:lnTo>
                          <a:pt x="90062" y="339376"/>
                        </a:lnTo>
                        <a:cubicBezTo>
                          <a:pt x="88538" y="345948"/>
                          <a:pt x="82728" y="350615"/>
                          <a:pt x="76061" y="350615"/>
                        </a:cubicBezTo>
                        <a:close/>
                        <a:moveTo>
                          <a:pt x="31579" y="28575"/>
                        </a:moveTo>
                        <a:lnTo>
                          <a:pt x="76727" y="264319"/>
                        </a:lnTo>
                        <a:lnTo>
                          <a:pt x="127019" y="28575"/>
                        </a:lnTo>
                        <a:lnTo>
                          <a:pt x="31579" y="28575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693" name="Google Shape;1693;p31"/>
              <p:cNvSpPr/>
              <p:nvPr/>
            </p:nvSpPr>
            <p:spPr>
              <a:xfrm>
                <a:off x="7310437" y="3666267"/>
                <a:ext cx="183356" cy="512254"/>
              </a:xfrm>
              <a:custGeom>
                <a:avLst/>
                <a:gdLst/>
                <a:ahLst/>
                <a:cxnLst/>
                <a:rect l="l" t="t" r="r" b="b"/>
                <a:pathLst>
                  <a:path w="183356" h="512254" extrusionOk="0">
                    <a:moveTo>
                      <a:pt x="77534" y="431863"/>
                    </a:moveTo>
                    <a:lnTo>
                      <a:pt x="77534" y="490252"/>
                    </a:lnTo>
                    <a:cubicBezTo>
                      <a:pt x="77534" y="502444"/>
                      <a:pt x="86392" y="512255"/>
                      <a:pt x="97441" y="512255"/>
                    </a:cubicBezTo>
                    <a:lnTo>
                      <a:pt x="19907" y="512255"/>
                    </a:lnTo>
                    <a:cubicBezTo>
                      <a:pt x="8858" y="512255"/>
                      <a:pt x="0" y="502444"/>
                      <a:pt x="0" y="490252"/>
                    </a:cubicBezTo>
                    <a:lnTo>
                      <a:pt x="0" y="431863"/>
                    </a:lnTo>
                    <a:cubicBezTo>
                      <a:pt x="0" y="419671"/>
                      <a:pt x="8858" y="409765"/>
                      <a:pt x="19907" y="409765"/>
                    </a:cubicBezTo>
                    <a:lnTo>
                      <a:pt x="13145" y="409765"/>
                    </a:lnTo>
                    <a:lnTo>
                      <a:pt x="105823" y="328231"/>
                    </a:lnTo>
                    <a:lnTo>
                      <a:pt x="105823" y="186214"/>
                    </a:lnTo>
                    <a:lnTo>
                      <a:pt x="39719" y="102394"/>
                    </a:lnTo>
                    <a:lnTo>
                      <a:pt x="44482" y="102394"/>
                    </a:lnTo>
                    <a:cubicBezTo>
                      <a:pt x="34576" y="102394"/>
                      <a:pt x="26479" y="93535"/>
                      <a:pt x="26479" y="82487"/>
                    </a:cubicBezTo>
                    <a:lnTo>
                      <a:pt x="26479" y="19907"/>
                    </a:lnTo>
                    <a:cubicBezTo>
                      <a:pt x="26479" y="8858"/>
                      <a:pt x="34576" y="0"/>
                      <a:pt x="44482" y="0"/>
                    </a:cubicBezTo>
                    <a:lnTo>
                      <a:pt x="122015" y="0"/>
                    </a:lnTo>
                    <a:cubicBezTo>
                      <a:pt x="112109" y="0"/>
                      <a:pt x="104013" y="8858"/>
                      <a:pt x="104013" y="19907"/>
                    </a:cubicBezTo>
                    <a:lnTo>
                      <a:pt x="104013" y="82487"/>
                    </a:lnTo>
                    <a:cubicBezTo>
                      <a:pt x="104013" y="93535"/>
                      <a:pt x="112109" y="102394"/>
                      <a:pt x="122015" y="102394"/>
                    </a:cubicBezTo>
                    <a:lnTo>
                      <a:pt x="117253" y="102394"/>
                    </a:lnTo>
                    <a:lnTo>
                      <a:pt x="183356" y="186214"/>
                    </a:lnTo>
                    <a:lnTo>
                      <a:pt x="183356" y="328231"/>
                    </a:lnTo>
                    <a:lnTo>
                      <a:pt x="90678" y="409765"/>
                    </a:lnTo>
                    <a:lnTo>
                      <a:pt x="97441" y="409765"/>
                    </a:lnTo>
                    <a:cubicBezTo>
                      <a:pt x="86392" y="409765"/>
                      <a:pt x="77534" y="419671"/>
                      <a:pt x="77534" y="4318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4" name="Google Shape;1694;p31"/>
              <p:cNvSpPr/>
              <p:nvPr/>
            </p:nvSpPr>
            <p:spPr>
              <a:xfrm>
                <a:off x="7456646" y="4178521"/>
                <a:ext cx="96583" cy="322040"/>
              </a:xfrm>
              <a:custGeom>
                <a:avLst/>
                <a:gdLst/>
                <a:ahLst/>
                <a:cxnLst/>
                <a:rect l="l" t="t" r="r" b="b"/>
                <a:pathLst>
                  <a:path w="96583" h="322040" extrusionOk="0">
                    <a:moveTo>
                      <a:pt x="96583" y="110300"/>
                    </a:moveTo>
                    <a:lnTo>
                      <a:pt x="55816" y="322040"/>
                    </a:lnTo>
                    <a:lnTo>
                      <a:pt x="0" y="0"/>
                    </a:lnTo>
                    <a:lnTo>
                      <a:pt x="77533" y="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95" name="Google Shape;1695;p31"/>
            <p:cNvGrpSpPr/>
            <p:nvPr/>
          </p:nvGrpSpPr>
          <p:grpSpPr>
            <a:xfrm rot="-1773853">
              <a:off x="1427935" y="4131996"/>
              <a:ext cx="743609" cy="1330509"/>
              <a:chOff x="7289577" y="3651979"/>
              <a:chExt cx="482250" cy="862870"/>
            </a:xfrm>
          </p:grpSpPr>
          <p:grpSp>
            <p:nvGrpSpPr>
              <p:cNvPr id="1696" name="Google Shape;1696;p31"/>
              <p:cNvGrpSpPr/>
              <p:nvPr/>
            </p:nvGrpSpPr>
            <p:grpSpPr>
              <a:xfrm>
                <a:off x="7289577" y="3651979"/>
                <a:ext cx="482250" cy="862870"/>
                <a:chOff x="7289577" y="3651979"/>
                <a:chExt cx="482250" cy="862870"/>
              </a:xfrm>
            </p:grpSpPr>
            <p:grpSp>
              <p:nvGrpSpPr>
                <p:cNvPr id="1697" name="Google Shape;1697;p31"/>
                <p:cNvGrpSpPr/>
                <p:nvPr/>
              </p:nvGrpSpPr>
              <p:grpSpPr>
                <a:xfrm>
                  <a:off x="7289577" y="4061840"/>
                  <a:ext cx="482250" cy="130968"/>
                  <a:chOff x="7289577" y="4061840"/>
                  <a:chExt cx="482250" cy="130968"/>
                </a:xfrm>
              </p:grpSpPr>
              <p:sp>
                <p:nvSpPr>
                  <p:cNvPr id="1698" name="Google Shape;1698;p31"/>
                  <p:cNvSpPr/>
                  <p:nvPr/>
                </p:nvSpPr>
                <p:spPr>
                  <a:xfrm>
                    <a:off x="7303865" y="4076128"/>
                    <a:ext cx="453675" cy="1023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675" h="102393" extrusionOk="0">
                        <a:moveTo>
                          <a:pt x="431673" y="102394"/>
                        </a:moveTo>
                        <a:lnTo>
                          <a:pt x="22003" y="102394"/>
                        </a:lnTo>
                        <a:cubicBezTo>
                          <a:pt x="9811" y="102394"/>
                          <a:pt x="0" y="92488"/>
                          <a:pt x="0" y="80391"/>
                        </a:cubicBezTo>
                        <a:lnTo>
                          <a:pt x="0" y="22003"/>
                        </a:lnTo>
                        <a:cubicBezTo>
                          <a:pt x="0" y="9811"/>
                          <a:pt x="9906" y="0"/>
                          <a:pt x="22003" y="0"/>
                        </a:cubicBezTo>
                        <a:lnTo>
                          <a:pt x="431673" y="0"/>
                        </a:lnTo>
                        <a:cubicBezTo>
                          <a:pt x="443865" y="0"/>
                          <a:pt x="453676" y="9906"/>
                          <a:pt x="453676" y="22003"/>
                        </a:cubicBezTo>
                        <a:lnTo>
                          <a:pt x="453676" y="80391"/>
                        </a:lnTo>
                        <a:cubicBezTo>
                          <a:pt x="453676" y="92583"/>
                          <a:pt x="443770" y="102394"/>
                          <a:pt x="431673" y="10239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99" name="Google Shape;1699;p31"/>
                  <p:cNvSpPr/>
                  <p:nvPr/>
                </p:nvSpPr>
                <p:spPr>
                  <a:xfrm>
                    <a:off x="7289577" y="4061840"/>
                    <a:ext cx="482250" cy="1309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2250" h="130968" extrusionOk="0">
                        <a:moveTo>
                          <a:pt x="445961" y="130969"/>
                        </a:moveTo>
                        <a:lnTo>
                          <a:pt x="36290" y="130969"/>
                        </a:lnTo>
                        <a:cubicBezTo>
                          <a:pt x="16288" y="130969"/>
                          <a:pt x="0" y="114681"/>
                          <a:pt x="0" y="94679"/>
                        </a:cubicBezTo>
                        <a:lnTo>
                          <a:pt x="0" y="36290"/>
                        </a:lnTo>
                        <a:cubicBezTo>
                          <a:pt x="0" y="16288"/>
                          <a:pt x="16288" y="0"/>
                          <a:pt x="36290" y="0"/>
                        </a:cubicBezTo>
                        <a:lnTo>
                          <a:pt x="445961" y="0"/>
                        </a:lnTo>
                        <a:cubicBezTo>
                          <a:pt x="465963" y="0"/>
                          <a:pt x="482251" y="16288"/>
                          <a:pt x="482251" y="36290"/>
                        </a:cubicBezTo>
                        <a:lnTo>
                          <a:pt x="482251" y="94679"/>
                        </a:lnTo>
                        <a:cubicBezTo>
                          <a:pt x="482251" y="114681"/>
                          <a:pt x="465963" y="130969"/>
                          <a:pt x="445961" y="130969"/>
                        </a:cubicBezTo>
                        <a:close/>
                        <a:moveTo>
                          <a:pt x="36290" y="28480"/>
                        </a:moveTo>
                        <a:cubicBezTo>
                          <a:pt x="32004" y="28480"/>
                          <a:pt x="28575" y="32004"/>
                          <a:pt x="28575" y="36195"/>
                        </a:cubicBezTo>
                        <a:lnTo>
                          <a:pt x="28575" y="94583"/>
                        </a:lnTo>
                        <a:cubicBezTo>
                          <a:pt x="28575" y="98870"/>
                          <a:pt x="32099" y="102298"/>
                          <a:pt x="36290" y="102298"/>
                        </a:cubicBezTo>
                        <a:lnTo>
                          <a:pt x="445961" y="102298"/>
                        </a:lnTo>
                        <a:cubicBezTo>
                          <a:pt x="450247" y="102298"/>
                          <a:pt x="453676" y="98774"/>
                          <a:pt x="453676" y="94583"/>
                        </a:cubicBezTo>
                        <a:lnTo>
                          <a:pt x="453676" y="36195"/>
                        </a:lnTo>
                        <a:cubicBezTo>
                          <a:pt x="453676" y="31909"/>
                          <a:pt x="450152" y="28480"/>
                          <a:pt x="445961" y="28480"/>
                        </a:cubicBezTo>
                        <a:lnTo>
                          <a:pt x="36290" y="2848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00" name="Google Shape;1700;p31"/>
                <p:cNvGrpSpPr/>
                <p:nvPr/>
              </p:nvGrpSpPr>
              <p:grpSpPr>
                <a:xfrm>
                  <a:off x="7318724" y="3651979"/>
                  <a:ext cx="423767" cy="130968"/>
                  <a:chOff x="7318724" y="3651979"/>
                  <a:chExt cx="423767" cy="130968"/>
                </a:xfrm>
              </p:grpSpPr>
              <p:sp>
                <p:nvSpPr>
                  <p:cNvPr id="1701" name="Google Shape;1701;p31"/>
                  <p:cNvSpPr/>
                  <p:nvPr/>
                </p:nvSpPr>
                <p:spPr>
                  <a:xfrm>
                    <a:off x="7333011" y="3666267"/>
                    <a:ext cx="395192" cy="1023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5192" h="102393" extrusionOk="0">
                        <a:moveTo>
                          <a:pt x="375285" y="102394"/>
                        </a:moveTo>
                        <a:lnTo>
                          <a:pt x="19907" y="102394"/>
                        </a:lnTo>
                        <a:cubicBezTo>
                          <a:pt x="8858" y="102394"/>
                          <a:pt x="0" y="93440"/>
                          <a:pt x="0" y="82487"/>
                        </a:cubicBezTo>
                        <a:lnTo>
                          <a:pt x="0" y="19907"/>
                        </a:lnTo>
                        <a:cubicBezTo>
                          <a:pt x="0" y="8858"/>
                          <a:pt x="8954" y="0"/>
                          <a:pt x="19907" y="0"/>
                        </a:cubicBezTo>
                        <a:lnTo>
                          <a:pt x="375285" y="0"/>
                        </a:lnTo>
                        <a:cubicBezTo>
                          <a:pt x="386334" y="0"/>
                          <a:pt x="395192" y="8954"/>
                          <a:pt x="395192" y="19907"/>
                        </a:cubicBezTo>
                        <a:lnTo>
                          <a:pt x="395192" y="82487"/>
                        </a:lnTo>
                        <a:cubicBezTo>
                          <a:pt x="395288" y="93535"/>
                          <a:pt x="386334" y="102394"/>
                          <a:pt x="375285" y="10239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02" name="Google Shape;1702;p31"/>
                  <p:cNvSpPr/>
                  <p:nvPr/>
                </p:nvSpPr>
                <p:spPr>
                  <a:xfrm>
                    <a:off x="7318724" y="3651979"/>
                    <a:ext cx="423767" cy="1309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3767" h="130968" extrusionOk="0">
                        <a:moveTo>
                          <a:pt x="389572" y="130969"/>
                        </a:moveTo>
                        <a:lnTo>
                          <a:pt x="34195" y="130969"/>
                        </a:lnTo>
                        <a:cubicBezTo>
                          <a:pt x="15335" y="130969"/>
                          <a:pt x="0" y="115633"/>
                          <a:pt x="0" y="96774"/>
                        </a:cubicBezTo>
                        <a:lnTo>
                          <a:pt x="0" y="34195"/>
                        </a:lnTo>
                        <a:cubicBezTo>
                          <a:pt x="0" y="15335"/>
                          <a:pt x="15335" y="0"/>
                          <a:pt x="34195" y="0"/>
                        </a:cubicBezTo>
                        <a:lnTo>
                          <a:pt x="389572" y="0"/>
                        </a:lnTo>
                        <a:cubicBezTo>
                          <a:pt x="408432" y="0"/>
                          <a:pt x="423767" y="15335"/>
                          <a:pt x="423767" y="34195"/>
                        </a:cubicBezTo>
                        <a:lnTo>
                          <a:pt x="423767" y="96774"/>
                        </a:lnTo>
                        <a:cubicBezTo>
                          <a:pt x="423863" y="115633"/>
                          <a:pt x="408527" y="130969"/>
                          <a:pt x="389572" y="130969"/>
                        </a:cubicBezTo>
                        <a:close/>
                        <a:moveTo>
                          <a:pt x="34290" y="28575"/>
                        </a:moveTo>
                        <a:cubicBezTo>
                          <a:pt x="31147" y="28575"/>
                          <a:pt x="28670" y="31147"/>
                          <a:pt x="28670" y="34195"/>
                        </a:cubicBezTo>
                        <a:lnTo>
                          <a:pt x="28670" y="96774"/>
                        </a:lnTo>
                        <a:cubicBezTo>
                          <a:pt x="28670" y="99917"/>
                          <a:pt x="31242" y="102394"/>
                          <a:pt x="34290" y="102394"/>
                        </a:cubicBezTo>
                        <a:lnTo>
                          <a:pt x="389668" y="102394"/>
                        </a:lnTo>
                        <a:cubicBezTo>
                          <a:pt x="392811" y="102394"/>
                          <a:pt x="395288" y="99822"/>
                          <a:pt x="395288" y="96774"/>
                        </a:cubicBezTo>
                        <a:lnTo>
                          <a:pt x="395288" y="34195"/>
                        </a:lnTo>
                        <a:cubicBezTo>
                          <a:pt x="395288" y="31051"/>
                          <a:pt x="392716" y="28575"/>
                          <a:pt x="389668" y="28575"/>
                        </a:cubicBezTo>
                        <a:lnTo>
                          <a:pt x="34290" y="28575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03" name="Google Shape;1703;p31"/>
                <p:cNvGrpSpPr/>
                <p:nvPr/>
              </p:nvGrpSpPr>
              <p:grpSpPr>
                <a:xfrm>
                  <a:off x="7304014" y="3754278"/>
                  <a:ext cx="453092" cy="336041"/>
                  <a:chOff x="7304014" y="3754278"/>
                  <a:chExt cx="453092" cy="336041"/>
                </a:xfrm>
              </p:grpSpPr>
              <p:sp>
                <p:nvSpPr>
                  <p:cNvPr id="1704" name="Google Shape;1704;p31"/>
                  <p:cNvSpPr/>
                  <p:nvPr/>
                </p:nvSpPr>
                <p:spPr>
                  <a:xfrm>
                    <a:off x="7318438" y="3768661"/>
                    <a:ext cx="424433" cy="3073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4433" h="307371" extrusionOk="0">
                        <a:moveTo>
                          <a:pt x="424434" y="307372"/>
                        </a:moveTo>
                        <a:lnTo>
                          <a:pt x="322040" y="225838"/>
                        </a:lnTo>
                        <a:lnTo>
                          <a:pt x="322040" y="83820"/>
                        </a:lnTo>
                        <a:lnTo>
                          <a:pt x="395192" y="0"/>
                        </a:lnTo>
                        <a:lnTo>
                          <a:pt x="29242" y="0"/>
                        </a:lnTo>
                        <a:lnTo>
                          <a:pt x="102489" y="83820"/>
                        </a:lnTo>
                        <a:lnTo>
                          <a:pt x="102489" y="225838"/>
                        </a:lnTo>
                        <a:lnTo>
                          <a:pt x="0" y="3073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05" name="Google Shape;1705;p31"/>
                  <p:cNvSpPr/>
                  <p:nvPr/>
                </p:nvSpPr>
                <p:spPr>
                  <a:xfrm>
                    <a:off x="7304014" y="3754278"/>
                    <a:ext cx="453092" cy="3360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092" h="336041" extrusionOk="0">
                        <a:moveTo>
                          <a:pt x="438858" y="336042"/>
                        </a:moveTo>
                        <a:lnTo>
                          <a:pt x="14329" y="336042"/>
                        </a:lnTo>
                        <a:cubicBezTo>
                          <a:pt x="8233" y="336042"/>
                          <a:pt x="2804" y="332232"/>
                          <a:pt x="804" y="326517"/>
                        </a:cubicBezTo>
                        <a:cubicBezTo>
                          <a:pt x="-1196" y="320802"/>
                          <a:pt x="613" y="314420"/>
                          <a:pt x="5376" y="310610"/>
                        </a:cubicBezTo>
                        <a:lnTo>
                          <a:pt x="102435" y="233267"/>
                        </a:lnTo>
                        <a:lnTo>
                          <a:pt x="102435" y="103442"/>
                        </a:lnTo>
                        <a:lnTo>
                          <a:pt x="32808" y="23717"/>
                        </a:lnTo>
                        <a:cubicBezTo>
                          <a:pt x="29093" y="19526"/>
                          <a:pt x="28236" y="13526"/>
                          <a:pt x="30522" y="8382"/>
                        </a:cubicBezTo>
                        <a:cubicBezTo>
                          <a:pt x="32808" y="3239"/>
                          <a:pt x="37951" y="0"/>
                          <a:pt x="43571" y="0"/>
                        </a:cubicBezTo>
                        <a:lnTo>
                          <a:pt x="409522" y="0"/>
                        </a:lnTo>
                        <a:cubicBezTo>
                          <a:pt x="415141" y="0"/>
                          <a:pt x="420190" y="3239"/>
                          <a:pt x="422571" y="8382"/>
                        </a:cubicBezTo>
                        <a:cubicBezTo>
                          <a:pt x="424857" y="13526"/>
                          <a:pt x="423999" y="19431"/>
                          <a:pt x="420285" y="23717"/>
                        </a:cubicBezTo>
                        <a:lnTo>
                          <a:pt x="350657" y="103442"/>
                        </a:lnTo>
                        <a:lnTo>
                          <a:pt x="350657" y="233267"/>
                        </a:lnTo>
                        <a:lnTo>
                          <a:pt x="447717" y="310610"/>
                        </a:lnTo>
                        <a:cubicBezTo>
                          <a:pt x="452479" y="314420"/>
                          <a:pt x="454289" y="320802"/>
                          <a:pt x="452289" y="326517"/>
                        </a:cubicBezTo>
                        <a:cubicBezTo>
                          <a:pt x="450384" y="332232"/>
                          <a:pt x="444955" y="336042"/>
                          <a:pt x="438858" y="336042"/>
                        </a:cubicBezTo>
                        <a:close/>
                        <a:moveTo>
                          <a:pt x="55287" y="307467"/>
                        </a:moveTo>
                        <a:lnTo>
                          <a:pt x="397996" y="307467"/>
                        </a:lnTo>
                        <a:lnTo>
                          <a:pt x="327511" y="251365"/>
                        </a:lnTo>
                        <a:cubicBezTo>
                          <a:pt x="324082" y="248603"/>
                          <a:pt x="322082" y="244507"/>
                          <a:pt x="322082" y="240221"/>
                        </a:cubicBezTo>
                        <a:lnTo>
                          <a:pt x="322082" y="98203"/>
                        </a:lnTo>
                        <a:cubicBezTo>
                          <a:pt x="322082" y="94774"/>
                          <a:pt x="323320" y="91440"/>
                          <a:pt x="325606" y="88773"/>
                        </a:cubicBezTo>
                        <a:lnTo>
                          <a:pt x="378089" y="28670"/>
                        </a:lnTo>
                        <a:lnTo>
                          <a:pt x="75099" y="28670"/>
                        </a:lnTo>
                        <a:lnTo>
                          <a:pt x="127582" y="88773"/>
                        </a:lnTo>
                        <a:cubicBezTo>
                          <a:pt x="129867" y="91345"/>
                          <a:pt x="131106" y="94679"/>
                          <a:pt x="131106" y="98203"/>
                        </a:cubicBezTo>
                        <a:lnTo>
                          <a:pt x="131106" y="240221"/>
                        </a:lnTo>
                        <a:cubicBezTo>
                          <a:pt x="131106" y="244602"/>
                          <a:pt x="129106" y="248698"/>
                          <a:pt x="125676" y="251365"/>
                        </a:cubicBezTo>
                        <a:lnTo>
                          <a:pt x="55287" y="307467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06" name="Google Shape;1706;p31"/>
                <p:cNvGrpSpPr/>
                <p:nvPr/>
              </p:nvGrpSpPr>
              <p:grpSpPr>
                <a:xfrm>
                  <a:off x="7451165" y="4164234"/>
                  <a:ext cx="159069" cy="350615"/>
                  <a:chOff x="7451165" y="4164234"/>
                  <a:chExt cx="159069" cy="350615"/>
                </a:xfrm>
              </p:grpSpPr>
              <p:sp>
                <p:nvSpPr>
                  <p:cNvPr id="1707" name="Google Shape;1707;p31"/>
                  <p:cNvSpPr/>
                  <p:nvPr/>
                </p:nvSpPr>
                <p:spPr>
                  <a:xfrm>
                    <a:off x="7465504" y="4178521"/>
                    <a:ext cx="130397" cy="3220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0397" h="322040" extrusionOk="0">
                        <a:moveTo>
                          <a:pt x="0" y="0"/>
                        </a:moveTo>
                        <a:lnTo>
                          <a:pt x="61627" y="322040"/>
                        </a:lnTo>
                        <a:lnTo>
                          <a:pt x="130397" y="0"/>
                        </a:lnTo>
                        <a:close/>
                      </a:path>
                    </a:pathLst>
                  </a:custGeom>
                  <a:solidFill>
                    <a:srgbClr val="D3D3D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08" name="Google Shape;1708;p31"/>
                  <p:cNvSpPr/>
                  <p:nvPr/>
                </p:nvSpPr>
                <p:spPr>
                  <a:xfrm>
                    <a:off x="7451165" y="4164234"/>
                    <a:ext cx="159069" cy="3506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9069" h="350615" extrusionOk="0">
                        <a:moveTo>
                          <a:pt x="76061" y="350615"/>
                        </a:moveTo>
                        <a:cubicBezTo>
                          <a:pt x="75965" y="350615"/>
                          <a:pt x="75965" y="350615"/>
                          <a:pt x="75870" y="350615"/>
                        </a:cubicBezTo>
                        <a:cubicBezTo>
                          <a:pt x="69107" y="350520"/>
                          <a:pt x="63297" y="345662"/>
                          <a:pt x="61964" y="338995"/>
                        </a:cubicBezTo>
                        <a:lnTo>
                          <a:pt x="241" y="16954"/>
                        </a:lnTo>
                        <a:cubicBezTo>
                          <a:pt x="-520" y="12763"/>
                          <a:pt x="527" y="8477"/>
                          <a:pt x="3290" y="5143"/>
                        </a:cubicBezTo>
                        <a:cubicBezTo>
                          <a:pt x="6052" y="1905"/>
                          <a:pt x="10052" y="0"/>
                          <a:pt x="14339" y="0"/>
                        </a:cubicBezTo>
                        <a:lnTo>
                          <a:pt x="144736" y="0"/>
                        </a:lnTo>
                        <a:cubicBezTo>
                          <a:pt x="149022" y="0"/>
                          <a:pt x="153118" y="1905"/>
                          <a:pt x="155880" y="5334"/>
                        </a:cubicBezTo>
                        <a:cubicBezTo>
                          <a:pt x="158547" y="8668"/>
                          <a:pt x="159690" y="13049"/>
                          <a:pt x="158738" y="17335"/>
                        </a:cubicBezTo>
                        <a:lnTo>
                          <a:pt x="90062" y="339376"/>
                        </a:lnTo>
                        <a:cubicBezTo>
                          <a:pt x="88538" y="345948"/>
                          <a:pt x="82728" y="350615"/>
                          <a:pt x="76061" y="350615"/>
                        </a:cubicBezTo>
                        <a:close/>
                        <a:moveTo>
                          <a:pt x="31579" y="28575"/>
                        </a:moveTo>
                        <a:lnTo>
                          <a:pt x="76727" y="264319"/>
                        </a:lnTo>
                        <a:lnTo>
                          <a:pt x="127019" y="28575"/>
                        </a:lnTo>
                        <a:lnTo>
                          <a:pt x="31579" y="28575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709" name="Google Shape;1709;p31"/>
              <p:cNvSpPr/>
              <p:nvPr/>
            </p:nvSpPr>
            <p:spPr>
              <a:xfrm>
                <a:off x="7310437" y="3666267"/>
                <a:ext cx="183356" cy="512254"/>
              </a:xfrm>
              <a:custGeom>
                <a:avLst/>
                <a:gdLst/>
                <a:ahLst/>
                <a:cxnLst/>
                <a:rect l="l" t="t" r="r" b="b"/>
                <a:pathLst>
                  <a:path w="183356" h="512254" extrusionOk="0">
                    <a:moveTo>
                      <a:pt x="77534" y="431863"/>
                    </a:moveTo>
                    <a:lnTo>
                      <a:pt x="77534" y="490252"/>
                    </a:lnTo>
                    <a:cubicBezTo>
                      <a:pt x="77534" y="502444"/>
                      <a:pt x="86392" y="512255"/>
                      <a:pt x="97441" y="512255"/>
                    </a:cubicBezTo>
                    <a:lnTo>
                      <a:pt x="19907" y="512255"/>
                    </a:lnTo>
                    <a:cubicBezTo>
                      <a:pt x="8858" y="512255"/>
                      <a:pt x="0" y="502444"/>
                      <a:pt x="0" y="490252"/>
                    </a:cubicBezTo>
                    <a:lnTo>
                      <a:pt x="0" y="431863"/>
                    </a:lnTo>
                    <a:cubicBezTo>
                      <a:pt x="0" y="419671"/>
                      <a:pt x="8858" y="409765"/>
                      <a:pt x="19907" y="409765"/>
                    </a:cubicBezTo>
                    <a:lnTo>
                      <a:pt x="13145" y="409765"/>
                    </a:lnTo>
                    <a:lnTo>
                      <a:pt x="105823" y="328231"/>
                    </a:lnTo>
                    <a:lnTo>
                      <a:pt x="105823" y="186214"/>
                    </a:lnTo>
                    <a:lnTo>
                      <a:pt x="39719" y="102394"/>
                    </a:lnTo>
                    <a:lnTo>
                      <a:pt x="44482" y="102394"/>
                    </a:lnTo>
                    <a:cubicBezTo>
                      <a:pt x="34576" y="102394"/>
                      <a:pt x="26479" y="93535"/>
                      <a:pt x="26479" y="82487"/>
                    </a:cubicBezTo>
                    <a:lnTo>
                      <a:pt x="26479" y="19907"/>
                    </a:lnTo>
                    <a:cubicBezTo>
                      <a:pt x="26479" y="8858"/>
                      <a:pt x="34576" y="0"/>
                      <a:pt x="44482" y="0"/>
                    </a:cubicBezTo>
                    <a:lnTo>
                      <a:pt x="122015" y="0"/>
                    </a:lnTo>
                    <a:cubicBezTo>
                      <a:pt x="112109" y="0"/>
                      <a:pt x="104013" y="8858"/>
                      <a:pt x="104013" y="19907"/>
                    </a:cubicBezTo>
                    <a:lnTo>
                      <a:pt x="104013" y="82487"/>
                    </a:lnTo>
                    <a:cubicBezTo>
                      <a:pt x="104013" y="93535"/>
                      <a:pt x="112109" y="102394"/>
                      <a:pt x="122015" y="102394"/>
                    </a:cubicBezTo>
                    <a:lnTo>
                      <a:pt x="117253" y="102394"/>
                    </a:lnTo>
                    <a:lnTo>
                      <a:pt x="183356" y="186214"/>
                    </a:lnTo>
                    <a:lnTo>
                      <a:pt x="183356" y="328231"/>
                    </a:lnTo>
                    <a:lnTo>
                      <a:pt x="90678" y="409765"/>
                    </a:lnTo>
                    <a:lnTo>
                      <a:pt x="97441" y="409765"/>
                    </a:lnTo>
                    <a:cubicBezTo>
                      <a:pt x="86392" y="409765"/>
                      <a:pt x="77534" y="419671"/>
                      <a:pt x="77534" y="431863"/>
                    </a:cubicBezTo>
                    <a:close/>
                  </a:path>
                </a:pathLst>
              </a:custGeom>
              <a:solidFill>
                <a:srgbClr val="000000">
                  <a:alpha val="9019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0" name="Google Shape;1710;p31"/>
              <p:cNvSpPr/>
              <p:nvPr/>
            </p:nvSpPr>
            <p:spPr>
              <a:xfrm>
                <a:off x="7456646" y="4178521"/>
                <a:ext cx="96583" cy="322040"/>
              </a:xfrm>
              <a:custGeom>
                <a:avLst/>
                <a:gdLst/>
                <a:ahLst/>
                <a:cxnLst/>
                <a:rect l="l" t="t" r="r" b="b"/>
                <a:pathLst>
                  <a:path w="96583" h="322040" extrusionOk="0">
                    <a:moveTo>
                      <a:pt x="96583" y="110300"/>
                    </a:moveTo>
                    <a:lnTo>
                      <a:pt x="55816" y="322040"/>
                    </a:lnTo>
                    <a:lnTo>
                      <a:pt x="0" y="0"/>
                    </a:lnTo>
                    <a:lnTo>
                      <a:pt x="77533" y="0"/>
                    </a:lnTo>
                    <a:close/>
                  </a:path>
                </a:pathLst>
              </a:custGeom>
              <a:solidFill>
                <a:srgbClr val="000000">
                  <a:alpha val="9019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711" name="Google Shape;1711;p31"/>
          <p:cNvGrpSpPr/>
          <p:nvPr/>
        </p:nvGrpSpPr>
        <p:grpSpPr>
          <a:xfrm>
            <a:off x="15151411" y="662999"/>
            <a:ext cx="1176751" cy="1465271"/>
            <a:chOff x="11575336" y="613749"/>
            <a:chExt cx="1176751" cy="1465271"/>
          </a:xfrm>
        </p:grpSpPr>
        <p:grpSp>
          <p:nvGrpSpPr>
            <p:cNvPr id="1712" name="Google Shape;1712;p31"/>
            <p:cNvGrpSpPr/>
            <p:nvPr/>
          </p:nvGrpSpPr>
          <p:grpSpPr>
            <a:xfrm rot="392636">
              <a:off x="11649302" y="667954"/>
              <a:ext cx="1028819" cy="1356862"/>
              <a:chOff x="4572000" y="3600062"/>
              <a:chExt cx="618078" cy="815155"/>
            </a:xfrm>
          </p:grpSpPr>
          <p:grpSp>
            <p:nvGrpSpPr>
              <p:cNvPr id="1713" name="Google Shape;1713;p31"/>
              <p:cNvGrpSpPr/>
              <p:nvPr/>
            </p:nvGrpSpPr>
            <p:grpSpPr>
              <a:xfrm>
                <a:off x="4572000" y="4024312"/>
                <a:ext cx="618078" cy="390525"/>
                <a:chOff x="4572000" y="4024312"/>
                <a:chExt cx="618078" cy="390525"/>
              </a:xfrm>
            </p:grpSpPr>
            <p:sp>
              <p:nvSpPr>
                <p:cNvPr id="1714" name="Google Shape;1714;p31"/>
                <p:cNvSpPr/>
                <p:nvPr/>
              </p:nvSpPr>
              <p:spPr>
                <a:xfrm>
                  <a:off x="4586287" y="4038599"/>
                  <a:ext cx="589502" cy="3620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502" h="362045" extrusionOk="0">
                      <a:moveTo>
                        <a:pt x="0" y="0"/>
                      </a:moveTo>
                      <a:lnTo>
                        <a:pt x="589502" y="0"/>
                      </a:lnTo>
                      <a:lnTo>
                        <a:pt x="589502" y="362045"/>
                      </a:lnTo>
                      <a:lnTo>
                        <a:pt x="0" y="36204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15" name="Google Shape;1715;p31"/>
                <p:cNvSpPr/>
                <p:nvPr/>
              </p:nvSpPr>
              <p:spPr>
                <a:xfrm>
                  <a:off x="4572000" y="4024312"/>
                  <a:ext cx="618078" cy="39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078" h="390525" extrusionOk="0">
                      <a:moveTo>
                        <a:pt x="603885" y="390525"/>
                      </a:moveTo>
                      <a:lnTo>
                        <a:pt x="14288" y="390525"/>
                      </a:lnTo>
                      <a:cubicBezTo>
                        <a:pt x="6382" y="390525"/>
                        <a:pt x="0" y="384143"/>
                        <a:pt x="0" y="37623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603790" y="0"/>
                      </a:lnTo>
                      <a:cubicBezTo>
                        <a:pt x="611696" y="0"/>
                        <a:pt x="618077" y="6382"/>
                        <a:pt x="618077" y="14288"/>
                      </a:cubicBezTo>
                      <a:lnTo>
                        <a:pt x="618077" y="376333"/>
                      </a:lnTo>
                      <a:cubicBezTo>
                        <a:pt x="618172" y="384143"/>
                        <a:pt x="611696" y="390525"/>
                        <a:pt x="603885" y="390525"/>
                      </a:cubicBezTo>
                      <a:close/>
                      <a:moveTo>
                        <a:pt x="28575" y="361950"/>
                      </a:moveTo>
                      <a:lnTo>
                        <a:pt x="589502" y="361950"/>
                      </a:lnTo>
                      <a:lnTo>
                        <a:pt x="589502" y="28575"/>
                      </a:lnTo>
                      <a:lnTo>
                        <a:pt x="28575" y="28575"/>
                      </a:lnTo>
                      <a:lnTo>
                        <a:pt x="28575" y="36195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716" name="Google Shape;1716;p31"/>
              <p:cNvSpPr/>
              <p:nvPr/>
            </p:nvSpPr>
            <p:spPr>
              <a:xfrm>
                <a:off x="4664868" y="3600062"/>
                <a:ext cx="421576" cy="763053"/>
              </a:xfrm>
              <a:custGeom>
                <a:avLst/>
                <a:gdLst/>
                <a:ahLst/>
                <a:cxnLst/>
                <a:rect l="l" t="t" r="r" b="b"/>
                <a:pathLst>
                  <a:path w="421576" h="763053" extrusionOk="0">
                    <a:moveTo>
                      <a:pt x="407575" y="763053"/>
                    </a:moveTo>
                    <a:lnTo>
                      <a:pt x="324803" y="763053"/>
                    </a:lnTo>
                    <a:cubicBezTo>
                      <a:pt x="317563" y="763053"/>
                      <a:pt x="311467" y="757624"/>
                      <a:pt x="310610" y="750480"/>
                    </a:cubicBezTo>
                    <a:cubicBezTo>
                      <a:pt x="300228" y="664279"/>
                      <a:pt x="289941" y="575411"/>
                      <a:pt x="279559" y="486543"/>
                    </a:cubicBezTo>
                    <a:cubicBezTo>
                      <a:pt x="269176" y="397865"/>
                      <a:pt x="258889" y="309092"/>
                      <a:pt x="248507" y="222986"/>
                    </a:cubicBezTo>
                    <a:cubicBezTo>
                      <a:pt x="247745" y="216318"/>
                      <a:pt x="251650" y="209937"/>
                      <a:pt x="258032" y="207746"/>
                    </a:cubicBezTo>
                    <a:cubicBezTo>
                      <a:pt x="304514" y="191839"/>
                      <a:pt x="335280" y="150215"/>
                      <a:pt x="331184" y="108876"/>
                    </a:cubicBezTo>
                    <a:cubicBezTo>
                      <a:pt x="325946" y="56013"/>
                      <a:pt x="263462" y="30105"/>
                      <a:pt x="220789" y="28676"/>
                    </a:cubicBezTo>
                    <a:cubicBezTo>
                      <a:pt x="174593" y="26961"/>
                      <a:pt x="107251" y="54108"/>
                      <a:pt x="101060" y="109067"/>
                    </a:cubicBezTo>
                    <a:cubicBezTo>
                      <a:pt x="96774" y="147167"/>
                      <a:pt x="123254" y="188029"/>
                      <a:pt x="165449" y="208317"/>
                    </a:cubicBezTo>
                    <a:cubicBezTo>
                      <a:pt x="170783" y="210889"/>
                      <a:pt x="173926" y="216414"/>
                      <a:pt x="173450" y="222319"/>
                    </a:cubicBezTo>
                    <a:cubicBezTo>
                      <a:pt x="166497" y="310616"/>
                      <a:pt x="154210" y="400246"/>
                      <a:pt x="142304" y="486924"/>
                    </a:cubicBezTo>
                    <a:cubicBezTo>
                      <a:pt x="130492" y="573125"/>
                      <a:pt x="118205" y="662374"/>
                      <a:pt x="111347" y="749814"/>
                    </a:cubicBezTo>
                    <a:cubicBezTo>
                      <a:pt x="110776" y="757243"/>
                      <a:pt x="104584" y="762958"/>
                      <a:pt x="97060" y="762958"/>
                    </a:cubicBezTo>
                    <a:lnTo>
                      <a:pt x="14288" y="762958"/>
                    </a:lnTo>
                    <a:cubicBezTo>
                      <a:pt x="6382" y="762958"/>
                      <a:pt x="0" y="756576"/>
                      <a:pt x="0" y="748671"/>
                    </a:cubicBezTo>
                    <a:cubicBezTo>
                      <a:pt x="0" y="740765"/>
                      <a:pt x="6382" y="734383"/>
                      <a:pt x="14288" y="734383"/>
                    </a:cubicBezTo>
                    <a:lnTo>
                      <a:pt x="83820" y="734383"/>
                    </a:lnTo>
                    <a:cubicBezTo>
                      <a:pt x="90868" y="650373"/>
                      <a:pt x="102584" y="565314"/>
                      <a:pt x="113824" y="483018"/>
                    </a:cubicBezTo>
                    <a:cubicBezTo>
                      <a:pt x="125254" y="399865"/>
                      <a:pt x="137065" y="313950"/>
                      <a:pt x="144018" y="229463"/>
                    </a:cubicBezTo>
                    <a:cubicBezTo>
                      <a:pt x="95536" y="202317"/>
                      <a:pt x="67056" y="153739"/>
                      <a:pt x="72390" y="105828"/>
                    </a:cubicBezTo>
                    <a:cubicBezTo>
                      <a:pt x="80105" y="37629"/>
                      <a:pt x="155734" y="-2280"/>
                      <a:pt x="221551" y="101"/>
                    </a:cubicBezTo>
                    <a:cubicBezTo>
                      <a:pt x="274606" y="1911"/>
                      <a:pt x="352520" y="36010"/>
                      <a:pt x="359378" y="106019"/>
                    </a:cubicBezTo>
                    <a:cubicBezTo>
                      <a:pt x="364426" y="156978"/>
                      <a:pt x="330613" y="207651"/>
                      <a:pt x="277939" y="230511"/>
                    </a:cubicBezTo>
                    <a:cubicBezTo>
                      <a:pt x="287846" y="313188"/>
                      <a:pt x="297751" y="398246"/>
                      <a:pt x="307658" y="483209"/>
                    </a:cubicBezTo>
                    <a:cubicBezTo>
                      <a:pt x="317468" y="567696"/>
                      <a:pt x="327374" y="652182"/>
                      <a:pt x="337185" y="734478"/>
                    </a:cubicBezTo>
                    <a:lnTo>
                      <a:pt x="407289" y="734478"/>
                    </a:lnTo>
                    <a:cubicBezTo>
                      <a:pt x="415195" y="734478"/>
                      <a:pt x="421576" y="740860"/>
                      <a:pt x="421576" y="748766"/>
                    </a:cubicBezTo>
                    <a:cubicBezTo>
                      <a:pt x="421576" y="756672"/>
                      <a:pt x="415480" y="763053"/>
                      <a:pt x="407575" y="7630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717" name="Google Shape;1717;p31"/>
              <p:cNvGrpSpPr/>
              <p:nvPr/>
            </p:nvGrpSpPr>
            <p:grpSpPr>
              <a:xfrm>
                <a:off x="4572000" y="4305775"/>
                <a:ext cx="612933" cy="109442"/>
                <a:chOff x="4572000" y="4305775"/>
                <a:chExt cx="612933" cy="109442"/>
              </a:xfrm>
            </p:grpSpPr>
            <p:grpSp>
              <p:nvGrpSpPr>
                <p:cNvPr id="1718" name="Google Shape;1718;p31"/>
                <p:cNvGrpSpPr/>
                <p:nvPr/>
              </p:nvGrpSpPr>
              <p:grpSpPr>
                <a:xfrm>
                  <a:off x="4572000" y="4305775"/>
                  <a:ext cx="156114" cy="109442"/>
                  <a:chOff x="4572000" y="4305775"/>
                  <a:chExt cx="156114" cy="109442"/>
                </a:xfrm>
              </p:grpSpPr>
              <p:sp>
                <p:nvSpPr>
                  <p:cNvPr id="1719" name="Google Shape;1719;p31"/>
                  <p:cNvSpPr/>
                  <p:nvPr/>
                </p:nvSpPr>
                <p:spPr>
                  <a:xfrm>
                    <a:off x="4586287" y="4320063"/>
                    <a:ext cx="127539" cy="80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539" h="80867" extrusionOk="0">
                        <a:moveTo>
                          <a:pt x="0" y="0"/>
                        </a:moveTo>
                        <a:lnTo>
                          <a:pt x="127540" y="0"/>
                        </a:lnTo>
                        <a:lnTo>
                          <a:pt x="127540" y="80867"/>
                        </a:lnTo>
                        <a:lnTo>
                          <a:pt x="0" y="8086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20" name="Google Shape;1720;p31"/>
                  <p:cNvSpPr/>
                  <p:nvPr/>
                </p:nvSpPr>
                <p:spPr>
                  <a:xfrm>
                    <a:off x="4572000" y="4305775"/>
                    <a:ext cx="156114" cy="1094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6114" h="109442" extrusionOk="0">
                        <a:moveTo>
                          <a:pt x="141827" y="109442"/>
                        </a:moveTo>
                        <a:lnTo>
                          <a:pt x="14288" y="109442"/>
                        </a:lnTo>
                        <a:cubicBezTo>
                          <a:pt x="6382" y="109442"/>
                          <a:pt x="0" y="103060"/>
                          <a:pt x="0" y="95155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41827" y="0"/>
                        </a:lnTo>
                        <a:cubicBezTo>
                          <a:pt x="149733" y="0"/>
                          <a:pt x="156115" y="6382"/>
                          <a:pt x="156115" y="14288"/>
                        </a:cubicBezTo>
                        <a:lnTo>
                          <a:pt x="156115" y="95155"/>
                        </a:lnTo>
                        <a:cubicBezTo>
                          <a:pt x="156115" y="102965"/>
                          <a:pt x="149733" y="109442"/>
                          <a:pt x="141827" y="109442"/>
                        </a:cubicBezTo>
                        <a:close/>
                        <a:moveTo>
                          <a:pt x="28575" y="80867"/>
                        </a:moveTo>
                        <a:lnTo>
                          <a:pt x="127540" y="80867"/>
                        </a:lnTo>
                        <a:lnTo>
                          <a:pt x="127540" y="28575"/>
                        </a:lnTo>
                        <a:lnTo>
                          <a:pt x="28575" y="28575"/>
                        </a:lnTo>
                        <a:lnTo>
                          <a:pt x="28575" y="8086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21" name="Google Shape;1721;p31"/>
                <p:cNvGrpSpPr/>
                <p:nvPr/>
              </p:nvGrpSpPr>
              <p:grpSpPr>
                <a:xfrm>
                  <a:off x="4800409" y="4305775"/>
                  <a:ext cx="156114" cy="109442"/>
                  <a:chOff x="4800409" y="4305775"/>
                  <a:chExt cx="156114" cy="109442"/>
                </a:xfrm>
              </p:grpSpPr>
              <p:sp>
                <p:nvSpPr>
                  <p:cNvPr id="1722" name="Google Shape;1722;p31"/>
                  <p:cNvSpPr/>
                  <p:nvPr/>
                </p:nvSpPr>
                <p:spPr>
                  <a:xfrm>
                    <a:off x="4814697" y="4320063"/>
                    <a:ext cx="127539" cy="80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539" h="80867" extrusionOk="0">
                        <a:moveTo>
                          <a:pt x="0" y="0"/>
                        </a:moveTo>
                        <a:lnTo>
                          <a:pt x="127540" y="0"/>
                        </a:lnTo>
                        <a:lnTo>
                          <a:pt x="127540" y="80867"/>
                        </a:lnTo>
                        <a:lnTo>
                          <a:pt x="0" y="8086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23" name="Google Shape;1723;p31"/>
                  <p:cNvSpPr/>
                  <p:nvPr/>
                </p:nvSpPr>
                <p:spPr>
                  <a:xfrm>
                    <a:off x="4800409" y="4305775"/>
                    <a:ext cx="156114" cy="1094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6114" h="109442" extrusionOk="0">
                        <a:moveTo>
                          <a:pt x="141827" y="109442"/>
                        </a:moveTo>
                        <a:lnTo>
                          <a:pt x="14288" y="109442"/>
                        </a:lnTo>
                        <a:cubicBezTo>
                          <a:pt x="6382" y="109442"/>
                          <a:pt x="0" y="103060"/>
                          <a:pt x="0" y="95155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41827" y="0"/>
                        </a:lnTo>
                        <a:cubicBezTo>
                          <a:pt x="149733" y="0"/>
                          <a:pt x="156115" y="6382"/>
                          <a:pt x="156115" y="14288"/>
                        </a:cubicBezTo>
                        <a:lnTo>
                          <a:pt x="156115" y="95155"/>
                        </a:lnTo>
                        <a:cubicBezTo>
                          <a:pt x="156115" y="102965"/>
                          <a:pt x="149733" y="109442"/>
                          <a:pt x="141827" y="109442"/>
                        </a:cubicBezTo>
                        <a:close/>
                        <a:moveTo>
                          <a:pt x="28575" y="80867"/>
                        </a:moveTo>
                        <a:lnTo>
                          <a:pt x="127540" y="80867"/>
                        </a:lnTo>
                        <a:lnTo>
                          <a:pt x="127540" y="28575"/>
                        </a:lnTo>
                        <a:lnTo>
                          <a:pt x="28575" y="28575"/>
                        </a:lnTo>
                        <a:lnTo>
                          <a:pt x="28575" y="8086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24" name="Google Shape;1724;p31"/>
                <p:cNvGrpSpPr/>
                <p:nvPr/>
              </p:nvGrpSpPr>
              <p:grpSpPr>
                <a:xfrm>
                  <a:off x="5028819" y="4305775"/>
                  <a:ext cx="156114" cy="109442"/>
                  <a:chOff x="5028819" y="4305775"/>
                  <a:chExt cx="156114" cy="109442"/>
                </a:xfrm>
              </p:grpSpPr>
              <p:sp>
                <p:nvSpPr>
                  <p:cNvPr id="1725" name="Google Shape;1725;p31"/>
                  <p:cNvSpPr/>
                  <p:nvPr/>
                </p:nvSpPr>
                <p:spPr>
                  <a:xfrm>
                    <a:off x="5043201" y="4320063"/>
                    <a:ext cx="127539" cy="80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539" h="80867" extrusionOk="0">
                        <a:moveTo>
                          <a:pt x="0" y="0"/>
                        </a:moveTo>
                        <a:lnTo>
                          <a:pt x="127540" y="0"/>
                        </a:lnTo>
                        <a:lnTo>
                          <a:pt x="127540" y="80867"/>
                        </a:lnTo>
                        <a:lnTo>
                          <a:pt x="0" y="8086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26" name="Google Shape;1726;p31"/>
                  <p:cNvSpPr/>
                  <p:nvPr/>
                </p:nvSpPr>
                <p:spPr>
                  <a:xfrm>
                    <a:off x="5028819" y="4305775"/>
                    <a:ext cx="156114" cy="1094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6114" h="109442" extrusionOk="0">
                        <a:moveTo>
                          <a:pt x="141827" y="109442"/>
                        </a:moveTo>
                        <a:lnTo>
                          <a:pt x="14288" y="109442"/>
                        </a:lnTo>
                        <a:cubicBezTo>
                          <a:pt x="6382" y="109442"/>
                          <a:pt x="0" y="103060"/>
                          <a:pt x="0" y="95155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41827" y="0"/>
                        </a:lnTo>
                        <a:cubicBezTo>
                          <a:pt x="149733" y="0"/>
                          <a:pt x="156115" y="6382"/>
                          <a:pt x="156115" y="14288"/>
                        </a:cubicBezTo>
                        <a:lnTo>
                          <a:pt x="156115" y="95155"/>
                        </a:lnTo>
                        <a:cubicBezTo>
                          <a:pt x="156115" y="102965"/>
                          <a:pt x="149733" y="109442"/>
                          <a:pt x="141827" y="109442"/>
                        </a:cubicBezTo>
                        <a:close/>
                        <a:moveTo>
                          <a:pt x="28670" y="80867"/>
                        </a:moveTo>
                        <a:lnTo>
                          <a:pt x="127635" y="80867"/>
                        </a:lnTo>
                        <a:lnTo>
                          <a:pt x="127635" y="28575"/>
                        </a:lnTo>
                        <a:lnTo>
                          <a:pt x="28670" y="28575"/>
                        </a:lnTo>
                        <a:lnTo>
                          <a:pt x="28670" y="8086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727" name="Google Shape;1727;p31"/>
              <p:cNvSpPr/>
              <p:nvPr/>
            </p:nvSpPr>
            <p:spPr>
              <a:xfrm>
                <a:off x="4586287" y="4043362"/>
                <a:ext cx="142875" cy="361950"/>
              </a:xfrm>
              <a:custGeom>
                <a:avLst/>
                <a:gdLst/>
                <a:ahLst/>
                <a:cxnLst/>
                <a:rect l="l" t="t" r="r" b="b"/>
                <a:pathLst>
                  <a:path w="142875" h="361950" extrusionOk="0">
                    <a:moveTo>
                      <a:pt x="0" y="0"/>
                    </a:moveTo>
                    <a:lnTo>
                      <a:pt x="142875" y="0"/>
                    </a:lnTo>
                    <a:lnTo>
                      <a:pt x="142875" y="361950"/>
                    </a:lnTo>
                    <a:lnTo>
                      <a:pt x="0" y="36195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28" name="Google Shape;1728;p31"/>
            <p:cNvGrpSpPr/>
            <p:nvPr/>
          </p:nvGrpSpPr>
          <p:grpSpPr>
            <a:xfrm rot="392636">
              <a:off x="11649302" y="667954"/>
              <a:ext cx="1028819" cy="1356862"/>
              <a:chOff x="4572000" y="3600062"/>
              <a:chExt cx="618078" cy="815155"/>
            </a:xfrm>
          </p:grpSpPr>
          <p:grpSp>
            <p:nvGrpSpPr>
              <p:cNvPr id="1729" name="Google Shape;1729;p31"/>
              <p:cNvGrpSpPr/>
              <p:nvPr/>
            </p:nvGrpSpPr>
            <p:grpSpPr>
              <a:xfrm>
                <a:off x="4572000" y="4024312"/>
                <a:ext cx="618078" cy="390525"/>
                <a:chOff x="4572000" y="4024312"/>
                <a:chExt cx="618078" cy="390525"/>
              </a:xfrm>
            </p:grpSpPr>
            <p:sp>
              <p:nvSpPr>
                <p:cNvPr id="1730" name="Google Shape;1730;p31"/>
                <p:cNvSpPr/>
                <p:nvPr/>
              </p:nvSpPr>
              <p:spPr>
                <a:xfrm>
                  <a:off x="4586287" y="4038599"/>
                  <a:ext cx="589502" cy="3620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502" h="362045" extrusionOk="0">
                      <a:moveTo>
                        <a:pt x="0" y="0"/>
                      </a:moveTo>
                      <a:lnTo>
                        <a:pt x="589502" y="0"/>
                      </a:lnTo>
                      <a:lnTo>
                        <a:pt x="589502" y="362045"/>
                      </a:lnTo>
                      <a:lnTo>
                        <a:pt x="0" y="36204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31" name="Google Shape;1731;p31"/>
                <p:cNvSpPr/>
                <p:nvPr/>
              </p:nvSpPr>
              <p:spPr>
                <a:xfrm>
                  <a:off x="4572000" y="4024312"/>
                  <a:ext cx="618078" cy="39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078" h="390525" extrusionOk="0">
                      <a:moveTo>
                        <a:pt x="603885" y="390525"/>
                      </a:moveTo>
                      <a:lnTo>
                        <a:pt x="14288" y="390525"/>
                      </a:lnTo>
                      <a:cubicBezTo>
                        <a:pt x="6382" y="390525"/>
                        <a:pt x="0" y="384143"/>
                        <a:pt x="0" y="37623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603790" y="0"/>
                      </a:lnTo>
                      <a:cubicBezTo>
                        <a:pt x="611696" y="0"/>
                        <a:pt x="618077" y="6382"/>
                        <a:pt x="618077" y="14288"/>
                      </a:cubicBezTo>
                      <a:lnTo>
                        <a:pt x="618077" y="376333"/>
                      </a:lnTo>
                      <a:cubicBezTo>
                        <a:pt x="618172" y="384143"/>
                        <a:pt x="611696" y="390525"/>
                        <a:pt x="603885" y="390525"/>
                      </a:cubicBezTo>
                      <a:close/>
                      <a:moveTo>
                        <a:pt x="28575" y="361950"/>
                      </a:moveTo>
                      <a:lnTo>
                        <a:pt x="589502" y="361950"/>
                      </a:lnTo>
                      <a:lnTo>
                        <a:pt x="589502" y="28575"/>
                      </a:lnTo>
                      <a:lnTo>
                        <a:pt x="28575" y="28575"/>
                      </a:lnTo>
                      <a:lnTo>
                        <a:pt x="28575" y="36195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732" name="Google Shape;1732;p31"/>
              <p:cNvSpPr/>
              <p:nvPr/>
            </p:nvSpPr>
            <p:spPr>
              <a:xfrm>
                <a:off x="4664868" y="3600062"/>
                <a:ext cx="421576" cy="763053"/>
              </a:xfrm>
              <a:custGeom>
                <a:avLst/>
                <a:gdLst/>
                <a:ahLst/>
                <a:cxnLst/>
                <a:rect l="l" t="t" r="r" b="b"/>
                <a:pathLst>
                  <a:path w="421576" h="763053" extrusionOk="0">
                    <a:moveTo>
                      <a:pt x="407575" y="763053"/>
                    </a:moveTo>
                    <a:lnTo>
                      <a:pt x="324803" y="763053"/>
                    </a:lnTo>
                    <a:cubicBezTo>
                      <a:pt x="317563" y="763053"/>
                      <a:pt x="311467" y="757624"/>
                      <a:pt x="310610" y="750480"/>
                    </a:cubicBezTo>
                    <a:cubicBezTo>
                      <a:pt x="300228" y="664279"/>
                      <a:pt x="289941" y="575411"/>
                      <a:pt x="279559" y="486543"/>
                    </a:cubicBezTo>
                    <a:cubicBezTo>
                      <a:pt x="269176" y="397865"/>
                      <a:pt x="258889" y="309092"/>
                      <a:pt x="248507" y="222986"/>
                    </a:cubicBezTo>
                    <a:cubicBezTo>
                      <a:pt x="247745" y="216318"/>
                      <a:pt x="251650" y="209937"/>
                      <a:pt x="258032" y="207746"/>
                    </a:cubicBezTo>
                    <a:cubicBezTo>
                      <a:pt x="304514" y="191839"/>
                      <a:pt x="335280" y="150215"/>
                      <a:pt x="331184" y="108876"/>
                    </a:cubicBezTo>
                    <a:cubicBezTo>
                      <a:pt x="325946" y="56013"/>
                      <a:pt x="263462" y="30105"/>
                      <a:pt x="220789" y="28676"/>
                    </a:cubicBezTo>
                    <a:cubicBezTo>
                      <a:pt x="174593" y="26961"/>
                      <a:pt x="107251" y="54108"/>
                      <a:pt x="101060" y="109067"/>
                    </a:cubicBezTo>
                    <a:cubicBezTo>
                      <a:pt x="96774" y="147167"/>
                      <a:pt x="123254" y="188029"/>
                      <a:pt x="165449" y="208317"/>
                    </a:cubicBezTo>
                    <a:cubicBezTo>
                      <a:pt x="170783" y="210889"/>
                      <a:pt x="173926" y="216414"/>
                      <a:pt x="173450" y="222319"/>
                    </a:cubicBezTo>
                    <a:cubicBezTo>
                      <a:pt x="166497" y="310616"/>
                      <a:pt x="154210" y="400246"/>
                      <a:pt x="142304" y="486924"/>
                    </a:cubicBezTo>
                    <a:cubicBezTo>
                      <a:pt x="130492" y="573125"/>
                      <a:pt x="118205" y="662374"/>
                      <a:pt x="111347" y="749814"/>
                    </a:cubicBezTo>
                    <a:cubicBezTo>
                      <a:pt x="110776" y="757243"/>
                      <a:pt x="104584" y="762958"/>
                      <a:pt x="97060" y="762958"/>
                    </a:cubicBezTo>
                    <a:lnTo>
                      <a:pt x="14288" y="762958"/>
                    </a:lnTo>
                    <a:cubicBezTo>
                      <a:pt x="6382" y="762958"/>
                      <a:pt x="0" y="756576"/>
                      <a:pt x="0" y="748671"/>
                    </a:cubicBezTo>
                    <a:cubicBezTo>
                      <a:pt x="0" y="740765"/>
                      <a:pt x="6382" y="734383"/>
                      <a:pt x="14288" y="734383"/>
                    </a:cubicBezTo>
                    <a:lnTo>
                      <a:pt x="83820" y="734383"/>
                    </a:lnTo>
                    <a:cubicBezTo>
                      <a:pt x="90868" y="650373"/>
                      <a:pt x="102584" y="565314"/>
                      <a:pt x="113824" y="483018"/>
                    </a:cubicBezTo>
                    <a:cubicBezTo>
                      <a:pt x="125254" y="399865"/>
                      <a:pt x="137065" y="313950"/>
                      <a:pt x="144018" y="229463"/>
                    </a:cubicBezTo>
                    <a:cubicBezTo>
                      <a:pt x="95536" y="202317"/>
                      <a:pt x="67056" y="153739"/>
                      <a:pt x="72390" y="105828"/>
                    </a:cubicBezTo>
                    <a:cubicBezTo>
                      <a:pt x="80105" y="37629"/>
                      <a:pt x="155734" y="-2280"/>
                      <a:pt x="221551" y="101"/>
                    </a:cubicBezTo>
                    <a:cubicBezTo>
                      <a:pt x="274606" y="1911"/>
                      <a:pt x="352520" y="36010"/>
                      <a:pt x="359378" y="106019"/>
                    </a:cubicBezTo>
                    <a:cubicBezTo>
                      <a:pt x="364426" y="156978"/>
                      <a:pt x="330613" y="207651"/>
                      <a:pt x="277939" y="230511"/>
                    </a:cubicBezTo>
                    <a:cubicBezTo>
                      <a:pt x="287846" y="313188"/>
                      <a:pt x="297751" y="398246"/>
                      <a:pt x="307658" y="483209"/>
                    </a:cubicBezTo>
                    <a:cubicBezTo>
                      <a:pt x="317468" y="567696"/>
                      <a:pt x="327374" y="652182"/>
                      <a:pt x="337185" y="734478"/>
                    </a:cubicBezTo>
                    <a:lnTo>
                      <a:pt x="407289" y="734478"/>
                    </a:lnTo>
                    <a:cubicBezTo>
                      <a:pt x="415195" y="734478"/>
                      <a:pt x="421576" y="740860"/>
                      <a:pt x="421576" y="748766"/>
                    </a:cubicBezTo>
                    <a:cubicBezTo>
                      <a:pt x="421576" y="756672"/>
                      <a:pt x="415480" y="763053"/>
                      <a:pt x="407575" y="76305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733" name="Google Shape;1733;p31"/>
              <p:cNvGrpSpPr/>
              <p:nvPr/>
            </p:nvGrpSpPr>
            <p:grpSpPr>
              <a:xfrm>
                <a:off x="4572000" y="4305775"/>
                <a:ext cx="612933" cy="109442"/>
                <a:chOff x="4572000" y="4305775"/>
                <a:chExt cx="612933" cy="109442"/>
              </a:xfrm>
            </p:grpSpPr>
            <p:grpSp>
              <p:nvGrpSpPr>
                <p:cNvPr id="1734" name="Google Shape;1734;p31"/>
                <p:cNvGrpSpPr/>
                <p:nvPr/>
              </p:nvGrpSpPr>
              <p:grpSpPr>
                <a:xfrm>
                  <a:off x="4572000" y="4305775"/>
                  <a:ext cx="156114" cy="109442"/>
                  <a:chOff x="4572000" y="4305775"/>
                  <a:chExt cx="156114" cy="109442"/>
                </a:xfrm>
              </p:grpSpPr>
              <p:sp>
                <p:nvSpPr>
                  <p:cNvPr id="1735" name="Google Shape;1735;p31"/>
                  <p:cNvSpPr/>
                  <p:nvPr/>
                </p:nvSpPr>
                <p:spPr>
                  <a:xfrm>
                    <a:off x="4586287" y="4320063"/>
                    <a:ext cx="127539" cy="80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539" h="80867" extrusionOk="0">
                        <a:moveTo>
                          <a:pt x="0" y="0"/>
                        </a:moveTo>
                        <a:lnTo>
                          <a:pt x="127540" y="0"/>
                        </a:lnTo>
                        <a:lnTo>
                          <a:pt x="127540" y="80867"/>
                        </a:lnTo>
                        <a:lnTo>
                          <a:pt x="0" y="80867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36" name="Google Shape;1736;p31"/>
                  <p:cNvSpPr/>
                  <p:nvPr/>
                </p:nvSpPr>
                <p:spPr>
                  <a:xfrm>
                    <a:off x="4572000" y="4305775"/>
                    <a:ext cx="156114" cy="1094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6114" h="109442" extrusionOk="0">
                        <a:moveTo>
                          <a:pt x="141827" y="109442"/>
                        </a:moveTo>
                        <a:lnTo>
                          <a:pt x="14288" y="109442"/>
                        </a:lnTo>
                        <a:cubicBezTo>
                          <a:pt x="6382" y="109442"/>
                          <a:pt x="0" y="103060"/>
                          <a:pt x="0" y="95155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41827" y="0"/>
                        </a:lnTo>
                        <a:cubicBezTo>
                          <a:pt x="149733" y="0"/>
                          <a:pt x="156115" y="6382"/>
                          <a:pt x="156115" y="14288"/>
                        </a:cubicBezTo>
                        <a:lnTo>
                          <a:pt x="156115" y="95155"/>
                        </a:lnTo>
                        <a:cubicBezTo>
                          <a:pt x="156115" y="102965"/>
                          <a:pt x="149733" y="109442"/>
                          <a:pt x="141827" y="109442"/>
                        </a:cubicBezTo>
                        <a:close/>
                        <a:moveTo>
                          <a:pt x="28575" y="80867"/>
                        </a:moveTo>
                        <a:lnTo>
                          <a:pt x="127540" y="80867"/>
                        </a:lnTo>
                        <a:lnTo>
                          <a:pt x="127540" y="28575"/>
                        </a:lnTo>
                        <a:lnTo>
                          <a:pt x="28575" y="28575"/>
                        </a:lnTo>
                        <a:lnTo>
                          <a:pt x="28575" y="80867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37" name="Google Shape;1737;p31"/>
                <p:cNvGrpSpPr/>
                <p:nvPr/>
              </p:nvGrpSpPr>
              <p:grpSpPr>
                <a:xfrm>
                  <a:off x="4800409" y="4305775"/>
                  <a:ext cx="156114" cy="109442"/>
                  <a:chOff x="4800409" y="4305775"/>
                  <a:chExt cx="156114" cy="109442"/>
                </a:xfrm>
              </p:grpSpPr>
              <p:sp>
                <p:nvSpPr>
                  <p:cNvPr id="1738" name="Google Shape;1738;p31"/>
                  <p:cNvSpPr/>
                  <p:nvPr/>
                </p:nvSpPr>
                <p:spPr>
                  <a:xfrm>
                    <a:off x="4814697" y="4320063"/>
                    <a:ext cx="127539" cy="80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539" h="80867" extrusionOk="0">
                        <a:moveTo>
                          <a:pt x="0" y="0"/>
                        </a:moveTo>
                        <a:lnTo>
                          <a:pt x="127540" y="0"/>
                        </a:lnTo>
                        <a:lnTo>
                          <a:pt x="127540" y="80867"/>
                        </a:lnTo>
                        <a:lnTo>
                          <a:pt x="0" y="80867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39" name="Google Shape;1739;p31"/>
                  <p:cNvSpPr/>
                  <p:nvPr/>
                </p:nvSpPr>
                <p:spPr>
                  <a:xfrm>
                    <a:off x="4800409" y="4305775"/>
                    <a:ext cx="156114" cy="1094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6114" h="109442" extrusionOk="0">
                        <a:moveTo>
                          <a:pt x="141827" y="109442"/>
                        </a:moveTo>
                        <a:lnTo>
                          <a:pt x="14288" y="109442"/>
                        </a:lnTo>
                        <a:cubicBezTo>
                          <a:pt x="6382" y="109442"/>
                          <a:pt x="0" y="103060"/>
                          <a:pt x="0" y="95155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41827" y="0"/>
                        </a:lnTo>
                        <a:cubicBezTo>
                          <a:pt x="149733" y="0"/>
                          <a:pt x="156115" y="6382"/>
                          <a:pt x="156115" y="14288"/>
                        </a:cubicBezTo>
                        <a:lnTo>
                          <a:pt x="156115" y="95155"/>
                        </a:lnTo>
                        <a:cubicBezTo>
                          <a:pt x="156115" y="102965"/>
                          <a:pt x="149733" y="109442"/>
                          <a:pt x="141827" y="109442"/>
                        </a:cubicBezTo>
                        <a:close/>
                        <a:moveTo>
                          <a:pt x="28575" y="80867"/>
                        </a:moveTo>
                        <a:lnTo>
                          <a:pt x="127540" y="80867"/>
                        </a:lnTo>
                        <a:lnTo>
                          <a:pt x="127540" y="28575"/>
                        </a:lnTo>
                        <a:lnTo>
                          <a:pt x="28575" y="28575"/>
                        </a:lnTo>
                        <a:lnTo>
                          <a:pt x="28575" y="80867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40" name="Google Shape;1740;p31"/>
                <p:cNvGrpSpPr/>
                <p:nvPr/>
              </p:nvGrpSpPr>
              <p:grpSpPr>
                <a:xfrm>
                  <a:off x="5028819" y="4305775"/>
                  <a:ext cx="156114" cy="109442"/>
                  <a:chOff x="5028819" y="4305775"/>
                  <a:chExt cx="156114" cy="109442"/>
                </a:xfrm>
              </p:grpSpPr>
              <p:sp>
                <p:nvSpPr>
                  <p:cNvPr id="1741" name="Google Shape;1741;p31"/>
                  <p:cNvSpPr/>
                  <p:nvPr/>
                </p:nvSpPr>
                <p:spPr>
                  <a:xfrm>
                    <a:off x="5043201" y="4320063"/>
                    <a:ext cx="127539" cy="80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539" h="80867" extrusionOk="0">
                        <a:moveTo>
                          <a:pt x="0" y="0"/>
                        </a:moveTo>
                        <a:lnTo>
                          <a:pt x="127540" y="0"/>
                        </a:lnTo>
                        <a:lnTo>
                          <a:pt x="127540" y="80867"/>
                        </a:lnTo>
                        <a:lnTo>
                          <a:pt x="0" y="80867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2" name="Google Shape;1742;p31"/>
                  <p:cNvSpPr/>
                  <p:nvPr/>
                </p:nvSpPr>
                <p:spPr>
                  <a:xfrm>
                    <a:off x="5028819" y="4305775"/>
                    <a:ext cx="156114" cy="1094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6114" h="109442" extrusionOk="0">
                        <a:moveTo>
                          <a:pt x="141827" y="109442"/>
                        </a:moveTo>
                        <a:lnTo>
                          <a:pt x="14288" y="109442"/>
                        </a:lnTo>
                        <a:cubicBezTo>
                          <a:pt x="6382" y="109442"/>
                          <a:pt x="0" y="103060"/>
                          <a:pt x="0" y="95155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41827" y="0"/>
                        </a:lnTo>
                        <a:cubicBezTo>
                          <a:pt x="149733" y="0"/>
                          <a:pt x="156115" y="6382"/>
                          <a:pt x="156115" y="14288"/>
                        </a:cubicBezTo>
                        <a:lnTo>
                          <a:pt x="156115" y="95155"/>
                        </a:lnTo>
                        <a:cubicBezTo>
                          <a:pt x="156115" y="102965"/>
                          <a:pt x="149733" y="109442"/>
                          <a:pt x="141827" y="109442"/>
                        </a:cubicBezTo>
                        <a:close/>
                        <a:moveTo>
                          <a:pt x="28670" y="80867"/>
                        </a:moveTo>
                        <a:lnTo>
                          <a:pt x="127635" y="80867"/>
                        </a:lnTo>
                        <a:lnTo>
                          <a:pt x="127635" y="28575"/>
                        </a:lnTo>
                        <a:lnTo>
                          <a:pt x="28670" y="28575"/>
                        </a:lnTo>
                        <a:lnTo>
                          <a:pt x="28670" y="80867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743" name="Google Shape;1743;p31"/>
              <p:cNvSpPr/>
              <p:nvPr/>
            </p:nvSpPr>
            <p:spPr>
              <a:xfrm>
                <a:off x="4586287" y="4043362"/>
                <a:ext cx="142875" cy="361950"/>
              </a:xfrm>
              <a:custGeom>
                <a:avLst/>
                <a:gdLst/>
                <a:ahLst/>
                <a:cxnLst/>
                <a:rect l="l" t="t" r="r" b="b"/>
                <a:pathLst>
                  <a:path w="142875" h="361950" extrusionOk="0">
                    <a:moveTo>
                      <a:pt x="0" y="0"/>
                    </a:moveTo>
                    <a:lnTo>
                      <a:pt x="142875" y="0"/>
                    </a:lnTo>
                    <a:lnTo>
                      <a:pt x="142875" y="361950"/>
                    </a:lnTo>
                    <a:lnTo>
                      <a:pt x="0" y="361950"/>
                    </a:lnTo>
                    <a:close/>
                  </a:path>
                </a:pathLst>
              </a:custGeom>
              <a:solidFill>
                <a:srgbClr val="000000">
                  <a:alpha val="9019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1 Four blocks">
  <p:cSld name="CUSTOM_21_2_1_1_1_1_1_1_1_1">
    <p:spTree>
      <p:nvGrpSpPr>
        <p:cNvPr id="1" name="Shape 1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5" name="Google Shape;1745;p32"/>
          <p:cNvSpPr/>
          <p:nvPr/>
        </p:nvSpPr>
        <p:spPr>
          <a:xfrm>
            <a:off x="827175" y="2929708"/>
            <a:ext cx="8211557" cy="3223683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6" name="Google Shape;1746;p32"/>
          <p:cNvSpPr/>
          <p:nvPr/>
        </p:nvSpPr>
        <p:spPr>
          <a:xfrm>
            <a:off x="9237254" y="2920645"/>
            <a:ext cx="8211557" cy="3223683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7" name="Google Shape;1747;p32"/>
          <p:cNvSpPr/>
          <p:nvPr/>
        </p:nvSpPr>
        <p:spPr>
          <a:xfrm>
            <a:off x="833188" y="6313632"/>
            <a:ext cx="8211557" cy="3223683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8" name="Google Shape;1748;p32"/>
          <p:cNvSpPr/>
          <p:nvPr/>
        </p:nvSpPr>
        <p:spPr>
          <a:xfrm>
            <a:off x="9243267" y="6304570"/>
            <a:ext cx="8211557" cy="3223683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9" name="Google Shape;1749;p32"/>
          <p:cNvSpPr/>
          <p:nvPr/>
        </p:nvSpPr>
        <p:spPr>
          <a:xfrm>
            <a:off x="2054963" y="2556700"/>
            <a:ext cx="5254270" cy="782416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0" name="Google Shape;1750;p32"/>
          <p:cNvSpPr/>
          <p:nvPr/>
        </p:nvSpPr>
        <p:spPr>
          <a:xfrm>
            <a:off x="10654639" y="2556700"/>
            <a:ext cx="5254270" cy="782416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1" name="Google Shape;1751;p32"/>
          <p:cNvSpPr/>
          <p:nvPr/>
        </p:nvSpPr>
        <p:spPr>
          <a:xfrm>
            <a:off x="2305813" y="5900911"/>
            <a:ext cx="5254270" cy="782416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2" name="Google Shape;1752;p32"/>
          <p:cNvSpPr/>
          <p:nvPr/>
        </p:nvSpPr>
        <p:spPr>
          <a:xfrm>
            <a:off x="10579539" y="5900911"/>
            <a:ext cx="5254270" cy="782416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6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53" name="Google Shape;1753;p32"/>
          <p:cNvGrpSpPr/>
          <p:nvPr/>
        </p:nvGrpSpPr>
        <p:grpSpPr>
          <a:xfrm rot="-2700000">
            <a:off x="977136" y="754303"/>
            <a:ext cx="1385374" cy="1640151"/>
            <a:chOff x="15662019" y="7573647"/>
            <a:chExt cx="1385387" cy="1640167"/>
          </a:xfrm>
        </p:grpSpPr>
        <p:grpSp>
          <p:nvGrpSpPr>
            <p:cNvPr id="1754" name="Google Shape;1754;p32"/>
            <p:cNvGrpSpPr/>
            <p:nvPr/>
          </p:nvGrpSpPr>
          <p:grpSpPr>
            <a:xfrm>
              <a:off x="15662019" y="7580072"/>
              <a:ext cx="1385387" cy="1633742"/>
              <a:chOff x="4444301" y="5303307"/>
              <a:chExt cx="837446" cy="987573"/>
            </a:xfrm>
          </p:grpSpPr>
          <p:grpSp>
            <p:nvGrpSpPr>
              <p:cNvPr id="1755" name="Google Shape;1755;p32"/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1756" name="Google Shape;1756;p32"/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57" name="Google Shape;1757;p32"/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58" name="Google Shape;1758;p32"/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1759" name="Google Shape;1759;p32"/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0" name="Google Shape;1760;p32"/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61" name="Google Shape;1761;p32"/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1762" name="Google Shape;1762;p32"/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3" name="Google Shape;1763;p32"/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64" name="Google Shape;1764;p32"/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1765" name="Google Shape;1765;p32"/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6" name="Google Shape;1766;p32"/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67" name="Google Shape;1767;p32"/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1768" name="Google Shape;1768;p32"/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9" name="Google Shape;1769;p32"/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70" name="Google Shape;1770;p32"/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1771" name="Google Shape;1771;p32"/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2" name="Google Shape;1772;p32"/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73" name="Google Shape;1773;p32"/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1774" name="Google Shape;1774;p32"/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5" name="Google Shape;1775;p32"/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776" name="Google Shape;1776;p32"/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777" name="Google Shape;1777;p32"/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1778" name="Google Shape;1778;p32"/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9" name="Google Shape;1779;p32"/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780" name="Google Shape;1780;p32"/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81" name="Google Shape;1781;p32"/>
            <p:cNvGrpSpPr/>
            <p:nvPr/>
          </p:nvGrpSpPr>
          <p:grpSpPr>
            <a:xfrm>
              <a:off x="15662019" y="7573647"/>
              <a:ext cx="1385387" cy="1633742"/>
              <a:chOff x="4444301" y="5303307"/>
              <a:chExt cx="837446" cy="987573"/>
            </a:xfrm>
          </p:grpSpPr>
          <p:grpSp>
            <p:nvGrpSpPr>
              <p:cNvPr id="1782" name="Google Shape;1782;p32"/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1783" name="Google Shape;1783;p32"/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84" name="Google Shape;1784;p32"/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85" name="Google Shape;1785;p32"/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1786" name="Google Shape;1786;p32"/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87" name="Google Shape;1787;p32"/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88" name="Google Shape;1788;p32"/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1789" name="Google Shape;1789;p32"/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90" name="Google Shape;1790;p32"/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91" name="Google Shape;1791;p32"/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1792" name="Google Shape;1792;p32"/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93" name="Google Shape;1793;p32"/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94" name="Google Shape;1794;p32"/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1795" name="Google Shape;1795;p32"/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96" name="Google Shape;1796;p32"/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97" name="Google Shape;1797;p32"/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1798" name="Google Shape;1798;p32"/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99" name="Google Shape;1799;p32"/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00" name="Google Shape;1800;p32"/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1801" name="Google Shape;1801;p32"/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02" name="Google Shape;1802;p32"/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803" name="Google Shape;1803;p32"/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804" name="Google Shape;1804;p32"/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1805" name="Google Shape;1805;p32"/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D8D7D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06" name="Google Shape;1806;p32"/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807" name="Google Shape;1807;p32"/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08" name="Google Shape;1808;p32"/>
          <p:cNvGrpSpPr/>
          <p:nvPr/>
        </p:nvGrpSpPr>
        <p:grpSpPr>
          <a:xfrm>
            <a:off x="2005986" y="1936092"/>
            <a:ext cx="1268764" cy="1512535"/>
            <a:chOff x="16295136" y="957167"/>
            <a:chExt cx="1268764" cy="1512535"/>
          </a:xfrm>
        </p:grpSpPr>
        <p:grpSp>
          <p:nvGrpSpPr>
            <p:cNvPr id="1809" name="Google Shape;1809;p32"/>
            <p:cNvGrpSpPr/>
            <p:nvPr/>
          </p:nvGrpSpPr>
          <p:grpSpPr>
            <a:xfrm rot="1552322">
              <a:off x="16540639" y="1061526"/>
              <a:ext cx="777769" cy="1303822"/>
              <a:chOff x="5875210" y="3579589"/>
              <a:chExt cx="504443" cy="845629"/>
            </a:xfrm>
          </p:grpSpPr>
          <p:grpSp>
            <p:nvGrpSpPr>
              <p:cNvPr id="1810" name="Google Shape;1810;p32"/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grpSp>
              <p:nvGrpSpPr>
                <p:cNvPr id="1811" name="Google Shape;1811;p32"/>
                <p:cNvGrpSpPr/>
                <p:nvPr/>
              </p:nvGrpSpPr>
              <p:grpSpPr>
                <a:xfrm>
                  <a:off x="5875210" y="3579589"/>
                  <a:ext cx="504443" cy="845629"/>
                  <a:chOff x="5875210" y="3579589"/>
                  <a:chExt cx="504443" cy="845629"/>
                </a:xfrm>
              </p:grpSpPr>
              <p:sp>
                <p:nvSpPr>
                  <p:cNvPr id="1812" name="Google Shape;1812;p32"/>
                  <p:cNvSpPr/>
                  <p:nvPr/>
                </p:nvSpPr>
                <p:spPr>
                  <a:xfrm>
                    <a:off x="5889498" y="3593782"/>
                    <a:ext cx="475868" cy="8171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868" h="817149" extrusionOk="0">
                        <a:moveTo>
                          <a:pt x="422910" y="817150"/>
                        </a:moveTo>
                        <a:lnTo>
                          <a:pt x="52959" y="817150"/>
                        </a:lnTo>
                        <a:cubicBezTo>
                          <a:pt x="23813" y="817150"/>
                          <a:pt x="0" y="793337"/>
                          <a:pt x="0" y="764191"/>
                        </a:cubicBezTo>
                        <a:lnTo>
                          <a:pt x="0" y="52959"/>
                        </a:lnTo>
                        <a:cubicBezTo>
                          <a:pt x="0" y="23813"/>
                          <a:pt x="23813" y="0"/>
                          <a:pt x="52959" y="0"/>
                        </a:cubicBezTo>
                        <a:lnTo>
                          <a:pt x="422910" y="0"/>
                        </a:lnTo>
                        <a:cubicBezTo>
                          <a:pt x="452056" y="0"/>
                          <a:pt x="475869" y="23813"/>
                          <a:pt x="475869" y="52959"/>
                        </a:cubicBezTo>
                        <a:lnTo>
                          <a:pt x="475869" y="764191"/>
                        </a:lnTo>
                        <a:cubicBezTo>
                          <a:pt x="475774" y="793337"/>
                          <a:pt x="451961" y="817150"/>
                          <a:pt x="422910" y="81715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13" name="Google Shape;1813;p32"/>
                  <p:cNvSpPr/>
                  <p:nvPr/>
                </p:nvSpPr>
                <p:spPr>
                  <a:xfrm>
                    <a:off x="5875210" y="3579589"/>
                    <a:ext cx="504443" cy="845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443" h="845629" extrusionOk="0">
                        <a:moveTo>
                          <a:pt x="437197" y="845630"/>
                        </a:moveTo>
                        <a:lnTo>
                          <a:pt x="67246" y="845630"/>
                        </a:lnTo>
                        <a:cubicBezTo>
                          <a:pt x="30194" y="845630"/>
                          <a:pt x="0" y="815435"/>
                          <a:pt x="0" y="778478"/>
                        </a:cubicBezTo>
                        <a:lnTo>
                          <a:pt x="0" y="67246"/>
                        </a:lnTo>
                        <a:cubicBezTo>
                          <a:pt x="0" y="30194"/>
                          <a:pt x="30194" y="0"/>
                          <a:pt x="67246" y="0"/>
                        </a:cubicBezTo>
                        <a:lnTo>
                          <a:pt x="437197" y="0"/>
                        </a:lnTo>
                        <a:cubicBezTo>
                          <a:pt x="474250" y="0"/>
                          <a:pt x="504444" y="30194"/>
                          <a:pt x="504444" y="67246"/>
                        </a:cubicBezTo>
                        <a:lnTo>
                          <a:pt x="504444" y="778478"/>
                        </a:lnTo>
                        <a:cubicBezTo>
                          <a:pt x="504349" y="815435"/>
                          <a:pt x="474250" y="845630"/>
                          <a:pt x="437197" y="845630"/>
                        </a:cubicBezTo>
                        <a:close/>
                        <a:moveTo>
                          <a:pt x="67246" y="28480"/>
                        </a:moveTo>
                        <a:cubicBezTo>
                          <a:pt x="45911" y="28480"/>
                          <a:pt x="28575" y="45815"/>
                          <a:pt x="28575" y="67151"/>
                        </a:cubicBezTo>
                        <a:lnTo>
                          <a:pt x="28575" y="778383"/>
                        </a:lnTo>
                        <a:cubicBezTo>
                          <a:pt x="28575" y="799719"/>
                          <a:pt x="45911" y="816959"/>
                          <a:pt x="67246" y="816959"/>
                        </a:cubicBezTo>
                        <a:lnTo>
                          <a:pt x="437197" y="816959"/>
                        </a:lnTo>
                        <a:cubicBezTo>
                          <a:pt x="458533" y="816959"/>
                          <a:pt x="475869" y="799624"/>
                          <a:pt x="475869" y="778383"/>
                        </a:cubicBezTo>
                        <a:lnTo>
                          <a:pt x="475869" y="67151"/>
                        </a:lnTo>
                        <a:cubicBezTo>
                          <a:pt x="475869" y="45815"/>
                          <a:pt x="458533" y="28480"/>
                          <a:pt x="437197" y="28480"/>
                        </a:cubicBezTo>
                        <a:lnTo>
                          <a:pt x="67246" y="2848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14" name="Google Shape;1814;p32"/>
                <p:cNvGrpSpPr/>
                <p:nvPr/>
              </p:nvGrpSpPr>
              <p:grpSpPr>
                <a:xfrm>
                  <a:off x="5875210" y="3776090"/>
                  <a:ext cx="504348" cy="442245"/>
                  <a:chOff x="5875210" y="3776090"/>
                  <a:chExt cx="504348" cy="442245"/>
                </a:xfrm>
              </p:grpSpPr>
              <p:sp>
                <p:nvSpPr>
                  <p:cNvPr id="1815" name="Google Shape;1815;p32"/>
                  <p:cNvSpPr/>
                  <p:nvPr/>
                </p:nvSpPr>
                <p:spPr>
                  <a:xfrm>
                    <a:off x="5889498" y="3790378"/>
                    <a:ext cx="475773" cy="413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773" h="413670" extrusionOk="0">
                        <a:moveTo>
                          <a:pt x="0" y="0"/>
                        </a:moveTo>
                        <a:lnTo>
                          <a:pt x="475774" y="0"/>
                        </a:lnTo>
                        <a:lnTo>
                          <a:pt x="475774" y="413671"/>
                        </a:lnTo>
                        <a:lnTo>
                          <a:pt x="0" y="41367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16" name="Google Shape;1816;p32"/>
                  <p:cNvSpPr/>
                  <p:nvPr/>
                </p:nvSpPr>
                <p:spPr>
                  <a:xfrm>
                    <a:off x="5875210" y="3776090"/>
                    <a:ext cx="504348" cy="4422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348" h="442245" extrusionOk="0">
                        <a:moveTo>
                          <a:pt x="490061" y="442246"/>
                        </a:moveTo>
                        <a:lnTo>
                          <a:pt x="14288" y="442246"/>
                        </a:lnTo>
                        <a:cubicBezTo>
                          <a:pt x="6382" y="442246"/>
                          <a:pt x="0" y="435864"/>
                          <a:pt x="0" y="427958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490061" y="0"/>
                        </a:lnTo>
                        <a:cubicBezTo>
                          <a:pt x="497967" y="0"/>
                          <a:pt x="504349" y="6382"/>
                          <a:pt x="504349" y="14288"/>
                        </a:cubicBezTo>
                        <a:lnTo>
                          <a:pt x="504349" y="427958"/>
                        </a:lnTo>
                        <a:cubicBezTo>
                          <a:pt x="504349" y="435864"/>
                          <a:pt x="497967" y="442246"/>
                          <a:pt x="490061" y="442246"/>
                        </a:cubicBezTo>
                        <a:close/>
                        <a:moveTo>
                          <a:pt x="28575" y="413671"/>
                        </a:moveTo>
                        <a:lnTo>
                          <a:pt x="475774" y="413671"/>
                        </a:lnTo>
                        <a:lnTo>
                          <a:pt x="475774" y="28575"/>
                        </a:lnTo>
                        <a:lnTo>
                          <a:pt x="28575" y="28575"/>
                        </a:lnTo>
                        <a:lnTo>
                          <a:pt x="28575" y="41367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817" name="Google Shape;1817;p32"/>
              <p:cNvSpPr/>
              <p:nvPr/>
            </p:nvSpPr>
            <p:spPr>
              <a:xfrm>
                <a:off x="5889498" y="3593782"/>
                <a:ext cx="195738" cy="817149"/>
              </a:xfrm>
              <a:custGeom>
                <a:avLst/>
                <a:gdLst/>
                <a:ahLst/>
                <a:cxnLst/>
                <a:rect l="l" t="t" r="r" b="b"/>
                <a:pathLst>
                  <a:path w="195738" h="817149" extrusionOk="0">
                    <a:moveTo>
                      <a:pt x="195739" y="817150"/>
                    </a:moveTo>
                    <a:lnTo>
                      <a:pt x="52864" y="817150"/>
                    </a:lnTo>
                    <a:cubicBezTo>
                      <a:pt x="23813" y="817150"/>
                      <a:pt x="0" y="793337"/>
                      <a:pt x="0" y="764191"/>
                    </a:cubicBezTo>
                    <a:lnTo>
                      <a:pt x="0" y="52959"/>
                    </a:lnTo>
                    <a:cubicBezTo>
                      <a:pt x="0" y="23813"/>
                      <a:pt x="23813" y="0"/>
                      <a:pt x="52864" y="0"/>
                    </a:cubicBezTo>
                    <a:lnTo>
                      <a:pt x="195739" y="0"/>
                    </a:lnTo>
                    <a:cubicBezTo>
                      <a:pt x="166688" y="0"/>
                      <a:pt x="142875" y="23813"/>
                      <a:pt x="142875" y="52959"/>
                    </a:cubicBezTo>
                    <a:lnTo>
                      <a:pt x="142875" y="764191"/>
                    </a:lnTo>
                    <a:cubicBezTo>
                      <a:pt x="142875" y="793337"/>
                      <a:pt x="166688" y="817150"/>
                      <a:pt x="195739" y="8171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18" name="Google Shape;1818;p32"/>
            <p:cNvGrpSpPr/>
            <p:nvPr/>
          </p:nvGrpSpPr>
          <p:grpSpPr>
            <a:xfrm rot="1552322">
              <a:off x="16540628" y="1061521"/>
              <a:ext cx="777769" cy="1303822"/>
              <a:chOff x="5875210" y="3579589"/>
              <a:chExt cx="504443" cy="845629"/>
            </a:xfrm>
          </p:grpSpPr>
          <p:grpSp>
            <p:nvGrpSpPr>
              <p:cNvPr id="1819" name="Google Shape;1819;p32"/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grpSp>
              <p:nvGrpSpPr>
                <p:cNvPr id="1820" name="Google Shape;1820;p32"/>
                <p:cNvGrpSpPr/>
                <p:nvPr/>
              </p:nvGrpSpPr>
              <p:grpSpPr>
                <a:xfrm>
                  <a:off x="5875210" y="3579589"/>
                  <a:ext cx="504443" cy="845629"/>
                  <a:chOff x="5875210" y="3579589"/>
                  <a:chExt cx="504443" cy="845629"/>
                </a:xfrm>
              </p:grpSpPr>
              <p:sp>
                <p:nvSpPr>
                  <p:cNvPr id="1821" name="Google Shape;1821;p32"/>
                  <p:cNvSpPr/>
                  <p:nvPr/>
                </p:nvSpPr>
                <p:spPr>
                  <a:xfrm>
                    <a:off x="5889498" y="3593782"/>
                    <a:ext cx="475868" cy="8171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868" h="817149" extrusionOk="0">
                        <a:moveTo>
                          <a:pt x="422910" y="817150"/>
                        </a:moveTo>
                        <a:lnTo>
                          <a:pt x="52959" y="817150"/>
                        </a:lnTo>
                        <a:cubicBezTo>
                          <a:pt x="23813" y="817150"/>
                          <a:pt x="0" y="793337"/>
                          <a:pt x="0" y="764191"/>
                        </a:cubicBezTo>
                        <a:lnTo>
                          <a:pt x="0" y="52959"/>
                        </a:lnTo>
                        <a:cubicBezTo>
                          <a:pt x="0" y="23813"/>
                          <a:pt x="23813" y="0"/>
                          <a:pt x="52959" y="0"/>
                        </a:cubicBezTo>
                        <a:lnTo>
                          <a:pt x="422910" y="0"/>
                        </a:lnTo>
                        <a:cubicBezTo>
                          <a:pt x="452056" y="0"/>
                          <a:pt x="475869" y="23813"/>
                          <a:pt x="475869" y="52959"/>
                        </a:cubicBezTo>
                        <a:lnTo>
                          <a:pt x="475869" y="764191"/>
                        </a:lnTo>
                        <a:cubicBezTo>
                          <a:pt x="475774" y="793337"/>
                          <a:pt x="451961" y="817150"/>
                          <a:pt x="422910" y="817150"/>
                        </a:cubicBezTo>
                        <a:close/>
                      </a:path>
                    </a:pathLst>
                  </a:custGeom>
                  <a:solidFill>
                    <a:srgbClr val="FDFDF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22" name="Google Shape;1822;p32"/>
                  <p:cNvSpPr/>
                  <p:nvPr/>
                </p:nvSpPr>
                <p:spPr>
                  <a:xfrm>
                    <a:off x="5875210" y="3579589"/>
                    <a:ext cx="504443" cy="845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443" h="845629" extrusionOk="0">
                        <a:moveTo>
                          <a:pt x="437197" y="845630"/>
                        </a:moveTo>
                        <a:lnTo>
                          <a:pt x="67246" y="845630"/>
                        </a:lnTo>
                        <a:cubicBezTo>
                          <a:pt x="30194" y="845630"/>
                          <a:pt x="0" y="815435"/>
                          <a:pt x="0" y="778478"/>
                        </a:cubicBezTo>
                        <a:lnTo>
                          <a:pt x="0" y="67246"/>
                        </a:lnTo>
                        <a:cubicBezTo>
                          <a:pt x="0" y="30194"/>
                          <a:pt x="30194" y="0"/>
                          <a:pt x="67246" y="0"/>
                        </a:cubicBezTo>
                        <a:lnTo>
                          <a:pt x="437197" y="0"/>
                        </a:lnTo>
                        <a:cubicBezTo>
                          <a:pt x="474250" y="0"/>
                          <a:pt x="504444" y="30194"/>
                          <a:pt x="504444" y="67246"/>
                        </a:cubicBezTo>
                        <a:lnTo>
                          <a:pt x="504444" y="778478"/>
                        </a:lnTo>
                        <a:cubicBezTo>
                          <a:pt x="504349" y="815435"/>
                          <a:pt x="474250" y="845630"/>
                          <a:pt x="437197" y="845630"/>
                        </a:cubicBezTo>
                        <a:close/>
                        <a:moveTo>
                          <a:pt x="67246" y="28480"/>
                        </a:moveTo>
                        <a:cubicBezTo>
                          <a:pt x="45911" y="28480"/>
                          <a:pt x="28575" y="45815"/>
                          <a:pt x="28575" y="67151"/>
                        </a:cubicBezTo>
                        <a:lnTo>
                          <a:pt x="28575" y="778383"/>
                        </a:lnTo>
                        <a:cubicBezTo>
                          <a:pt x="28575" y="799719"/>
                          <a:pt x="45911" y="816959"/>
                          <a:pt x="67246" y="816959"/>
                        </a:cubicBezTo>
                        <a:lnTo>
                          <a:pt x="437197" y="816959"/>
                        </a:lnTo>
                        <a:cubicBezTo>
                          <a:pt x="458533" y="816959"/>
                          <a:pt x="475869" y="799624"/>
                          <a:pt x="475869" y="778383"/>
                        </a:cubicBezTo>
                        <a:lnTo>
                          <a:pt x="475869" y="67151"/>
                        </a:lnTo>
                        <a:cubicBezTo>
                          <a:pt x="475869" y="45815"/>
                          <a:pt x="458533" y="28480"/>
                          <a:pt x="437197" y="28480"/>
                        </a:cubicBezTo>
                        <a:lnTo>
                          <a:pt x="67246" y="2848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23" name="Google Shape;1823;p32"/>
                <p:cNvGrpSpPr/>
                <p:nvPr/>
              </p:nvGrpSpPr>
              <p:grpSpPr>
                <a:xfrm>
                  <a:off x="5875210" y="3776090"/>
                  <a:ext cx="504348" cy="442245"/>
                  <a:chOff x="5875210" y="3776090"/>
                  <a:chExt cx="504348" cy="442245"/>
                </a:xfrm>
              </p:grpSpPr>
              <p:sp>
                <p:nvSpPr>
                  <p:cNvPr id="1824" name="Google Shape;1824;p32"/>
                  <p:cNvSpPr/>
                  <p:nvPr/>
                </p:nvSpPr>
                <p:spPr>
                  <a:xfrm>
                    <a:off x="5889498" y="3790378"/>
                    <a:ext cx="475773" cy="413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773" h="413670" extrusionOk="0">
                        <a:moveTo>
                          <a:pt x="0" y="0"/>
                        </a:moveTo>
                        <a:lnTo>
                          <a:pt x="475774" y="0"/>
                        </a:lnTo>
                        <a:lnTo>
                          <a:pt x="475774" y="413671"/>
                        </a:lnTo>
                        <a:lnTo>
                          <a:pt x="0" y="413671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25" name="Google Shape;1825;p32"/>
                  <p:cNvSpPr/>
                  <p:nvPr/>
                </p:nvSpPr>
                <p:spPr>
                  <a:xfrm>
                    <a:off x="5875210" y="3776090"/>
                    <a:ext cx="504348" cy="4422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348" h="442245" extrusionOk="0">
                        <a:moveTo>
                          <a:pt x="490061" y="442246"/>
                        </a:moveTo>
                        <a:lnTo>
                          <a:pt x="14288" y="442246"/>
                        </a:lnTo>
                        <a:cubicBezTo>
                          <a:pt x="6382" y="442246"/>
                          <a:pt x="0" y="435864"/>
                          <a:pt x="0" y="427958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490061" y="0"/>
                        </a:lnTo>
                        <a:cubicBezTo>
                          <a:pt x="497967" y="0"/>
                          <a:pt x="504349" y="6382"/>
                          <a:pt x="504349" y="14288"/>
                        </a:cubicBezTo>
                        <a:lnTo>
                          <a:pt x="504349" y="427958"/>
                        </a:lnTo>
                        <a:cubicBezTo>
                          <a:pt x="504349" y="435864"/>
                          <a:pt x="497967" y="442246"/>
                          <a:pt x="490061" y="442246"/>
                        </a:cubicBezTo>
                        <a:close/>
                        <a:moveTo>
                          <a:pt x="28575" y="413671"/>
                        </a:moveTo>
                        <a:lnTo>
                          <a:pt x="475774" y="413671"/>
                        </a:lnTo>
                        <a:lnTo>
                          <a:pt x="475774" y="28575"/>
                        </a:lnTo>
                        <a:lnTo>
                          <a:pt x="28575" y="28575"/>
                        </a:lnTo>
                        <a:lnTo>
                          <a:pt x="28575" y="41367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826" name="Google Shape;1826;p32"/>
              <p:cNvSpPr/>
              <p:nvPr/>
            </p:nvSpPr>
            <p:spPr>
              <a:xfrm>
                <a:off x="5889498" y="3593782"/>
                <a:ext cx="195738" cy="817149"/>
              </a:xfrm>
              <a:custGeom>
                <a:avLst/>
                <a:gdLst/>
                <a:ahLst/>
                <a:cxnLst/>
                <a:rect l="l" t="t" r="r" b="b"/>
                <a:pathLst>
                  <a:path w="195738" h="817149" extrusionOk="0">
                    <a:moveTo>
                      <a:pt x="195739" y="817150"/>
                    </a:moveTo>
                    <a:lnTo>
                      <a:pt x="52864" y="817150"/>
                    </a:lnTo>
                    <a:cubicBezTo>
                      <a:pt x="23813" y="817150"/>
                      <a:pt x="0" y="793337"/>
                      <a:pt x="0" y="764191"/>
                    </a:cubicBezTo>
                    <a:lnTo>
                      <a:pt x="0" y="52959"/>
                    </a:lnTo>
                    <a:cubicBezTo>
                      <a:pt x="0" y="23813"/>
                      <a:pt x="23813" y="0"/>
                      <a:pt x="52864" y="0"/>
                    </a:cubicBezTo>
                    <a:lnTo>
                      <a:pt x="195739" y="0"/>
                    </a:lnTo>
                    <a:cubicBezTo>
                      <a:pt x="166688" y="0"/>
                      <a:pt x="142875" y="23813"/>
                      <a:pt x="142875" y="52959"/>
                    </a:cubicBezTo>
                    <a:lnTo>
                      <a:pt x="142875" y="764191"/>
                    </a:lnTo>
                    <a:cubicBezTo>
                      <a:pt x="142875" y="793337"/>
                      <a:pt x="166688" y="817150"/>
                      <a:pt x="195739" y="817150"/>
                    </a:cubicBezTo>
                    <a:close/>
                  </a:path>
                </a:pathLst>
              </a:custGeom>
              <a:solidFill>
                <a:srgbClr val="000000">
                  <a:alpha val="9019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2 Three blocks">
  <p:cSld name="CUSTOM_21_2_1_1_1_1_1_1_1_1_1">
    <p:spTree>
      <p:nvGrpSpPr>
        <p:cNvPr id="1" name="Shape 1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8" name="Google Shape;1828;p33"/>
          <p:cNvSpPr/>
          <p:nvPr/>
        </p:nvSpPr>
        <p:spPr>
          <a:xfrm>
            <a:off x="1051175" y="3545039"/>
            <a:ext cx="4685039" cy="5570677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9" name="Google Shape;1829;p33"/>
          <p:cNvSpPr/>
          <p:nvPr/>
        </p:nvSpPr>
        <p:spPr>
          <a:xfrm>
            <a:off x="12474801" y="3513299"/>
            <a:ext cx="4684624" cy="5634188"/>
          </a:xfrm>
          <a:custGeom>
            <a:avLst/>
            <a:gdLst/>
            <a:ahLst/>
            <a:cxnLst/>
            <a:rect l="l" t="t" r="r" b="b"/>
            <a:pathLst>
              <a:path w="1072610" h="1111828" extrusionOk="0">
                <a:moveTo>
                  <a:pt x="1072603" y="1081075"/>
                </a:moveTo>
                <a:cubicBezTo>
                  <a:pt x="1072603" y="1081075"/>
                  <a:pt x="918774" y="1106411"/>
                  <a:pt x="868577" y="1106411"/>
                </a:cubicBezTo>
                <a:cubicBezTo>
                  <a:pt x="809046" y="1106411"/>
                  <a:pt x="658551" y="1122318"/>
                  <a:pt x="536250" y="1099553"/>
                </a:cubicBezTo>
                <a:cubicBezTo>
                  <a:pt x="451192" y="1083647"/>
                  <a:pt x="332891" y="1095362"/>
                  <a:pt x="246309" y="1095743"/>
                </a:cubicBezTo>
                <a:cubicBezTo>
                  <a:pt x="174300" y="1095743"/>
                  <a:pt x="-7" y="1081361"/>
                  <a:pt x="-7" y="1081361"/>
                </a:cubicBezTo>
                <a:lnTo>
                  <a:pt x="-7" y="-13"/>
                </a:lnTo>
                <a:lnTo>
                  <a:pt x="1072603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0" name="Google Shape;1830;p33"/>
          <p:cNvSpPr/>
          <p:nvPr/>
        </p:nvSpPr>
        <p:spPr>
          <a:xfrm>
            <a:off x="6841278" y="3482600"/>
            <a:ext cx="4684624" cy="5695617"/>
          </a:xfrm>
          <a:custGeom>
            <a:avLst/>
            <a:gdLst/>
            <a:ahLst/>
            <a:cxnLst/>
            <a:rect l="l" t="t" r="r" b="b"/>
            <a:pathLst>
              <a:path w="1072610" h="1123950" extrusionOk="0">
                <a:moveTo>
                  <a:pt x="1072603" y="1081075"/>
                </a:moveTo>
                <a:cubicBezTo>
                  <a:pt x="1072603" y="1081075"/>
                  <a:pt x="874387" y="1082694"/>
                  <a:pt x="824191" y="1082694"/>
                </a:cubicBezTo>
                <a:cubicBezTo>
                  <a:pt x="764660" y="1082694"/>
                  <a:pt x="658551" y="1121937"/>
                  <a:pt x="536345" y="1099172"/>
                </a:cubicBezTo>
                <a:cubicBezTo>
                  <a:pt x="451192" y="1083361"/>
                  <a:pt x="329748" y="1123556"/>
                  <a:pt x="243166" y="1123937"/>
                </a:cubicBezTo>
                <a:cubicBezTo>
                  <a:pt x="171157" y="1123937"/>
                  <a:pt x="-7" y="1081075"/>
                  <a:pt x="-7" y="1081075"/>
                </a:cubicBezTo>
                <a:lnTo>
                  <a:pt x="-7" y="-13"/>
                </a:lnTo>
                <a:lnTo>
                  <a:pt x="1072603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1" name="Google Shape;1831;p33"/>
          <p:cNvSpPr/>
          <p:nvPr/>
        </p:nvSpPr>
        <p:spPr>
          <a:xfrm>
            <a:off x="12243536" y="3158007"/>
            <a:ext cx="1269539" cy="1324658"/>
          </a:xfrm>
          <a:custGeom>
            <a:avLst/>
            <a:gdLst/>
            <a:ahLst/>
            <a:cxnLst/>
            <a:rect l="l" t="t" r="r" b="b"/>
            <a:pathLst>
              <a:path w="403669" h="421195" extrusionOk="0">
                <a:moveTo>
                  <a:pt x="16280" y="360223"/>
                </a:moveTo>
                <a:lnTo>
                  <a:pt x="50285" y="335934"/>
                </a:lnTo>
                <a:cubicBezTo>
                  <a:pt x="46722" y="347935"/>
                  <a:pt x="41322" y="359308"/>
                  <a:pt x="34283" y="369652"/>
                </a:cubicBezTo>
                <a:cubicBezTo>
                  <a:pt x="43265" y="363957"/>
                  <a:pt x="52847" y="359261"/>
                  <a:pt x="62858" y="355651"/>
                </a:cubicBezTo>
                <a:cubicBezTo>
                  <a:pt x="61505" y="364738"/>
                  <a:pt x="58467" y="373491"/>
                  <a:pt x="53904" y="381463"/>
                </a:cubicBezTo>
                <a:lnTo>
                  <a:pt x="65239" y="392036"/>
                </a:lnTo>
                <a:cubicBezTo>
                  <a:pt x="69954" y="386607"/>
                  <a:pt x="75297" y="381740"/>
                  <a:pt x="81146" y="377558"/>
                </a:cubicBezTo>
                <a:cubicBezTo>
                  <a:pt x="82955" y="382606"/>
                  <a:pt x="77050" y="388702"/>
                  <a:pt x="75621" y="394608"/>
                </a:cubicBezTo>
                <a:cubicBezTo>
                  <a:pt x="72478" y="408134"/>
                  <a:pt x="92576" y="409848"/>
                  <a:pt x="97148" y="421183"/>
                </a:cubicBezTo>
                <a:cubicBezTo>
                  <a:pt x="203256" y="313236"/>
                  <a:pt x="305431" y="201603"/>
                  <a:pt x="403662" y="86284"/>
                </a:cubicBezTo>
                <a:lnTo>
                  <a:pt x="378707" y="61709"/>
                </a:lnTo>
                <a:lnTo>
                  <a:pt x="358418" y="81902"/>
                </a:lnTo>
                <a:cubicBezTo>
                  <a:pt x="359257" y="73177"/>
                  <a:pt x="363019" y="64986"/>
                  <a:pt x="369086" y="58661"/>
                </a:cubicBezTo>
                <a:lnTo>
                  <a:pt x="353847" y="66186"/>
                </a:lnTo>
                <a:cubicBezTo>
                  <a:pt x="354989" y="60623"/>
                  <a:pt x="357371" y="55385"/>
                  <a:pt x="360800" y="50851"/>
                </a:cubicBezTo>
                <a:lnTo>
                  <a:pt x="346512" y="36754"/>
                </a:lnTo>
                <a:cubicBezTo>
                  <a:pt x="341997" y="40688"/>
                  <a:pt x="338140" y="45317"/>
                  <a:pt x="335082" y="50470"/>
                </a:cubicBezTo>
                <a:cubicBezTo>
                  <a:pt x="335187" y="42412"/>
                  <a:pt x="337178" y="34477"/>
                  <a:pt x="340892" y="27324"/>
                </a:cubicBezTo>
                <a:lnTo>
                  <a:pt x="331367" y="17799"/>
                </a:lnTo>
                <a:lnTo>
                  <a:pt x="319080" y="29038"/>
                </a:lnTo>
                <a:cubicBezTo>
                  <a:pt x="323900" y="18349"/>
                  <a:pt x="319766" y="5751"/>
                  <a:pt x="309555" y="-13"/>
                </a:cubicBezTo>
                <a:cubicBezTo>
                  <a:pt x="261930" y="61138"/>
                  <a:pt x="209733" y="119145"/>
                  <a:pt x="156203" y="175533"/>
                </a:cubicBezTo>
                <a:cubicBezTo>
                  <a:pt x="121913" y="211538"/>
                  <a:pt x="86985" y="246970"/>
                  <a:pt x="51428" y="281832"/>
                </a:cubicBezTo>
                <a:cubicBezTo>
                  <a:pt x="37712" y="295262"/>
                  <a:pt x="-7" y="331648"/>
                  <a:pt x="-7" y="331648"/>
                </a:cubicBezTo>
                <a:cubicBezTo>
                  <a:pt x="4279" y="338410"/>
                  <a:pt x="10280" y="356318"/>
                  <a:pt x="16280" y="360223"/>
                </a:cubicBezTo>
                <a:close/>
              </a:path>
            </a:pathLst>
          </a:custGeom>
          <a:solidFill>
            <a:schemeClr val="accent5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2" name="Google Shape;1832;p33"/>
          <p:cNvSpPr/>
          <p:nvPr/>
        </p:nvSpPr>
        <p:spPr>
          <a:xfrm>
            <a:off x="16157126" y="3151257"/>
            <a:ext cx="1401346" cy="1338138"/>
          </a:xfrm>
          <a:custGeom>
            <a:avLst/>
            <a:gdLst/>
            <a:ahLst/>
            <a:cxnLst/>
            <a:rect l="l" t="t" r="r" b="b"/>
            <a:pathLst>
              <a:path w="445579" h="425481" extrusionOk="0">
                <a:moveTo>
                  <a:pt x="67144" y="15037"/>
                </a:moveTo>
                <a:cubicBezTo>
                  <a:pt x="74002" y="21704"/>
                  <a:pt x="80765" y="23800"/>
                  <a:pt x="86194" y="31229"/>
                </a:cubicBezTo>
                <a:cubicBezTo>
                  <a:pt x="78145" y="31123"/>
                  <a:pt x="70287" y="28746"/>
                  <a:pt x="63524" y="24371"/>
                </a:cubicBezTo>
                <a:cubicBezTo>
                  <a:pt x="55333" y="32467"/>
                  <a:pt x="53523" y="33896"/>
                  <a:pt x="45332" y="41421"/>
                </a:cubicBezTo>
                <a:lnTo>
                  <a:pt x="58762" y="54470"/>
                </a:lnTo>
                <a:cubicBezTo>
                  <a:pt x="44474" y="47326"/>
                  <a:pt x="28091" y="53422"/>
                  <a:pt x="25805" y="66567"/>
                </a:cubicBezTo>
                <a:cubicBezTo>
                  <a:pt x="27043" y="68662"/>
                  <a:pt x="40664" y="85045"/>
                  <a:pt x="41902" y="87141"/>
                </a:cubicBezTo>
                <a:cubicBezTo>
                  <a:pt x="33606" y="84626"/>
                  <a:pt x="25139" y="82712"/>
                  <a:pt x="16566" y="81426"/>
                </a:cubicBezTo>
                <a:cubicBezTo>
                  <a:pt x="11708" y="89903"/>
                  <a:pt x="4184" y="95237"/>
                  <a:pt x="-7" y="103238"/>
                </a:cubicBezTo>
                <a:cubicBezTo>
                  <a:pt x="78669" y="171723"/>
                  <a:pt x="347845" y="395846"/>
                  <a:pt x="374706" y="425469"/>
                </a:cubicBezTo>
                <a:lnTo>
                  <a:pt x="394518" y="391941"/>
                </a:lnTo>
                <a:cubicBezTo>
                  <a:pt x="387079" y="389884"/>
                  <a:pt x="380288" y="385940"/>
                  <a:pt x="374801" y="380511"/>
                </a:cubicBezTo>
                <a:cubicBezTo>
                  <a:pt x="380478" y="380606"/>
                  <a:pt x="386117" y="381473"/>
                  <a:pt x="391565" y="383083"/>
                </a:cubicBezTo>
                <a:cubicBezTo>
                  <a:pt x="400052" y="384273"/>
                  <a:pt x="407910" y="378358"/>
                  <a:pt x="409101" y="369872"/>
                </a:cubicBezTo>
                <a:cubicBezTo>
                  <a:pt x="409339" y="368214"/>
                  <a:pt x="409301" y="366538"/>
                  <a:pt x="408996" y="364890"/>
                </a:cubicBezTo>
                <a:cubicBezTo>
                  <a:pt x="400538" y="361956"/>
                  <a:pt x="392708" y="357422"/>
                  <a:pt x="385945" y="351555"/>
                </a:cubicBezTo>
                <a:cubicBezTo>
                  <a:pt x="398395" y="357175"/>
                  <a:pt x="413006" y="354765"/>
                  <a:pt x="422998" y="345459"/>
                </a:cubicBezTo>
                <a:lnTo>
                  <a:pt x="407377" y="331457"/>
                </a:lnTo>
                <a:cubicBezTo>
                  <a:pt x="415397" y="330876"/>
                  <a:pt x="423417" y="332553"/>
                  <a:pt x="430523" y="336315"/>
                </a:cubicBezTo>
                <a:lnTo>
                  <a:pt x="445572" y="311740"/>
                </a:lnTo>
                <a:cubicBezTo>
                  <a:pt x="419207" y="296720"/>
                  <a:pt x="394385" y="279146"/>
                  <a:pt x="371468" y="259258"/>
                </a:cubicBezTo>
                <a:cubicBezTo>
                  <a:pt x="348131" y="238969"/>
                  <a:pt x="138962" y="55804"/>
                  <a:pt x="119531" y="34849"/>
                </a:cubicBezTo>
                <a:cubicBezTo>
                  <a:pt x="113531" y="28372"/>
                  <a:pt x="88289" y="3035"/>
                  <a:pt x="80384" y="-13"/>
                </a:cubicBezTo>
                <a:cubicBezTo>
                  <a:pt x="80669" y="-13"/>
                  <a:pt x="71906" y="9036"/>
                  <a:pt x="67144" y="15037"/>
                </a:cubicBezTo>
                <a:close/>
              </a:path>
            </a:pathLst>
          </a:custGeom>
          <a:solidFill>
            <a:schemeClr val="accent6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3" name="Google Shape;1833;p33"/>
          <p:cNvSpPr/>
          <p:nvPr/>
        </p:nvSpPr>
        <p:spPr>
          <a:xfrm>
            <a:off x="10717573" y="3182442"/>
            <a:ext cx="1262950" cy="1275829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4" name="Google Shape;1834;p33"/>
          <p:cNvSpPr/>
          <p:nvPr/>
        </p:nvSpPr>
        <p:spPr>
          <a:xfrm>
            <a:off x="6402900" y="3143475"/>
            <a:ext cx="1386668" cy="1185961"/>
          </a:xfrm>
          <a:custGeom>
            <a:avLst/>
            <a:gdLst/>
            <a:ahLst/>
            <a:cxnLst/>
            <a:rect l="l" t="t" r="r" b="b"/>
            <a:pathLst>
              <a:path w="440912" h="377094" extrusionOk="0">
                <a:moveTo>
                  <a:pt x="10946" y="302977"/>
                </a:moveTo>
                <a:lnTo>
                  <a:pt x="49046" y="284975"/>
                </a:lnTo>
                <a:cubicBezTo>
                  <a:pt x="43455" y="296167"/>
                  <a:pt x="36169" y="306416"/>
                  <a:pt x="27425" y="315360"/>
                </a:cubicBezTo>
                <a:cubicBezTo>
                  <a:pt x="37207" y="311321"/>
                  <a:pt x="47389" y="308349"/>
                  <a:pt x="57809" y="306502"/>
                </a:cubicBezTo>
                <a:cubicBezTo>
                  <a:pt x="54933" y="315227"/>
                  <a:pt x="50437" y="323342"/>
                  <a:pt x="44569" y="330409"/>
                </a:cubicBezTo>
                <a:lnTo>
                  <a:pt x="54094" y="342792"/>
                </a:lnTo>
                <a:cubicBezTo>
                  <a:pt x="59695" y="338258"/>
                  <a:pt x="65801" y="334391"/>
                  <a:pt x="72287" y="331267"/>
                </a:cubicBezTo>
                <a:cubicBezTo>
                  <a:pt x="73240" y="336601"/>
                  <a:pt x="66286" y="341649"/>
                  <a:pt x="63905" y="347173"/>
                </a:cubicBezTo>
                <a:cubicBezTo>
                  <a:pt x="58476" y="359842"/>
                  <a:pt x="77907" y="365176"/>
                  <a:pt x="80479" y="377082"/>
                </a:cubicBezTo>
                <a:cubicBezTo>
                  <a:pt x="203856" y="289328"/>
                  <a:pt x="324004" y="197250"/>
                  <a:pt x="440905" y="100857"/>
                </a:cubicBezTo>
                <a:lnTo>
                  <a:pt x="420617" y="72282"/>
                </a:lnTo>
                <a:lnTo>
                  <a:pt x="397185" y="88665"/>
                </a:lnTo>
                <a:cubicBezTo>
                  <a:pt x="399481" y="80207"/>
                  <a:pt x="404586" y="72787"/>
                  <a:pt x="411663" y="67615"/>
                </a:cubicBezTo>
                <a:lnTo>
                  <a:pt x="395280" y="72377"/>
                </a:lnTo>
                <a:cubicBezTo>
                  <a:pt x="397433" y="67119"/>
                  <a:pt x="400681" y="62376"/>
                  <a:pt x="404805" y="58471"/>
                </a:cubicBezTo>
                <a:cubicBezTo>
                  <a:pt x="400995" y="52946"/>
                  <a:pt x="397185" y="47517"/>
                  <a:pt x="393280" y="42088"/>
                </a:cubicBezTo>
                <a:cubicBezTo>
                  <a:pt x="388146" y="45212"/>
                  <a:pt x="383526" y="49098"/>
                  <a:pt x="379564" y="53613"/>
                </a:cubicBezTo>
                <a:cubicBezTo>
                  <a:pt x="381078" y="45755"/>
                  <a:pt x="384336" y="38335"/>
                  <a:pt x="389089" y="31896"/>
                </a:cubicBezTo>
                <a:cubicBezTo>
                  <a:pt x="386517" y="28181"/>
                  <a:pt x="383850" y="24562"/>
                  <a:pt x="381183" y="20847"/>
                </a:cubicBezTo>
                <a:lnTo>
                  <a:pt x="367562" y="30372"/>
                </a:lnTo>
                <a:cubicBezTo>
                  <a:pt x="374115" y="20561"/>
                  <a:pt x="372087" y="7379"/>
                  <a:pt x="362895" y="-13"/>
                </a:cubicBezTo>
                <a:cubicBezTo>
                  <a:pt x="305173" y="51803"/>
                  <a:pt x="243832" y="99809"/>
                  <a:pt x="181158" y="145910"/>
                </a:cubicBezTo>
                <a:cubicBezTo>
                  <a:pt x="141153" y="175438"/>
                  <a:pt x="100577" y="204203"/>
                  <a:pt x="59428" y="232207"/>
                </a:cubicBezTo>
                <a:cubicBezTo>
                  <a:pt x="43522" y="243065"/>
                  <a:pt x="-7" y="272307"/>
                  <a:pt x="-7" y="272307"/>
                </a:cubicBezTo>
                <a:cubicBezTo>
                  <a:pt x="2945" y="279355"/>
                  <a:pt x="5803" y="297643"/>
                  <a:pt x="10946" y="302977"/>
                </a:cubicBez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5" name="Google Shape;1835;p33"/>
          <p:cNvSpPr/>
          <p:nvPr/>
        </p:nvSpPr>
        <p:spPr>
          <a:xfrm>
            <a:off x="729525" y="3216884"/>
            <a:ext cx="1324360" cy="1206931"/>
          </a:xfrm>
          <a:custGeom>
            <a:avLst/>
            <a:gdLst/>
            <a:ahLst/>
            <a:cxnLst/>
            <a:rect l="l" t="t" r="r" b="b"/>
            <a:pathLst>
              <a:path w="421100" h="383762" extrusionOk="0">
                <a:moveTo>
                  <a:pt x="346036" y="-13"/>
                </a:moveTo>
                <a:lnTo>
                  <a:pt x="366038" y="22942"/>
                </a:lnTo>
                <a:cubicBezTo>
                  <a:pt x="359649" y="27305"/>
                  <a:pt x="354418" y="33153"/>
                  <a:pt x="350798" y="39992"/>
                </a:cubicBezTo>
                <a:cubicBezTo>
                  <a:pt x="357762" y="42107"/>
                  <a:pt x="365286" y="41316"/>
                  <a:pt x="371658" y="37801"/>
                </a:cubicBezTo>
                <a:cubicBezTo>
                  <a:pt x="371128" y="47612"/>
                  <a:pt x="368972" y="57271"/>
                  <a:pt x="365276" y="66376"/>
                </a:cubicBezTo>
                <a:cubicBezTo>
                  <a:pt x="371087" y="65614"/>
                  <a:pt x="388803" y="56851"/>
                  <a:pt x="394709" y="55899"/>
                </a:cubicBezTo>
                <a:cubicBezTo>
                  <a:pt x="398328" y="66853"/>
                  <a:pt x="413759" y="80664"/>
                  <a:pt x="421093" y="96856"/>
                </a:cubicBezTo>
                <a:cubicBezTo>
                  <a:pt x="320509" y="199536"/>
                  <a:pt x="195350" y="287356"/>
                  <a:pt x="85241" y="383749"/>
                </a:cubicBezTo>
                <a:cubicBezTo>
                  <a:pt x="78479" y="380035"/>
                  <a:pt x="72287" y="369367"/>
                  <a:pt x="65525" y="365652"/>
                </a:cubicBezTo>
                <a:lnTo>
                  <a:pt x="77240" y="350031"/>
                </a:lnTo>
                <a:cubicBezTo>
                  <a:pt x="68858" y="352031"/>
                  <a:pt x="55714" y="348507"/>
                  <a:pt x="47332" y="350031"/>
                </a:cubicBezTo>
                <a:cubicBezTo>
                  <a:pt x="54138" y="342887"/>
                  <a:pt x="60026" y="334915"/>
                  <a:pt x="64858" y="326314"/>
                </a:cubicBezTo>
                <a:cubicBezTo>
                  <a:pt x="59429" y="326314"/>
                  <a:pt x="32473" y="328123"/>
                  <a:pt x="28568" y="328505"/>
                </a:cubicBezTo>
                <a:lnTo>
                  <a:pt x="-7" y="295262"/>
                </a:lnTo>
                <a:cubicBezTo>
                  <a:pt x="34092" y="254590"/>
                  <a:pt x="104101" y="197821"/>
                  <a:pt x="133343" y="174009"/>
                </a:cubicBezTo>
                <a:cubicBezTo>
                  <a:pt x="214019" y="109906"/>
                  <a:pt x="265073" y="63900"/>
                  <a:pt x="346036" y="-13"/>
                </a:cubicBezTo>
                <a:close/>
              </a:path>
            </a:pathLst>
          </a:custGeom>
          <a:solidFill>
            <a:schemeClr val="accen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6" name="Google Shape;1836;p33"/>
          <p:cNvSpPr/>
          <p:nvPr/>
        </p:nvSpPr>
        <p:spPr>
          <a:xfrm>
            <a:off x="4838251" y="3143478"/>
            <a:ext cx="1390263" cy="1353715"/>
          </a:xfrm>
          <a:custGeom>
            <a:avLst/>
            <a:gdLst/>
            <a:ahLst/>
            <a:cxnLst/>
            <a:rect l="l" t="t" r="r" b="b"/>
            <a:pathLst>
              <a:path w="442055" h="430434" extrusionOk="0">
                <a:moveTo>
                  <a:pt x="68287" y="14941"/>
                </a:moveTo>
                <a:cubicBezTo>
                  <a:pt x="75050" y="21704"/>
                  <a:pt x="81812" y="23895"/>
                  <a:pt x="87337" y="31420"/>
                </a:cubicBezTo>
                <a:cubicBezTo>
                  <a:pt x="79279" y="31172"/>
                  <a:pt x="71459" y="28667"/>
                  <a:pt x="64763" y="24181"/>
                </a:cubicBezTo>
                <a:cubicBezTo>
                  <a:pt x="56476" y="32086"/>
                  <a:pt x="54666" y="33039"/>
                  <a:pt x="46284" y="40945"/>
                </a:cubicBezTo>
                <a:lnTo>
                  <a:pt x="59524" y="54184"/>
                </a:lnTo>
                <a:cubicBezTo>
                  <a:pt x="45332" y="46850"/>
                  <a:pt x="28853" y="52660"/>
                  <a:pt x="26377" y="65805"/>
                </a:cubicBezTo>
                <a:cubicBezTo>
                  <a:pt x="27615" y="67900"/>
                  <a:pt x="40855" y="84855"/>
                  <a:pt x="42093" y="86569"/>
                </a:cubicBezTo>
                <a:cubicBezTo>
                  <a:pt x="33882" y="83902"/>
                  <a:pt x="25472" y="81864"/>
                  <a:pt x="16947" y="80473"/>
                </a:cubicBezTo>
                <a:cubicBezTo>
                  <a:pt x="11899" y="88855"/>
                  <a:pt x="4279" y="94094"/>
                  <a:pt x="-7" y="102000"/>
                </a:cubicBezTo>
                <a:cubicBezTo>
                  <a:pt x="77526" y="171723"/>
                  <a:pt x="342893" y="400228"/>
                  <a:pt x="369277" y="430422"/>
                </a:cubicBezTo>
                <a:lnTo>
                  <a:pt x="389660" y="397180"/>
                </a:lnTo>
                <a:cubicBezTo>
                  <a:pt x="382279" y="394970"/>
                  <a:pt x="375563" y="390941"/>
                  <a:pt x="370134" y="385464"/>
                </a:cubicBezTo>
                <a:cubicBezTo>
                  <a:pt x="375792" y="385578"/>
                  <a:pt x="381412" y="386502"/>
                  <a:pt x="386803" y="388226"/>
                </a:cubicBezTo>
                <a:cubicBezTo>
                  <a:pt x="395213" y="389617"/>
                  <a:pt x="403157" y="383930"/>
                  <a:pt x="404548" y="375520"/>
                </a:cubicBezTo>
                <a:cubicBezTo>
                  <a:pt x="404834" y="373796"/>
                  <a:pt x="404824" y="372043"/>
                  <a:pt x="404519" y="370319"/>
                </a:cubicBezTo>
                <a:cubicBezTo>
                  <a:pt x="396109" y="367271"/>
                  <a:pt x="388375" y="362613"/>
                  <a:pt x="381755" y="356603"/>
                </a:cubicBezTo>
                <a:cubicBezTo>
                  <a:pt x="394089" y="362490"/>
                  <a:pt x="408767" y="360347"/>
                  <a:pt x="418902" y="351174"/>
                </a:cubicBezTo>
                <a:lnTo>
                  <a:pt x="403472" y="336886"/>
                </a:lnTo>
                <a:cubicBezTo>
                  <a:pt x="411530" y="336429"/>
                  <a:pt x="419550" y="338248"/>
                  <a:pt x="426617" y="342125"/>
                </a:cubicBezTo>
                <a:lnTo>
                  <a:pt x="442048" y="317836"/>
                </a:lnTo>
                <a:cubicBezTo>
                  <a:pt x="415930" y="302415"/>
                  <a:pt x="391422" y="284423"/>
                  <a:pt x="368896" y="264115"/>
                </a:cubicBezTo>
                <a:cubicBezTo>
                  <a:pt x="345750" y="243446"/>
                  <a:pt x="139724" y="56851"/>
                  <a:pt x="120579" y="35515"/>
                </a:cubicBezTo>
                <a:cubicBezTo>
                  <a:pt x="114674" y="28943"/>
                  <a:pt x="89909" y="3226"/>
                  <a:pt x="82003" y="-13"/>
                </a:cubicBezTo>
                <a:cubicBezTo>
                  <a:pt x="82098" y="82"/>
                  <a:pt x="73145" y="8941"/>
                  <a:pt x="68287" y="14941"/>
                </a:cubicBez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37" name="Google Shape;1837;p33"/>
          <p:cNvGrpSpPr/>
          <p:nvPr/>
        </p:nvGrpSpPr>
        <p:grpSpPr>
          <a:xfrm rot="-3085136">
            <a:off x="873783" y="8376085"/>
            <a:ext cx="952632" cy="1210604"/>
            <a:chOff x="16453107" y="5822291"/>
            <a:chExt cx="952664" cy="1210645"/>
          </a:xfrm>
        </p:grpSpPr>
        <p:grpSp>
          <p:nvGrpSpPr>
            <p:cNvPr id="1838" name="Google Shape;1838;p33"/>
            <p:cNvGrpSpPr/>
            <p:nvPr/>
          </p:nvGrpSpPr>
          <p:grpSpPr>
            <a:xfrm rot="-408978">
              <a:off x="16516689" y="5867319"/>
              <a:ext cx="825500" cy="1120590"/>
              <a:chOff x="4584954" y="2452115"/>
              <a:chExt cx="607790" cy="825055"/>
            </a:xfrm>
          </p:grpSpPr>
          <p:grpSp>
            <p:nvGrpSpPr>
              <p:cNvPr id="1839" name="Google Shape;1839;p33"/>
              <p:cNvGrpSpPr/>
              <p:nvPr/>
            </p:nvGrpSpPr>
            <p:grpSpPr>
              <a:xfrm>
                <a:off x="4584954" y="2452115"/>
                <a:ext cx="607790" cy="825055"/>
                <a:chOff x="4584954" y="2452115"/>
                <a:chExt cx="607790" cy="825055"/>
              </a:xfrm>
            </p:grpSpPr>
            <p:sp>
              <p:nvSpPr>
                <p:cNvPr id="1840" name="Google Shape;1840;p33"/>
                <p:cNvSpPr/>
                <p:nvPr/>
              </p:nvSpPr>
              <p:spPr>
                <a:xfrm>
                  <a:off x="4599241" y="2466402"/>
                  <a:ext cx="579215" cy="796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9215" h="796480" extrusionOk="0">
                      <a:moveTo>
                        <a:pt x="470630" y="398240"/>
                      </a:moveTo>
                      <a:cubicBezTo>
                        <a:pt x="470630" y="472916"/>
                        <a:pt x="516731" y="535686"/>
                        <a:pt x="579215" y="553498"/>
                      </a:cubicBezTo>
                      <a:lnTo>
                        <a:pt x="579215" y="796481"/>
                      </a:lnTo>
                      <a:lnTo>
                        <a:pt x="0" y="796481"/>
                      </a:lnTo>
                      <a:lnTo>
                        <a:pt x="0" y="553498"/>
                      </a:lnTo>
                      <a:cubicBezTo>
                        <a:pt x="62484" y="535686"/>
                        <a:pt x="108585" y="472916"/>
                        <a:pt x="108585" y="398240"/>
                      </a:cubicBezTo>
                      <a:cubicBezTo>
                        <a:pt x="108585" y="323564"/>
                        <a:pt x="62484" y="260795"/>
                        <a:pt x="0" y="242983"/>
                      </a:cubicBezTo>
                      <a:lnTo>
                        <a:pt x="0" y="0"/>
                      </a:lnTo>
                      <a:lnTo>
                        <a:pt x="579215" y="0"/>
                      </a:lnTo>
                      <a:lnTo>
                        <a:pt x="579215" y="242983"/>
                      </a:lnTo>
                      <a:cubicBezTo>
                        <a:pt x="516731" y="260795"/>
                        <a:pt x="470630" y="323564"/>
                        <a:pt x="470630" y="39824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41" name="Google Shape;1841;p33"/>
                <p:cNvSpPr/>
                <p:nvPr/>
              </p:nvSpPr>
              <p:spPr>
                <a:xfrm>
                  <a:off x="4584954" y="2452115"/>
                  <a:ext cx="607790" cy="825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790" h="825055" extrusionOk="0">
                      <a:moveTo>
                        <a:pt x="593503" y="825056"/>
                      </a:moveTo>
                      <a:lnTo>
                        <a:pt x="14288" y="825056"/>
                      </a:lnTo>
                      <a:cubicBezTo>
                        <a:pt x="6382" y="825056"/>
                        <a:pt x="0" y="818674"/>
                        <a:pt x="0" y="810768"/>
                      </a:cubicBezTo>
                      <a:lnTo>
                        <a:pt x="0" y="567785"/>
                      </a:lnTo>
                      <a:cubicBezTo>
                        <a:pt x="0" y="561404"/>
                        <a:pt x="4191" y="555784"/>
                        <a:pt x="10382" y="554069"/>
                      </a:cubicBezTo>
                      <a:cubicBezTo>
                        <a:pt x="68199" y="537591"/>
                        <a:pt x="108585" y="479393"/>
                        <a:pt x="108585" y="412528"/>
                      </a:cubicBezTo>
                      <a:cubicBezTo>
                        <a:pt x="108585" y="345662"/>
                        <a:pt x="68199" y="287465"/>
                        <a:pt x="10382" y="270986"/>
                      </a:cubicBezTo>
                      <a:cubicBezTo>
                        <a:pt x="4286" y="269272"/>
                        <a:pt x="0" y="263652"/>
                        <a:pt x="0" y="257270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593503" y="0"/>
                      </a:lnTo>
                      <a:cubicBezTo>
                        <a:pt x="601409" y="0"/>
                        <a:pt x="607790" y="6382"/>
                        <a:pt x="607790" y="14288"/>
                      </a:cubicBezTo>
                      <a:lnTo>
                        <a:pt x="607790" y="257270"/>
                      </a:lnTo>
                      <a:cubicBezTo>
                        <a:pt x="607790" y="263652"/>
                        <a:pt x="603599" y="269272"/>
                        <a:pt x="597408" y="270986"/>
                      </a:cubicBezTo>
                      <a:cubicBezTo>
                        <a:pt x="539591" y="287465"/>
                        <a:pt x="499205" y="345662"/>
                        <a:pt x="499205" y="412528"/>
                      </a:cubicBezTo>
                      <a:cubicBezTo>
                        <a:pt x="499205" y="479393"/>
                        <a:pt x="539591" y="537591"/>
                        <a:pt x="597408" y="554069"/>
                      </a:cubicBezTo>
                      <a:cubicBezTo>
                        <a:pt x="603504" y="555784"/>
                        <a:pt x="607790" y="561404"/>
                        <a:pt x="607790" y="567785"/>
                      </a:cubicBezTo>
                      <a:lnTo>
                        <a:pt x="607790" y="810768"/>
                      </a:lnTo>
                      <a:cubicBezTo>
                        <a:pt x="607790" y="818579"/>
                        <a:pt x="601409" y="825056"/>
                        <a:pt x="593503" y="825056"/>
                      </a:cubicBezTo>
                      <a:close/>
                      <a:moveTo>
                        <a:pt x="28575" y="796481"/>
                      </a:moveTo>
                      <a:lnTo>
                        <a:pt x="579215" y="796481"/>
                      </a:lnTo>
                      <a:lnTo>
                        <a:pt x="579215" y="578168"/>
                      </a:lnTo>
                      <a:cubicBezTo>
                        <a:pt x="514731" y="554641"/>
                        <a:pt x="470630" y="488061"/>
                        <a:pt x="470630" y="412528"/>
                      </a:cubicBezTo>
                      <a:cubicBezTo>
                        <a:pt x="470630" y="336995"/>
                        <a:pt x="514731" y="270510"/>
                        <a:pt x="579215" y="246888"/>
                      </a:cubicBezTo>
                      <a:lnTo>
                        <a:pt x="579215" y="28575"/>
                      </a:lnTo>
                      <a:lnTo>
                        <a:pt x="28575" y="28575"/>
                      </a:lnTo>
                      <a:lnTo>
                        <a:pt x="28575" y="246888"/>
                      </a:lnTo>
                      <a:cubicBezTo>
                        <a:pt x="93059" y="270415"/>
                        <a:pt x="137160" y="336899"/>
                        <a:pt x="137160" y="412528"/>
                      </a:cubicBezTo>
                      <a:cubicBezTo>
                        <a:pt x="137160" y="488061"/>
                        <a:pt x="93059" y="554546"/>
                        <a:pt x="28575" y="578168"/>
                      </a:cubicBezTo>
                      <a:lnTo>
                        <a:pt x="28575" y="79648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842" name="Google Shape;1842;p33"/>
              <p:cNvSpPr/>
              <p:nvPr/>
            </p:nvSpPr>
            <p:spPr>
              <a:xfrm>
                <a:off x="4599241" y="2466402"/>
                <a:ext cx="232409" cy="796480"/>
              </a:xfrm>
              <a:custGeom>
                <a:avLst/>
                <a:gdLst/>
                <a:ahLst/>
                <a:cxnLst/>
                <a:rect l="l" t="t" r="r" b="b"/>
                <a:pathLst>
                  <a:path w="232409" h="796480" extrusionOk="0">
                    <a:moveTo>
                      <a:pt x="232410" y="398240"/>
                    </a:moveTo>
                    <a:cubicBezTo>
                      <a:pt x="232410" y="472916"/>
                      <a:pt x="186214" y="535686"/>
                      <a:pt x="123825" y="553498"/>
                    </a:cubicBezTo>
                    <a:lnTo>
                      <a:pt x="123825" y="796481"/>
                    </a:lnTo>
                    <a:lnTo>
                      <a:pt x="0" y="796481"/>
                    </a:lnTo>
                    <a:lnTo>
                      <a:pt x="0" y="553498"/>
                    </a:lnTo>
                    <a:cubicBezTo>
                      <a:pt x="62389" y="535686"/>
                      <a:pt x="108585" y="472916"/>
                      <a:pt x="108585" y="398240"/>
                    </a:cubicBezTo>
                    <a:cubicBezTo>
                      <a:pt x="108585" y="323564"/>
                      <a:pt x="62389" y="260795"/>
                      <a:pt x="0" y="242983"/>
                    </a:cubicBezTo>
                    <a:lnTo>
                      <a:pt x="0" y="0"/>
                    </a:lnTo>
                    <a:lnTo>
                      <a:pt x="123825" y="0"/>
                    </a:lnTo>
                    <a:lnTo>
                      <a:pt x="123825" y="242983"/>
                    </a:lnTo>
                    <a:cubicBezTo>
                      <a:pt x="186214" y="260795"/>
                      <a:pt x="232410" y="323564"/>
                      <a:pt x="232410" y="3982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843" name="Google Shape;1843;p33"/>
              <p:cNvGrpSpPr/>
              <p:nvPr/>
            </p:nvGrpSpPr>
            <p:grpSpPr>
              <a:xfrm>
                <a:off x="4745259" y="2514218"/>
                <a:ext cx="287178" cy="752570"/>
                <a:chOff x="4745259" y="2514218"/>
                <a:chExt cx="287178" cy="752570"/>
              </a:xfrm>
            </p:grpSpPr>
            <p:sp>
              <p:nvSpPr>
                <p:cNvPr id="1844" name="Google Shape;1844;p33"/>
                <p:cNvSpPr/>
                <p:nvPr/>
              </p:nvSpPr>
              <p:spPr>
                <a:xfrm>
                  <a:off x="4759547" y="2528506"/>
                  <a:ext cx="258603" cy="7239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603" h="723995" extrusionOk="0">
                      <a:moveTo>
                        <a:pt x="0" y="0"/>
                      </a:moveTo>
                      <a:lnTo>
                        <a:pt x="258604" y="0"/>
                      </a:lnTo>
                      <a:lnTo>
                        <a:pt x="258604" y="723995"/>
                      </a:lnTo>
                      <a:lnTo>
                        <a:pt x="0" y="72399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45" name="Google Shape;1845;p33"/>
                <p:cNvSpPr/>
                <p:nvPr/>
              </p:nvSpPr>
              <p:spPr>
                <a:xfrm>
                  <a:off x="4745259" y="2514218"/>
                  <a:ext cx="287178" cy="752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178" h="752570" extrusionOk="0">
                      <a:moveTo>
                        <a:pt x="272891" y="752570"/>
                      </a:moveTo>
                      <a:lnTo>
                        <a:pt x="14288" y="752570"/>
                      </a:lnTo>
                      <a:cubicBezTo>
                        <a:pt x="6382" y="752570"/>
                        <a:pt x="0" y="746189"/>
                        <a:pt x="0" y="738283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272891" y="0"/>
                      </a:lnTo>
                      <a:cubicBezTo>
                        <a:pt x="280797" y="0"/>
                        <a:pt x="287179" y="6382"/>
                        <a:pt x="287179" y="14288"/>
                      </a:cubicBezTo>
                      <a:lnTo>
                        <a:pt x="287179" y="738283"/>
                      </a:lnTo>
                      <a:cubicBezTo>
                        <a:pt x="287179" y="746189"/>
                        <a:pt x="280797" y="752570"/>
                        <a:pt x="272891" y="752570"/>
                      </a:cubicBezTo>
                      <a:close/>
                      <a:moveTo>
                        <a:pt x="28575" y="723995"/>
                      </a:moveTo>
                      <a:lnTo>
                        <a:pt x="258604" y="723995"/>
                      </a:lnTo>
                      <a:lnTo>
                        <a:pt x="258604" y="28575"/>
                      </a:lnTo>
                      <a:lnTo>
                        <a:pt x="28575" y="28575"/>
                      </a:lnTo>
                      <a:lnTo>
                        <a:pt x="28575" y="72399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46" name="Google Shape;1846;p33"/>
              <p:cNvGrpSpPr/>
              <p:nvPr/>
            </p:nvGrpSpPr>
            <p:grpSpPr>
              <a:xfrm>
                <a:off x="4923662" y="2514218"/>
                <a:ext cx="111347" cy="752570"/>
                <a:chOff x="4923662" y="2514218"/>
                <a:chExt cx="111347" cy="752570"/>
              </a:xfrm>
            </p:grpSpPr>
            <p:sp>
              <p:nvSpPr>
                <p:cNvPr id="1847" name="Google Shape;1847;p33"/>
                <p:cNvSpPr/>
                <p:nvPr/>
              </p:nvSpPr>
              <p:spPr>
                <a:xfrm>
                  <a:off x="4937950" y="2528506"/>
                  <a:ext cx="82772" cy="7239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772" h="723995" extrusionOk="0">
                      <a:moveTo>
                        <a:pt x="0" y="0"/>
                      </a:moveTo>
                      <a:lnTo>
                        <a:pt x="82772" y="0"/>
                      </a:lnTo>
                      <a:lnTo>
                        <a:pt x="82772" y="723995"/>
                      </a:lnTo>
                      <a:lnTo>
                        <a:pt x="0" y="72399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48" name="Google Shape;1848;p33"/>
                <p:cNvSpPr/>
                <p:nvPr/>
              </p:nvSpPr>
              <p:spPr>
                <a:xfrm>
                  <a:off x="4923662" y="2514218"/>
                  <a:ext cx="111347" cy="752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47" h="752570" extrusionOk="0">
                      <a:moveTo>
                        <a:pt x="97060" y="752570"/>
                      </a:moveTo>
                      <a:lnTo>
                        <a:pt x="14288" y="752570"/>
                      </a:lnTo>
                      <a:cubicBezTo>
                        <a:pt x="6382" y="752570"/>
                        <a:pt x="0" y="746189"/>
                        <a:pt x="0" y="738283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97060" y="0"/>
                      </a:lnTo>
                      <a:cubicBezTo>
                        <a:pt x="104966" y="0"/>
                        <a:pt x="111347" y="6382"/>
                        <a:pt x="111347" y="14288"/>
                      </a:cubicBezTo>
                      <a:lnTo>
                        <a:pt x="111347" y="738283"/>
                      </a:lnTo>
                      <a:cubicBezTo>
                        <a:pt x="111347" y="746189"/>
                        <a:pt x="104966" y="752570"/>
                        <a:pt x="97060" y="752570"/>
                      </a:cubicBezTo>
                      <a:close/>
                      <a:moveTo>
                        <a:pt x="28575" y="723995"/>
                      </a:moveTo>
                      <a:lnTo>
                        <a:pt x="82772" y="723995"/>
                      </a:lnTo>
                      <a:lnTo>
                        <a:pt x="82772" y="28575"/>
                      </a:lnTo>
                      <a:lnTo>
                        <a:pt x="28575" y="28575"/>
                      </a:lnTo>
                      <a:lnTo>
                        <a:pt x="28575" y="72399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49" name="Google Shape;1849;p33"/>
              <p:cNvGrpSpPr/>
              <p:nvPr/>
            </p:nvGrpSpPr>
            <p:grpSpPr>
              <a:xfrm>
                <a:off x="4799552" y="2803778"/>
                <a:ext cx="100965" cy="100964"/>
                <a:chOff x="4799552" y="2803778"/>
                <a:chExt cx="100965" cy="100964"/>
              </a:xfrm>
            </p:grpSpPr>
            <p:sp>
              <p:nvSpPr>
                <p:cNvPr id="1850" name="Google Shape;1850;p33"/>
                <p:cNvSpPr/>
                <p:nvPr/>
              </p:nvSpPr>
              <p:spPr>
                <a:xfrm>
                  <a:off x="4813839" y="2818066"/>
                  <a:ext cx="72390" cy="723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72389" extrusionOk="0">
                      <a:moveTo>
                        <a:pt x="72390" y="36195"/>
                      </a:moveTo>
                      <a:cubicBezTo>
                        <a:pt x="72390" y="56185"/>
                        <a:pt x="56185" y="72390"/>
                        <a:pt x="36195" y="72390"/>
                      </a:cubicBezTo>
                      <a:cubicBezTo>
                        <a:pt x="16205" y="72390"/>
                        <a:pt x="0" y="56185"/>
                        <a:pt x="0" y="36195"/>
                      </a:cubicBezTo>
                      <a:cubicBezTo>
                        <a:pt x="0" y="16205"/>
                        <a:pt x="16205" y="0"/>
                        <a:pt x="36195" y="0"/>
                      </a:cubicBezTo>
                      <a:cubicBezTo>
                        <a:pt x="56185" y="0"/>
                        <a:pt x="72390" y="16205"/>
                        <a:pt x="72390" y="3619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51" name="Google Shape;1851;p33"/>
                <p:cNvSpPr/>
                <p:nvPr/>
              </p:nvSpPr>
              <p:spPr>
                <a:xfrm>
                  <a:off x="4799552" y="2803778"/>
                  <a:ext cx="100965" cy="100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65" h="100964" extrusionOk="0">
                      <a:moveTo>
                        <a:pt x="50483" y="100965"/>
                      </a:moveTo>
                      <a:cubicBezTo>
                        <a:pt x="22670" y="100965"/>
                        <a:pt x="0" y="78296"/>
                        <a:pt x="0" y="50482"/>
                      </a:cubicBezTo>
                      <a:cubicBezTo>
                        <a:pt x="0" y="22670"/>
                        <a:pt x="22670" y="0"/>
                        <a:pt x="50483" y="0"/>
                      </a:cubicBezTo>
                      <a:cubicBezTo>
                        <a:pt x="78296" y="0"/>
                        <a:pt x="100965" y="22670"/>
                        <a:pt x="100965" y="50482"/>
                      </a:cubicBezTo>
                      <a:cubicBezTo>
                        <a:pt x="100965" y="78391"/>
                        <a:pt x="78296" y="100965"/>
                        <a:pt x="50483" y="100965"/>
                      </a:cubicBezTo>
                      <a:close/>
                      <a:moveTo>
                        <a:pt x="50483" y="28575"/>
                      </a:moveTo>
                      <a:cubicBezTo>
                        <a:pt x="38386" y="28575"/>
                        <a:pt x="28575" y="38386"/>
                        <a:pt x="28575" y="50482"/>
                      </a:cubicBezTo>
                      <a:cubicBezTo>
                        <a:pt x="28575" y="62579"/>
                        <a:pt x="38386" y="72390"/>
                        <a:pt x="50483" y="72390"/>
                      </a:cubicBezTo>
                      <a:cubicBezTo>
                        <a:pt x="62579" y="72390"/>
                        <a:pt x="72390" y="62579"/>
                        <a:pt x="72390" y="50482"/>
                      </a:cubicBezTo>
                      <a:cubicBezTo>
                        <a:pt x="72390" y="38386"/>
                        <a:pt x="62579" y="28575"/>
                        <a:pt x="5048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852" name="Google Shape;1852;p33"/>
            <p:cNvGrpSpPr/>
            <p:nvPr/>
          </p:nvGrpSpPr>
          <p:grpSpPr>
            <a:xfrm rot="-408978">
              <a:off x="16516689" y="5867319"/>
              <a:ext cx="825500" cy="1120590"/>
              <a:chOff x="4584954" y="2452115"/>
              <a:chExt cx="607790" cy="825055"/>
            </a:xfrm>
          </p:grpSpPr>
          <p:grpSp>
            <p:nvGrpSpPr>
              <p:cNvPr id="1853" name="Google Shape;1853;p33"/>
              <p:cNvGrpSpPr/>
              <p:nvPr/>
            </p:nvGrpSpPr>
            <p:grpSpPr>
              <a:xfrm>
                <a:off x="4584954" y="2452115"/>
                <a:ext cx="607790" cy="825055"/>
                <a:chOff x="4584954" y="2452115"/>
                <a:chExt cx="607790" cy="825055"/>
              </a:xfrm>
            </p:grpSpPr>
            <p:sp>
              <p:nvSpPr>
                <p:cNvPr id="1854" name="Google Shape;1854;p33"/>
                <p:cNvSpPr/>
                <p:nvPr/>
              </p:nvSpPr>
              <p:spPr>
                <a:xfrm>
                  <a:off x="4599241" y="2466402"/>
                  <a:ext cx="579215" cy="796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9215" h="796480" extrusionOk="0">
                      <a:moveTo>
                        <a:pt x="470630" y="398240"/>
                      </a:moveTo>
                      <a:cubicBezTo>
                        <a:pt x="470630" y="472916"/>
                        <a:pt x="516731" y="535686"/>
                        <a:pt x="579215" y="553498"/>
                      </a:cubicBezTo>
                      <a:lnTo>
                        <a:pt x="579215" y="796481"/>
                      </a:lnTo>
                      <a:lnTo>
                        <a:pt x="0" y="796481"/>
                      </a:lnTo>
                      <a:lnTo>
                        <a:pt x="0" y="553498"/>
                      </a:lnTo>
                      <a:cubicBezTo>
                        <a:pt x="62484" y="535686"/>
                        <a:pt x="108585" y="472916"/>
                        <a:pt x="108585" y="398240"/>
                      </a:cubicBezTo>
                      <a:cubicBezTo>
                        <a:pt x="108585" y="323564"/>
                        <a:pt x="62484" y="260795"/>
                        <a:pt x="0" y="242983"/>
                      </a:cubicBezTo>
                      <a:lnTo>
                        <a:pt x="0" y="0"/>
                      </a:lnTo>
                      <a:lnTo>
                        <a:pt x="579215" y="0"/>
                      </a:lnTo>
                      <a:lnTo>
                        <a:pt x="579215" y="242983"/>
                      </a:lnTo>
                      <a:cubicBezTo>
                        <a:pt x="516731" y="260795"/>
                        <a:pt x="470630" y="323564"/>
                        <a:pt x="470630" y="39824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55" name="Google Shape;1855;p33"/>
                <p:cNvSpPr/>
                <p:nvPr/>
              </p:nvSpPr>
              <p:spPr>
                <a:xfrm>
                  <a:off x="4584954" y="2452115"/>
                  <a:ext cx="607790" cy="825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790" h="825055" extrusionOk="0">
                      <a:moveTo>
                        <a:pt x="593503" y="825056"/>
                      </a:moveTo>
                      <a:lnTo>
                        <a:pt x="14288" y="825056"/>
                      </a:lnTo>
                      <a:cubicBezTo>
                        <a:pt x="6382" y="825056"/>
                        <a:pt x="0" y="818674"/>
                        <a:pt x="0" y="810768"/>
                      </a:cubicBezTo>
                      <a:lnTo>
                        <a:pt x="0" y="567785"/>
                      </a:lnTo>
                      <a:cubicBezTo>
                        <a:pt x="0" y="561404"/>
                        <a:pt x="4191" y="555784"/>
                        <a:pt x="10382" y="554069"/>
                      </a:cubicBezTo>
                      <a:cubicBezTo>
                        <a:pt x="68199" y="537591"/>
                        <a:pt x="108585" y="479393"/>
                        <a:pt x="108585" y="412528"/>
                      </a:cubicBezTo>
                      <a:cubicBezTo>
                        <a:pt x="108585" y="345662"/>
                        <a:pt x="68199" y="287465"/>
                        <a:pt x="10382" y="270986"/>
                      </a:cubicBezTo>
                      <a:cubicBezTo>
                        <a:pt x="4286" y="269272"/>
                        <a:pt x="0" y="263652"/>
                        <a:pt x="0" y="257270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593503" y="0"/>
                      </a:lnTo>
                      <a:cubicBezTo>
                        <a:pt x="601409" y="0"/>
                        <a:pt x="607790" y="6382"/>
                        <a:pt x="607790" y="14288"/>
                      </a:cubicBezTo>
                      <a:lnTo>
                        <a:pt x="607790" y="257270"/>
                      </a:lnTo>
                      <a:cubicBezTo>
                        <a:pt x="607790" y="263652"/>
                        <a:pt x="603599" y="269272"/>
                        <a:pt x="597408" y="270986"/>
                      </a:cubicBezTo>
                      <a:cubicBezTo>
                        <a:pt x="539591" y="287465"/>
                        <a:pt x="499205" y="345662"/>
                        <a:pt x="499205" y="412528"/>
                      </a:cubicBezTo>
                      <a:cubicBezTo>
                        <a:pt x="499205" y="479393"/>
                        <a:pt x="539591" y="537591"/>
                        <a:pt x="597408" y="554069"/>
                      </a:cubicBezTo>
                      <a:cubicBezTo>
                        <a:pt x="603504" y="555784"/>
                        <a:pt x="607790" y="561404"/>
                        <a:pt x="607790" y="567785"/>
                      </a:cubicBezTo>
                      <a:lnTo>
                        <a:pt x="607790" y="810768"/>
                      </a:lnTo>
                      <a:cubicBezTo>
                        <a:pt x="607790" y="818579"/>
                        <a:pt x="601409" y="825056"/>
                        <a:pt x="593503" y="825056"/>
                      </a:cubicBezTo>
                      <a:close/>
                      <a:moveTo>
                        <a:pt x="28575" y="796481"/>
                      </a:moveTo>
                      <a:lnTo>
                        <a:pt x="579215" y="796481"/>
                      </a:lnTo>
                      <a:lnTo>
                        <a:pt x="579215" y="578168"/>
                      </a:lnTo>
                      <a:cubicBezTo>
                        <a:pt x="514731" y="554641"/>
                        <a:pt x="470630" y="488061"/>
                        <a:pt x="470630" y="412528"/>
                      </a:cubicBezTo>
                      <a:cubicBezTo>
                        <a:pt x="470630" y="336995"/>
                        <a:pt x="514731" y="270510"/>
                        <a:pt x="579215" y="246888"/>
                      </a:cubicBezTo>
                      <a:lnTo>
                        <a:pt x="579215" y="28575"/>
                      </a:lnTo>
                      <a:lnTo>
                        <a:pt x="28575" y="28575"/>
                      </a:lnTo>
                      <a:lnTo>
                        <a:pt x="28575" y="246888"/>
                      </a:lnTo>
                      <a:cubicBezTo>
                        <a:pt x="93059" y="270415"/>
                        <a:pt x="137160" y="336899"/>
                        <a:pt x="137160" y="412528"/>
                      </a:cubicBezTo>
                      <a:cubicBezTo>
                        <a:pt x="137160" y="488061"/>
                        <a:pt x="93059" y="554546"/>
                        <a:pt x="28575" y="578168"/>
                      </a:cubicBezTo>
                      <a:lnTo>
                        <a:pt x="28575" y="79648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856" name="Google Shape;1856;p33"/>
              <p:cNvSpPr/>
              <p:nvPr/>
            </p:nvSpPr>
            <p:spPr>
              <a:xfrm>
                <a:off x="4599241" y="2466402"/>
                <a:ext cx="232409" cy="796480"/>
              </a:xfrm>
              <a:custGeom>
                <a:avLst/>
                <a:gdLst/>
                <a:ahLst/>
                <a:cxnLst/>
                <a:rect l="l" t="t" r="r" b="b"/>
                <a:pathLst>
                  <a:path w="232409" h="796480" extrusionOk="0">
                    <a:moveTo>
                      <a:pt x="232410" y="398240"/>
                    </a:moveTo>
                    <a:cubicBezTo>
                      <a:pt x="232410" y="472916"/>
                      <a:pt x="186214" y="535686"/>
                      <a:pt x="123825" y="553498"/>
                    </a:cubicBezTo>
                    <a:lnTo>
                      <a:pt x="123825" y="796481"/>
                    </a:lnTo>
                    <a:lnTo>
                      <a:pt x="0" y="796481"/>
                    </a:lnTo>
                    <a:lnTo>
                      <a:pt x="0" y="553498"/>
                    </a:lnTo>
                    <a:cubicBezTo>
                      <a:pt x="62389" y="535686"/>
                      <a:pt x="108585" y="472916"/>
                      <a:pt x="108585" y="398240"/>
                    </a:cubicBezTo>
                    <a:cubicBezTo>
                      <a:pt x="108585" y="323564"/>
                      <a:pt x="62389" y="260795"/>
                      <a:pt x="0" y="242983"/>
                    </a:cubicBezTo>
                    <a:lnTo>
                      <a:pt x="0" y="0"/>
                    </a:lnTo>
                    <a:lnTo>
                      <a:pt x="123825" y="0"/>
                    </a:lnTo>
                    <a:lnTo>
                      <a:pt x="123825" y="242983"/>
                    </a:lnTo>
                    <a:cubicBezTo>
                      <a:pt x="186214" y="260795"/>
                      <a:pt x="232410" y="323564"/>
                      <a:pt x="232410" y="398240"/>
                    </a:cubicBezTo>
                    <a:close/>
                  </a:path>
                </a:pathLst>
              </a:custGeom>
              <a:solidFill>
                <a:srgbClr val="000000">
                  <a:alpha val="9019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857" name="Google Shape;1857;p33"/>
              <p:cNvGrpSpPr/>
              <p:nvPr/>
            </p:nvGrpSpPr>
            <p:grpSpPr>
              <a:xfrm>
                <a:off x="4745259" y="2514218"/>
                <a:ext cx="287178" cy="752570"/>
                <a:chOff x="4745259" y="2514218"/>
                <a:chExt cx="287178" cy="752570"/>
              </a:xfrm>
            </p:grpSpPr>
            <p:sp>
              <p:nvSpPr>
                <p:cNvPr id="1858" name="Google Shape;1858;p33"/>
                <p:cNvSpPr/>
                <p:nvPr/>
              </p:nvSpPr>
              <p:spPr>
                <a:xfrm>
                  <a:off x="4759547" y="2528506"/>
                  <a:ext cx="258603" cy="7239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603" h="723995" extrusionOk="0">
                      <a:moveTo>
                        <a:pt x="0" y="0"/>
                      </a:moveTo>
                      <a:lnTo>
                        <a:pt x="258604" y="0"/>
                      </a:lnTo>
                      <a:lnTo>
                        <a:pt x="258604" y="723995"/>
                      </a:lnTo>
                      <a:lnTo>
                        <a:pt x="0" y="723995"/>
                      </a:lnTo>
                      <a:close/>
                    </a:path>
                  </a:pathLst>
                </a:custGeom>
                <a:solidFill>
                  <a:srgbClr val="A1A1A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59" name="Google Shape;1859;p33"/>
                <p:cNvSpPr/>
                <p:nvPr/>
              </p:nvSpPr>
              <p:spPr>
                <a:xfrm>
                  <a:off x="4745259" y="2514218"/>
                  <a:ext cx="287178" cy="752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178" h="752570" extrusionOk="0">
                      <a:moveTo>
                        <a:pt x="272891" y="752570"/>
                      </a:moveTo>
                      <a:lnTo>
                        <a:pt x="14288" y="752570"/>
                      </a:lnTo>
                      <a:cubicBezTo>
                        <a:pt x="6382" y="752570"/>
                        <a:pt x="0" y="746189"/>
                        <a:pt x="0" y="738283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272891" y="0"/>
                      </a:lnTo>
                      <a:cubicBezTo>
                        <a:pt x="280797" y="0"/>
                        <a:pt x="287179" y="6382"/>
                        <a:pt x="287179" y="14288"/>
                      </a:cubicBezTo>
                      <a:lnTo>
                        <a:pt x="287179" y="738283"/>
                      </a:lnTo>
                      <a:cubicBezTo>
                        <a:pt x="287179" y="746189"/>
                        <a:pt x="280797" y="752570"/>
                        <a:pt x="272891" y="752570"/>
                      </a:cubicBezTo>
                      <a:close/>
                      <a:moveTo>
                        <a:pt x="28575" y="723995"/>
                      </a:moveTo>
                      <a:lnTo>
                        <a:pt x="258604" y="723995"/>
                      </a:lnTo>
                      <a:lnTo>
                        <a:pt x="258604" y="28575"/>
                      </a:lnTo>
                      <a:lnTo>
                        <a:pt x="28575" y="28575"/>
                      </a:lnTo>
                      <a:lnTo>
                        <a:pt x="28575" y="72399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60" name="Google Shape;1860;p33"/>
              <p:cNvGrpSpPr/>
              <p:nvPr/>
            </p:nvGrpSpPr>
            <p:grpSpPr>
              <a:xfrm>
                <a:off x="4923662" y="2514218"/>
                <a:ext cx="111347" cy="752570"/>
                <a:chOff x="4923662" y="2514218"/>
                <a:chExt cx="111347" cy="752570"/>
              </a:xfrm>
            </p:grpSpPr>
            <p:sp>
              <p:nvSpPr>
                <p:cNvPr id="1861" name="Google Shape;1861;p33"/>
                <p:cNvSpPr/>
                <p:nvPr/>
              </p:nvSpPr>
              <p:spPr>
                <a:xfrm>
                  <a:off x="4937950" y="2528506"/>
                  <a:ext cx="82772" cy="7239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772" h="723995" extrusionOk="0">
                      <a:moveTo>
                        <a:pt x="0" y="0"/>
                      </a:moveTo>
                      <a:lnTo>
                        <a:pt x="82772" y="0"/>
                      </a:lnTo>
                      <a:lnTo>
                        <a:pt x="82772" y="723995"/>
                      </a:lnTo>
                      <a:lnTo>
                        <a:pt x="0" y="723995"/>
                      </a:ln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62" name="Google Shape;1862;p33"/>
                <p:cNvSpPr/>
                <p:nvPr/>
              </p:nvSpPr>
              <p:spPr>
                <a:xfrm>
                  <a:off x="4923662" y="2514218"/>
                  <a:ext cx="111347" cy="752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47" h="752570" extrusionOk="0">
                      <a:moveTo>
                        <a:pt x="97060" y="752570"/>
                      </a:moveTo>
                      <a:lnTo>
                        <a:pt x="14288" y="752570"/>
                      </a:lnTo>
                      <a:cubicBezTo>
                        <a:pt x="6382" y="752570"/>
                        <a:pt x="0" y="746189"/>
                        <a:pt x="0" y="738283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97060" y="0"/>
                      </a:lnTo>
                      <a:cubicBezTo>
                        <a:pt x="104966" y="0"/>
                        <a:pt x="111347" y="6382"/>
                        <a:pt x="111347" y="14288"/>
                      </a:cubicBezTo>
                      <a:lnTo>
                        <a:pt x="111347" y="738283"/>
                      </a:lnTo>
                      <a:cubicBezTo>
                        <a:pt x="111347" y="746189"/>
                        <a:pt x="104966" y="752570"/>
                        <a:pt x="97060" y="752570"/>
                      </a:cubicBezTo>
                      <a:close/>
                      <a:moveTo>
                        <a:pt x="28575" y="723995"/>
                      </a:moveTo>
                      <a:lnTo>
                        <a:pt x="82772" y="723995"/>
                      </a:lnTo>
                      <a:lnTo>
                        <a:pt x="82772" y="28575"/>
                      </a:lnTo>
                      <a:lnTo>
                        <a:pt x="28575" y="28575"/>
                      </a:lnTo>
                      <a:lnTo>
                        <a:pt x="28575" y="72399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63" name="Google Shape;1863;p33"/>
              <p:cNvGrpSpPr/>
              <p:nvPr/>
            </p:nvGrpSpPr>
            <p:grpSpPr>
              <a:xfrm>
                <a:off x="4799552" y="2803778"/>
                <a:ext cx="100965" cy="100964"/>
                <a:chOff x="4799552" y="2803778"/>
                <a:chExt cx="100965" cy="100964"/>
              </a:xfrm>
            </p:grpSpPr>
            <p:sp>
              <p:nvSpPr>
                <p:cNvPr id="1864" name="Google Shape;1864;p33"/>
                <p:cNvSpPr/>
                <p:nvPr/>
              </p:nvSpPr>
              <p:spPr>
                <a:xfrm>
                  <a:off x="4813839" y="2818066"/>
                  <a:ext cx="72390" cy="723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72389" extrusionOk="0">
                      <a:moveTo>
                        <a:pt x="72390" y="36195"/>
                      </a:moveTo>
                      <a:cubicBezTo>
                        <a:pt x="72390" y="56185"/>
                        <a:pt x="56185" y="72390"/>
                        <a:pt x="36195" y="72390"/>
                      </a:cubicBezTo>
                      <a:cubicBezTo>
                        <a:pt x="16205" y="72390"/>
                        <a:pt x="0" y="56185"/>
                        <a:pt x="0" y="36195"/>
                      </a:cubicBezTo>
                      <a:cubicBezTo>
                        <a:pt x="0" y="16205"/>
                        <a:pt x="16205" y="0"/>
                        <a:pt x="36195" y="0"/>
                      </a:cubicBezTo>
                      <a:cubicBezTo>
                        <a:pt x="56185" y="0"/>
                        <a:pt x="72390" y="16205"/>
                        <a:pt x="72390" y="36195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65" name="Google Shape;1865;p33"/>
                <p:cNvSpPr/>
                <p:nvPr/>
              </p:nvSpPr>
              <p:spPr>
                <a:xfrm>
                  <a:off x="4799552" y="2803778"/>
                  <a:ext cx="100965" cy="100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65" h="100964" extrusionOk="0">
                      <a:moveTo>
                        <a:pt x="50483" y="100965"/>
                      </a:moveTo>
                      <a:cubicBezTo>
                        <a:pt x="22670" y="100965"/>
                        <a:pt x="0" y="78296"/>
                        <a:pt x="0" y="50482"/>
                      </a:cubicBezTo>
                      <a:cubicBezTo>
                        <a:pt x="0" y="22670"/>
                        <a:pt x="22670" y="0"/>
                        <a:pt x="50483" y="0"/>
                      </a:cubicBezTo>
                      <a:cubicBezTo>
                        <a:pt x="78296" y="0"/>
                        <a:pt x="100965" y="22670"/>
                        <a:pt x="100965" y="50482"/>
                      </a:cubicBezTo>
                      <a:cubicBezTo>
                        <a:pt x="100965" y="78391"/>
                        <a:pt x="78296" y="100965"/>
                        <a:pt x="50483" y="100965"/>
                      </a:cubicBezTo>
                      <a:close/>
                      <a:moveTo>
                        <a:pt x="50483" y="28575"/>
                      </a:moveTo>
                      <a:cubicBezTo>
                        <a:pt x="38386" y="28575"/>
                        <a:pt x="28575" y="38386"/>
                        <a:pt x="28575" y="50482"/>
                      </a:cubicBezTo>
                      <a:cubicBezTo>
                        <a:pt x="28575" y="62579"/>
                        <a:pt x="38386" y="72390"/>
                        <a:pt x="50483" y="72390"/>
                      </a:cubicBezTo>
                      <a:cubicBezTo>
                        <a:pt x="62579" y="72390"/>
                        <a:pt x="72390" y="62579"/>
                        <a:pt x="72390" y="50482"/>
                      </a:cubicBezTo>
                      <a:cubicBezTo>
                        <a:pt x="72390" y="38386"/>
                        <a:pt x="62579" y="28575"/>
                        <a:pt x="5048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1866" name="Google Shape;1866;p33"/>
          <p:cNvGrpSpPr/>
          <p:nvPr/>
        </p:nvGrpSpPr>
        <p:grpSpPr>
          <a:xfrm>
            <a:off x="16320069" y="7832347"/>
            <a:ext cx="1385387" cy="1640167"/>
            <a:chOff x="15662019" y="7573647"/>
            <a:chExt cx="1385387" cy="1640167"/>
          </a:xfrm>
        </p:grpSpPr>
        <p:grpSp>
          <p:nvGrpSpPr>
            <p:cNvPr id="1867" name="Google Shape;1867;p33"/>
            <p:cNvGrpSpPr/>
            <p:nvPr/>
          </p:nvGrpSpPr>
          <p:grpSpPr>
            <a:xfrm>
              <a:off x="15662019" y="7580072"/>
              <a:ext cx="1385387" cy="1633742"/>
              <a:chOff x="4444301" y="5303307"/>
              <a:chExt cx="837446" cy="987573"/>
            </a:xfrm>
          </p:grpSpPr>
          <p:grpSp>
            <p:nvGrpSpPr>
              <p:cNvPr id="1868" name="Google Shape;1868;p33"/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1869" name="Google Shape;1869;p33"/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70" name="Google Shape;1870;p33"/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71" name="Google Shape;1871;p33"/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1872" name="Google Shape;1872;p33"/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73" name="Google Shape;1873;p33"/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74" name="Google Shape;1874;p33"/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1875" name="Google Shape;1875;p33"/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76" name="Google Shape;1876;p33"/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77" name="Google Shape;1877;p33"/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1878" name="Google Shape;1878;p33"/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79" name="Google Shape;1879;p33"/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80" name="Google Shape;1880;p33"/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1881" name="Google Shape;1881;p33"/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82" name="Google Shape;1882;p33"/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83" name="Google Shape;1883;p33"/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1884" name="Google Shape;1884;p33"/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85" name="Google Shape;1885;p33"/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86" name="Google Shape;1886;p33"/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1887" name="Google Shape;1887;p33"/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88" name="Google Shape;1888;p33"/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889" name="Google Shape;1889;p33"/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890" name="Google Shape;1890;p33"/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1891" name="Google Shape;1891;p33"/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92" name="Google Shape;1892;p33"/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893" name="Google Shape;1893;p33"/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94" name="Google Shape;1894;p33"/>
            <p:cNvGrpSpPr/>
            <p:nvPr/>
          </p:nvGrpSpPr>
          <p:grpSpPr>
            <a:xfrm>
              <a:off x="15662019" y="7573647"/>
              <a:ext cx="1385387" cy="1633742"/>
              <a:chOff x="4444301" y="5303307"/>
              <a:chExt cx="837446" cy="987573"/>
            </a:xfrm>
          </p:grpSpPr>
          <p:grpSp>
            <p:nvGrpSpPr>
              <p:cNvPr id="1895" name="Google Shape;1895;p33"/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1896" name="Google Shape;1896;p33"/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97" name="Google Shape;1897;p33"/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98" name="Google Shape;1898;p33"/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1899" name="Google Shape;1899;p33"/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00" name="Google Shape;1900;p33"/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01" name="Google Shape;1901;p33"/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1902" name="Google Shape;1902;p33"/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03" name="Google Shape;1903;p33"/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04" name="Google Shape;1904;p33"/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1905" name="Google Shape;1905;p33"/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06" name="Google Shape;1906;p33"/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07" name="Google Shape;1907;p33"/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1908" name="Google Shape;1908;p33"/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09" name="Google Shape;1909;p33"/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10" name="Google Shape;1910;p33"/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1911" name="Google Shape;1911;p33"/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12" name="Google Shape;1912;p33"/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13" name="Google Shape;1913;p33"/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1914" name="Google Shape;1914;p33"/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15" name="Google Shape;1915;p33"/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916" name="Google Shape;1916;p33"/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917" name="Google Shape;1917;p33"/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1918" name="Google Shape;1918;p33"/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D8D7D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19" name="Google Shape;1919;p33"/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920" name="Google Shape;1920;p33"/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921" name="Google Shape;1921;p33"/>
          <p:cNvGrpSpPr/>
          <p:nvPr/>
        </p:nvGrpSpPr>
        <p:grpSpPr>
          <a:xfrm>
            <a:off x="16295136" y="957167"/>
            <a:ext cx="1268764" cy="1512535"/>
            <a:chOff x="16295136" y="957167"/>
            <a:chExt cx="1268764" cy="1512535"/>
          </a:xfrm>
        </p:grpSpPr>
        <p:grpSp>
          <p:nvGrpSpPr>
            <p:cNvPr id="1922" name="Google Shape;1922;p33"/>
            <p:cNvGrpSpPr/>
            <p:nvPr/>
          </p:nvGrpSpPr>
          <p:grpSpPr>
            <a:xfrm rot="1552322">
              <a:off x="16540639" y="1061526"/>
              <a:ext cx="777769" cy="1303822"/>
              <a:chOff x="5875210" y="3579589"/>
              <a:chExt cx="504443" cy="845629"/>
            </a:xfrm>
          </p:grpSpPr>
          <p:grpSp>
            <p:nvGrpSpPr>
              <p:cNvPr id="1923" name="Google Shape;1923;p33"/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grpSp>
              <p:nvGrpSpPr>
                <p:cNvPr id="1924" name="Google Shape;1924;p33"/>
                <p:cNvGrpSpPr/>
                <p:nvPr/>
              </p:nvGrpSpPr>
              <p:grpSpPr>
                <a:xfrm>
                  <a:off x="5875210" y="3579589"/>
                  <a:ext cx="504443" cy="845629"/>
                  <a:chOff x="5875210" y="3579589"/>
                  <a:chExt cx="504443" cy="845629"/>
                </a:xfrm>
              </p:grpSpPr>
              <p:sp>
                <p:nvSpPr>
                  <p:cNvPr id="1925" name="Google Shape;1925;p33"/>
                  <p:cNvSpPr/>
                  <p:nvPr/>
                </p:nvSpPr>
                <p:spPr>
                  <a:xfrm>
                    <a:off x="5889498" y="3593782"/>
                    <a:ext cx="475868" cy="8171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868" h="817149" extrusionOk="0">
                        <a:moveTo>
                          <a:pt x="422910" y="817150"/>
                        </a:moveTo>
                        <a:lnTo>
                          <a:pt x="52959" y="817150"/>
                        </a:lnTo>
                        <a:cubicBezTo>
                          <a:pt x="23813" y="817150"/>
                          <a:pt x="0" y="793337"/>
                          <a:pt x="0" y="764191"/>
                        </a:cubicBezTo>
                        <a:lnTo>
                          <a:pt x="0" y="52959"/>
                        </a:lnTo>
                        <a:cubicBezTo>
                          <a:pt x="0" y="23813"/>
                          <a:pt x="23813" y="0"/>
                          <a:pt x="52959" y="0"/>
                        </a:cubicBezTo>
                        <a:lnTo>
                          <a:pt x="422910" y="0"/>
                        </a:lnTo>
                        <a:cubicBezTo>
                          <a:pt x="452056" y="0"/>
                          <a:pt x="475869" y="23813"/>
                          <a:pt x="475869" y="52959"/>
                        </a:cubicBezTo>
                        <a:lnTo>
                          <a:pt x="475869" y="764191"/>
                        </a:lnTo>
                        <a:cubicBezTo>
                          <a:pt x="475774" y="793337"/>
                          <a:pt x="451961" y="817150"/>
                          <a:pt x="422910" y="81715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26" name="Google Shape;1926;p33"/>
                  <p:cNvSpPr/>
                  <p:nvPr/>
                </p:nvSpPr>
                <p:spPr>
                  <a:xfrm>
                    <a:off x="5875210" y="3579589"/>
                    <a:ext cx="504443" cy="845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443" h="845629" extrusionOk="0">
                        <a:moveTo>
                          <a:pt x="437197" y="845630"/>
                        </a:moveTo>
                        <a:lnTo>
                          <a:pt x="67246" y="845630"/>
                        </a:lnTo>
                        <a:cubicBezTo>
                          <a:pt x="30194" y="845630"/>
                          <a:pt x="0" y="815435"/>
                          <a:pt x="0" y="778478"/>
                        </a:cubicBezTo>
                        <a:lnTo>
                          <a:pt x="0" y="67246"/>
                        </a:lnTo>
                        <a:cubicBezTo>
                          <a:pt x="0" y="30194"/>
                          <a:pt x="30194" y="0"/>
                          <a:pt x="67246" y="0"/>
                        </a:cubicBezTo>
                        <a:lnTo>
                          <a:pt x="437197" y="0"/>
                        </a:lnTo>
                        <a:cubicBezTo>
                          <a:pt x="474250" y="0"/>
                          <a:pt x="504444" y="30194"/>
                          <a:pt x="504444" y="67246"/>
                        </a:cubicBezTo>
                        <a:lnTo>
                          <a:pt x="504444" y="778478"/>
                        </a:lnTo>
                        <a:cubicBezTo>
                          <a:pt x="504349" y="815435"/>
                          <a:pt x="474250" y="845630"/>
                          <a:pt x="437197" y="845630"/>
                        </a:cubicBezTo>
                        <a:close/>
                        <a:moveTo>
                          <a:pt x="67246" y="28480"/>
                        </a:moveTo>
                        <a:cubicBezTo>
                          <a:pt x="45911" y="28480"/>
                          <a:pt x="28575" y="45815"/>
                          <a:pt x="28575" y="67151"/>
                        </a:cubicBezTo>
                        <a:lnTo>
                          <a:pt x="28575" y="778383"/>
                        </a:lnTo>
                        <a:cubicBezTo>
                          <a:pt x="28575" y="799719"/>
                          <a:pt x="45911" y="816959"/>
                          <a:pt x="67246" y="816959"/>
                        </a:cubicBezTo>
                        <a:lnTo>
                          <a:pt x="437197" y="816959"/>
                        </a:lnTo>
                        <a:cubicBezTo>
                          <a:pt x="458533" y="816959"/>
                          <a:pt x="475869" y="799624"/>
                          <a:pt x="475869" y="778383"/>
                        </a:cubicBezTo>
                        <a:lnTo>
                          <a:pt x="475869" y="67151"/>
                        </a:lnTo>
                        <a:cubicBezTo>
                          <a:pt x="475869" y="45815"/>
                          <a:pt x="458533" y="28480"/>
                          <a:pt x="437197" y="28480"/>
                        </a:cubicBezTo>
                        <a:lnTo>
                          <a:pt x="67246" y="2848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27" name="Google Shape;1927;p33"/>
                <p:cNvGrpSpPr/>
                <p:nvPr/>
              </p:nvGrpSpPr>
              <p:grpSpPr>
                <a:xfrm>
                  <a:off x="5875210" y="3776090"/>
                  <a:ext cx="504348" cy="442245"/>
                  <a:chOff x="5875210" y="3776090"/>
                  <a:chExt cx="504348" cy="442245"/>
                </a:xfrm>
              </p:grpSpPr>
              <p:sp>
                <p:nvSpPr>
                  <p:cNvPr id="1928" name="Google Shape;1928;p33"/>
                  <p:cNvSpPr/>
                  <p:nvPr/>
                </p:nvSpPr>
                <p:spPr>
                  <a:xfrm>
                    <a:off x="5889498" y="3790378"/>
                    <a:ext cx="475773" cy="413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773" h="413670" extrusionOk="0">
                        <a:moveTo>
                          <a:pt x="0" y="0"/>
                        </a:moveTo>
                        <a:lnTo>
                          <a:pt x="475774" y="0"/>
                        </a:lnTo>
                        <a:lnTo>
                          <a:pt x="475774" y="413671"/>
                        </a:lnTo>
                        <a:lnTo>
                          <a:pt x="0" y="41367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29" name="Google Shape;1929;p33"/>
                  <p:cNvSpPr/>
                  <p:nvPr/>
                </p:nvSpPr>
                <p:spPr>
                  <a:xfrm>
                    <a:off x="5875210" y="3776090"/>
                    <a:ext cx="504348" cy="4422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348" h="442245" extrusionOk="0">
                        <a:moveTo>
                          <a:pt x="490061" y="442246"/>
                        </a:moveTo>
                        <a:lnTo>
                          <a:pt x="14288" y="442246"/>
                        </a:lnTo>
                        <a:cubicBezTo>
                          <a:pt x="6382" y="442246"/>
                          <a:pt x="0" y="435864"/>
                          <a:pt x="0" y="427958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490061" y="0"/>
                        </a:lnTo>
                        <a:cubicBezTo>
                          <a:pt x="497967" y="0"/>
                          <a:pt x="504349" y="6382"/>
                          <a:pt x="504349" y="14288"/>
                        </a:cubicBezTo>
                        <a:lnTo>
                          <a:pt x="504349" y="427958"/>
                        </a:lnTo>
                        <a:cubicBezTo>
                          <a:pt x="504349" y="435864"/>
                          <a:pt x="497967" y="442246"/>
                          <a:pt x="490061" y="442246"/>
                        </a:cubicBezTo>
                        <a:close/>
                        <a:moveTo>
                          <a:pt x="28575" y="413671"/>
                        </a:moveTo>
                        <a:lnTo>
                          <a:pt x="475774" y="413671"/>
                        </a:lnTo>
                        <a:lnTo>
                          <a:pt x="475774" y="28575"/>
                        </a:lnTo>
                        <a:lnTo>
                          <a:pt x="28575" y="28575"/>
                        </a:lnTo>
                        <a:lnTo>
                          <a:pt x="28575" y="41367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930" name="Google Shape;1930;p33"/>
              <p:cNvSpPr/>
              <p:nvPr/>
            </p:nvSpPr>
            <p:spPr>
              <a:xfrm>
                <a:off x="5889498" y="3593782"/>
                <a:ext cx="195738" cy="817149"/>
              </a:xfrm>
              <a:custGeom>
                <a:avLst/>
                <a:gdLst/>
                <a:ahLst/>
                <a:cxnLst/>
                <a:rect l="l" t="t" r="r" b="b"/>
                <a:pathLst>
                  <a:path w="195738" h="817149" extrusionOk="0">
                    <a:moveTo>
                      <a:pt x="195739" y="817150"/>
                    </a:moveTo>
                    <a:lnTo>
                      <a:pt x="52864" y="817150"/>
                    </a:lnTo>
                    <a:cubicBezTo>
                      <a:pt x="23813" y="817150"/>
                      <a:pt x="0" y="793337"/>
                      <a:pt x="0" y="764191"/>
                    </a:cubicBezTo>
                    <a:lnTo>
                      <a:pt x="0" y="52959"/>
                    </a:lnTo>
                    <a:cubicBezTo>
                      <a:pt x="0" y="23813"/>
                      <a:pt x="23813" y="0"/>
                      <a:pt x="52864" y="0"/>
                    </a:cubicBezTo>
                    <a:lnTo>
                      <a:pt x="195739" y="0"/>
                    </a:lnTo>
                    <a:cubicBezTo>
                      <a:pt x="166688" y="0"/>
                      <a:pt x="142875" y="23813"/>
                      <a:pt x="142875" y="52959"/>
                    </a:cubicBezTo>
                    <a:lnTo>
                      <a:pt x="142875" y="764191"/>
                    </a:lnTo>
                    <a:cubicBezTo>
                      <a:pt x="142875" y="793337"/>
                      <a:pt x="166688" y="817150"/>
                      <a:pt x="195739" y="8171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31" name="Google Shape;1931;p33"/>
            <p:cNvGrpSpPr/>
            <p:nvPr/>
          </p:nvGrpSpPr>
          <p:grpSpPr>
            <a:xfrm rot="1552322">
              <a:off x="16540628" y="1061521"/>
              <a:ext cx="777769" cy="1303822"/>
              <a:chOff x="5875210" y="3579589"/>
              <a:chExt cx="504443" cy="845629"/>
            </a:xfrm>
          </p:grpSpPr>
          <p:grpSp>
            <p:nvGrpSpPr>
              <p:cNvPr id="1932" name="Google Shape;1932;p33"/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grpSp>
              <p:nvGrpSpPr>
                <p:cNvPr id="1933" name="Google Shape;1933;p33"/>
                <p:cNvGrpSpPr/>
                <p:nvPr/>
              </p:nvGrpSpPr>
              <p:grpSpPr>
                <a:xfrm>
                  <a:off x="5875210" y="3579589"/>
                  <a:ext cx="504443" cy="845629"/>
                  <a:chOff x="5875210" y="3579589"/>
                  <a:chExt cx="504443" cy="845629"/>
                </a:xfrm>
              </p:grpSpPr>
              <p:sp>
                <p:nvSpPr>
                  <p:cNvPr id="1934" name="Google Shape;1934;p33"/>
                  <p:cNvSpPr/>
                  <p:nvPr/>
                </p:nvSpPr>
                <p:spPr>
                  <a:xfrm>
                    <a:off x="5889498" y="3593782"/>
                    <a:ext cx="475868" cy="8171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868" h="817149" extrusionOk="0">
                        <a:moveTo>
                          <a:pt x="422910" y="817150"/>
                        </a:moveTo>
                        <a:lnTo>
                          <a:pt x="52959" y="817150"/>
                        </a:lnTo>
                        <a:cubicBezTo>
                          <a:pt x="23813" y="817150"/>
                          <a:pt x="0" y="793337"/>
                          <a:pt x="0" y="764191"/>
                        </a:cubicBezTo>
                        <a:lnTo>
                          <a:pt x="0" y="52959"/>
                        </a:lnTo>
                        <a:cubicBezTo>
                          <a:pt x="0" y="23813"/>
                          <a:pt x="23813" y="0"/>
                          <a:pt x="52959" y="0"/>
                        </a:cubicBezTo>
                        <a:lnTo>
                          <a:pt x="422910" y="0"/>
                        </a:lnTo>
                        <a:cubicBezTo>
                          <a:pt x="452056" y="0"/>
                          <a:pt x="475869" y="23813"/>
                          <a:pt x="475869" y="52959"/>
                        </a:cubicBezTo>
                        <a:lnTo>
                          <a:pt x="475869" y="764191"/>
                        </a:lnTo>
                        <a:cubicBezTo>
                          <a:pt x="475774" y="793337"/>
                          <a:pt x="451961" y="817150"/>
                          <a:pt x="422910" y="817150"/>
                        </a:cubicBezTo>
                        <a:close/>
                      </a:path>
                    </a:pathLst>
                  </a:custGeom>
                  <a:solidFill>
                    <a:srgbClr val="FDFDF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35" name="Google Shape;1935;p33"/>
                  <p:cNvSpPr/>
                  <p:nvPr/>
                </p:nvSpPr>
                <p:spPr>
                  <a:xfrm>
                    <a:off x="5875210" y="3579589"/>
                    <a:ext cx="504443" cy="845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443" h="845629" extrusionOk="0">
                        <a:moveTo>
                          <a:pt x="437197" y="845630"/>
                        </a:moveTo>
                        <a:lnTo>
                          <a:pt x="67246" y="845630"/>
                        </a:lnTo>
                        <a:cubicBezTo>
                          <a:pt x="30194" y="845630"/>
                          <a:pt x="0" y="815435"/>
                          <a:pt x="0" y="778478"/>
                        </a:cubicBezTo>
                        <a:lnTo>
                          <a:pt x="0" y="67246"/>
                        </a:lnTo>
                        <a:cubicBezTo>
                          <a:pt x="0" y="30194"/>
                          <a:pt x="30194" y="0"/>
                          <a:pt x="67246" y="0"/>
                        </a:cubicBezTo>
                        <a:lnTo>
                          <a:pt x="437197" y="0"/>
                        </a:lnTo>
                        <a:cubicBezTo>
                          <a:pt x="474250" y="0"/>
                          <a:pt x="504444" y="30194"/>
                          <a:pt x="504444" y="67246"/>
                        </a:cubicBezTo>
                        <a:lnTo>
                          <a:pt x="504444" y="778478"/>
                        </a:lnTo>
                        <a:cubicBezTo>
                          <a:pt x="504349" y="815435"/>
                          <a:pt x="474250" y="845630"/>
                          <a:pt x="437197" y="845630"/>
                        </a:cubicBezTo>
                        <a:close/>
                        <a:moveTo>
                          <a:pt x="67246" y="28480"/>
                        </a:moveTo>
                        <a:cubicBezTo>
                          <a:pt x="45911" y="28480"/>
                          <a:pt x="28575" y="45815"/>
                          <a:pt x="28575" y="67151"/>
                        </a:cubicBezTo>
                        <a:lnTo>
                          <a:pt x="28575" y="778383"/>
                        </a:lnTo>
                        <a:cubicBezTo>
                          <a:pt x="28575" y="799719"/>
                          <a:pt x="45911" y="816959"/>
                          <a:pt x="67246" y="816959"/>
                        </a:cubicBezTo>
                        <a:lnTo>
                          <a:pt x="437197" y="816959"/>
                        </a:lnTo>
                        <a:cubicBezTo>
                          <a:pt x="458533" y="816959"/>
                          <a:pt x="475869" y="799624"/>
                          <a:pt x="475869" y="778383"/>
                        </a:cubicBezTo>
                        <a:lnTo>
                          <a:pt x="475869" y="67151"/>
                        </a:lnTo>
                        <a:cubicBezTo>
                          <a:pt x="475869" y="45815"/>
                          <a:pt x="458533" y="28480"/>
                          <a:pt x="437197" y="28480"/>
                        </a:cubicBezTo>
                        <a:lnTo>
                          <a:pt x="67246" y="2848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36" name="Google Shape;1936;p33"/>
                <p:cNvGrpSpPr/>
                <p:nvPr/>
              </p:nvGrpSpPr>
              <p:grpSpPr>
                <a:xfrm>
                  <a:off x="5875210" y="3776090"/>
                  <a:ext cx="504348" cy="442245"/>
                  <a:chOff x="5875210" y="3776090"/>
                  <a:chExt cx="504348" cy="442245"/>
                </a:xfrm>
              </p:grpSpPr>
              <p:sp>
                <p:nvSpPr>
                  <p:cNvPr id="1937" name="Google Shape;1937;p33"/>
                  <p:cNvSpPr/>
                  <p:nvPr/>
                </p:nvSpPr>
                <p:spPr>
                  <a:xfrm>
                    <a:off x="5889498" y="3790378"/>
                    <a:ext cx="475773" cy="413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773" h="413670" extrusionOk="0">
                        <a:moveTo>
                          <a:pt x="0" y="0"/>
                        </a:moveTo>
                        <a:lnTo>
                          <a:pt x="475774" y="0"/>
                        </a:lnTo>
                        <a:lnTo>
                          <a:pt x="475774" y="413671"/>
                        </a:lnTo>
                        <a:lnTo>
                          <a:pt x="0" y="41367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38" name="Google Shape;1938;p33"/>
                  <p:cNvSpPr/>
                  <p:nvPr/>
                </p:nvSpPr>
                <p:spPr>
                  <a:xfrm>
                    <a:off x="5875210" y="3776090"/>
                    <a:ext cx="504348" cy="4422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348" h="442245" extrusionOk="0">
                        <a:moveTo>
                          <a:pt x="490061" y="442246"/>
                        </a:moveTo>
                        <a:lnTo>
                          <a:pt x="14288" y="442246"/>
                        </a:lnTo>
                        <a:cubicBezTo>
                          <a:pt x="6382" y="442246"/>
                          <a:pt x="0" y="435864"/>
                          <a:pt x="0" y="427958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490061" y="0"/>
                        </a:lnTo>
                        <a:cubicBezTo>
                          <a:pt x="497967" y="0"/>
                          <a:pt x="504349" y="6382"/>
                          <a:pt x="504349" y="14288"/>
                        </a:cubicBezTo>
                        <a:lnTo>
                          <a:pt x="504349" y="427958"/>
                        </a:lnTo>
                        <a:cubicBezTo>
                          <a:pt x="504349" y="435864"/>
                          <a:pt x="497967" y="442246"/>
                          <a:pt x="490061" y="442246"/>
                        </a:cubicBezTo>
                        <a:close/>
                        <a:moveTo>
                          <a:pt x="28575" y="413671"/>
                        </a:moveTo>
                        <a:lnTo>
                          <a:pt x="475774" y="413671"/>
                        </a:lnTo>
                        <a:lnTo>
                          <a:pt x="475774" y="28575"/>
                        </a:lnTo>
                        <a:lnTo>
                          <a:pt x="28575" y="28575"/>
                        </a:lnTo>
                        <a:lnTo>
                          <a:pt x="28575" y="41367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939" name="Google Shape;1939;p33"/>
              <p:cNvSpPr/>
              <p:nvPr/>
            </p:nvSpPr>
            <p:spPr>
              <a:xfrm>
                <a:off x="5889498" y="3593782"/>
                <a:ext cx="195738" cy="817149"/>
              </a:xfrm>
              <a:custGeom>
                <a:avLst/>
                <a:gdLst/>
                <a:ahLst/>
                <a:cxnLst/>
                <a:rect l="l" t="t" r="r" b="b"/>
                <a:pathLst>
                  <a:path w="195738" h="817149" extrusionOk="0">
                    <a:moveTo>
                      <a:pt x="195739" y="817150"/>
                    </a:moveTo>
                    <a:lnTo>
                      <a:pt x="52864" y="817150"/>
                    </a:lnTo>
                    <a:cubicBezTo>
                      <a:pt x="23813" y="817150"/>
                      <a:pt x="0" y="793337"/>
                      <a:pt x="0" y="764191"/>
                    </a:cubicBezTo>
                    <a:lnTo>
                      <a:pt x="0" y="52959"/>
                    </a:lnTo>
                    <a:cubicBezTo>
                      <a:pt x="0" y="23813"/>
                      <a:pt x="23813" y="0"/>
                      <a:pt x="52864" y="0"/>
                    </a:cubicBezTo>
                    <a:lnTo>
                      <a:pt x="195739" y="0"/>
                    </a:lnTo>
                    <a:cubicBezTo>
                      <a:pt x="166688" y="0"/>
                      <a:pt x="142875" y="23813"/>
                      <a:pt x="142875" y="52959"/>
                    </a:cubicBezTo>
                    <a:lnTo>
                      <a:pt x="142875" y="764191"/>
                    </a:lnTo>
                    <a:cubicBezTo>
                      <a:pt x="142875" y="793337"/>
                      <a:pt x="166688" y="817150"/>
                      <a:pt x="195739" y="817150"/>
                    </a:cubicBezTo>
                    <a:close/>
                  </a:path>
                </a:pathLst>
              </a:custGeom>
              <a:solidFill>
                <a:srgbClr val="000000">
                  <a:alpha val="9019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940" name="Google Shape;1940;p33"/>
          <p:cNvGrpSpPr/>
          <p:nvPr/>
        </p:nvGrpSpPr>
        <p:grpSpPr>
          <a:xfrm>
            <a:off x="1004457" y="1171287"/>
            <a:ext cx="1303265" cy="1526514"/>
            <a:chOff x="1148107" y="4032825"/>
            <a:chExt cx="1303265" cy="1526514"/>
          </a:xfrm>
        </p:grpSpPr>
        <p:grpSp>
          <p:nvGrpSpPr>
            <p:cNvPr id="1941" name="Google Shape;1941;p33"/>
            <p:cNvGrpSpPr/>
            <p:nvPr/>
          </p:nvGrpSpPr>
          <p:grpSpPr>
            <a:xfrm rot="-1773853">
              <a:off x="1427935" y="4129659"/>
              <a:ext cx="743609" cy="1330509"/>
              <a:chOff x="7289577" y="3651979"/>
              <a:chExt cx="482250" cy="862870"/>
            </a:xfrm>
          </p:grpSpPr>
          <p:grpSp>
            <p:nvGrpSpPr>
              <p:cNvPr id="1942" name="Google Shape;1942;p33"/>
              <p:cNvGrpSpPr/>
              <p:nvPr/>
            </p:nvGrpSpPr>
            <p:grpSpPr>
              <a:xfrm>
                <a:off x="7289577" y="3651979"/>
                <a:ext cx="482250" cy="862870"/>
                <a:chOff x="7289577" y="3651979"/>
                <a:chExt cx="482250" cy="862870"/>
              </a:xfrm>
            </p:grpSpPr>
            <p:grpSp>
              <p:nvGrpSpPr>
                <p:cNvPr id="1943" name="Google Shape;1943;p33"/>
                <p:cNvGrpSpPr/>
                <p:nvPr/>
              </p:nvGrpSpPr>
              <p:grpSpPr>
                <a:xfrm>
                  <a:off x="7289577" y="4061840"/>
                  <a:ext cx="482250" cy="130968"/>
                  <a:chOff x="7289577" y="4061840"/>
                  <a:chExt cx="482250" cy="130968"/>
                </a:xfrm>
              </p:grpSpPr>
              <p:sp>
                <p:nvSpPr>
                  <p:cNvPr id="1944" name="Google Shape;1944;p33"/>
                  <p:cNvSpPr/>
                  <p:nvPr/>
                </p:nvSpPr>
                <p:spPr>
                  <a:xfrm>
                    <a:off x="7303865" y="4076128"/>
                    <a:ext cx="453675" cy="1023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675" h="102393" extrusionOk="0">
                        <a:moveTo>
                          <a:pt x="431673" y="102394"/>
                        </a:moveTo>
                        <a:lnTo>
                          <a:pt x="22003" y="102394"/>
                        </a:lnTo>
                        <a:cubicBezTo>
                          <a:pt x="9811" y="102394"/>
                          <a:pt x="0" y="92488"/>
                          <a:pt x="0" y="80391"/>
                        </a:cubicBezTo>
                        <a:lnTo>
                          <a:pt x="0" y="22003"/>
                        </a:lnTo>
                        <a:cubicBezTo>
                          <a:pt x="0" y="9811"/>
                          <a:pt x="9906" y="0"/>
                          <a:pt x="22003" y="0"/>
                        </a:cubicBezTo>
                        <a:lnTo>
                          <a:pt x="431673" y="0"/>
                        </a:lnTo>
                        <a:cubicBezTo>
                          <a:pt x="443865" y="0"/>
                          <a:pt x="453676" y="9906"/>
                          <a:pt x="453676" y="22003"/>
                        </a:cubicBezTo>
                        <a:lnTo>
                          <a:pt x="453676" y="80391"/>
                        </a:lnTo>
                        <a:cubicBezTo>
                          <a:pt x="453676" y="92583"/>
                          <a:pt x="443770" y="102394"/>
                          <a:pt x="431673" y="102394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45" name="Google Shape;1945;p33"/>
                  <p:cNvSpPr/>
                  <p:nvPr/>
                </p:nvSpPr>
                <p:spPr>
                  <a:xfrm>
                    <a:off x="7289577" y="4061840"/>
                    <a:ext cx="482250" cy="1309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2250" h="130968" extrusionOk="0">
                        <a:moveTo>
                          <a:pt x="445961" y="130969"/>
                        </a:moveTo>
                        <a:lnTo>
                          <a:pt x="36290" y="130969"/>
                        </a:lnTo>
                        <a:cubicBezTo>
                          <a:pt x="16288" y="130969"/>
                          <a:pt x="0" y="114681"/>
                          <a:pt x="0" y="94679"/>
                        </a:cubicBezTo>
                        <a:lnTo>
                          <a:pt x="0" y="36290"/>
                        </a:lnTo>
                        <a:cubicBezTo>
                          <a:pt x="0" y="16288"/>
                          <a:pt x="16288" y="0"/>
                          <a:pt x="36290" y="0"/>
                        </a:cubicBezTo>
                        <a:lnTo>
                          <a:pt x="445961" y="0"/>
                        </a:lnTo>
                        <a:cubicBezTo>
                          <a:pt x="465963" y="0"/>
                          <a:pt x="482251" y="16288"/>
                          <a:pt x="482251" y="36290"/>
                        </a:cubicBezTo>
                        <a:lnTo>
                          <a:pt x="482251" y="94679"/>
                        </a:lnTo>
                        <a:cubicBezTo>
                          <a:pt x="482251" y="114681"/>
                          <a:pt x="465963" y="130969"/>
                          <a:pt x="445961" y="130969"/>
                        </a:cubicBezTo>
                        <a:close/>
                        <a:moveTo>
                          <a:pt x="36290" y="28480"/>
                        </a:moveTo>
                        <a:cubicBezTo>
                          <a:pt x="32004" y="28480"/>
                          <a:pt x="28575" y="32004"/>
                          <a:pt x="28575" y="36195"/>
                        </a:cubicBezTo>
                        <a:lnTo>
                          <a:pt x="28575" y="94583"/>
                        </a:lnTo>
                        <a:cubicBezTo>
                          <a:pt x="28575" y="98870"/>
                          <a:pt x="32099" y="102298"/>
                          <a:pt x="36290" y="102298"/>
                        </a:cubicBezTo>
                        <a:lnTo>
                          <a:pt x="445961" y="102298"/>
                        </a:lnTo>
                        <a:cubicBezTo>
                          <a:pt x="450247" y="102298"/>
                          <a:pt x="453676" y="98774"/>
                          <a:pt x="453676" y="94583"/>
                        </a:cubicBezTo>
                        <a:lnTo>
                          <a:pt x="453676" y="36195"/>
                        </a:lnTo>
                        <a:cubicBezTo>
                          <a:pt x="453676" y="31909"/>
                          <a:pt x="450152" y="28480"/>
                          <a:pt x="445961" y="28480"/>
                        </a:cubicBezTo>
                        <a:lnTo>
                          <a:pt x="36290" y="2848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46" name="Google Shape;1946;p33"/>
                <p:cNvGrpSpPr/>
                <p:nvPr/>
              </p:nvGrpSpPr>
              <p:grpSpPr>
                <a:xfrm>
                  <a:off x="7318724" y="3651979"/>
                  <a:ext cx="423767" cy="130968"/>
                  <a:chOff x="7318724" y="3651979"/>
                  <a:chExt cx="423767" cy="130968"/>
                </a:xfrm>
              </p:grpSpPr>
              <p:sp>
                <p:nvSpPr>
                  <p:cNvPr id="1947" name="Google Shape;1947;p33"/>
                  <p:cNvSpPr/>
                  <p:nvPr/>
                </p:nvSpPr>
                <p:spPr>
                  <a:xfrm>
                    <a:off x="7333011" y="3666267"/>
                    <a:ext cx="395192" cy="1023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5192" h="102393" extrusionOk="0">
                        <a:moveTo>
                          <a:pt x="375285" y="102394"/>
                        </a:moveTo>
                        <a:lnTo>
                          <a:pt x="19907" y="102394"/>
                        </a:lnTo>
                        <a:cubicBezTo>
                          <a:pt x="8858" y="102394"/>
                          <a:pt x="0" y="93440"/>
                          <a:pt x="0" y="82487"/>
                        </a:cubicBezTo>
                        <a:lnTo>
                          <a:pt x="0" y="19907"/>
                        </a:lnTo>
                        <a:cubicBezTo>
                          <a:pt x="0" y="8858"/>
                          <a:pt x="8954" y="0"/>
                          <a:pt x="19907" y="0"/>
                        </a:cubicBezTo>
                        <a:lnTo>
                          <a:pt x="375285" y="0"/>
                        </a:lnTo>
                        <a:cubicBezTo>
                          <a:pt x="386334" y="0"/>
                          <a:pt x="395192" y="8954"/>
                          <a:pt x="395192" y="19907"/>
                        </a:cubicBezTo>
                        <a:lnTo>
                          <a:pt x="395192" y="82487"/>
                        </a:lnTo>
                        <a:cubicBezTo>
                          <a:pt x="395288" y="93535"/>
                          <a:pt x="386334" y="102394"/>
                          <a:pt x="375285" y="102394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48" name="Google Shape;1948;p33"/>
                  <p:cNvSpPr/>
                  <p:nvPr/>
                </p:nvSpPr>
                <p:spPr>
                  <a:xfrm>
                    <a:off x="7318724" y="3651979"/>
                    <a:ext cx="423767" cy="1309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3767" h="130968" extrusionOk="0">
                        <a:moveTo>
                          <a:pt x="389572" y="130969"/>
                        </a:moveTo>
                        <a:lnTo>
                          <a:pt x="34195" y="130969"/>
                        </a:lnTo>
                        <a:cubicBezTo>
                          <a:pt x="15335" y="130969"/>
                          <a:pt x="0" y="115633"/>
                          <a:pt x="0" y="96774"/>
                        </a:cubicBezTo>
                        <a:lnTo>
                          <a:pt x="0" y="34195"/>
                        </a:lnTo>
                        <a:cubicBezTo>
                          <a:pt x="0" y="15335"/>
                          <a:pt x="15335" y="0"/>
                          <a:pt x="34195" y="0"/>
                        </a:cubicBezTo>
                        <a:lnTo>
                          <a:pt x="389572" y="0"/>
                        </a:lnTo>
                        <a:cubicBezTo>
                          <a:pt x="408432" y="0"/>
                          <a:pt x="423767" y="15335"/>
                          <a:pt x="423767" y="34195"/>
                        </a:cubicBezTo>
                        <a:lnTo>
                          <a:pt x="423767" y="96774"/>
                        </a:lnTo>
                        <a:cubicBezTo>
                          <a:pt x="423863" y="115633"/>
                          <a:pt x="408527" y="130969"/>
                          <a:pt x="389572" y="130969"/>
                        </a:cubicBezTo>
                        <a:close/>
                        <a:moveTo>
                          <a:pt x="34290" y="28575"/>
                        </a:moveTo>
                        <a:cubicBezTo>
                          <a:pt x="31147" y="28575"/>
                          <a:pt x="28670" y="31147"/>
                          <a:pt x="28670" y="34195"/>
                        </a:cubicBezTo>
                        <a:lnTo>
                          <a:pt x="28670" y="96774"/>
                        </a:lnTo>
                        <a:cubicBezTo>
                          <a:pt x="28670" y="99917"/>
                          <a:pt x="31242" y="102394"/>
                          <a:pt x="34290" y="102394"/>
                        </a:cubicBezTo>
                        <a:lnTo>
                          <a:pt x="389668" y="102394"/>
                        </a:lnTo>
                        <a:cubicBezTo>
                          <a:pt x="392811" y="102394"/>
                          <a:pt x="395288" y="99822"/>
                          <a:pt x="395288" y="96774"/>
                        </a:cubicBezTo>
                        <a:lnTo>
                          <a:pt x="395288" y="34195"/>
                        </a:lnTo>
                        <a:cubicBezTo>
                          <a:pt x="395288" y="31051"/>
                          <a:pt x="392716" y="28575"/>
                          <a:pt x="389668" y="28575"/>
                        </a:cubicBezTo>
                        <a:lnTo>
                          <a:pt x="34290" y="28575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49" name="Google Shape;1949;p33"/>
                <p:cNvGrpSpPr/>
                <p:nvPr/>
              </p:nvGrpSpPr>
              <p:grpSpPr>
                <a:xfrm>
                  <a:off x="7304014" y="3754278"/>
                  <a:ext cx="453092" cy="336041"/>
                  <a:chOff x="7304014" y="3754278"/>
                  <a:chExt cx="453092" cy="336041"/>
                </a:xfrm>
              </p:grpSpPr>
              <p:sp>
                <p:nvSpPr>
                  <p:cNvPr id="1950" name="Google Shape;1950;p33"/>
                  <p:cNvSpPr/>
                  <p:nvPr/>
                </p:nvSpPr>
                <p:spPr>
                  <a:xfrm>
                    <a:off x="7318438" y="3768661"/>
                    <a:ext cx="424433" cy="3073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4433" h="307371" extrusionOk="0">
                        <a:moveTo>
                          <a:pt x="424434" y="307372"/>
                        </a:moveTo>
                        <a:lnTo>
                          <a:pt x="322040" y="225838"/>
                        </a:lnTo>
                        <a:lnTo>
                          <a:pt x="322040" y="83820"/>
                        </a:lnTo>
                        <a:lnTo>
                          <a:pt x="395192" y="0"/>
                        </a:lnTo>
                        <a:lnTo>
                          <a:pt x="29242" y="0"/>
                        </a:lnTo>
                        <a:lnTo>
                          <a:pt x="102489" y="83820"/>
                        </a:lnTo>
                        <a:lnTo>
                          <a:pt x="102489" y="225838"/>
                        </a:lnTo>
                        <a:lnTo>
                          <a:pt x="0" y="307372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51" name="Google Shape;1951;p33"/>
                  <p:cNvSpPr/>
                  <p:nvPr/>
                </p:nvSpPr>
                <p:spPr>
                  <a:xfrm>
                    <a:off x="7304014" y="3754278"/>
                    <a:ext cx="453092" cy="3360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092" h="336041" extrusionOk="0">
                        <a:moveTo>
                          <a:pt x="438858" y="336042"/>
                        </a:moveTo>
                        <a:lnTo>
                          <a:pt x="14329" y="336042"/>
                        </a:lnTo>
                        <a:cubicBezTo>
                          <a:pt x="8233" y="336042"/>
                          <a:pt x="2804" y="332232"/>
                          <a:pt x="804" y="326517"/>
                        </a:cubicBezTo>
                        <a:cubicBezTo>
                          <a:pt x="-1196" y="320802"/>
                          <a:pt x="613" y="314420"/>
                          <a:pt x="5376" y="310610"/>
                        </a:cubicBezTo>
                        <a:lnTo>
                          <a:pt x="102435" y="233267"/>
                        </a:lnTo>
                        <a:lnTo>
                          <a:pt x="102435" y="103442"/>
                        </a:lnTo>
                        <a:lnTo>
                          <a:pt x="32808" y="23717"/>
                        </a:lnTo>
                        <a:cubicBezTo>
                          <a:pt x="29093" y="19526"/>
                          <a:pt x="28236" y="13526"/>
                          <a:pt x="30522" y="8382"/>
                        </a:cubicBezTo>
                        <a:cubicBezTo>
                          <a:pt x="32808" y="3239"/>
                          <a:pt x="37951" y="0"/>
                          <a:pt x="43571" y="0"/>
                        </a:cubicBezTo>
                        <a:lnTo>
                          <a:pt x="409522" y="0"/>
                        </a:lnTo>
                        <a:cubicBezTo>
                          <a:pt x="415141" y="0"/>
                          <a:pt x="420190" y="3239"/>
                          <a:pt x="422571" y="8382"/>
                        </a:cubicBezTo>
                        <a:cubicBezTo>
                          <a:pt x="424857" y="13526"/>
                          <a:pt x="423999" y="19431"/>
                          <a:pt x="420285" y="23717"/>
                        </a:cubicBezTo>
                        <a:lnTo>
                          <a:pt x="350657" y="103442"/>
                        </a:lnTo>
                        <a:lnTo>
                          <a:pt x="350657" y="233267"/>
                        </a:lnTo>
                        <a:lnTo>
                          <a:pt x="447717" y="310610"/>
                        </a:lnTo>
                        <a:cubicBezTo>
                          <a:pt x="452479" y="314420"/>
                          <a:pt x="454289" y="320802"/>
                          <a:pt x="452289" y="326517"/>
                        </a:cubicBezTo>
                        <a:cubicBezTo>
                          <a:pt x="450384" y="332232"/>
                          <a:pt x="444955" y="336042"/>
                          <a:pt x="438858" y="336042"/>
                        </a:cubicBezTo>
                        <a:close/>
                        <a:moveTo>
                          <a:pt x="55287" y="307467"/>
                        </a:moveTo>
                        <a:lnTo>
                          <a:pt x="397996" y="307467"/>
                        </a:lnTo>
                        <a:lnTo>
                          <a:pt x="327511" y="251365"/>
                        </a:lnTo>
                        <a:cubicBezTo>
                          <a:pt x="324082" y="248603"/>
                          <a:pt x="322082" y="244507"/>
                          <a:pt x="322082" y="240221"/>
                        </a:cubicBezTo>
                        <a:lnTo>
                          <a:pt x="322082" y="98203"/>
                        </a:lnTo>
                        <a:cubicBezTo>
                          <a:pt x="322082" y="94774"/>
                          <a:pt x="323320" y="91440"/>
                          <a:pt x="325606" y="88773"/>
                        </a:cubicBezTo>
                        <a:lnTo>
                          <a:pt x="378089" y="28670"/>
                        </a:lnTo>
                        <a:lnTo>
                          <a:pt x="75099" y="28670"/>
                        </a:lnTo>
                        <a:lnTo>
                          <a:pt x="127582" y="88773"/>
                        </a:lnTo>
                        <a:cubicBezTo>
                          <a:pt x="129867" y="91345"/>
                          <a:pt x="131106" y="94679"/>
                          <a:pt x="131106" y="98203"/>
                        </a:cubicBezTo>
                        <a:lnTo>
                          <a:pt x="131106" y="240221"/>
                        </a:lnTo>
                        <a:cubicBezTo>
                          <a:pt x="131106" y="244602"/>
                          <a:pt x="129106" y="248698"/>
                          <a:pt x="125676" y="251365"/>
                        </a:cubicBezTo>
                        <a:lnTo>
                          <a:pt x="55287" y="30746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52" name="Google Shape;1952;p33"/>
                <p:cNvGrpSpPr/>
                <p:nvPr/>
              </p:nvGrpSpPr>
              <p:grpSpPr>
                <a:xfrm>
                  <a:off x="7451165" y="4164234"/>
                  <a:ext cx="159069" cy="350615"/>
                  <a:chOff x="7451165" y="4164234"/>
                  <a:chExt cx="159069" cy="350615"/>
                </a:xfrm>
              </p:grpSpPr>
              <p:sp>
                <p:nvSpPr>
                  <p:cNvPr id="1953" name="Google Shape;1953;p33"/>
                  <p:cNvSpPr/>
                  <p:nvPr/>
                </p:nvSpPr>
                <p:spPr>
                  <a:xfrm>
                    <a:off x="7465504" y="4178521"/>
                    <a:ext cx="130397" cy="3220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0397" h="322040" extrusionOk="0">
                        <a:moveTo>
                          <a:pt x="0" y="0"/>
                        </a:moveTo>
                        <a:lnTo>
                          <a:pt x="61627" y="322040"/>
                        </a:lnTo>
                        <a:lnTo>
                          <a:pt x="130397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54" name="Google Shape;1954;p33"/>
                  <p:cNvSpPr/>
                  <p:nvPr/>
                </p:nvSpPr>
                <p:spPr>
                  <a:xfrm>
                    <a:off x="7451165" y="4164234"/>
                    <a:ext cx="159069" cy="3506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9069" h="350615" extrusionOk="0">
                        <a:moveTo>
                          <a:pt x="76061" y="350615"/>
                        </a:moveTo>
                        <a:cubicBezTo>
                          <a:pt x="75965" y="350615"/>
                          <a:pt x="75965" y="350615"/>
                          <a:pt x="75870" y="350615"/>
                        </a:cubicBezTo>
                        <a:cubicBezTo>
                          <a:pt x="69107" y="350520"/>
                          <a:pt x="63297" y="345662"/>
                          <a:pt x="61964" y="338995"/>
                        </a:cubicBezTo>
                        <a:lnTo>
                          <a:pt x="241" y="16954"/>
                        </a:lnTo>
                        <a:cubicBezTo>
                          <a:pt x="-520" y="12763"/>
                          <a:pt x="527" y="8477"/>
                          <a:pt x="3290" y="5143"/>
                        </a:cubicBezTo>
                        <a:cubicBezTo>
                          <a:pt x="6052" y="1905"/>
                          <a:pt x="10052" y="0"/>
                          <a:pt x="14339" y="0"/>
                        </a:cubicBezTo>
                        <a:lnTo>
                          <a:pt x="144736" y="0"/>
                        </a:lnTo>
                        <a:cubicBezTo>
                          <a:pt x="149022" y="0"/>
                          <a:pt x="153118" y="1905"/>
                          <a:pt x="155880" y="5334"/>
                        </a:cubicBezTo>
                        <a:cubicBezTo>
                          <a:pt x="158547" y="8668"/>
                          <a:pt x="159690" y="13049"/>
                          <a:pt x="158738" y="17335"/>
                        </a:cubicBezTo>
                        <a:lnTo>
                          <a:pt x="90062" y="339376"/>
                        </a:lnTo>
                        <a:cubicBezTo>
                          <a:pt x="88538" y="345948"/>
                          <a:pt x="82728" y="350615"/>
                          <a:pt x="76061" y="350615"/>
                        </a:cubicBezTo>
                        <a:close/>
                        <a:moveTo>
                          <a:pt x="31579" y="28575"/>
                        </a:moveTo>
                        <a:lnTo>
                          <a:pt x="76727" y="264319"/>
                        </a:lnTo>
                        <a:lnTo>
                          <a:pt x="127019" y="28575"/>
                        </a:lnTo>
                        <a:lnTo>
                          <a:pt x="31579" y="28575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955" name="Google Shape;1955;p33"/>
              <p:cNvSpPr/>
              <p:nvPr/>
            </p:nvSpPr>
            <p:spPr>
              <a:xfrm>
                <a:off x="7310437" y="3666267"/>
                <a:ext cx="183356" cy="512254"/>
              </a:xfrm>
              <a:custGeom>
                <a:avLst/>
                <a:gdLst/>
                <a:ahLst/>
                <a:cxnLst/>
                <a:rect l="l" t="t" r="r" b="b"/>
                <a:pathLst>
                  <a:path w="183356" h="512254" extrusionOk="0">
                    <a:moveTo>
                      <a:pt x="77534" y="431863"/>
                    </a:moveTo>
                    <a:lnTo>
                      <a:pt x="77534" y="490252"/>
                    </a:lnTo>
                    <a:cubicBezTo>
                      <a:pt x="77534" y="502444"/>
                      <a:pt x="86392" y="512255"/>
                      <a:pt x="97441" y="512255"/>
                    </a:cubicBezTo>
                    <a:lnTo>
                      <a:pt x="19907" y="512255"/>
                    </a:lnTo>
                    <a:cubicBezTo>
                      <a:pt x="8858" y="512255"/>
                      <a:pt x="0" y="502444"/>
                      <a:pt x="0" y="490252"/>
                    </a:cubicBezTo>
                    <a:lnTo>
                      <a:pt x="0" y="431863"/>
                    </a:lnTo>
                    <a:cubicBezTo>
                      <a:pt x="0" y="419671"/>
                      <a:pt x="8858" y="409765"/>
                      <a:pt x="19907" y="409765"/>
                    </a:cubicBezTo>
                    <a:lnTo>
                      <a:pt x="13145" y="409765"/>
                    </a:lnTo>
                    <a:lnTo>
                      <a:pt x="105823" y="328231"/>
                    </a:lnTo>
                    <a:lnTo>
                      <a:pt x="105823" y="186214"/>
                    </a:lnTo>
                    <a:lnTo>
                      <a:pt x="39719" y="102394"/>
                    </a:lnTo>
                    <a:lnTo>
                      <a:pt x="44482" y="102394"/>
                    </a:lnTo>
                    <a:cubicBezTo>
                      <a:pt x="34576" y="102394"/>
                      <a:pt x="26479" y="93535"/>
                      <a:pt x="26479" y="82487"/>
                    </a:cubicBezTo>
                    <a:lnTo>
                      <a:pt x="26479" y="19907"/>
                    </a:lnTo>
                    <a:cubicBezTo>
                      <a:pt x="26479" y="8858"/>
                      <a:pt x="34576" y="0"/>
                      <a:pt x="44482" y="0"/>
                    </a:cubicBezTo>
                    <a:lnTo>
                      <a:pt x="122015" y="0"/>
                    </a:lnTo>
                    <a:cubicBezTo>
                      <a:pt x="112109" y="0"/>
                      <a:pt x="104013" y="8858"/>
                      <a:pt x="104013" y="19907"/>
                    </a:cubicBezTo>
                    <a:lnTo>
                      <a:pt x="104013" y="82487"/>
                    </a:lnTo>
                    <a:cubicBezTo>
                      <a:pt x="104013" y="93535"/>
                      <a:pt x="112109" y="102394"/>
                      <a:pt x="122015" y="102394"/>
                    </a:cubicBezTo>
                    <a:lnTo>
                      <a:pt x="117253" y="102394"/>
                    </a:lnTo>
                    <a:lnTo>
                      <a:pt x="183356" y="186214"/>
                    </a:lnTo>
                    <a:lnTo>
                      <a:pt x="183356" y="328231"/>
                    </a:lnTo>
                    <a:lnTo>
                      <a:pt x="90678" y="409765"/>
                    </a:lnTo>
                    <a:lnTo>
                      <a:pt x="97441" y="409765"/>
                    </a:lnTo>
                    <a:cubicBezTo>
                      <a:pt x="86392" y="409765"/>
                      <a:pt x="77534" y="419671"/>
                      <a:pt x="77534" y="4318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6" name="Google Shape;1956;p33"/>
              <p:cNvSpPr/>
              <p:nvPr/>
            </p:nvSpPr>
            <p:spPr>
              <a:xfrm>
                <a:off x="7456646" y="4178521"/>
                <a:ext cx="96583" cy="322040"/>
              </a:xfrm>
              <a:custGeom>
                <a:avLst/>
                <a:gdLst/>
                <a:ahLst/>
                <a:cxnLst/>
                <a:rect l="l" t="t" r="r" b="b"/>
                <a:pathLst>
                  <a:path w="96583" h="322040" extrusionOk="0">
                    <a:moveTo>
                      <a:pt x="96583" y="110300"/>
                    </a:moveTo>
                    <a:lnTo>
                      <a:pt x="55816" y="322040"/>
                    </a:lnTo>
                    <a:lnTo>
                      <a:pt x="0" y="0"/>
                    </a:lnTo>
                    <a:lnTo>
                      <a:pt x="77533" y="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57" name="Google Shape;1957;p33"/>
            <p:cNvGrpSpPr/>
            <p:nvPr/>
          </p:nvGrpSpPr>
          <p:grpSpPr>
            <a:xfrm rot="-1773853">
              <a:off x="1427935" y="4131996"/>
              <a:ext cx="743609" cy="1330509"/>
              <a:chOff x="7289577" y="3651979"/>
              <a:chExt cx="482250" cy="862870"/>
            </a:xfrm>
          </p:grpSpPr>
          <p:grpSp>
            <p:nvGrpSpPr>
              <p:cNvPr id="1958" name="Google Shape;1958;p33"/>
              <p:cNvGrpSpPr/>
              <p:nvPr/>
            </p:nvGrpSpPr>
            <p:grpSpPr>
              <a:xfrm>
                <a:off x="7289577" y="3651979"/>
                <a:ext cx="482250" cy="862870"/>
                <a:chOff x="7289577" y="3651979"/>
                <a:chExt cx="482250" cy="862870"/>
              </a:xfrm>
            </p:grpSpPr>
            <p:grpSp>
              <p:nvGrpSpPr>
                <p:cNvPr id="1959" name="Google Shape;1959;p33"/>
                <p:cNvGrpSpPr/>
                <p:nvPr/>
              </p:nvGrpSpPr>
              <p:grpSpPr>
                <a:xfrm>
                  <a:off x="7289577" y="4061840"/>
                  <a:ext cx="482250" cy="130968"/>
                  <a:chOff x="7289577" y="4061840"/>
                  <a:chExt cx="482250" cy="130968"/>
                </a:xfrm>
              </p:grpSpPr>
              <p:sp>
                <p:nvSpPr>
                  <p:cNvPr id="1960" name="Google Shape;1960;p33"/>
                  <p:cNvSpPr/>
                  <p:nvPr/>
                </p:nvSpPr>
                <p:spPr>
                  <a:xfrm>
                    <a:off x="7303865" y="4076128"/>
                    <a:ext cx="453675" cy="1023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675" h="102393" extrusionOk="0">
                        <a:moveTo>
                          <a:pt x="431673" y="102394"/>
                        </a:moveTo>
                        <a:lnTo>
                          <a:pt x="22003" y="102394"/>
                        </a:lnTo>
                        <a:cubicBezTo>
                          <a:pt x="9811" y="102394"/>
                          <a:pt x="0" y="92488"/>
                          <a:pt x="0" y="80391"/>
                        </a:cubicBezTo>
                        <a:lnTo>
                          <a:pt x="0" y="22003"/>
                        </a:lnTo>
                        <a:cubicBezTo>
                          <a:pt x="0" y="9811"/>
                          <a:pt x="9906" y="0"/>
                          <a:pt x="22003" y="0"/>
                        </a:cubicBezTo>
                        <a:lnTo>
                          <a:pt x="431673" y="0"/>
                        </a:lnTo>
                        <a:cubicBezTo>
                          <a:pt x="443865" y="0"/>
                          <a:pt x="453676" y="9906"/>
                          <a:pt x="453676" y="22003"/>
                        </a:cubicBezTo>
                        <a:lnTo>
                          <a:pt x="453676" y="80391"/>
                        </a:lnTo>
                        <a:cubicBezTo>
                          <a:pt x="453676" y="92583"/>
                          <a:pt x="443770" y="102394"/>
                          <a:pt x="431673" y="10239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61" name="Google Shape;1961;p33"/>
                  <p:cNvSpPr/>
                  <p:nvPr/>
                </p:nvSpPr>
                <p:spPr>
                  <a:xfrm>
                    <a:off x="7289577" y="4061840"/>
                    <a:ext cx="482250" cy="1309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2250" h="130968" extrusionOk="0">
                        <a:moveTo>
                          <a:pt x="445961" y="130969"/>
                        </a:moveTo>
                        <a:lnTo>
                          <a:pt x="36290" y="130969"/>
                        </a:lnTo>
                        <a:cubicBezTo>
                          <a:pt x="16288" y="130969"/>
                          <a:pt x="0" y="114681"/>
                          <a:pt x="0" y="94679"/>
                        </a:cubicBezTo>
                        <a:lnTo>
                          <a:pt x="0" y="36290"/>
                        </a:lnTo>
                        <a:cubicBezTo>
                          <a:pt x="0" y="16288"/>
                          <a:pt x="16288" y="0"/>
                          <a:pt x="36290" y="0"/>
                        </a:cubicBezTo>
                        <a:lnTo>
                          <a:pt x="445961" y="0"/>
                        </a:lnTo>
                        <a:cubicBezTo>
                          <a:pt x="465963" y="0"/>
                          <a:pt x="482251" y="16288"/>
                          <a:pt x="482251" y="36290"/>
                        </a:cubicBezTo>
                        <a:lnTo>
                          <a:pt x="482251" y="94679"/>
                        </a:lnTo>
                        <a:cubicBezTo>
                          <a:pt x="482251" y="114681"/>
                          <a:pt x="465963" y="130969"/>
                          <a:pt x="445961" y="130969"/>
                        </a:cubicBezTo>
                        <a:close/>
                        <a:moveTo>
                          <a:pt x="36290" y="28480"/>
                        </a:moveTo>
                        <a:cubicBezTo>
                          <a:pt x="32004" y="28480"/>
                          <a:pt x="28575" y="32004"/>
                          <a:pt x="28575" y="36195"/>
                        </a:cubicBezTo>
                        <a:lnTo>
                          <a:pt x="28575" y="94583"/>
                        </a:lnTo>
                        <a:cubicBezTo>
                          <a:pt x="28575" y="98870"/>
                          <a:pt x="32099" y="102298"/>
                          <a:pt x="36290" y="102298"/>
                        </a:cubicBezTo>
                        <a:lnTo>
                          <a:pt x="445961" y="102298"/>
                        </a:lnTo>
                        <a:cubicBezTo>
                          <a:pt x="450247" y="102298"/>
                          <a:pt x="453676" y="98774"/>
                          <a:pt x="453676" y="94583"/>
                        </a:cubicBezTo>
                        <a:lnTo>
                          <a:pt x="453676" y="36195"/>
                        </a:lnTo>
                        <a:cubicBezTo>
                          <a:pt x="453676" y="31909"/>
                          <a:pt x="450152" y="28480"/>
                          <a:pt x="445961" y="28480"/>
                        </a:cubicBezTo>
                        <a:lnTo>
                          <a:pt x="36290" y="2848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62" name="Google Shape;1962;p33"/>
                <p:cNvGrpSpPr/>
                <p:nvPr/>
              </p:nvGrpSpPr>
              <p:grpSpPr>
                <a:xfrm>
                  <a:off x="7318724" y="3651979"/>
                  <a:ext cx="423767" cy="130968"/>
                  <a:chOff x="7318724" y="3651979"/>
                  <a:chExt cx="423767" cy="130968"/>
                </a:xfrm>
              </p:grpSpPr>
              <p:sp>
                <p:nvSpPr>
                  <p:cNvPr id="1963" name="Google Shape;1963;p33"/>
                  <p:cNvSpPr/>
                  <p:nvPr/>
                </p:nvSpPr>
                <p:spPr>
                  <a:xfrm>
                    <a:off x="7333011" y="3666267"/>
                    <a:ext cx="395192" cy="1023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5192" h="102393" extrusionOk="0">
                        <a:moveTo>
                          <a:pt x="375285" y="102394"/>
                        </a:moveTo>
                        <a:lnTo>
                          <a:pt x="19907" y="102394"/>
                        </a:lnTo>
                        <a:cubicBezTo>
                          <a:pt x="8858" y="102394"/>
                          <a:pt x="0" y="93440"/>
                          <a:pt x="0" y="82487"/>
                        </a:cubicBezTo>
                        <a:lnTo>
                          <a:pt x="0" y="19907"/>
                        </a:lnTo>
                        <a:cubicBezTo>
                          <a:pt x="0" y="8858"/>
                          <a:pt x="8954" y="0"/>
                          <a:pt x="19907" y="0"/>
                        </a:cubicBezTo>
                        <a:lnTo>
                          <a:pt x="375285" y="0"/>
                        </a:lnTo>
                        <a:cubicBezTo>
                          <a:pt x="386334" y="0"/>
                          <a:pt x="395192" y="8954"/>
                          <a:pt x="395192" y="19907"/>
                        </a:cubicBezTo>
                        <a:lnTo>
                          <a:pt x="395192" y="82487"/>
                        </a:lnTo>
                        <a:cubicBezTo>
                          <a:pt x="395288" y="93535"/>
                          <a:pt x="386334" y="102394"/>
                          <a:pt x="375285" y="10239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64" name="Google Shape;1964;p33"/>
                  <p:cNvSpPr/>
                  <p:nvPr/>
                </p:nvSpPr>
                <p:spPr>
                  <a:xfrm>
                    <a:off x="7318724" y="3651979"/>
                    <a:ext cx="423767" cy="1309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3767" h="130968" extrusionOk="0">
                        <a:moveTo>
                          <a:pt x="389572" y="130969"/>
                        </a:moveTo>
                        <a:lnTo>
                          <a:pt x="34195" y="130969"/>
                        </a:lnTo>
                        <a:cubicBezTo>
                          <a:pt x="15335" y="130969"/>
                          <a:pt x="0" y="115633"/>
                          <a:pt x="0" y="96774"/>
                        </a:cubicBezTo>
                        <a:lnTo>
                          <a:pt x="0" y="34195"/>
                        </a:lnTo>
                        <a:cubicBezTo>
                          <a:pt x="0" y="15335"/>
                          <a:pt x="15335" y="0"/>
                          <a:pt x="34195" y="0"/>
                        </a:cubicBezTo>
                        <a:lnTo>
                          <a:pt x="389572" y="0"/>
                        </a:lnTo>
                        <a:cubicBezTo>
                          <a:pt x="408432" y="0"/>
                          <a:pt x="423767" y="15335"/>
                          <a:pt x="423767" y="34195"/>
                        </a:cubicBezTo>
                        <a:lnTo>
                          <a:pt x="423767" y="96774"/>
                        </a:lnTo>
                        <a:cubicBezTo>
                          <a:pt x="423863" y="115633"/>
                          <a:pt x="408527" y="130969"/>
                          <a:pt x="389572" y="130969"/>
                        </a:cubicBezTo>
                        <a:close/>
                        <a:moveTo>
                          <a:pt x="34290" y="28575"/>
                        </a:moveTo>
                        <a:cubicBezTo>
                          <a:pt x="31147" y="28575"/>
                          <a:pt x="28670" y="31147"/>
                          <a:pt x="28670" y="34195"/>
                        </a:cubicBezTo>
                        <a:lnTo>
                          <a:pt x="28670" y="96774"/>
                        </a:lnTo>
                        <a:cubicBezTo>
                          <a:pt x="28670" y="99917"/>
                          <a:pt x="31242" y="102394"/>
                          <a:pt x="34290" y="102394"/>
                        </a:cubicBezTo>
                        <a:lnTo>
                          <a:pt x="389668" y="102394"/>
                        </a:lnTo>
                        <a:cubicBezTo>
                          <a:pt x="392811" y="102394"/>
                          <a:pt x="395288" y="99822"/>
                          <a:pt x="395288" y="96774"/>
                        </a:cubicBezTo>
                        <a:lnTo>
                          <a:pt x="395288" y="34195"/>
                        </a:lnTo>
                        <a:cubicBezTo>
                          <a:pt x="395288" y="31051"/>
                          <a:pt x="392716" y="28575"/>
                          <a:pt x="389668" y="28575"/>
                        </a:cubicBezTo>
                        <a:lnTo>
                          <a:pt x="34290" y="28575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65" name="Google Shape;1965;p33"/>
                <p:cNvGrpSpPr/>
                <p:nvPr/>
              </p:nvGrpSpPr>
              <p:grpSpPr>
                <a:xfrm>
                  <a:off x="7304014" y="3754278"/>
                  <a:ext cx="453092" cy="336041"/>
                  <a:chOff x="7304014" y="3754278"/>
                  <a:chExt cx="453092" cy="336041"/>
                </a:xfrm>
              </p:grpSpPr>
              <p:sp>
                <p:nvSpPr>
                  <p:cNvPr id="1966" name="Google Shape;1966;p33"/>
                  <p:cNvSpPr/>
                  <p:nvPr/>
                </p:nvSpPr>
                <p:spPr>
                  <a:xfrm>
                    <a:off x="7318438" y="3768661"/>
                    <a:ext cx="424433" cy="3073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4433" h="307371" extrusionOk="0">
                        <a:moveTo>
                          <a:pt x="424434" y="307372"/>
                        </a:moveTo>
                        <a:lnTo>
                          <a:pt x="322040" y="225838"/>
                        </a:lnTo>
                        <a:lnTo>
                          <a:pt x="322040" y="83820"/>
                        </a:lnTo>
                        <a:lnTo>
                          <a:pt x="395192" y="0"/>
                        </a:lnTo>
                        <a:lnTo>
                          <a:pt x="29242" y="0"/>
                        </a:lnTo>
                        <a:lnTo>
                          <a:pt x="102489" y="83820"/>
                        </a:lnTo>
                        <a:lnTo>
                          <a:pt x="102489" y="225838"/>
                        </a:lnTo>
                        <a:lnTo>
                          <a:pt x="0" y="3073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67" name="Google Shape;1967;p33"/>
                  <p:cNvSpPr/>
                  <p:nvPr/>
                </p:nvSpPr>
                <p:spPr>
                  <a:xfrm>
                    <a:off x="7304014" y="3754278"/>
                    <a:ext cx="453092" cy="3360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092" h="336041" extrusionOk="0">
                        <a:moveTo>
                          <a:pt x="438858" y="336042"/>
                        </a:moveTo>
                        <a:lnTo>
                          <a:pt x="14329" y="336042"/>
                        </a:lnTo>
                        <a:cubicBezTo>
                          <a:pt x="8233" y="336042"/>
                          <a:pt x="2804" y="332232"/>
                          <a:pt x="804" y="326517"/>
                        </a:cubicBezTo>
                        <a:cubicBezTo>
                          <a:pt x="-1196" y="320802"/>
                          <a:pt x="613" y="314420"/>
                          <a:pt x="5376" y="310610"/>
                        </a:cubicBezTo>
                        <a:lnTo>
                          <a:pt x="102435" y="233267"/>
                        </a:lnTo>
                        <a:lnTo>
                          <a:pt x="102435" y="103442"/>
                        </a:lnTo>
                        <a:lnTo>
                          <a:pt x="32808" y="23717"/>
                        </a:lnTo>
                        <a:cubicBezTo>
                          <a:pt x="29093" y="19526"/>
                          <a:pt x="28236" y="13526"/>
                          <a:pt x="30522" y="8382"/>
                        </a:cubicBezTo>
                        <a:cubicBezTo>
                          <a:pt x="32808" y="3239"/>
                          <a:pt x="37951" y="0"/>
                          <a:pt x="43571" y="0"/>
                        </a:cubicBezTo>
                        <a:lnTo>
                          <a:pt x="409522" y="0"/>
                        </a:lnTo>
                        <a:cubicBezTo>
                          <a:pt x="415141" y="0"/>
                          <a:pt x="420190" y="3239"/>
                          <a:pt x="422571" y="8382"/>
                        </a:cubicBezTo>
                        <a:cubicBezTo>
                          <a:pt x="424857" y="13526"/>
                          <a:pt x="423999" y="19431"/>
                          <a:pt x="420285" y="23717"/>
                        </a:cubicBezTo>
                        <a:lnTo>
                          <a:pt x="350657" y="103442"/>
                        </a:lnTo>
                        <a:lnTo>
                          <a:pt x="350657" y="233267"/>
                        </a:lnTo>
                        <a:lnTo>
                          <a:pt x="447717" y="310610"/>
                        </a:lnTo>
                        <a:cubicBezTo>
                          <a:pt x="452479" y="314420"/>
                          <a:pt x="454289" y="320802"/>
                          <a:pt x="452289" y="326517"/>
                        </a:cubicBezTo>
                        <a:cubicBezTo>
                          <a:pt x="450384" y="332232"/>
                          <a:pt x="444955" y="336042"/>
                          <a:pt x="438858" y="336042"/>
                        </a:cubicBezTo>
                        <a:close/>
                        <a:moveTo>
                          <a:pt x="55287" y="307467"/>
                        </a:moveTo>
                        <a:lnTo>
                          <a:pt x="397996" y="307467"/>
                        </a:lnTo>
                        <a:lnTo>
                          <a:pt x="327511" y="251365"/>
                        </a:lnTo>
                        <a:cubicBezTo>
                          <a:pt x="324082" y="248603"/>
                          <a:pt x="322082" y="244507"/>
                          <a:pt x="322082" y="240221"/>
                        </a:cubicBezTo>
                        <a:lnTo>
                          <a:pt x="322082" y="98203"/>
                        </a:lnTo>
                        <a:cubicBezTo>
                          <a:pt x="322082" y="94774"/>
                          <a:pt x="323320" y="91440"/>
                          <a:pt x="325606" y="88773"/>
                        </a:cubicBezTo>
                        <a:lnTo>
                          <a:pt x="378089" y="28670"/>
                        </a:lnTo>
                        <a:lnTo>
                          <a:pt x="75099" y="28670"/>
                        </a:lnTo>
                        <a:lnTo>
                          <a:pt x="127582" y="88773"/>
                        </a:lnTo>
                        <a:cubicBezTo>
                          <a:pt x="129867" y="91345"/>
                          <a:pt x="131106" y="94679"/>
                          <a:pt x="131106" y="98203"/>
                        </a:cubicBezTo>
                        <a:lnTo>
                          <a:pt x="131106" y="240221"/>
                        </a:lnTo>
                        <a:cubicBezTo>
                          <a:pt x="131106" y="244602"/>
                          <a:pt x="129106" y="248698"/>
                          <a:pt x="125676" y="251365"/>
                        </a:cubicBezTo>
                        <a:lnTo>
                          <a:pt x="55287" y="307467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68" name="Google Shape;1968;p33"/>
                <p:cNvGrpSpPr/>
                <p:nvPr/>
              </p:nvGrpSpPr>
              <p:grpSpPr>
                <a:xfrm>
                  <a:off x="7451165" y="4164234"/>
                  <a:ext cx="159069" cy="350615"/>
                  <a:chOff x="7451165" y="4164234"/>
                  <a:chExt cx="159069" cy="350615"/>
                </a:xfrm>
              </p:grpSpPr>
              <p:sp>
                <p:nvSpPr>
                  <p:cNvPr id="1969" name="Google Shape;1969;p33"/>
                  <p:cNvSpPr/>
                  <p:nvPr/>
                </p:nvSpPr>
                <p:spPr>
                  <a:xfrm>
                    <a:off x="7465504" y="4178521"/>
                    <a:ext cx="130397" cy="3220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0397" h="322040" extrusionOk="0">
                        <a:moveTo>
                          <a:pt x="0" y="0"/>
                        </a:moveTo>
                        <a:lnTo>
                          <a:pt x="61627" y="322040"/>
                        </a:lnTo>
                        <a:lnTo>
                          <a:pt x="130397" y="0"/>
                        </a:lnTo>
                        <a:close/>
                      </a:path>
                    </a:pathLst>
                  </a:custGeom>
                  <a:solidFill>
                    <a:srgbClr val="D3D3D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70" name="Google Shape;1970;p33"/>
                  <p:cNvSpPr/>
                  <p:nvPr/>
                </p:nvSpPr>
                <p:spPr>
                  <a:xfrm>
                    <a:off x="7451165" y="4164234"/>
                    <a:ext cx="159069" cy="3506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9069" h="350615" extrusionOk="0">
                        <a:moveTo>
                          <a:pt x="76061" y="350615"/>
                        </a:moveTo>
                        <a:cubicBezTo>
                          <a:pt x="75965" y="350615"/>
                          <a:pt x="75965" y="350615"/>
                          <a:pt x="75870" y="350615"/>
                        </a:cubicBezTo>
                        <a:cubicBezTo>
                          <a:pt x="69107" y="350520"/>
                          <a:pt x="63297" y="345662"/>
                          <a:pt x="61964" y="338995"/>
                        </a:cubicBezTo>
                        <a:lnTo>
                          <a:pt x="241" y="16954"/>
                        </a:lnTo>
                        <a:cubicBezTo>
                          <a:pt x="-520" y="12763"/>
                          <a:pt x="527" y="8477"/>
                          <a:pt x="3290" y="5143"/>
                        </a:cubicBezTo>
                        <a:cubicBezTo>
                          <a:pt x="6052" y="1905"/>
                          <a:pt x="10052" y="0"/>
                          <a:pt x="14339" y="0"/>
                        </a:cubicBezTo>
                        <a:lnTo>
                          <a:pt x="144736" y="0"/>
                        </a:lnTo>
                        <a:cubicBezTo>
                          <a:pt x="149022" y="0"/>
                          <a:pt x="153118" y="1905"/>
                          <a:pt x="155880" y="5334"/>
                        </a:cubicBezTo>
                        <a:cubicBezTo>
                          <a:pt x="158547" y="8668"/>
                          <a:pt x="159690" y="13049"/>
                          <a:pt x="158738" y="17335"/>
                        </a:cubicBezTo>
                        <a:lnTo>
                          <a:pt x="90062" y="339376"/>
                        </a:lnTo>
                        <a:cubicBezTo>
                          <a:pt x="88538" y="345948"/>
                          <a:pt x="82728" y="350615"/>
                          <a:pt x="76061" y="350615"/>
                        </a:cubicBezTo>
                        <a:close/>
                        <a:moveTo>
                          <a:pt x="31579" y="28575"/>
                        </a:moveTo>
                        <a:lnTo>
                          <a:pt x="76727" y="264319"/>
                        </a:lnTo>
                        <a:lnTo>
                          <a:pt x="127019" y="28575"/>
                        </a:lnTo>
                        <a:lnTo>
                          <a:pt x="31579" y="28575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971" name="Google Shape;1971;p33"/>
              <p:cNvSpPr/>
              <p:nvPr/>
            </p:nvSpPr>
            <p:spPr>
              <a:xfrm>
                <a:off x="7310437" y="3666267"/>
                <a:ext cx="183356" cy="512254"/>
              </a:xfrm>
              <a:custGeom>
                <a:avLst/>
                <a:gdLst/>
                <a:ahLst/>
                <a:cxnLst/>
                <a:rect l="l" t="t" r="r" b="b"/>
                <a:pathLst>
                  <a:path w="183356" h="512254" extrusionOk="0">
                    <a:moveTo>
                      <a:pt x="77534" y="431863"/>
                    </a:moveTo>
                    <a:lnTo>
                      <a:pt x="77534" y="490252"/>
                    </a:lnTo>
                    <a:cubicBezTo>
                      <a:pt x="77534" y="502444"/>
                      <a:pt x="86392" y="512255"/>
                      <a:pt x="97441" y="512255"/>
                    </a:cubicBezTo>
                    <a:lnTo>
                      <a:pt x="19907" y="512255"/>
                    </a:lnTo>
                    <a:cubicBezTo>
                      <a:pt x="8858" y="512255"/>
                      <a:pt x="0" y="502444"/>
                      <a:pt x="0" y="490252"/>
                    </a:cubicBezTo>
                    <a:lnTo>
                      <a:pt x="0" y="431863"/>
                    </a:lnTo>
                    <a:cubicBezTo>
                      <a:pt x="0" y="419671"/>
                      <a:pt x="8858" y="409765"/>
                      <a:pt x="19907" y="409765"/>
                    </a:cubicBezTo>
                    <a:lnTo>
                      <a:pt x="13145" y="409765"/>
                    </a:lnTo>
                    <a:lnTo>
                      <a:pt x="105823" y="328231"/>
                    </a:lnTo>
                    <a:lnTo>
                      <a:pt x="105823" y="186214"/>
                    </a:lnTo>
                    <a:lnTo>
                      <a:pt x="39719" y="102394"/>
                    </a:lnTo>
                    <a:lnTo>
                      <a:pt x="44482" y="102394"/>
                    </a:lnTo>
                    <a:cubicBezTo>
                      <a:pt x="34576" y="102394"/>
                      <a:pt x="26479" y="93535"/>
                      <a:pt x="26479" y="82487"/>
                    </a:cubicBezTo>
                    <a:lnTo>
                      <a:pt x="26479" y="19907"/>
                    </a:lnTo>
                    <a:cubicBezTo>
                      <a:pt x="26479" y="8858"/>
                      <a:pt x="34576" y="0"/>
                      <a:pt x="44482" y="0"/>
                    </a:cubicBezTo>
                    <a:lnTo>
                      <a:pt x="122015" y="0"/>
                    </a:lnTo>
                    <a:cubicBezTo>
                      <a:pt x="112109" y="0"/>
                      <a:pt x="104013" y="8858"/>
                      <a:pt x="104013" y="19907"/>
                    </a:cubicBezTo>
                    <a:lnTo>
                      <a:pt x="104013" y="82487"/>
                    </a:lnTo>
                    <a:cubicBezTo>
                      <a:pt x="104013" y="93535"/>
                      <a:pt x="112109" y="102394"/>
                      <a:pt x="122015" y="102394"/>
                    </a:cubicBezTo>
                    <a:lnTo>
                      <a:pt x="117253" y="102394"/>
                    </a:lnTo>
                    <a:lnTo>
                      <a:pt x="183356" y="186214"/>
                    </a:lnTo>
                    <a:lnTo>
                      <a:pt x="183356" y="328231"/>
                    </a:lnTo>
                    <a:lnTo>
                      <a:pt x="90678" y="409765"/>
                    </a:lnTo>
                    <a:lnTo>
                      <a:pt x="97441" y="409765"/>
                    </a:lnTo>
                    <a:cubicBezTo>
                      <a:pt x="86392" y="409765"/>
                      <a:pt x="77534" y="419671"/>
                      <a:pt x="77534" y="431863"/>
                    </a:cubicBezTo>
                    <a:close/>
                  </a:path>
                </a:pathLst>
              </a:custGeom>
              <a:solidFill>
                <a:srgbClr val="000000">
                  <a:alpha val="9019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2" name="Google Shape;1972;p33"/>
              <p:cNvSpPr/>
              <p:nvPr/>
            </p:nvSpPr>
            <p:spPr>
              <a:xfrm>
                <a:off x="7456646" y="4178521"/>
                <a:ext cx="96583" cy="322040"/>
              </a:xfrm>
              <a:custGeom>
                <a:avLst/>
                <a:gdLst/>
                <a:ahLst/>
                <a:cxnLst/>
                <a:rect l="l" t="t" r="r" b="b"/>
                <a:pathLst>
                  <a:path w="96583" h="322040" extrusionOk="0">
                    <a:moveTo>
                      <a:pt x="96583" y="110300"/>
                    </a:moveTo>
                    <a:lnTo>
                      <a:pt x="55816" y="322040"/>
                    </a:lnTo>
                    <a:lnTo>
                      <a:pt x="0" y="0"/>
                    </a:lnTo>
                    <a:lnTo>
                      <a:pt x="77533" y="0"/>
                    </a:lnTo>
                    <a:close/>
                  </a:path>
                </a:pathLst>
              </a:custGeom>
              <a:solidFill>
                <a:srgbClr val="000000">
                  <a:alpha val="9019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3 Two blocks">
  <p:cSld name="CUSTOM_21_2_1_1_1_1_1_1_1_1_1_1">
    <p:spTree>
      <p:nvGrpSpPr>
        <p:cNvPr id="1" name="Shape 1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4" name="Google Shape;1974;p34"/>
          <p:cNvSpPr/>
          <p:nvPr/>
        </p:nvSpPr>
        <p:spPr>
          <a:xfrm>
            <a:off x="1293075" y="3545039"/>
            <a:ext cx="7455300" cy="5570677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5" name="Google Shape;1975;p34"/>
          <p:cNvSpPr/>
          <p:nvPr/>
        </p:nvSpPr>
        <p:spPr>
          <a:xfrm>
            <a:off x="9540284" y="3482575"/>
            <a:ext cx="7454640" cy="5695617"/>
          </a:xfrm>
          <a:custGeom>
            <a:avLst/>
            <a:gdLst/>
            <a:ahLst/>
            <a:cxnLst/>
            <a:rect l="l" t="t" r="r" b="b"/>
            <a:pathLst>
              <a:path w="1072610" h="1123950" extrusionOk="0">
                <a:moveTo>
                  <a:pt x="1072603" y="1081075"/>
                </a:moveTo>
                <a:cubicBezTo>
                  <a:pt x="1072603" y="1081075"/>
                  <a:pt x="874387" y="1082694"/>
                  <a:pt x="824191" y="1082694"/>
                </a:cubicBezTo>
                <a:cubicBezTo>
                  <a:pt x="764660" y="1082694"/>
                  <a:pt x="658551" y="1121937"/>
                  <a:pt x="536345" y="1099172"/>
                </a:cubicBezTo>
                <a:cubicBezTo>
                  <a:pt x="451192" y="1083361"/>
                  <a:pt x="329748" y="1123556"/>
                  <a:pt x="243166" y="1123937"/>
                </a:cubicBezTo>
                <a:cubicBezTo>
                  <a:pt x="171157" y="1123937"/>
                  <a:pt x="-7" y="1081075"/>
                  <a:pt x="-7" y="1081075"/>
                </a:cubicBezTo>
                <a:lnTo>
                  <a:pt x="-7" y="-13"/>
                </a:lnTo>
                <a:lnTo>
                  <a:pt x="1072603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6" name="Google Shape;1976;p34"/>
          <p:cNvSpPr/>
          <p:nvPr/>
        </p:nvSpPr>
        <p:spPr>
          <a:xfrm>
            <a:off x="808200" y="3197172"/>
            <a:ext cx="1763648" cy="1508376"/>
          </a:xfrm>
          <a:custGeom>
            <a:avLst/>
            <a:gdLst/>
            <a:ahLst/>
            <a:cxnLst/>
            <a:rect l="l" t="t" r="r" b="b"/>
            <a:pathLst>
              <a:path w="440912" h="377094" extrusionOk="0">
                <a:moveTo>
                  <a:pt x="10946" y="302977"/>
                </a:moveTo>
                <a:lnTo>
                  <a:pt x="49046" y="284975"/>
                </a:lnTo>
                <a:cubicBezTo>
                  <a:pt x="43455" y="296167"/>
                  <a:pt x="36169" y="306416"/>
                  <a:pt x="27425" y="315360"/>
                </a:cubicBezTo>
                <a:cubicBezTo>
                  <a:pt x="37207" y="311321"/>
                  <a:pt x="47389" y="308349"/>
                  <a:pt x="57809" y="306502"/>
                </a:cubicBezTo>
                <a:cubicBezTo>
                  <a:pt x="54933" y="315227"/>
                  <a:pt x="50437" y="323342"/>
                  <a:pt x="44569" y="330409"/>
                </a:cubicBezTo>
                <a:lnTo>
                  <a:pt x="54094" y="342792"/>
                </a:lnTo>
                <a:cubicBezTo>
                  <a:pt x="59695" y="338258"/>
                  <a:pt x="65801" y="334391"/>
                  <a:pt x="72287" y="331267"/>
                </a:cubicBezTo>
                <a:cubicBezTo>
                  <a:pt x="73240" y="336601"/>
                  <a:pt x="66286" y="341649"/>
                  <a:pt x="63905" y="347173"/>
                </a:cubicBezTo>
                <a:cubicBezTo>
                  <a:pt x="58476" y="359842"/>
                  <a:pt x="77907" y="365176"/>
                  <a:pt x="80479" y="377082"/>
                </a:cubicBezTo>
                <a:cubicBezTo>
                  <a:pt x="203856" y="289328"/>
                  <a:pt x="324004" y="197250"/>
                  <a:pt x="440905" y="100857"/>
                </a:cubicBezTo>
                <a:lnTo>
                  <a:pt x="420617" y="72282"/>
                </a:lnTo>
                <a:lnTo>
                  <a:pt x="397185" y="88665"/>
                </a:lnTo>
                <a:cubicBezTo>
                  <a:pt x="399481" y="80207"/>
                  <a:pt x="404586" y="72787"/>
                  <a:pt x="411663" y="67615"/>
                </a:cubicBezTo>
                <a:lnTo>
                  <a:pt x="395280" y="72377"/>
                </a:lnTo>
                <a:cubicBezTo>
                  <a:pt x="397433" y="67119"/>
                  <a:pt x="400681" y="62376"/>
                  <a:pt x="404805" y="58471"/>
                </a:cubicBezTo>
                <a:cubicBezTo>
                  <a:pt x="400995" y="52946"/>
                  <a:pt x="397185" y="47517"/>
                  <a:pt x="393280" y="42088"/>
                </a:cubicBezTo>
                <a:cubicBezTo>
                  <a:pt x="388146" y="45212"/>
                  <a:pt x="383526" y="49098"/>
                  <a:pt x="379564" y="53613"/>
                </a:cubicBezTo>
                <a:cubicBezTo>
                  <a:pt x="381078" y="45755"/>
                  <a:pt x="384336" y="38335"/>
                  <a:pt x="389089" y="31896"/>
                </a:cubicBezTo>
                <a:cubicBezTo>
                  <a:pt x="386517" y="28181"/>
                  <a:pt x="383850" y="24562"/>
                  <a:pt x="381183" y="20847"/>
                </a:cubicBezTo>
                <a:lnTo>
                  <a:pt x="367562" y="30372"/>
                </a:lnTo>
                <a:cubicBezTo>
                  <a:pt x="374115" y="20561"/>
                  <a:pt x="372087" y="7379"/>
                  <a:pt x="362895" y="-13"/>
                </a:cubicBezTo>
                <a:cubicBezTo>
                  <a:pt x="305173" y="51803"/>
                  <a:pt x="243832" y="99809"/>
                  <a:pt x="181158" y="145910"/>
                </a:cubicBezTo>
                <a:cubicBezTo>
                  <a:pt x="141153" y="175438"/>
                  <a:pt x="100577" y="204203"/>
                  <a:pt x="59428" y="232207"/>
                </a:cubicBezTo>
                <a:cubicBezTo>
                  <a:pt x="43522" y="243065"/>
                  <a:pt x="-7" y="272307"/>
                  <a:pt x="-7" y="272307"/>
                </a:cubicBezTo>
                <a:cubicBezTo>
                  <a:pt x="2945" y="279355"/>
                  <a:pt x="5803" y="297643"/>
                  <a:pt x="10946" y="302977"/>
                </a:cubicBez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7" name="Google Shape;1977;p34"/>
          <p:cNvSpPr/>
          <p:nvPr/>
        </p:nvSpPr>
        <p:spPr>
          <a:xfrm>
            <a:off x="7502676" y="3036864"/>
            <a:ext cx="1662010" cy="1587044"/>
          </a:xfrm>
          <a:custGeom>
            <a:avLst/>
            <a:gdLst/>
            <a:ahLst/>
            <a:cxnLst/>
            <a:rect l="l" t="t" r="r" b="b"/>
            <a:pathLst>
              <a:path w="445579" h="425481" extrusionOk="0">
                <a:moveTo>
                  <a:pt x="67144" y="15037"/>
                </a:moveTo>
                <a:cubicBezTo>
                  <a:pt x="74002" y="21704"/>
                  <a:pt x="80765" y="23800"/>
                  <a:pt x="86194" y="31229"/>
                </a:cubicBezTo>
                <a:cubicBezTo>
                  <a:pt x="78145" y="31123"/>
                  <a:pt x="70287" y="28746"/>
                  <a:pt x="63524" y="24371"/>
                </a:cubicBezTo>
                <a:cubicBezTo>
                  <a:pt x="55333" y="32467"/>
                  <a:pt x="53523" y="33896"/>
                  <a:pt x="45332" y="41421"/>
                </a:cubicBezTo>
                <a:lnTo>
                  <a:pt x="58762" y="54470"/>
                </a:lnTo>
                <a:cubicBezTo>
                  <a:pt x="44474" y="47326"/>
                  <a:pt x="28091" y="53422"/>
                  <a:pt x="25805" y="66567"/>
                </a:cubicBezTo>
                <a:cubicBezTo>
                  <a:pt x="27043" y="68662"/>
                  <a:pt x="40664" y="85045"/>
                  <a:pt x="41902" y="87141"/>
                </a:cubicBezTo>
                <a:cubicBezTo>
                  <a:pt x="33606" y="84626"/>
                  <a:pt x="25139" y="82712"/>
                  <a:pt x="16566" y="81426"/>
                </a:cubicBezTo>
                <a:cubicBezTo>
                  <a:pt x="11708" y="89903"/>
                  <a:pt x="4184" y="95237"/>
                  <a:pt x="-7" y="103238"/>
                </a:cubicBezTo>
                <a:cubicBezTo>
                  <a:pt x="78669" y="171723"/>
                  <a:pt x="347845" y="395846"/>
                  <a:pt x="374706" y="425469"/>
                </a:cubicBezTo>
                <a:lnTo>
                  <a:pt x="394518" y="391941"/>
                </a:lnTo>
                <a:cubicBezTo>
                  <a:pt x="387079" y="389884"/>
                  <a:pt x="380288" y="385940"/>
                  <a:pt x="374801" y="380511"/>
                </a:cubicBezTo>
                <a:cubicBezTo>
                  <a:pt x="380478" y="380606"/>
                  <a:pt x="386117" y="381473"/>
                  <a:pt x="391565" y="383083"/>
                </a:cubicBezTo>
                <a:cubicBezTo>
                  <a:pt x="400052" y="384273"/>
                  <a:pt x="407910" y="378358"/>
                  <a:pt x="409101" y="369872"/>
                </a:cubicBezTo>
                <a:cubicBezTo>
                  <a:pt x="409339" y="368214"/>
                  <a:pt x="409301" y="366538"/>
                  <a:pt x="408996" y="364890"/>
                </a:cubicBezTo>
                <a:cubicBezTo>
                  <a:pt x="400538" y="361956"/>
                  <a:pt x="392708" y="357422"/>
                  <a:pt x="385945" y="351555"/>
                </a:cubicBezTo>
                <a:cubicBezTo>
                  <a:pt x="398395" y="357175"/>
                  <a:pt x="413006" y="354765"/>
                  <a:pt x="422998" y="345459"/>
                </a:cubicBezTo>
                <a:lnTo>
                  <a:pt x="407377" y="331457"/>
                </a:lnTo>
                <a:cubicBezTo>
                  <a:pt x="415397" y="330876"/>
                  <a:pt x="423417" y="332553"/>
                  <a:pt x="430523" y="336315"/>
                </a:cubicBezTo>
                <a:lnTo>
                  <a:pt x="445572" y="311740"/>
                </a:lnTo>
                <a:cubicBezTo>
                  <a:pt x="419207" y="296720"/>
                  <a:pt x="394385" y="279146"/>
                  <a:pt x="371468" y="259258"/>
                </a:cubicBezTo>
                <a:cubicBezTo>
                  <a:pt x="348131" y="238969"/>
                  <a:pt x="138962" y="55804"/>
                  <a:pt x="119531" y="34849"/>
                </a:cubicBezTo>
                <a:cubicBezTo>
                  <a:pt x="113531" y="28372"/>
                  <a:pt x="88289" y="3035"/>
                  <a:pt x="80384" y="-13"/>
                </a:cubicBezTo>
                <a:cubicBezTo>
                  <a:pt x="80669" y="-13"/>
                  <a:pt x="71906" y="9036"/>
                  <a:pt x="67144" y="15037"/>
                </a:cubicBezTo>
                <a:close/>
              </a:path>
            </a:pathLst>
          </a:custGeom>
          <a:solidFill>
            <a:schemeClr val="accent6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8" name="Google Shape;1978;p34"/>
          <p:cNvSpPr/>
          <p:nvPr/>
        </p:nvSpPr>
        <p:spPr>
          <a:xfrm>
            <a:off x="9164682" y="3157936"/>
            <a:ext cx="1520823" cy="1586852"/>
          </a:xfrm>
          <a:custGeom>
            <a:avLst/>
            <a:gdLst/>
            <a:ahLst/>
            <a:cxnLst/>
            <a:rect l="l" t="t" r="r" b="b"/>
            <a:pathLst>
              <a:path w="403669" h="421195" extrusionOk="0">
                <a:moveTo>
                  <a:pt x="16280" y="360223"/>
                </a:moveTo>
                <a:lnTo>
                  <a:pt x="50285" y="335934"/>
                </a:lnTo>
                <a:cubicBezTo>
                  <a:pt x="46722" y="347935"/>
                  <a:pt x="41322" y="359308"/>
                  <a:pt x="34283" y="369652"/>
                </a:cubicBezTo>
                <a:cubicBezTo>
                  <a:pt x="43265" y="363957"/>
                  <a:pt x="52847" y="359261"/>
                  <a:pt x="62858" y="355651"/>
                </a:cubicBezTo>
                <a:cubicBezTo>
                  <a:pt x="61505" y="364738"/>
                  <a:pt x="58467" y="373491"/>
                  <a:pt x="53904" y="381463"/>
                </a:cubicBezTo>
                <a:lnTo>
                  <a:pt x="65239" y="392036"/>
                </a:lnTo>
                <a:cubicBezTo>
                  <a:pt x="69954" y="386607"/>
                  <a:pt x="75297" y="381740"/>
                  <a:pt x="81146" y="377558"/>
                </a:cubicBezTo>
                <a:cubicBezTo>
                  <a:pt x="82955" y="382606"/>
                  <a:pt x="77050" y="388702"/>
                  <a:pt x="75621" y="394608"/>
                </a:cubicBezTo>
                <a:cubicBezTo>
                  <a:pt x="72478" y="408134"/>
                  <a:pt x="92576" y="409848"/>
                  <a:pt x="97148" y="421183"/>
                </a:cubicBezTo>
                <a:cubicBezTo>
                  <a:pt x="203256" y="313236"/>
                  <a:pt x="305431" y="201603"/>
                  <a:pt x="403662" y="86284"/>
                </a:cubicBezTo>
                <a:lnTo>
                  <a:pt x="378707" y="61709"/>
                </a:lnTo>
                <a:lnTo>
                  <a:pt x="358418" y="81902"/>
                </a:lnTo>
                <a:cubicBezTo>
                  <a:pt x="359257" y="73177"/>
                  <a:pt x="363019" y="64986"/>
                  <a:pt x="369086" y="58661"/>
                </a:cubicBezTo>
                <a:lnTo>
                  <a:pt x="353847" y="66186"/>
                </a:lnTo>
                <a:cubicBezTo>
                  <a:pt x="354989" y="60623"/>
                  <a:pt x="357371" y="55385"/>
                  <a:pt x="360800" y="50851"/>
                </a:cubicBezTo>
                <a:lnTo>
                  <a:pt x="346512" y="36754"/>
                </a:lnTo>
                <a:cubicBezTo>
                  <a:pt x="341997" y="40688"/>
                  <a:pt x="338140" y="45317"/>
                  <a:pt x="335082" y="50470"/>
                </a:cubicBezTo>
                <a:cubicBezTo>
                  <a:pt x="335187" y="42412"/>
                  <a:pt x="337178" y="34477"/>
                  <a:pt x="340892" y="27324"/>
                </a:cubicBezTo>
                <a:lnTo>
                  <a:pt x="331367" y="17799"/>
                </a:lnTo>
                <a:lnTo>
                  <a:pt x="319080" y="29038"/>
                </a:lnTo>
                <a:cubicBezTo>
                  <a:pt x="323900" y="18349"/>
                  <a:pt x="319766" y="5751"/>
                  <a:pt x="309555" y="-13"/>
                </a:cubicBezTo>
                <a:cubicBezTo>
                  <a:pt x="261930" y="61138"/>
                  <a:pt x="209733" y="119145"/>
                  <a:pt x="156203" y="175533"/>
                </a:cubicBezTo>
                <a:cubicBezTo>
                  <a:pt x="121913" y="211538"/>
                  <a:pt x="86985" y="246970"/>
                  <a:pt x="51428" y="281832"/>
                </a:cubicBezTo>
                <a:cubicBezTo>
                  <a:pt x="37712" y="295262"/>
                  <a:pt x="-7" y="331648"/>
                  <a:pt x="-7" y="331648"/>
                </a:cubicBezTo>
                <a:cubicBezTo>
                  <a:pt x="4279" y="338410"/>
                  <a:pt x="10280" y="356318"/>
                  <a:pt x="16280" y="360223"/>
                </a:cubicBezTo>
                <a:close/>
              </a:path>
            </a:pathLst>
          </a:custGeom>
          <a:solidFill>
            <a:schemeClr val="accent5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9" name="Google Shape;1979;p34"/>
          <p:cNvSpPr/>
          <p:nvPr/>
        </p:nvSpPr>
        <p:spPr>
          <a:xfrm>
            <a:off x="15924030" y="3036873"/>
            <a:ext cx="1512930" cy="1528358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80" name="Google Shape;1980;p34"/>
          <p:cNvGrpSpPr/>
          <p:nvPr/>
        </p:nvGrpSpPr>
        <p:grpSpPr>
          <a:xfrm>
            <a:off x="681455" y="7284908"/>
            <a:ext cx="2325529" cy="2324730"/>
            <a:chOff x="1209805" y="5559333"/>
            <a:chExt cx="2325529" cy="2324730"/>
          </a:xfrm>
        </p:grpSpPr>
        <p:grpSp>
          <p:nvGrpSpPr>
            <p:cNvPr id="1981" name="Google Shape;1981;p34"/>
            <p:cNvGrpSpPr/>
            <p:nvPr/>
          </p:nvGrpSpPr>
          <p:grpSpPr>
            <a:xfrm rot="8502245">
              <a:off x="1543643" y="5895190"/>
              <a:ext cx="1657853" cy="1653015"/>
              <a:chOff x="8171157" y="5416867"/>
              <a:chExt cx="1032469" cy="1029366"/>
            </a:xfrm>
          </p:grpSpPr>
          <p:grpSp>
            <p:nvGrpSpPr>
              <p:cNvPr id="1982" name="Google Shape;1982;p34"/>
              <p:cNvGrpSpPr/>
              <p:nvPr/>
            </p:nvGrpSpPr>
            <p:grpSpPr>
              <a:xfrm>
                <a:off x="8171157" y="5416867"/>
                <a:ext cx="705666" cy="1029366"/>
                <a:chOff x="8171157" y="5416867"/>
                <a:chExt cx="705666" cy="1029366"/>
              </a:xfrm>
            </p:grpSpPr>
            <p:grpSp>
              <p:nvGrpSpPr>
                <p:cNvPr id="1983" name="Google Shape;1983;p34"/>
                <p:cNvGrpSpPr/>
                <p:nvPr/>
              </p:nvGrpSpPr>
              <p:grpSpPr>
                <a:xfrm>
                  <a:off x="8171157" y="5416867"/>
                  <a:ext cx="705666" cy="1029366"/>
                  <a:chOff x="8171157" y="5416867"/>
                  <a:chExt cx="705666" cy="1029366"/>
                </a:xfrm>
              </p:grpSpPr>
              <p:sp>
                <p:nvSpPr>
                  <p:cNvPr id="1984" name="Google Shape;1984;p34"/>
                  <p:cNvSpPr/>
                  <p:nvPr/>
                </p:nvSpPr>
                <p:spPr>
                  <a:xfrm>
                    <a:off x="8185308" y="5431154"/>
                    <a:ext cx="677037" cy="10006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7037" h="1000696" extrusionOk="0">
                        <a:moveTo>
                          <a:pt x="197930" y="292512"/>
                        </a:moveTo>
                        <a:lnTo>
                          <a:pt x="677037" y="1000697"/>
                        </a:lnTo>
                        <a:lnTo>
                          <a:pt x="677037" y="0"/>
                        </a:lnTo>
                        <a:lnTo>
                          <a:pt x="0" y="0"/>
                        </a:lnTo>
                        <a:lnTo>
                          <a:pt x="91440" y="135160"/>
                        </a:lnTo>
                        <a:moveTo>
                          <a:pt x="134398" y="198501"/>
                        </a:moveTo>
                        <a:lnTo>
                          <a:pt x="198025" y="292512"/>
                        </a:lnTo>
                        <a:moveTo>
                          <a:pt x="509874" y="447389"/>
                        </a:moveTo>
                        <a:lnTo>
                          <a:pt x="326041" y="175546"/>
                        </a:lnTo>
                        <a:lnTo>
                          <a:pt x="509874" y="175546"/>
                        </a:lnTo>
                        <a:lnTo>
                          <a:pt x="509874" y="44738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85" name="Google Shape;1985;p34"/>
                  <p:cNvSpPr/>
                  <p:nvPr/>
                </p:nvSpPr>
                <p:spPr>
                  <a:xfrm>
                    <a:off x="8171157" y="5416867"/>
                    <a:ext cx="705666" cy="10293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5666" h="1029366" extrusionOk="0">
                        <a:moveTo>
                          <a:pt x="691189" y="1029367"/>
                        </a:moveTo>
                        <a:cubicBezTo>
                          <a:pt x="686521" y="1029367"/>
                          <a:pt x="682044" y="1027081"/>
                          <a:pt x="679378" y="1023080"/>
                        </a:cubicBezTo>
                        <a:lnTo>
                          <a:pt x="200270" y="314896"/>
                        </a:lnTo>
                        <a:cubicBezTo>
                          <a:pt x="200270" y="314896"/>
                          <a:pt x="200270" y="314896"/>
                          <a:pt x="200270" y="314896"/>
                        </a:cubicBezTo>
                        <a:lnTo>
                          <a:pt x="136738" y="220885"/>
                        </a:lnTo>
                        <a:cubicBezTo>
                          <a:pt x="132357" y="214313"/>
                          <a:pt x="134071" y="205454"/>
                          <a:pt x="140548" y="201073"/>
                        </a:cubicBezTo>
                        <a:cubicBezTo>
                          <a:pt x="147025" y="196691"/>
                          <a:pt x="155979" y="198311"/>
                          <a:pt x="160360" y="204883"/>
                        </a:cubicBezTo>
                        <a:lnTo>
                          <a:pt x="223892" y="298895"/>
                        </a:lnTo>
                        <a:lnTo>
                          <a:pt x="223892" y="298895"/>
                        </a:lnTo>
                        <a:lnTo>
                          <a:pt x="676901" y="968502"/>
                        </a:lnTo>
                        <a:lnTo>
                          <a:pt x="676901" y="28575"/>
                        </a:lnTo>
                        <a:lnTo>
                          <a:pt x="41107" y="28575"/>
                        </a:lnTo>
                        <a:lnTo>
                          <a:pt x="117498" y="141446"/>
                        </a:lnTo>
                        <a:cubicBezTo>
                          <a:pt x="121879" y="148018"/>
                          <a:pt x="120165" y="156876"/>
                          <a:pt x="113688" y="161258"/>
                        </a:cubicBezTo>
                        <a:cubicBezTo>
                          <a:pt x="107211" y="165640"/>
                          <a:pt x="98257" y="164020"/>
                          <a:pt x="93876" y="157448"/>
                        </a:cubicBezTo>
                        <a:lnTo>
                          <a:pt x="2436" y="22288"/>
                        </a:lnTo>
                        <a:cubicBezTo>
                          <a:pt x="-517" y="17907"/>
                          <a:pt x="-802" y="12287"/>
                          <a:pt x="1674" y="7620"/>
                        </a:cubicBezTo>
                        <a:cubicBezTo>
                          <a:pt x="4150" y="2953"/>
                          <a:pt x="9008" y="0"/>
                          <a:pt x="14342" y="0"/>
                        </a:cubicBezTo>
                        <a:lnTo>
                          <a:pt x="691379" y="0"/>
                        </a:lnTo>
                        <a:cubicBezTo>
                          <a:pt x="699285" y="0"/>
                          <a:pt x="705667" y="6382"/>
                          <a:pt x="705667" y="14288"/>
                        </a:cubicBezTo>
                        <a:lnTo>
                          <a:pt x="705667" y="1014984"/>
                        </a:lnTo>
                        <a:cubicBezTo>
                          <a:pt x="705667" y="1021270"/>
                          <a:pt x="701571" y="1026795"/>
                          <a:pt x="695570" y="1028605"/>
                        </a:cubicBezTo>
                        <a:cubicBezTo>
                          <a:pt x="694046" y="1029081"/>
                          <a:pt x="692618" y="1029367"/>
                          <a:pt x="691189" y="1029367"/>
                        </a:cubicBezTo>
                        <a:close/>
                        <a:moveTo>
                          <a:pt x="524025" y="475964"/>
                        </a:moveTo>
                        <a:cubicBezTo>
                          <a:pt x="519358" y="475964"/>
                          <a:pt x="514881" y="473678"/>
                          <a:pt x="512214" y="469678"/>
                        </a:cubicBezTo>
                        <a:lnTo>
                          <a:pt x="328382" y="197834"/>
                        </a:lnTo>
                        <a:cubicBezTo>
                          <a:pt x="325429" y="193453"/>
                          <a:pt x="325143" y="187833"/>
                          <a:pt x="327619" y="183166"/>
                        </a:cubicBezTo>
                        <a:cubicBezTo>
                          <a:pt x="330096" y="178498"/>
                          <a:pt x="334954" y="175546"/>
                          <a:pt x="340288" y="175546"/>
                        </a:cubicBezTo>
                        <a:lnTo>
                          <a:pt x="524120" y="175546"/>
                        </a:lnTo>
                        <a:cubicBezTo>
                          <a:pt x="532026" y="175546"/>
                          <a:pt x="538408" y="181927"/>
                          <a:pt x="538408" y="189833"/>
                        </a:cubicBezTo>
                        <a:lnTo>
                          <a:pt x="538408" y="461676"/>
                        </a:lnTo>
                        <a:cubicBezTo>
                          <a:pt x="538408" y="467963"/>
                          <a:pt x="534312" y="473487"/>
                          <a:pt x="528311" y="475297"/>
                        </a:cubicBezTo>
                        <a:cubicBezTo>
                          <a:pt x="526882" y="475774"/>
                          <a:pt x="525454" y="475964"/>
                          <a:pt x="524025" y="475964"/>
                        </a:cubicBezTo>
                        <a:close/>
                        <a:moveTo>
                          <a:pt x="367148" y="204121"/>
                        </a:moveTo>
                        <a:lnTo>
                          <a:pt x="509833" y="415004"/>
                        </a:lnTo>
                        <a:lnTo>
                          <a:pt x="509833" y="204121"/>
                        </a:lnTo>
                        <a:lnTo>
                          <a:pt x="367148" y="20412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86" name="Google Shape;1986;p34"/>
                <p:cNvGrpSpPr/>
                <p:nvPr/>
              </p:nvGrpSpPr>
              <p:grpSpPr>
                <a:xfrm>
                  <a:off x="8751951" y="6169342"/>
                  <a:ext cx="120300" cy="28575"/>
                  <a:chOff x="8751951" y="6169342"/>
                  <a:chExt cx="120300" cy="28575"/>
                </a:xfrm>
              </p:grpSpPr>
              <p:sp>
                <p:nvSpPr>
                  <p:cNvPr id="1987" name="Google Shape;1987;p34"/>
                  <p:cNvSpPr/>
                  <p:nvPr/>
                </p:nvSpPr>
                <p:spPr>
                  <a:xfrm>
                    <a:off x="8766238" y="6183629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88" name="Google Shape;1988;p34"/>
                  <p:cNvSpPr/>
                  <p:nvPr/>
                </p:nvSpPr>
                <p:spPr>
                  <a:xfrm>
                    <a:off x="8751951" y="6169342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89" name="Google Shape;1989;p34"/>
                <p:cNvGrpSpPr/>
                <p:nvPr/>
              </p:nvGrpSpPr>
              <p:grpSpPr>
                <a:xfrm>
                  <a:off x="8751951" y="6060756"/>
                  <a:ext cx="120300" cy="28575"/>
                  <a:chOff x="8751951" y="6060756"/>
                  <a:chExt cx="120300" cy="28575"/>
                </a:xfrm>
              </p:grpSpPr>
              <p:sp>
                <p:nvSpPr>
                  <p:cNvPr id="1990" name="Google Shape;1990;p34"/>
                  <p:cNvSpPr/>
                  <p:nvPr/>
                </p:nvSpPr>
                <p:spPr>
                  <a:xfrm>
                    <a:off x="8766238" y="607504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91" name="Google Shape;1991;p34"/>
                  <p:cNvSpPr/>
                  <p:nvPr/>
                </p:nvSpPr>
                <p:spPr>
                  <a:xfrm>
                    <a:off x="8751951" y="606075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92" name="Google Shape;1992;p34"/>
                <p:cNvGrpSpPr/>
                <p:nvPr/>
              </p:nvGrpSpPr>
              <p:grpSpPr>
                <a:xfrm>
                  <a:off x="8751951" y="5952076"/>
                  <a:ext cx="120300" cy="28575"/>
                  <a:chOff x="8751951" y="5952076"/>
                  <a:chExt cx="120300" cy="28575"/>
                </a:xfrm>
              </p:grpSpPr>
              <p:sp>
                <p:nvSpPr>
                  <p:cNvPr id="1993" name="Google Shape;1993;p34"/>
                  <p:cNvSpPr/>
                  <p:nvPr/>
                </p:nvSpPr>
                <p:spPr>
                  <a:xfrm>
                    <a:off x="8766238" y="596636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94" name="Google Shape;1994;p34"/>
                  <p:cNvSpPr/>
                  <p:nvPr/>
                </p:nvSpPr>
                <p:spPr>
                  <a:xfrm>
                    <a:off x="8751951" y="595207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95" name="Google Shape;1995;p34"/>
                <p:cNvGrpSpPr/>
                <p:nvPr/>
              </p:nvGrpSpPr>
              <p:grpSpPr>
                <a:xfrm>
                  <a:off x="8751951" y="5843396"/>
                  <a:ext cx="120300" cy="28575"/>
                  <a:chOff x="8751951" y="5843396"/>
                  <a:chExt cx="120300" cy="28575"/>
                </a:xfrm>
              </p:grpSpPr>
              <p:sp>
                <p:nvSpPr>
                  <p:cNvPr id="1996" name="Google Shape;1996;p34"/>
                  <p:cNvSpPr/>
                  <p:nvPr/>
                </p:nvSpPr>
                <p:spPr>
                  <a:xfrm>
                    <a:off x="8766238" y="585768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97" name="Google Shape;1997;p34"/>
                  <p:cNvSpPr/>
                  <p:nvPr/>
                </p:nvSpPr>
                <p:spPr>
                  <a:xfrm>
                    <a:off x="8751951" y="584339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98" name="Google Shape;1998;p34"/>
                <p:cNvGrpSpPr/>
                <p:nvPr/>
              </p:nvGrpSpPr>
              <p:grpSpPr>
                <a:xfrm>
                  <a:off x="8751951" y="5734716"/>
                  <a:ext cx="120300" cy="28575"/>
                  <a:chOff x="8751951" y="5734716"/>
                  <a:chExt cx="120300" cy="28575"/>
                </a:xfrm>
              </p:grpSpPr>
              <p:sp>
                <p:nvSpPr>
                  <p:cNvPr id="1999" name="Google Shape;1999;p34"/>
                  <p:cNvSpPr/>
                  <p:nvPr/>
                </p:nvSpPr>
                <p:spPr>
                  <a:xfrm>
                    <a:off x="8766238" y="5749099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00" name="Google Shape;2000;p34"/>
                  <p:cNvSpPr/>
                  <p:nvPr/>
                </p:nvSpPr>
                <p:spPr>
                  <a:xfrm>
                    <a:off x="8751951" y="573471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01" name="Google Shape;2001;p34"/>
                <p:cNvGrpSpPr/>
                <p:nvPr/>
              </p:nvGrpSpPr>
              <p:grpSpPr>
                <a:xfrm>
                  <a:off x="8751951" y="5626131"/>
                  <a:ext cx="120300" cy="28575"/>
                  <a:chOff x="8751951" y="5626131"/>
                  <a:chExt cx="120300" cy="28575"/>
                </a:xfrm>
              </p:grpSpPr>
              <p:sp>
                <p:nvSpPr>
                  <p:cNvPr id="2002" name="Google Shape;2002;p34"/>
                  <p:cNvSpPr/>
                  <p:nvPr/>
                </p:nvSpPr>
                <p:spPr>
                  <a:xfrm>
                    <a:off x="8766238" y="5640418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03" name="Google Shape;2003;p34"/>
                  <p:cNvSpPr/>
                  <p:nvPr/>
                </p:nvSpPr>
                <p:spPr>
                  <a:xfrm>
                    <a:off x="8751951" y="5626131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04" name="Google Shape;2004;p34"/>
                <p:cNvGrpSpPr/>
                <p:nvPr/>
              </p:nvGrpSpPr>
              <p:grpSpPr>
                <a:xfrm>
                  <a:off x="8751951" y="5517451"/>
                  <a:ext cx="120300" cy="28575"/>
                  <a:chOff x="8751951" y="5517451"/>
                  <a:chExt cx="120300" cy="28575"/>
                </a:xfrm>
              </p:grpSpPr>
              <p:sp>
                <p:nvSpPr>
                  <p:cNvPr id="2005" name="Google Shape;2005;p34"/>
                  <p:cNvSpPr/>
                  <p:nvPr/>
                </p:nvSpPr>
                <p:spPr>
                  <a:xfrm>
                    <a:off x="8766238" y="5531738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06" name="Google Shape;2006;p34"/>
                  <p:cNvSpPr/>
                  <p:nvPr/>
                </p:nvSpPr>
                <p:spPr>
                  <a:xfrm>
                    <a:off x="8751951" y="5517451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007" name="Google Shape;2007;p34"/>
              <p:cNvGrpSpPr/>
              <p:nvPr/>
            </p:nvGrpSpPr>
            <p:grpSpPr>
              <a:xfrm>
                <a:off x="8924353" y="5425249"/>
                <a:ext cx="279273" cy="1014793"/>
                <a:chOff x="8924353" y="5425249"/>
                <a:chExt cx="279273" cy="1014793"/>
              </a:xfrm>
            </p:grpSpPr>
            <p:sp>
              <p:nvSpPr>
                <p:cNvPr id="2008" name="Google Shape;2008;p34"/>
                <p:cNvSpPr/>
                <p:nvPr/>
              </p:nvSpPr>
              <p:spPr>
                <a:xfrm>
                  <a:off x="8938641" y="5439536"/>
                  <a:ext cx="250698" cy="986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698" h="986218" extrusionOk="0">
                      <a:moveTo>
                        <a:pt x="0" y="613410"/>
                      </a:moveTo>
                      <a:lnTo>
                        <a:pt x="0" y="0"/>
                      </a:lnTo>
                      <a:lnTo>
                        <a:pt x="250698" y="0"/>
                      </a:lnTo>
                      <a:lnTo>
                        <a:pt x="250698" y="986218"/>
                      </a:lnTo>
                      <a:lnTo>
                        <a:pt x="0" y="986218"/>
                      </a:lnTo>
                      <a:lnTo>
                        <a:pt x="0" y="715042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09" name="Google Shape;2009;p34"/>
                <p:cNvSpPr/>
                <p:nvPr/>
              </p:nvSpPr>
              <p:spPr>
                <a:xfrm>
                  <a:off x="8924353" y="5425249"/>
                  <a:ext cx="279273" cy="10147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273" h="1014793" extrusionOk="0">
                      <a:moveTo>
                        <a:pt x="264986" y="1014793"/>
                      </a:moveTo>
                      <a:lnTo>
                        <a:pt x="14288" y="1014793"/>
                      </a:lnTo>
                      <a:cubicBezTo>
                        <a:pt x="6382" y="1014793"/>
                        <a:pt x="0" y="1008412"/>
                        <a:pt x="0" y="1000506"/>
                      </a:cubicBezTo>
                      <a:lnTo>
                        <a:pt x="0" y="729329"/>
                      </a:lnTo>
                      <a:cubicBezTo>
                        <a:pt x="0" y="721423"/>
                        <a:pt x="6382" y="715042"/>
                        <a:pt x="14288" y="715042"/>
                      </a:cubicBezTo>
                      <a:cubicBezTo>
                        <a:pt x="22193" y="715042"/>
                        <a:pt x="28575" y="721423"/>
                        <a:pt x="28575" y="729329"/>
                      </a:cubicBezTo>
                      <a:lnTo>
                        <a:pt x="28575" y="986218"/>
                      </a:lnTo>
                      <a:lnTo>
                        <a:pt x="250698" y="986218"/>
                      </a:lnTo>
                      <a:lnTo>
                        <a:pt x="250698" y="28575"/>
                      </a:lnTo>
                      <a:lnTo>
                        <a:pt x="28575" y="28575"/>
                      </a:lnTo>
                      <a:lnTo>
                        <a:pt x="28575" y="627602"/>
                      </a:lnTo>
                      <a:cubicBezTo>
                        <a:pt x="28575" y="635508"/>
                        <a:pt x="22193" y="641889"/>
                        <a:pt x="14288" y="641889"/>
                      </a:cubicBezTo>
                      <a:cubicBezTo>
                        <a:pt x="6382" y="641889"/>
                        <a:pt x="0" y="635508"/>
                        <a:pt x="0" y="627602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264986" y="0"/>
                      </a:lnTo>
                      <a:cubicBezTo>
                        <a:pt x="272891" y="0"/>
                        <a:pt x="279273" y="6382"/>
                        <a:pt x="279273" y="14288"/>
                      </a:cubicBezTo>
                      <a:lnTo>
                        <a:pt x="279273" y="1000506"/>
                      </a:lnTo>
                      <a:cubicBezTo>
                        <a:pt x="279273" y="1008412"/>
                        <a:pt x="272891" y="1014793"/>
                        <a:pt x="264986" y="101479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010" name="Google Shape;2010;p34"/>
              <p:cNvGrpSpPr/>
              <p:nvPr/>
            </p:nvGrpSpPr>
            <p:grpSpPr>
              <a:xfrm>
                <a:off x="9085421" y="6300691"/>
                <a:ext cx="118205" cy="28575"/>
                <a:chOff x="9085421" y="6300691"/>
                <a:chExt cx="118205" cy="28575"/>
              </a:xfrm>
            </p:grpSpPr>
            <p:sp>
              <p:nvSpPr>
                <p:cNvPr id="2011" name="Google Shape;2011;p34"/>
                <p:cNvSpPr/>
                <p:nvPr/>
              </p:nvSpPr>
              <p:spPr>
                <a:xfrm>
                  <a:off x="9099708" y="6314979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12" name="Google Shape;2012;p34"/>
                <p:cNvSpPr/>
                <p:nvPr/>
              </p:nvSpPr>
              <p:spPr>
                <a:xfrm>
                  <a:off x="9085421" y="6300691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013" name="Google Shape;2013;p34"/>
              <p:cNvGrpSpPr/>
              <p:nvPr/>
            </p:nvGrpSpPr>
            <p:grpSpPr>
              <a:xfrm>
                <a:off x="9027794" y="6192107"/>
                <a:ext cx="175831" cy="28575"/>
                <a:chOff x="9027794" y="6192107"/>
                <a:chExt cx="175831" cy="28575"/>
              </a:xfrm>
            </p:grpSpPr>
            <p:sp>
              <p:nvSpPr>
                <p:cNvPr id="2014" name="Google Shape;2014;p34"/>
                <p:cNvSpPr/>
                <p:nvPr/>
              </p:nvSpPr>
              <p:spPr>
                <a:xfrm>
                  <a:off x="9042082" y="6206394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15" name="Google Shape;2015;p34"/>
                <p:cNvSpPr/>
                <p:nvPr/>
              </p:nvSpPr>
              <p:spPr>
                <a:xfrm>
                  <a:off x="9027794" y="6192107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016" name="Google Shape;2016;p34"/>
              <p:cNvGrpSpPr/>
              <p:nvPr/>
            </p:nvGrpSpPr>
            <p:grpSpPr>
              <a:xfrm>
                <a:off x="9085421" y="6083426"/>
                <a:ext cx="118205" cy="28575"/>
                <a:chOff x="9085421" y="6083426"/>
                <a:chExt cx="118205" cy="28575"/>
              </a:xfrm>
            </p:grpSpPr>
            <p:sp>
              <p:nvSpPr>
                <p:cNvPr id="2017" name="Google Shape;2017;p34"/>
                <p:cNvSpPr/>
                <p:nvPr/>
              </p:nvSpPr>
              <p:spPr>
                <a:xfrm>
                  <a:off x="9099708" y="6097713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18" name="Google Shape;2018;p34"/>
                <p:cNvSpPr/>
                <p:nvPr/>
              </p:nvSpPr>
              <p:spPr>
                <a:xfrm>
                  <a:off x="9085421" y="6083426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019" name="Google Shape;2019;p34"/>
              <p:cNvGrpSpPr/>
              <p:nvPr/>
            </p:nvGrpSpPr>
            <p:grpSpPr>
              <a:xfrm>
                <a:off x="9027794" y="5974746"/>
                <a:ext cx="175831" cy="28575"/>
                <a:chOff x="9027794" y="5974746"/>
                <a:chExt cx="175831" cy="28575"/>
              </a:xfrm>
            </p:grpSpPr>
            <p:sp>
              <p:nvSpPr>
                <p:cNvPr id="2020" name="Google Shape;2020;p34"/>
                <p:cNvSpPr/>
                <p:nvPr/>
              </p:nvSpPr>
              <p:spPr>
                <a:xfrm>
                  <a:off x="9042082" y="5989033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21" name="Google Shape;2021;p34"/>
                <p:cNvSpPr/>
                <p:nvPr/>
              </p:nvSpPr>
              <p:spPr>
                <a:xfrm>
                  <a:off x="9027794" y="5974746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022" name="Google Shape;2022;p34"/>
              <p:cNvGrpSpPr/>
              <p:nvPr/>
            </p:nvGrpSpPr>
            <p:grpSpPr>
              <a:xfrm>
                <a:off x="9085421" y="5866065"/>
                <a:ext cx="118205" cy="28575"/>
                <a:chOff x="9085421" y="5866065"/>
                <a:chExt cx="118205" cy="28575"/>
              </a:xfrm>
            </p:grpSpPr>
            <p:sp>
              <p:nvSpPr>
                <p:cNvPr id="2023" name="Google Shape;2023;p34"/>
                <p:cNvSpPr/>
                <p:nvPr/>
              </p:nvSpPr>
              <p:spPr>
                <a:xfrm>
                  <a:off x="9099708" y="5880353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24" name="Google Shape;2024;p34"/>
                <p:cNvSpPr/>
                <p:nvPr/>
              </p:nvSpPr>
              <p:spPr>
                <a:xfrm>
                  <a:off x="9085421" y="5866065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025" name="Google Shape;2025;p34"/>
              <p:cNvGrpSpPr/>
              <p:nvPr/>
            </p:nvGrpSpPr>
            <p:grpSpPr>
              <a:xfrm>
                <a:off x="9027794" y="5757481"/>
                <a:ext cx="175831" cy="28575"/>
                <a:chOff x="9027794" y="5757481"/>
                <a:chExt cx="175831" cy="28575"/>
              </a:xfrm>
            </p:grpSpPr>
            <p:sp>
              <p:nvSpPr>
                <p:cNvPr id="2026" name="Google Shape;2026;p34"/>
                <p:cNvSpPr/>
                <p:nvPr/>
              </p:nvSpPr>
              <p:spPr>
                <a:xfrm>
                  <a:off x="9042082" y="5771768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27" name="Google Shape;2027;p34"/>
                <p:cNvSpPr/>
                <p:nvPr/>
              </p:nvSpPr>
              <p:spPr>
                <a:xfrm>
                  <a:off x="9027794" y="5757481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028" name="Google Shape;2028;p34"/>
              <p:cNvGrpSpPr/>
              <p:nvPr/>
            </p:nvGrpSpPr>
            <p:grpSpPr>
              <a:xfrm>
                <a:off x="9085421" y="5648800"/>
                <a:ext cx="118205" cy="28575"/>
                <a:chOff x="9085421" y="5648800"/>
                <a:chExt cx="118205" cy="28575"/>
              </a:xfrm>
            </p:grpSpPr>
            <p:sp>
              <p:nvSpPr>
                <p:cNvPr id="2029" name="Google Shape;2029;p34"/>
                <p:cNvSpPr/>
                <p:nvPr/>
              </p:nvSpPr>
              <p:spPr>
                <a:xfrm>
                  <a:off x="9099708" y="5663088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30" name="Google Shape;2030;p34"/>
                <p:cNvSpPr/>
                <p:nvPr/>
              </p:nvSpPr>
              <p:spPr>
                <a:xfrm>
                  <a:off x="9085421" y="5648800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031" name="Google Shape;2031;p34"/>
              <p:cNvGrpSpPr/>
              <p:nvPr/>
            </p:nvGrpSpPr>
            <p:grpSpPr>
              <a:xfrm>
                <a:off x="9027794" y="5540120"/>
                <a:ext cx="175831" cy="28575"/>
                <a:chOff x="9027794" y="5540120"/>
                <a:chExt cx="175831" cy="28575"/>
              </a:xfrm>
            </p:grpSpPr>
            <p:sp>
              <p:nvSpPr>
                <p:cNvPr id="2032" name="Google Shape;2032;p34"/>
                <p:cNvSpPr/>
                <p:nvPr/>
              </p:nvSpPr>
              <p:spPr>
                <a:xfrm>
                  <a:off x="9042082" y="5554408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33" name="Google Shape;2033;p34"/>
                <p:cNvSpPr/>
                <p:nvPr/>
              </p:nvSpPr>
              <p:spPr>
                <a:xfrm>
                  <a:off x="9027794" y="5540120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034" name="Google Shape;2034;p34"/>
              <p:cNvSpPr/>
              <p:nvPr/>
            </p:nvSpPr>
            <p:spPr>
              <a:xfrm>
                <a:off x="8189594" y="5435345"/>
                <a:ext cx="676941" cy="1000696"/>
              </a:xfrm>
              <a:custGeom>
                <a:avLst/>
                <a:gdLst/>
                <a:ahLst/>
                <a:cxnLst/>
                <a:rect l="l" t="t" r="r" b="b"/>
                <a:pathLst>
                  <a:path w="676941" h="1000696" extrusionOk="0">
                    <a:moveTo>
                      <a:pt x="676942" y="1000697"/>
                    </a:moveTo>
                    <a:lnTo>
                      <a:pt x="676942" y="877157"/>
                    </a:lnTo>
                    <a:lnTo>
                      <a:pt x="592646" y="752475"/>
                    </a:lnTo>
                    <a:lnTo>
                      <a:pt x="83534" y="0"/>
                    </a:lnTo>
                    <a:lnTo>
                      <a:pt x="0" y="0"/>
                    </a:lnTo>
                    <a:lnTo>
                      <a:pt x="164306" y="242792"/>
                    </a:lnTo>
                    <a:moveTo>
                      <a:pt x="164211" y="242888"/>
                    </a:moveTo>
                    <a:lnTo>
                      <a:pt x="238125" y="352139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5" name="Google Shape;2035;p34"/>
              <p:cNvSpPr/>
              <p:nvPr/>
            </p:nvSpPr>
            <p:spPr>
              <a:xfrm>
                <a:off x="8941784" y="5443727"/>
                <a:ext cx="75247" cy="986218"/>
              </a:xfrm>
              <a:custGeom>
                <a:avLst/>
                <a:gdLst/>
                <a:ahLst/>
                <a:cxnLst/>
                <a:rect l="l" t="t" r="r" b="b"/>
                <a:pathLst>
                  <a:path w="75247" h="986218" extrusionOk="0">
                    <a:moveTo>
                      <a:pt x="0" y="0"/>
                    </a:moveTo>
                    <a:lnTo>
                      <a:pt x="75248" y="0"/>
                    </a:lnTo>
                    <a:lnTo>
                      <a:pt x="75248" y="986219"/>
                    </a:lnTo>
                    <a:lnTo>
                      <a:pt x="0" y="98621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36" name="Google Shape;2036;p34"/>
            <p:cNvGrpSpPr/>
            <p:nvPr/>
          </p:nvGrpSpPr>
          <p:grpSpPr>
            <a:xfrm rot="8502245">
              <a:off x="1543643" y="5895190"/>
              <a:ext cx="1657853" cy="1653015"/>
              <a:chOff x="8171157" y="5416867"/>
              <a:chExt cx="1032469" cy="1029366"/>
            </a:xfrm>
          </p:grpSpPr>
          <p:grpSp>
            <p:nvGrpSpPr>
              <p:cNvPr id="2037" name="Google Shape;2037;p34"/>
              <p:cNvGrpSpPr/>
              <p:nvPr/>
            </p:nvGrpSpPr>
            <p:grpSpPr>
              <a:xfrm>
                <a:off x="8171157" y="5416867"/>
                <a:ext cx="705666" cy="1029366"/>
                <a:chOff x="8171157" y="5416867"/>
                <a:chExt cx="705666" cy="1029366"/>
              </a:xfrm>
            </p:grpSpPr>
            <p:grpSp>
              <p:nvGrpSpPr>
                <p:cNvPr id="2038" name="Google Shape;2038;p34"/>
                <p:cNvGrpSpPr/>
                <p:nvPr/>
              </p:nvGrpSpPr>
              <p:grpSpPr>
                <a:xfrm>
                  <a:off x="8171157" y="5416867"/>
                  <a:ext cx="705666" cy="1029366"/>
                  <a:chOff x="8171157" y="5416867"/>
                  <a:chExt cx="705666" cy="1029366"/>
                </a:xfrm>
              </p:grpSpPr>
              <p:sp>
                <p:nvSpPr>
                  <p:cNvPr id="2039" name="Google Shape;2039;p34"/>
                  <p:cNvSpPr/>
                  <p:nvPr/>
                </p:nvSpPr>
                <p:spPr>
                  <a:xfrm>
                    <a:off x="8185308" y="5431154"/>
                    <a:ext cx="677037" cy="10006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7037" h="1000696" extrusionOk="0">
                        <a:moveTo>
                          <a:pt x="197930" y="292512"/>
                        </a:moveTo>
                        <a:lnTo>
                          <a:pt x="677037" y="1000697"/>
                        </a:lnTo>
                        <a:lnTo>
                          <a:pt x="677037" y="0"/>
                        </a:lnTo>
                        <a:lnTo>
                          <a:pt x="0" y="0"/>
                        </a:lnTo>
                        <a:lnTo>
                          <a:pt x="91440" y="135160"/>
                        </a:lnTo>
                        <a:moveTo>
                          <a:pt x="134398" y="198501"/>
                        </a:moveTo>
                        <a:lnTo>
                          <a:pt x="198025" y="292512"/>
                        </a:lnTo>
                        <a:moveTo>
                          <a:pt x="509874" y="447389"/>
                        </a:moveTo>
                        <a:lnTo>
                          <a:pt x="326041" y="175546"/>
                        </a:lnTo>
                        <a:lnTo>
                          <a:pt x="509874" y="175546"/>
                        </a:lnTo>
                        <a:lnTo>
                          <a:pt x="509874" y="447389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40" name="Google Shape;2040;p34"/>
                  <p:cNvSpPr/>
                  <p:nvPr/>
                </p:nvSpPr>
                <p:spPr>
                  <a:xfrm>
                    <a:off x="8171157" y="5416867"/>
                    <a:ext cx="705666" cy="10293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5666" h="1029366" extrusionOk="0">
                        <a:moveTo>
                          <a:pt x="691189" y="1029367"/>
                        </a:moveTo>
                        <a:cubicBezTo>
                          <a:pt x="686521" y="1029367"/>
                          <a:pt x="682044" y="1027081"/>
                          <a:pt x="679378" y="1023080"/>
                        </a:cubicBezTo>
                        <a:lnTo>
                          <a:pt x="200270" y="314896"/>
                        </a:lnTo>
                        <a:cubicBezTo>
                          <a:pt x="200270" y="314896"/>
                          <a:pt x="200270" y="314896"/>
                          <a:pt x="200270" y="314896"/>
                        </a:cubicBezTo>
                        <a:lnTo>
                          <a:pt x="136738" y="220885"/>
                        </a:lnTo>
                        <a:cubicBezTo>
                          <a:pt x="132357" y="214313"/>
                          <a:pt x="134071" y="205454"/>
                          <a:pt x="140548" y="201073"/>
                        </a:cubicBezTo>
                        <a:cubicBezTo>
                          <a:pt x="147025" y="196691"/>
                          <a:pt x="155979" y="198311"/>
                          <a:pt x="160360" y="204883"/>
                        </a:cubicBezTo>
                        <a:lnTo>
                          <a:pt x="223892" y="298895"/>
                        </a:lnTo>
                        <a:lnTo>
                          <a:pt x="223892" y="298895"/>
                        </a:lnTo>
                        <a:lnTo>
                          <a:pt x="676901" y="968502"/>
                        </a:lnTo>
                        <a:lnTo>
                          <a:pt x="676901" y="28575"/>
                        </a:lnTo>
                        <a:lnTo>
                          <a:pt x="41107" y="28575"/>
                        </a:lnTo>
                        <a:lnTo>
                          <a:pt x="117498" y="141446"/>
                        </a:lnTo>
                        <a:cubicBezTo>
                          <a:pt x="121879" y="148018"/>
                          <a:pt x="120165" y="156876"/>
                          <a:pt x="113688" y="161258"/>
                        </a:cubicBezTo>
                        <a:cubicBezTo>
                          <a:pt x="107211" y="165640"/>
                          <a:pt x="98257" y="164020"/>
                          <a:pt x="93876" y="157448"/>
                        </a:cubicBezTo>
                        <a:lnTo>
                          <a:pt x="2436" y="22288"/>
                        </a:lnTo>
                        <a:cubicBezTo>
                          <a:pt x="-517" y="17907"/>
                          <a:pt x="-802" y="12287"/>
                          <a:pt x="1674" y="7620"/>
                        </a:cubicBezTo>
                        <a:cubicBezTo>
                          <a:pt x="4150" y="2953"/>
                          <a:pt x="9008" y="0"/>
                          <a:pt x="14342" y="0"/>
                        </a:cubicBezTo>
                        <a:lnTo>
                          <a:pt x="691379" y="0"/>
                        </a:lnTo>
                        <a:cubicBezTo>
                          <a:pt x="699285" y="0"/>
                          <a:pt x="705667" y="6382"/>
                          <a:pt x="705667" y="14288"/>
                        </a:cubicBezTo>
                        <a:lnTo>
                          <a:pt x="705667" y="1014984"/>
                        </a:lnTo>
                        <a:cubicBezTo>
                          <a:pt x="705667" y="1021270"/>
                          <a:pt x="701571" y="1026795"/>
                          <a:pt x="695570" y="1028605"/>
                        </a:cubicBezTo>
                        <a:cubicBezTo>
                          <a:pt x="694046" y="1029081"/>
                          <a:pt x="692618" y="1029367"/>
                          <a:pt x="691189" y="1029367"/>
                        </a:cubicBezTo>
                        <a:close/>
                        <a:moveTo>
                          <a:pt x="524025" y="475964"/>
                        </a:moveTo>
                        <a:cubicBezTo>
                          <a:pt x="519358" y="475964"/>
                          <a:pt x="514881" y="473678"/>
                          <a:pt x="512214" y="469678"/>
                        </a:cubicBezTo>
                        <a:lnTo>
                          <a:pt x="328382" y="197834"/>
                        </a:lnTo>
                        <a:cubicBezTo>
                          <a:pt x="325429" y="193453"/>
                          <a:pt x="325143" y="187833"/>
                          <a:pt x="327619" y="183166"/>
                        </a:cubicBezTo>
                        <a:cubicBezTo>
                          <a:pt x="330096" y="178498"/>
                          <a:pt x="334954" y="175546"/>
                          <a:pt x="340288" y="175546"/>
                        </a:cubicBezTo>
                        <a:lnTo>
                          <a:pt x="524120" y="175546"/>
                        </a:lnTo>
                        <a:cubicBezTo>
                          <a:pt x="532026" y="175546"/>
                          <a:pt x="538408" y="181927"/>
                          <a:pt x="538408" y="189833"/>
                        </a:cubicBezTo>
                        <a:lnTo>
                          <a:pt x="538408" y="461676"/>
                        </a:lnTo>
                        <a:cubicBezTo>
                          <a:pt x="538408" y="467963"/>
                          <a:pt x="534312" y="473487"/>
                          <a:pt x="528311" y="475297"/>
                        </a:cubicBezTo>
                        <a:cubicBezTo>
                          <a:pt x="526882" y="475774"/>
                          <a:pt x="525454" y="475964"/>
                          <a:pt x="524025" y="475964"/>
                        </a:cubicBezTo>
                        <a:close/>
                        <a:moveTo>
                          <a:pt x="367148" y="204121"/>
                        </a:moveTo>
                        <a:lnTo>
                          <a:pt x="509833" y="415004"/>
                        </a:lnTo>
                        <a:lnTo>
                          <a:pt x="509833" y="204121"/>
                        </a:lnTo>
                        <a:lnTo>
                          <a:pt x="367148" y="2041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41" name="Google Shape;2041;p34"/>
                <p:cNvGrpSpPr/>
                <p:nvPr/>
              </p:nvGrpSpPr>
              <p:grpSpPr>
                <a:xfrm>
                  <a:off x="8751951" y="6169342"/>
                  <a:ext cx="120300" cy="28575"/>
                  <a:chOff x="8751951" y="6169342"/>
                  <a:chExt cx="120300" cy="28575"/>
                </a:xfrm>
              </p:grpSpPr>
              <p:sp>
                <p:nvSpPr>
                  <p:cNvPr id="2042" name="Google Shape;2042;p34"/>
                  <p:cNvSpPr/>
                  <p:nvPr/>
                </p:nvSpPr>
                <p:spPr>
                  <a:xfrm>
                    <a:off x="8766238" y="6183629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43" name="Google Shape;2043;p34"/>
                  <p:cNvSpPr/>
                  <p:nvPr/>
                </p:nvSpPr>
                <p:spPr>
                  <a:xfrm>
                    <a:off x="8751951" y="6169342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44" name="Google Shape;2044;p34"/>
                <p:cNvGrpSpPr/>
                <p:nvPr/>
              </p:nvGrpSpPr>
              <p:grpSpPr>
                <a:xfrm>
                  <a:off x="8751951" y="6060756"/>
                  <a:ext cx="120300" cy="28575"/>
                  <a:chOff x="8751951" y="6060756"/>
                  <a:chExt cx="120300" cy="28575"/>
                </a:xfrm>
              </p:grpSpPr>
              <p:sp>
                <p:nvSpPr>
                  <p:cNvPr id="2045" name="Google Shape;2045;p34"/>
                  <p:cNvSpPr/>
                  <p:nvPr/>
                </p:nvSpPr>
                <p:spPr>
                  <a:xfrm>
                    <a:off x="8766238" y="607504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46" name="Google Shape;2046;p34"/>
                  <p:cNvSpPr/>
                  <p:nvPr/>
                </p:nvSpPr>
                <p:spPr>
                  <a:xfrm>
                    <a:off x="8751951" y="606075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47" name="Google Shape;2047;p34"/>
                <p:cNvGrpSpPr/>
                <p:nvPr/>
              </p:nvGrpSpPr>
              <p:grpSpPr>
                <a:xfrm>
                  <a:off x="8751951" y="5952076"/>
                  <a:ext cx="120300" cy="28575"/>
                  <a:chOff x="8751951" y="5952076"/>
                  <a:chExt cx="120300" cy="28575"/>
                </a:xfrm>
              </p:grpSpPr>
              <p:sp>
                <p:nvSpPr>
                  <p:cNvPr id="2048" name="Google Shape;2048;p34"/>
                  <p:cNvSpPr/>
                  <p:nvPr/>
                </p:nvSpPr>
                <p:spPr>
                  <a:xfrm>
                    <a:off x="8766238" y="596636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49" name="Google Shape;2049;p34"/>
                  <p:cNvSpPr/>
                  <p:nvPr/>
                </p:nvSpPr>
                <p:spPr>
                  <a:xfrm>
                    <a:off x="8751951" y="595207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50" name="Google Shape;2050;p34"/>
                <p:cNvGrpSpPr/>
                <p:nvPr/>
              </p:nvGrpSpPr>
              <p:grpSpPr>
                <a:xfrm>
                  <a:off x="8751951" y="5843396"/>
                  <a:ext cx="120300" cy="28575"/>
                  <a:chOff x="8751951" y="5843396"/>
                  <a:chExt cx="120300" cy="28575"/>
                </a:xfrm>
              </p:grpSpPr>
              <p:sp>
                <p:nvSpPr>
                  <p:cNvPr id="2051" name="Google Shape;2051;p34"/>
                  <p:cNvSpPr/>
                  <p:nvPr/>
                </p:nvSpPr>
                <p:spPr>
                  <a:xfrm>
                    <a:off x="8766238" y="585768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52" name="Google Shape;2052;p34"/>
                  <p:cNvSpPr/>
                  <p:nvPr/>
                </p:nvSpPr>
                <p:spPr>
                  <a:xfrm>
                    <a:off x="8751951" y="584339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53" name="Google Shape;2053;p34"/>
                <p:cNvGrpSpPr/>
                <p:nvPr/>
              </p:nvGrpSpPr>
              <p:grpSpPr>
                <a:xfrm>
                  <a:off x="8751951" y="5734716"/>
                  <a:ext cx="120300" cy="28575"/>
                  <a:chOff x="8751951" y="5734716"/>
                  <a:chExt cx="120300" cy="28575"/>
                </a:xfrm>
              </p:grpSpPr>
              <p:sp>
                <p:nvSpPr>
                  <p:cNvPr id="2054" name="Google Shape;2054;p34"/>
                  <p:cNvSpPr/>
                  <p:nvPr/>
                </p:nvSpPr>
                <p:spPr>
                  <a:xfrm>
                    <a:off x="8766238" y="5749099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55" name="Google Shape;2055;p34"/>
                  <p:cNvSpPr/>
                  <p:nvPr/>
                </p:nvSpPr>
                <p:spPr>
                  <a:xfrm>
                    <a:off x="8751951" y="573471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56" name="Google Shape;2056;p34"/>
                <p:cNvGrpSpPr/>
                <p:nvPr/>
              </p:nvGrpSpPr>
              <p:grpSpPr>
                <a:xfrm>
                  <a:off x="8751951" y="5626131"/>
                  <a:ext cx="120300" cy="28575"/>
                  <a:chOff x="8751951" y="5626131"/>
                  <a:chExt cx="120300" cy="28575"/>
                </a:xfrm>
              </p:grpSpPr>
              <p:sp>
                <p:nvSpPr>
                  <p:cNvPr id="2057" name="Google Shape;2057;p34"/>
                  <p:cNvSpPr/>
                  <p:nvPr/>
                </p:nvSpPr>
                <p:spPr>
                  <a:xfrm>
                    <a:off x="8766238" y="5640418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58" name="Google Shape;2058;p34"/>
                  <p:cNvSpPr/>
                  <p:nvPr/>
                </p:nvSpPr>
                <p:spPr>
                  <a:xfrm>
                    <a:off x="8751951" y="5626131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59" name="Google Shape;2059;p34"/>
                <p:cNvGrpSpPr/>
                <p:nvPr/>
              </p:nvGrpSpPr>
              <p:grpSpPr>
                <a:xfrm>
                  <a:off x="8751951" y="5517451"/>
                  <a:ext cx="120300" cy="28575"/>
                  <a:chOff x="8751951" y="5517451"/>
                  <a:chExt cx="120300" cy="28575"/>
                </a:xfrm>
              </p:grpSpPr>
              <p:sp>
                <p:nvSpPr>
                  <p:cNvPr id="2060" name="Google Shape;2060;p34"/>
                  <p:cNvSpPr/>
                  <p:nvPr/>
                </p:nvSpPr>
                <p:spPr>
                  <a:xfrm>
                    <a:off x="8766238" y="5531738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61" name="Google Shape;2061;p34"/>
                  <p:cNvSpPr/>
                  <p:nvPr/>
                </p:nvSpPr>
                <p:spPr>
                  <a:xfrm>
                    <a:off x="8751951" y="5517451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062" name="Google Shape;2062;p34"/>
              <p:cNvGrpSpPr/>
              <p:nvPr/>
            </p:nvGrpSpPr>
            <p:grpSpPr>
              <a:xfrm>
                <a:off x="8924353" y="5425249"/>
                <a:ext cx="279273" cy="1014793"/>
                <a:chOff x="8924353" y="5425249"/>
                <a:chExt cx="279273" cy="1014793"/>
              </a:xfrm>
            </p:grpSpPr>
            <p:sp>
              <p:nvSpPr>
                <p:cNvPr id="2063" name="Google Shape;2063;p34"/>
                <p:cNvSpPr/>
                <p:nvPr/>
              </p:nvSpPr>
              <p:spPr>
                <a:xfrm>
                  <a:off x="8938641" y="5439536"/>
                  <a:ext cx="250698" cy="986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698" h="986218" extrusionOk="0">
                      <a:moveTo>
                        <a:pt x="0" y="613410"/>
                      </a:moveTo>
                      <a:lnTo>
                        <a:pt x="0" y="0"/>
                      </a:lnTo>
                      <a:lnTo>
                        <a:pt x="250698" y="0"/>
                      </a:lnTo>
                      <a:lnTo>
                        <a:pt x="250698" y="986218"/>
                      </a:lnTo>
                      <a:lnTo>
                        <a:pt x="0" y="986218"/>
                      </a:lnTo>
                      <a:lnTo>
                        <a:pt x="0" y="715042"/>
                      </a:ln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64" name="Google Shape;2064;p34"/>
                <p:cNvSpPr/>
                <p:nvPr/>
              </p:nvSpPr>
              <p:spPr>
                <a:xfrm>
                  <a:off x="8924353" y="5425249"/>
                  <a:ext cx="279273" cy="10147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273" h="1014793" extrusionOk="0">
                      <a:moveTo>
                        <a:pt x="264986" y="1014793"/>
                      </a:moveTo>
                      <a:lnTo>
                        <a:pt x="14288" y="1014793"/>
                      </a:lnTo>
                      <a:cubicBezTo>
                        <a:pt x="6382" y="1014793"/>
                        <a:pt x="0" y="1008412"/>
                        <a:pt x="0" y="1000506"/>
                      </a:cubicBezTo>
                      <a:lnTo>
                        <a:pt x="0" y="729329"/>
                      </a:lnTo>
                      <a:cubicBezTo>
                        <a:pt x="0" y="721423"/>
                        <a:pt x="6382" y="715042"/>
                        <a:pt x="14288" y="715042"/>
                      </a:cubicBezTo>
                      <a:cubicBezTo>
                        <a:pt x="22193" y="715042"/>
                        <a:pt x="28575" y="721423"/>
                        <a:pt x="28575" y="729329"/>
                      </a:cubicBezTo>
                      <a:lnTo>
                        <a:pt x="28575" y="986218"/>
                      </a:lnTo>
                      <a:lnTo>
                        <a:pt x="250698" y="986218"/>
                      </a:lnTo>
                      <a:lnTo>
                        <a:pt x="250698" y="28575"/>
                      </a:lnTo>
                      <a:lnTo>
                        <a:pt x="28575" y="28575"/>
                      </a:lnTo>
                      <a:lnTo>
                        <a:pt x="28575" y="627602"/>
                      </a:lnTo>
                      <a:cubicBezTo>
                        <a:pt x="28575" y="635508"/>
                        <a:pt x="22193" y="641889"/>
                        <a:pt x="14288" y="641889"/>
                      </a:cubicBezTo>
                      <a:cubicBezTo>
                        <a:pt x="6382" y="641889"/>
                        <a:pt x="0" y="635508"/>
                        <a:pt x="0" y="627602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264986" y="0"/>
                      </a:lnTo>
                      <a:cubicBezTo>
                        <a:pt x="272891" y="0"/>
                        <a:pt x="279273" y="6382"/>
                        <a:pt x="279273" y="14288"/>
                      </a:cubicBezTo>
                      <a:lnTo>
                        <a:pt x="279273" y="1000506"/>
                      </a:lnTo>
                      <a:cubicBezTo>
                        <a:pt x="279273" y="1008412"/>
                        <a:pt x="272891" y="1014793"/>
                        <a:pt x="264986" y="101479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065" name="Google Shape;2065;p34"/>
              <p:cNvGrpSpPr/>
              <p:nvPr/>
            </p:nvGrpSpPr>
            <p:grpSpPr>
              <a:xfrm>
                <a:off x="9085421" y="6300691"/>
                <a:ext cx="118205" cy="28575"/>
                <a:chOff x="9085421" y="6300691"/>
                <a:chExt cx="118205" cy="28575"/>
              </a:xfrm>
            </p:grpSpPr>
            <p:sp>
              <p:nvSpPr>
                <p:cNvPr id="2066" name="Google Shape;2066;p34"/>
                <p:cNvSpPr/>
                <p:nvPr/>
              </p:nvSpPr>
              <p:spPr>
                <a:xfrm>
                  <a:off x="9099708" y="6314979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67" name="Google Shape;2067;p34"/>
                <p:cNvSpPr/>
                <p:nvPr/>
              </p:nvSpPr>
              <p:spPr>
                <a:xfrm>
                  <a:off x="9085421" y="6300691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068" name="Google Shape;2068;p34"/>
              <p:cNvGrpSpPr/>
              <p:nvPr/>
            </p:nvGrpSpPr>
            <p:grpSpPr>
              <a:xfrm>
                <a:off x="9027794" y="6192107"/>
                <a:ext cx="175831" cy="28575"/>
                <a:chOff x="9027794" y="6192107"/>
                <a:chExt cx="175831" cy="28575"/>
              </a:xfrm>
            </p:grpSpPr>
            <p:sp>
              <p:nvSpPr>
                <p:cNvPr id="2069" name="Google Shape;2069;p34"/>
                <p:cNvSpPr/>
                <p:nvPr/>
              </p:nvSpPr>
              <p:spPr>
                <a:xfrm>
                  <a:off x="9042082" y="6206394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70" name="Google Shape;2070;p34"/>
                <p:cNvSpPr/>
                <p:nvPr/>
              </p:nvSpPr>
              <p:spPr>
                <a:xfrm>
                  <a:off x="9027794" y="6192107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071" name="Google Shape;2071;p34"/>
              <p:cNvGrpSpPr/>
              <p:nvPr/>
            </p:nvGrpSpPr>
            <p:grpSpPr>
              <a:xfrm>
                <a:off x="9085421" y="6083426"/>
                <a:ext cx="118205" cy="28575"/>
                <a:chOff x="9085421" y="6083426"/>
                <a:chExt cx="118205" cy="28575"/>
              </a:xfrm>
            </p:grpSpPr>
            <p:sp>
              <p:nvSpPr>
                <p:cNvPr id="2072" name="Google Shape;2072;p34"/>
                <p:cNvSpPr/>
                <p:nvPr/>
              </p:nvSpPr>
              <p:spPr>
                <a:xfrm>
                  <a:off x="9099708" y="6097713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73" name="Google Shape;2073;p34"/>
                <p:cNvSpPr/>
                <p:nvPr/>
              </p:nvSpPr>
              <p:spPr>
                <a:xfrm>
                  <a:off x="9085421" y="6083426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074" name="Google Shape;2074;p34"/>
              <p:cNvGrpSpPr/>
              <p:nvPr/>
            </p:nvGrpSpPr>
            <p:grpSpPr>
              <a:xfrm>
                <a:off x="9027794" y="5974746"/>
                <a:ext cx="175831" cy="28575"/>
                <a:chOff x="9027794" y="5974746"/>
                <a:chExt cx="175831" cy="28575"/>
              </a:xfrm>
            </p:grpSpPr>
            <p:sp>
              <p:nvSpPr>
                <p:cNvPr id="2075" name="Google Shape;2075;p34"/>
                <p:cNvSpPr/>
                <p:nvPr/>
              </p:nvSpPr>
              <p:spPr>
                <a:xfrm>
                  <a:off x="9042082" y="5989033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76" name="Google Shape;2076;p34"/>
                <p:cNvSpPr/>
                <p:nvPr/>
              </p:nvSpPr>
              <p:spPr>
                <a:xfrm>
                  <a:off x="9027794" y="5974746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077" name="Google Shape;2077;p34"/>
              <p:cNvGrpSpPr/>
              <p:nvPr/>
            </p:nvGrpSpPr>
            <p:grpSpPr>
              <a:xfrm>
                <a:off x="9085421" y="5866065"/>
                <a:ext cx="118205" cy="28575"/>
                <a:chOff x="9085421" y="5866065"/>
                <a:chExt cx="118205" cy="28575"/>
              </a:xfrm>
            </p:grpSpPr>
            <p:sp>
              <p:nvSpPr>
                <p:cNvPr id="2078" name="Google Shape;2078;p34"/>
                <p:cNvSpPr/>
                <p:nvPr/>
              </p:nvSpPr>
              <p:spPr>
                <a:xfrm>
                  <a:off x="9099708" y="5880353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79" name="Google Shape;2079;p34"/>
                <p:cNvSpPr/>
                <p:nvPr/>
              </p:nvSpPr>
              <p:spPr>
                <a:xfrm>
                  <a:off x="9085421" y="5866065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080" name="Google Shape;2080;p34"/>
              <p:cNvGrpSpPr/>
              <p:nvPr/>
            </p:nvGrpSpPr>
            <p:grpSpPr>
              <a:xfrm>
                <a:off x="9027794" y="5757481"/>
                <a:ext cx="175831" cy="28575"/>
                <a:chOff x="9027794" y="5757481"/>
                <a:chExt cx="175831" cy="28575"/>
              </a:xfrm>
            </p:grpSpPr>
            <p:sp>
              <p:nvSpPr>
                <p:cNvPr id="2081" name="Google Shape;2081;p34"/>
                <p:cNvSpPr/>
                <p:nvPr/>
              </p:nvSpPr>
              <p:spPr>
                <a:xfrm>
                  <a:off x="9042082" y="5771768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82" name="Google Shape;2082;p34"/>
                <p:cNvSpPr/>
                <p:nvPr/>
              </p:nvSpPr>
              <p:spPr>
                <a:xfrm>
                  <a:off x="9027794" y="5757481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083" name="Google Shape;2083;p34"/>
              <p:cNvGrpSpPr/>
              <p:nvPr/>
            </p:nvGrpSpPr>
            <p:grpSpPr>
              <a:xfrm>
                <a:off x="9085421" y="5648800"/>
                <a:ext cx="118205" cy="28575"/>
                <a:chOff x="9085421" y="5648800"/>
                <a:chExt cx="118205" cy="28575"/>
              </a:xfrm>
            </p:grpSpPr>
            <p:sp>
              <p:nvSpPr>
                <p:cNvPr id="2084" name="Google Shape;2084;p34"/>
                <p:cNvSpPr/>
                <p:nvPr/>
              </p:nvSpPr>
              <p:spPr>
                <a:xfrm>
                  <a:off x="9099708" y="5663088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85" name="Google Shape;2085;p34"/>
                <p:cNvSpPr/>
                <p:nvPr/>
              </p:nvSpPr>
              <p:spPr>
                <a:xfrm>
                  <a:off x="9085421" y="5648800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086" name="Google Shape;2086;p34"/>
              <p:cNvGrpSpPr/>
              <p:nvPr/>
            </p:nvGrpSpPr>
            <p:grpSpPr>
              <a:xfrm>
                <a:off x="9027794" y="5540120"/>
                <a:ext cx="175831" cy="28575"/>
                <a:chOff x="9027794" y="5540120"/>
                <a:chExt cx="175831" cy="28575"/>
              </a:xfrm>
            </p:grpSpPr>
            <p:sp>
              <p:nvSpPr>
                <p:cNvPr id="2087" name="Google Shape;2087;p34"/>
                <p:cNvSpPr/>
                <p:nvPr/>
              </p:nvSpPr>
              <p:spPr>
                <a:xfrm>
                  <a:off x="9042082" y="5554408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88" name="Google Shape;2088;p34"/>
                <p:cNvSpPr/>
                <p:nvPr/>
              </p:nvSpPr>
              <p:spPr>
                <a:xfrm>
                  <a:off x="9027794" y="5540120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089" name="Google Shape;2089;p34"/>
              <p:cNvSpPr/>
              <p:nvPr/>
            </p:nvSpPr>
            <p:spPr>
              <a:xfrm>
                <a:off x="8189594" y="5435345"/>
                <a:ext cx="676941" cy="1000696"/>
              </a:xfrm>
              <a:custGeom>
                <a:avLst/>
                <a:gdLst/>
                <a:ahLst/>
                <a:cxnLst/>
                <a:rect l="l" t="t" r="r" b="b"/>
                <a:pathLst>
                  <a:path w="676941" h="1000696" extrusionOk="0">
                    <a:moveTo>
                      <a:pt x="676942" y="1000697"/>
                    </a:moveTo>
                    <a:lnTo>
                      <a:pt x="676942" y="877157"/>
                    </a:lnTo>
                    <a:lnTo>
                      <a:pt x="592646" y="752475"/>
                    </a:lnTo>
                    <a:lnTo>
                      <a:pt x="83534" y="0"/>
                    </a:lnTo>
                    <a:lnTo>
                      <a:pt x="0" y="0"/>
                    </a:lnTo>
                    <a:lnTo>
                      <a:pt x="164306" y="242792"/>
                    </a:lnTo>
                    <a:moveTo>
                      <a:pt x="164211" y="242888"/>
                    </a:moveTo>
                    <a:lnTo>
                      <a:pt x="238125" y="352139"/>
                    </a:lnTo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0" name="Google Shape;2090;p34"/>
              <p:cNvSpPr/>
              <p:nvPr/>
            </p:nvSpPr>
            <p:spPr>
              <a:xfrm>
                <a:off x="8941784" y="5443727"/>
                <a:ext cx="75247" cy="986218"/>
              </a:xfrm>
              <a:custGeom>
                <a:avLst/>
                <a:gdLst/>
                <a:ahLst/>
                <a:cxnLst/>
                <a:rect l="l" t="t" r="r" b="b"/>
                <a:pathLst>
                  <a:path w="75247" h="986218" extrusionOk="0">
                    <a:moveTo>
                      <a:pt x="0" y="0"/>
                    </a:moveTo>
                    <a:lnTo>
                      <a:pt x="75248" y="0"/>
                    </a:lnTo>
                    <a:lnTo>
                      <a:pt x="75248" y="986219"/>
                    </a:lnTo>
                    <a:lnTo>
                      <a:pt x="0" y="986219"/>
                    </a:ln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91" name="Google Shape;2091;p34"/>
          <p:cNvGrpSpPr/>
          <p:nvPr/>
        </p:nvGrpSpPr>
        <p:grpSpPr>
          <a:xfrm>
            <a:off x="16055772" y="7820131"/>
            <a:ext cx="1640705" cy="1710795"/>
            <a:chOff x="2451372" y="7926631"/>
            <a:chExt cx="1640705" cy="1710795"/>
          </a:xfrm>
        </p:grpSpPr>
        <p:grpSp>
          <p:nvGrpSpPr>
            <p:cNvPr id="2092" name="Google Shape;2092;p34"/>
            <p:cNvGrpSpPr/>
            <p:nvPr/>
          </p:nvGrpSpPr>
          <p:grpSpPr>
            <a:xfrm>
              <a:off x="2451372" y="7926631"/>
              <a:ext cx="1640705" cy="1710795"/>
              <a:chOff x="10913347" y="1720888"/>
              <a:chExt cx="918545" cy="957731"/>
            </a:xfrm>
          </p:grpSpPr>
          <p:grpSp>
            <p:nvGrpSpPr>
              <p:cNvPr id="2093" name="Google Shape;2093;p34"/>
              <p:cNvGrpSpPr/>
              <p:nvPr/>
            </p:nvGrpSpPr>
            <p:grpSpPr>
              <a:xfrm>
                <a:off x="10913347" y="1960327"/>
                <a:ext cx="918545" cy="718292"/>
                <a:chOff x="10913347" y="1960327"/>
                <a:chExt cx="918545" cy="718292"/>
              </a:xfrm>
            </p:grpSpPr>
            <p:sp>
              <p:nvSpPr>
                <p:cNvPr id="2094" name="Google Shape;2094;p34"/>
                <p:cNvSpPr/>
                <p:nvPr/>
              </p:nvSpPr>
              <p:spPr>
                <a:xfrm>
                  <a:off x="10927512" y="1974398"/>
                  <a:ext cx="890163" cy="689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163" h="689754" extrusionOk="0">
                      <a:moveTo>
                        <a:pt x="51289" y="202635"/>
                      </a:moveTo>
                      <a:cubicBezTo>
                        <a:pt x="-8529" y="281216"/>
                        <a:pt x="-147" y="371323"/>
                        <a:pt x="1092" y="383229"/>
                      </a:cubicBezTo>
                      <a:cubicBezTo>
                        <a:pt x="13379" y="496291"/>
                        <a:pt x="102438" y="564109"/>
                        <a:pt x="141585" y="593922"/>
                      </a:cubicBezTo>
                      <a:cubicBezTo>
                        <a:pt x="271316" y="692696"/>
                        <a:pt x="461054" y="719271"/>
                        <a:pt x="623265" y="654120"/>
                      </a:cubicBezTo>
                      <a:cubicBezTo>
                        <a:pt x="678891" y="631831"/>
                        <a:pt x="849674" y="563156"/>
                        <a:pt x="884154" y="393230"/>
                      </a:cubicBezTo>
                      <a:cubicBezTo>
                        <a:pt x="904919" y="290551"/>
                        <a:pt x="871963" y="170917"/>
                        <a:pt x="783857" y="92240"/>
                      </a:cubicBezTo>
                      <a:cubicBezTo>
                        <a:pt x="745471" y="57950"/>
                        <a:pt x="695941" y="25660"/>
                        <a:pt x="647078" y="9563"/>
                      </a:cubicBezTo>
                      <a:cubicBezTo>
                        <a:pt x="542874" y="-24822"/>
                        <a:pt x="518775" y="38329"/>
                        <a:pt x="492867" y="122244"/>
                      </a:cubicBezTo>
                      <a:cubicBezTo>
                        <a:pt x="452863" y="251784"/>
                        <a:pt x="401714" y="222828"/>
                        <a:pt x="292176" y="172536"/>
                      </a:cubicBezTo>
                      <a:cubicBezTo>
                        <a:pt x="189782" y="125482"/>
                        <a:pt x="129108" y="100432"/>
                        <a:pt x="51289" y="20263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95" name="Google Shape;2095;p34"/>
                <p:cNvSpPr/>
                <p:nvPr/>
              </p:nvSpPr>
              <p:spPr>
                <a:xfrm>
                  <a:off x="10913347" y="1960327"/>
                  <a:ext cx="918545" cy="71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545" h="718292" extrusionOk="0">
                      <a:moveTo>
                        <a:pt x="450073" y="718293"/>
                      </a:moveTo>
                      <a:cubicBezTo>
                        <a:pt x="340726" y="718293"/>
                        <a:pt x="232522" y="684384"/>
                        <a:pt x="147178" y="619423"/>
                      </a:cubicBezTo>
                      <a:cubicBezTo>
                        <a:pt x="107364" y="589039"/>
                        <a:pt x="14018" y="517982"/>
                        <a:pt x="1160" y="398920"/>
                      </a:cubicBezTo>
                      <a:cubicBezTo>
                        <a:pt x="-745" y="381203"/>
                        <a:pt x="-7222" y="288620"/>
                        <a:pt x="54214" y="208134"/>
                      </a:cubicBezTo>
                      <a:cubicBezTo>
                        <a:pt x="140511" y="94786"/>
                        <a:pt x="212614" y="127933"/>
                        <a:pt x="312342" y="173749"/>
                      </a:cubicBezTo>
                      <a:lnTo>
                        <a:pt x="323581" y="178987"/>
                      </a:lnTo>
                      <a:cubicBezTo>
                        <a:pt x="379112" y="204610"/>
                        <a:pt x="419212" y="223088"/>
                        <a:pt x="445215" y="211468"/>
                      </a:cubicBezTo>
                      <a:cubicBezTo>
                        <a:pt x="463979" y="203086"/>
                        <a:pt x="479314" y="177940"/>
                        <a:pt x="493412" y="132315"/>
                      </a:cubicBezTo>
                      <a:cubicBezTo>
                        <a:pt x="511033" y="75165"/>
                        <a:pt x="527607" y="29921"/>
                        <a:pt x="566278" y="9919"/>
                      </a:cubicBezTo>
                      <a:cubicBezTo>
                        <a:pt x="592091" y="-3416"/>
                        <a:pt x="624571" y="-3321"/>
                        <a:pt x="665719" y="10300"/>
                      </a:cubicBezTo>
                      <a:cubicBezTo>
                        <a:pt x="712106" y="25540"/>
                        <a:pt x="763731" y="56782"/>
                        <a:pt x="807451" y="95834"/>
                      </a:cubicBezTo>
                      <a:cubicBezTo>
                        <a:pt x="894129" y="173272"/>
                        <a:pt x="935276" y="296717"/>
                        <a:pt x="912226" y="410350"/>
                      </a:cubicBezTo>
                      <a:cubicBezTo>
                        <a:pt x="876221" y="587800"/>
                        <a:pt x="700486" y="658476"/>
                        <a:pt x="642668" y="681622"/>
                      </a:cubicBezTo>
                      <a:cubicBezTo>
                        <a:pt x="581137" y="706196"/>
                        <a:pt x="515414" y="718293"/>
                        <a:pt x="450073" y="718293"/>
                      </a:cubicBezTo>
                      <a:close/>
                      <a:moveTo>
                        <a:pt x="178515" y="160128"/>
                      </a:moveTo>
                      <a:cubicBezTo>
                        <a:pt x="143083" y="160128"/>
                        <a:pt x="112697" y="178321"/>
                        <a:pt x="76883" y="225374"/>
                      </a:cubicBezTo>
                      <a:cubicBezTo>
                        <a:pt x="76883" y="225374"/>
                        <a:pt x="76883" y="225374"/>
                        <a:pt x="76883" y="225374"/>
                      </a:cubicBezTo>
                      <a:cubicBezTo>
                        <a:pt x="22114" y="297288"/>
                        <a:pt x="27830" y="379965"/>
                        <a:pt x="29544" y="395776"/>
                      </a:cubicBezTo>
                      <a:cubicBezTo>
                        <a:pt x="41164" y="502647"/>
                        <a:pt x="127557" y="568560"/>
                        <a:pt x="164418" y="596659"/>
                      </a:cubicBezTo>
                      <a:cubicBezTo>
                        <a:pt x="292911" y="694576"/>
                        <a:pt x="476553" y="717436"/>
                        <a:pt x="632096" y="654952"/>
                      </a:cubicBezTo>
                      <a:cubicBezTo>
                        <a:pt x="686388" y="633139"/>
                        <a:pt x="851361" y="566846"/>
                        <a:pt x="884318" y="404539"/>
                      </a:cubicBezTo>
                      <a:cubicBezTo>
                        <a:pt x="905369" y="300717"/>
                        <a:pt x="867744" y="187846"/>
                        <a:pt x="788497" y="116980"/>
                      </a:cubicBezTo>
                      <a:cubicBezTo>
                        <a:pt x="747539" y="80404"/>
                        <a:pt x="699532" y="51352"/>
                        <a:pt x="656765" y="37255"/>
                      </a:cubicBezTo>
                      <a:cubicBezTo>
                        <a:pt x="623332" y="26206"/>
                        <a:pt x="597997" y="25540"/>
                        <a:pt x="579327" y="35160"/>
                      </a:cubicBezTo>
                      <a:cubicBezTo>
                        <a:pt x="550562" y="50019"/>
                        <a:pt x="536275" y="89929"/>
                        <a:pt x="520654" y="140506"/>
                      </a:cubicBezTo>
                      <a:cubicBezTo>
                        <a:pt x="503699" y="195275"/>
                        <a:pt x="484077" y="225184"/>
                        <a:pt x="456835" y="237280"/>
                      </a:cubicBezTo>
                      <a:cubicBezTo>
                        <a:pt x="418926" y="254235"/>
                        <a:pt x="373968" y="233375"/>
                        <a:pt x="311579" y="204705"/>
                      </a:cubicBezTo>
                      <a:lnTo>
                        <a:pt x="300340" y="199561"/>
                      </a:lnTo>
                      <a:cubicBezTo>
                        <a:pt x="249571" y="176225"/>
                        <a:pt x="211757" y="160128"/>
                        <a:pt x="178515" y="160128"/>
                      </a:cubicBezTo>
                      <a:close/>
                      <a:moveTo>
                        <a:pt x="65454" y="216706"/>
                      </a:moveTo>
                      <a:lnTo>
                        <a:pt x="65454" y="216706"/>
                      </a:lnTo>
                      <a:lnTo>
                        <a:pt x="65454" y="2167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096" name="Google Shape;2096;p34"/>
              <p:cNvGrpSpPr/>
              <p:nvPr/>
            </p:nvGrpSpPr>
            <p:grpSpPr>
              <a:xfrm>
                <a:off x="10974609" y="2212942"/>
                <a:ext cx="209169" cy="209168"/>
                <a:chOff x="10974609" y="2212942"/>
                <a:chExt cx="209169" cy="209168"/>
              </a:xfrm>
            </p:grpSpPr>
            <p:sp>
              <p:nvSpPr>
                <p:cNvPr id="2097" name="Google Shape;2097;p34"/>
                <p:cNvSpPr/>
                <p:nvPr/>
              </p:nvSpPr>
              <p:spPr>
                <a:xfrm>
                  <a:off x="10988802" y="2227230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98" name="Google Shape;2098;p34"/>
                <p:cNvSpPr/>
                <p:nvPr/>
              </p:nvSpPr>
              <p:spPr>
                <a:xfrm>
                  <a:off x="10974609" y="2212942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099" name="Google Shape;2099;p34"/>
              <p:cNvGrpSpPr/>
              <p:nvPr/>
            </p:nvGrpSpPr>
            <p:grpSpPr>
              <a:xfrm>
                <a:off x="11175206" y="2363437"/>
                <a:ext cx="209168" cy="209168"/>
                <a:chOff x="11175206" y="2363437"/>
                <a:chExt cx="209168" cy="209168"/>
              </a:xfrm>
            </p:grpSpPr>
            <p:sp>
              <p:nvSpPr>
                <p:cNvPr id="2100" name="Google Shape;2100;p34"/>
                <p:cNvSpPr/>
                <p:nvPr/>
              </p:nvSpPr>
              <p:spPr>
                <a:xfrm>
                  <a:off x="11189493" y="2377725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0" y="140167"/>
                        <a:pt x="0" y="90297"/>
                      </a:cubicBezTo>
                      <a:cubicBezTo>
                        <a:pt x="0" y="40427"/>
                        <a:pt x="40428" y="0"/>
                        <a:pt x="90297" y="0"/>
                      </a:cubicBezTo>
                      <a:cubicBezTo>
                        <a:pt x="140167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01" name="Google Shape;2101;p34"/>
                <p:cNvSpPr/>
                <p:nvPr/>
              </p:nvSpPr>
              <p:spPr>
                <a:xfrm>
                  <a:off x="11175206" y="2363437"/>
                  <a:ext cx="209168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8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69" y="46958"/>
                        <a:pt x="209169" y="104584"/>
                      </a:cubicBezTo>
                      <a:cubicBezTo>
                        <a:pt x="209169" y="162211"/>
                        <a:pt x="162306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4" y="28575"/>
                        <a:pt x="28575" y="62675"/>
                        <a:pt x="28575" y="104584"/>
                      </a:cubicBezTo>
                      <a:cubicBezTo>
                        <a:pt x="28575" y="146494"/>
                        <a:pt x="62674" y="180594"/>
                        <a:pt x="104584" y="180594"/>
                      </a:cubicBezTo>
                      <a:cubicBezTo>
                        <a:pt x="146495" y="180594"/>
                        <a:pt x="180594" y="146494"/>
                        <a:pt x="180594" y="104584"/>
                      </a:cubicBezTo>
                      <a:cubicBezTo>
                        <a:pt x="180594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102" name="Google Shape;2102;p34"/>
              <p:cNvGrpSpPr/>
              <p:nvPr/>
            </p:nvGrpSpPr>
            <p:grpSpPr>
              <a:xfrm>
                <a:off x="11516391" y="2092546"/>
                <a:ext cx="209169" cy="209168"/>
                <a:chOff x="11516391" y="2092546"/>
                <a:chExt cx="209169" cy="209168"/>
              </a:xfrm>
            </p:grpSpPr>
            <p:sp>
              <p:nvSpPr>
                <p:cNvPr id="2103" name="Google Shape;2103;p34"/>
                <p:cNvSpPr/>
                <p:nvPr/>
              </p:nvSpPr>
              <p:spPr>
                <a:xfrm>
                  <a:off x="11530679" y="2106739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04" name="Google Shape;2104;p34"/>
                <p:cNvSpPr/>
                <p:nvPr/>
              </p:nvSpPr>
              <p:spPr>
                <a:xfrm>
                  <a:off x="11516391" y="2092546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306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105" name="Google Shape;2105;p34"/>
              <p:cNvGrpSpPr/>
              <p:nvPr/>
            </p:nvGrpSpPr>
            <p:grpSpPr>
              <a:xfrm>
                <a:off x="11426094" y="2333338"/>
                <a:ext cx="209169" cy="209168"/>
                <a:chOff x="11426094" y="2333338"/>
                <a:chExt cx="209169" cy="209168"/>
              </a:xfrm>
            </p:grpSpPr>
            <p:sp>
              <p:nvSpPr>
                <p:cNvPr id="2106" name="Google Shape;2106;p34"/>
                <p:cNvSpPr/>
                <p:nvPr/>
              </p:nvSpPr>
              <p:spPr>
                <a:xfrm>
                  <a:off x="11440382" y="2347626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8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9" y="0"/>
                        <a:pt x="90298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07" name="Google Shape;2107;p34"/>
                <p:cNvSpPr/>
                <p:nvPr/>
              </p:nvSpPr>
              <p:spPr>
                <a:xfrm>
                  <a:off x="11426094" y="2333338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5" y="28575"/>
                        <a:pt x="28575" y="62675"/>
                        <a:pt x="28575" y="104584"/>
                      </a:cubicBezTo>
                      <a:cubicBezTo>
                        <a:pt x="28575" y="146495"/>
                        <a:pt x="62675" y="180594"/>
                        <a:pt x="104584" y="180594"/>
                      </a:cubicBezTo>
                      <a:cubicBezTo>
                        <a:pt x="146495" y="180594"/>
                        <a:pt x="180595" y="146495"/>
                        <a:pt x="180595" y="104584"/>
                      </a:cubicBezTo>
                      <a:cubicBezTo>
                        <a:pt x="180595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108" name="Google Shape;2108;p34"/>
              <p:cNvGrpSpPr/>
              <p:nvPr/>
            </p:nvGrpSpPr>
            <p:grpSpPr>
              <a:xfrm>
                <a:off x="10932301" y="1720888"/>
                <a:ext cx="646499" cy="499292"/>
                <a:chOff x="10932301" y="1720888"/>
                <a:chExt cx="646499" cy="499292"/>
              </a:xfrm>
            </p:grpSpPr>
            <p:grpSp>
              <p:nvGrpSpPr>
                <p:cNvPr id="2109" name="Google Shape;2109;p34"/>
                <p:cNvGrpSpPr/>
                <p:nvPr/>
              </p:nvGrpSpPr>
              <p:grpSpPr>
                <a:xfrm>
                  <a:off x="11292848" y="1720888"/>
                  <a:ext cx="285952" cy="231831"/>
                  <a:chOff x="11292848" y="1720888"/>
                  <a:chExt cx="285952" cy="231831"/>
                </a:xfrm>
              </p:grpSpPr>
              <p:sp>
                <p:nvSpPr>
                  <p:cNvPr id="2110" name="Google Shape;2110;p34"/>
                  <p:cNvSpPr/>
                  <p:nvPr/>
                </p:nvSpPr>
                <p:spPr>
                  <a:xfrm>
                    <a:off x="11307222" y="1734999"/>
                    <a:ext cx="257461" cy="2034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7461" h="203449" extrusionOk="0">
                        <a:moveTo>
                          <a:pt x="0" y="110183"/>
                        </a:moveTo>
                        <a:cubicBezTo>
                          <a:pt x="10002" y="90562"/>
                          <a:pt x="30290" y="57701"/>
                          <a:pt x="68199" y="32555"/>
                        </a:cubicBezTo>
                        <a:cubicBezTo>
                          <a:pt x="150495" y="-22024"/>
                          <a:pt x="244030" y="7504"/>
                          <a:pt x="257461" y="11981"/>
                        </a:cubicBezTo>
                        <a:cubicBezTo>
                          <a:pt x="254603" y="34460"/>
                          <a:pt x="247459" y="69893"/>
                          <a:pt x="226409" y="107897"/>
                        </a:cubicBezTo>
                        <a:cubicBezTo>
                          <a:pt x="209741" y="137996"/>
                          <a:pt x="189262" y="174953"/>
                          <a:pt x="146304" y="193241"/>
                        </a:cubicBezTo>
                        <a:cubicBezTo>
                          <a:pt x="91249" y="216673"/>
                          <a:pt x="37148" y="193241"/>
                          <a:pt x="24385" y="187336"/>
                        </a:cubicBezTo>
                        <a:cubicBezTo>
                          <a:pt x="16193" y="161618"/>
                          <a:pt x="8096" y="135901"/>
                          <a:pt x="0" y="11018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11" name="Google Shape;2111;p34"/>
                  <p:cNvSpPr/>
                  <p:nvPr/>
                </p:nvSpPr>
                <p:spPr>
                  <a:xfrm>
                    <a:off x="11292848" y="1720888"/>
                    <a:ext cx="285952" cy="231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952" h="231831" extrusionOk="0">
                        <a:moveTo>
                          <a:pt x="109338" y="231831"/>
                        </a:moveTo>
                        <a:cubicBezTo>
                          <a:pt x="75239" y="231831"/>
                          <a:pt x="46569" y="220877"/>
                          <a:pt x="32663" y="214400"/>
                        </a:cubicBezTo>
                        <a:cubicBezTo>
                          <a:pt x="29043" y="212686"/>
                          <a:pt x="26281" y="209543"/>
                          <a:pt x="25042" y="205733"/>
                        </a:cubicBezTo>
                        <a:lnTo>
                          <a:pt x="659" y="128580"/>
                        </a:lnTo>
                        <a:cubicBezTo>
                          <a:pt x="-484" y="125056"/>
                          <a:pt x="-104" y="121151"/>
                          <a:pt x="1516" y="117817"/>
                        </a:cubicBezTo>
                        <a:cubicBezTo>
                          <a:pt x="18851" y="83718"/>
                          <a:pt x="44092" y="54952"/>
                          <a:pt x="74573" y="34759"/>
                        </a:cubicBezTo>
                        <a:cubicBezTo>
                          <a:pt x="160107" y="-21915"/>
                          <a:pt x="257548" y="6279"/>
                          <a:pt x="276217" y="12566"/>
                        </a:cubicBezTo>
                        <a:cubicBezTo>
                          <a:pt x="282694" y="14756"/>
                          <a:pt x="286694" y="21138"/>
                          <a:pt x="285837" y="27901"/>
                        </a:cubicBezTo>
                        <a:cubicBezTo>
                          <a:pt x="281361" y="63906"/>
                          <a:pt x="270311" y="97910"/>
                          <a:pt x="253072" y="128961"/>
                        </a:cubicBezTo>
                        <a:cubicBezTo>
                          <a:pt x="235449" y="160775"/>
                          <a:pt x="213543" y="200303"/>
                          <a:pt x="166108" y="220497"/>
                        </a:cubicBezTo>
                        <a:cubicBezTo>
                          <a:pt x="146677" y="228783"/>
                          <a:pt x="127246" y="231831"/>
                          <a:pt x="109338" y="231831"/>
                        </a:cubicBezTo>
                        <a:close/>
                        <a:moveTo>
                          <a:pt x="50379" y="190969"/>
                        </a:moveTo>
                        <a:cubicBezTo>
                          <a:pt x="71049" y="199541"/>
                          <a:pt x="113053" y="212019"/>
                          <a:pt x="155059" y="194207"/>
                        </a:cubicBezTo>
                        <a:cubicBezTo>
                          <a:pt x="193540" y="177920"/>
                          <a:pt x="211923" y="144582"/>
                          <a:pt x="228211" y="115150"/>
                        </a:cubicBezTo>
                        <a:cubicBezTo>
                          <a:pt x="241736" y="90671"/>
                          <a:pt x="250975" y="64286"/>
                          <a:pt x="255833" y="36283"/>
                        </a:cubicBezTo>
                        <a:cubicBezTo>
                          <a:pt x="225924" y="28473"/>
                          <a:pt x="153916" y="16471"/>
                          <a:pt x="90384" y="58572"/>
                        </a:cubicBezTo>
                        <a:cubicBezTo>
                          <a:pt x="65524" y="75050"/>
                          <a:pt x="44665" y="98195"/>
                          <a:pt x="29710" y="125627"/>
                        </a:cubicBezTo>
                        <a:lnTo>
                          <a:pt x="50379" y="19096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12" name="Google Shape;2112;p34"/>
                <p:cNvGrpSpPr/>
                <p:nvPr/>
              </p:nvGrpSpPr>
              <p:grpSpPr>
                <a:xfrm>
                  <a:off x="11190563" y="1827754"/>
                  <a:ext cx="209006" cy="212690"/>
                  <a:chOff x="11190563" y="1827754"/>
                  <a:chExt cx="209006" cy="212690"/>
                </a:xfrm>
              </p:grpSpPr>
              <p:sp>
                <p:nvSpPr>
                  <p:cNvPr id="2113" name="Google Shape;2113;p34"/>
                  <p:cNvSpPr/>
                  <p:nvPr/>
                </p:nvSpPr>
                <p:spPr>
                  <a:xfrm>
                    <a:off x="11204733" y="1842073"/>
                    <a:ext cx="180389" cy="184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389" h="184179" extrusionOk="0">
                        <a:moveTo>
                          <a:pt x="150591" y="147317"/>
                        </a:moveTo>
                        <a:cubicBezTo>
                          <a:pt x="182213" y="126077"/>
                          <a:pt x="189929" y="82928"/>
                          <a:pt x="167640" y="52067"/>
                        </a:cubicBezTo>
                        <a:lnTo>
                          <a:pt x="150114" y="27874"/>
                        </a:lnTo>
                        <a:cubicBezTo>
                          <a:pt x="127540" y="-3463"/>
                          <a:pt x="83248" y="-9274"/>
                          <a:pt x="53244" y="15015"/>
                        </a:cubicBezTo>
                        <a:lnTo>
                          <a:pt x="0" y="58068"/>
                        </a:lnTo>
                        <a:cubicBezTo>
                          <a:pt x="31813" y="100645"/>
                          <a:pt x="63818" y="142269"/>
                          <a:pt x="95727" y="184179"/>
                        </a:cubicBezTo>
                        <a:lnTo>
                          <a:pt x="150591" y="14731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14" name="Google Shape;2114;p34"/>
                  <p:cNvSpPr/>
                  <p:nvPr/>
                </p:nvSpPr>
                <p:spPr>
                  <a:xfrm>
                    <a:off x="11190563" y="1827754"/>
                    <a:ext cx="209006" cy="2126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006" h="212690" extrusionOk="0">
                        <a:moveTo>
                          <a:pt x="109992" y="212691"/>
                        </a:moveTo>
                        <a:cubicBezTo>
                          <a:pt x="105705" y="212691"/>
                          <a:pt x="101420" y="210786"/>
                          <a:pt x="98657" y="207071"/>
                        </a:cubicBezTo>
                        <a:lnTo>
                          <a:pt x="81513" y="184592"/>
                        </a:lnTo>
                        <a:cubicBezTo>
                          <a:pt x="55699" y="150778"/>
                          <a:pt x="29030" y="115821"/>
                          <a:pt x="2836" y="80865"/>
                        </a:cubicBezTo>
                        <a:cubicBezTo>
                          <a:pt x="-1736" y="74673"/>
                          <a:pt x="-688" y="66006"/>
                          <a:pt x="5313" y="61243"/>
                        </a:cubicBezTo>
                        <a:lnTo>
                          <a:pt x="58557" y="18190"/>
                        </a:lnTo>
                        <a:cubicBezTo>
                          <a:pt x="76178" y="3903"/>
                          <a:pt x="98182" y="-2289"/>
                          <a:pt x="120660" y="759"/>
                        </a:cubicBezTo>
                        <a:cubicBezTo>
                          <a:pt x="143139" y="3712"/>
                          <a:pt x="162760" y="15523"/>
                          <a:pt x="176000" y="33811"/>
                        </a:cubicBezTo>
                        <a:lnTo>
                          <a:pt x="193527" y="58005"/>
                        </a:lnTo>
                        <a:cubicBezTo>
                          <a:pt x="206576" y="76102"/>
                          <a:pt x="211623" y="98200"/>
                          <a:pt x="207719" y="120108"/>
                        </a:cubicBezTo>
                        <a:cubicBezTo>
                          <a:pt x="203813" y="142110"/>
                          <a:pt x="191430" y="161065"/>
                          <a:pt x="172857" y="173448"/>
                        </a:cubicBezTo>
                        <a:lnTo>
                          <a:pt x="172857" y="173448"/>
                        </a:lnTo>
                        <a:lnTo>
                          <a:pt x="118088" y="210214"/>
                        </a:lnTo>
                        <a:cubicBezTo>
                          <a:pt x="115517" y="211929"/>
                          <a:pt x="112754" y="212691"/>
                          <a:pt x="109992" y="212691"/>
                        </a:cubicBezTo>
                        <a:close/>
                        <a:moveTo>
                          <a:pt x="33888" y="74769"/>
                        </a:moveTo>
                        <a:cubicBezTo>
                          <a:pt x="57319" y="105915"/>
                          <a:pt x="81036" y="137062"/>
                          <a:pt x="104087" y="167256"/>
                        </a:cubicBezTo>
                        <a:lnTo>
                          <a:pt x="113135" y="179067"/>
                        </a:lnTo>
                        <a:lnTo>
                          <a:pt x="156759" y="149730"/>
                        </a:lnTo>
                        <a:cubicBezTo>
                          <a:pt x="168761" y="141634"/>
                          <a:pt x="176858" y="129347"/>
                          <a:pt x="179429" y="115059"/>
                        </a:cubicBezTo>
                        <a:cubicBezTo>
                          <a:pt x="182001" y="100772"/>
                          <a:pt x="178667" y="86484"/>
                          <a:pt x="170190" y="74673"/>
                        </a:cubicBezTo>
                        <a:lnTo>
                          <a:pt x="152664" y="50480"/>
                        </a:lnTo>
                        <a:cubicBezTo>
                          <a:pt x="144092" y="38574"/>
                          <a:pt x="131233" y="30954"/>
                          <a:pt x="116659" y="28953"/>
                        </a:cubicBezTo>
                        <a:cubicBezTo>
                          <a:pt x="102086" y="27048"/>
                          <a:pt x="87798" y="31049"/>
                          <a:pt x="76369" y="40288"/>
                        </a:cubicBezTo>
                        <a:lnTo>
                          <a:pt x="33888" y="74769"/>
                        </a:lnTo>
                        <a:close/>
                        <a:moveTo>
                          <a:pt x="164761" y="161637"/>
                        </a:moveTo>
                        <a:lnTo>
                          <a:pt x="164761" y="161637"/>
                        </a:lnTo>
                        <a:lnTo>
                          <a:pt x="164761" y="16163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15" name="Google Shape;2115;p34"/>
                <p:cNvGrpSpPr/>
                <p:nvPr/>
              </p:nvGrpSpPr>
              <p:grpSpPr>
                <a:xfrm>
                  <a:off x="10932301" y="1885932"/>
                  <a:ext cx="382548" cy="334248"/>
                  <a:chOff x="10932301" y="1885932"/>
                  <a:chExt cx="382548" cy="334248"/>
                </a:xfrm>
              </p:grpSpPr>
              <p:sp>
                <p:nvSpPr>
                  <p:cNvPr id="2116" name="Google Shape;2116;p34"/>
                  <p:cNvSpPr/>
                  <p:nvPr/>
                </p:nvSpPr>
                <p:spPr>
                  <a:xfrm>
                    <a:off x="10946706" y="1900046"/>
                    <a:ext cx="353849" cy="305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849" h="305983" extrusionOk="0">
                        <a:moveTo>
                          <a:pt x="258123" y="0"/>
                        </a:moveTo>
                        <a:lnTo>
                          <a:pt x="22188" y="190881"/>
                        </a:lnTo>
                        <a:cubicBezTo>
                          <a:pt x="-3147" y="213360"/>
                          <a:pt x="-7339" y="251270"/>
                          <a:pt x="12473" y="278702"/>
                        </a:cubicBezTo>
                        <a:cubicBezTo>
                          <a:pt x="32571" y="306515"/>
                          <a:pt x="70671" y="314230"/>
                          <a:pt x="100008" y="296418"/>
                        </a:cubicBezTo>
                        <a:lnTo>
                          <a:pt x="353850" y="126016"/>
                        </a:lnTo>
                        <a:cubicBezTo>
                          <a:pt x="321846" y="84296"/>
                          <a:pt x="289841" y="42577"/>
                          <a:pt x="258123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17" name="Google Shape;2117;p34"/>
                  <p:cNvSpPr/>
                  <p:nvPr/>
                </p:nvSpPr>
                <p:spPr>
                  <a:xfrm>
                    <a:off x="10932301" y="1885932"/>
                    <a:ext cx="382548" cy="3342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2548" h="334248" extrusionOk="0">
                        <a:moveTo>
                          <a:pt x="80314" y="334249"/>
                        </a:moveTo>
                        <a:cubicBezTo>
                          <a:pt x="55263" y="334249"/>
                          <a:pt x="30688" y="322628"/>
                          <a:pt x="15257" y="301293"/>
                        </a:cubicBezTo>
                        <a:cubicBezTo>
                          <a:pt x="-8936" y="267765"/>
                          <a:pt x="-3888" y="221854"/>
                          <a:pt x="27068" y="194422"/>
                        </a:cubicBezTo>
                        <a:lnTo>
                          <a:pt x="263479" y="3160"/>
                        </a:lnTo>
                        <a:cubicBezTo>
                          <a:pt x="266527" y="684"/>
                          <a:pt x="270337" y="-364"/>
                          <a:pt x="274242" y="112"/>
                        </a:cubicBezTo>
                        <a:cubicBezTo>
                          <a:pt x="278051" y="588"/>
                          <a:pt x="281577" y="2589"/>
                          <a:pt x="283958" y="5732"/>
                        </a:cubicBezTo>
                        <a:cubicBezTo>
                          <a:pt x="309961" y="40593"/>
                          <a:pt x="336630" y="75455"/>
                          <a:pt x="362444" y="109173"/>
                        </a:cubicBezTo>
                        <a:lnTo>
                          <a:pt x="379588" y="131652"/>
                        </a:lnTo>
                        <a:cubicBezTo>
                          <a:pt x="381970" y="134795"/>
                          <a:pt x="383017" y="138796"/>
                          <a:pt x="382351" y="142606"/>
                        </a:cubicBezTo>
                        <a:cubicBezTo>
                          <a:pt x="381684" y="146511"/>
                          <a:pt x="379493" y="149940"/>
                          <a:pt x="376255" y="152131"/>
                        </a:cubicBezTo>
                        <a:lnTo>
                          <a:pt x="122413" y="322533"/>
                        </a:lnTo>
                        <a:cubicBezTo>
                          <a:pt x="109269" y="330439"/>
                          <a:pt x="94695" y="334249"/>
                          <a:pt x="80314" y="334249"/>
                        </a:cubicBezTo>
                        <a:close/>
                        <a:moveTo>
                          <a:pt x="269955" y="34593"/>
                        </a:moveTo>
                        <a:lnTo>
                          <a:pt x="45547" y="216139"/>
                        </a:lnTo>
                        <a:cubicBezTo>
                          <a:pt x="26116" y="233379"/>
                          <a:pt x="22878" y="262907"/>
                          <a:pt x="38403" y="284528"/>
                        </a:cubicBezTo>
                        <a:cubicBezTo>
                          <a:pt x="54024" y="306150"/>
                          <a:pt x="84123" y="312246"/>
                          <a:pt x="106983" y="298435"/>
                        </a:cubicBezTo>
                        <a:lnTo>
                          <a:pt x="347680" y="136891"/>
                        </a:lnTo>
                        <a:lnTo>
                          <a:pt x="339679" y="126414"/>
                        </a:lnTo>
                        <a:cubicBezTo>
                          <a:pt x="316819" y="96505"/>
                          <a:pt x="293197" y="65549"/>
                          <a:pt x="269955" y="3459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118" name="Google Shape;2118;p34"/>
                <p:cNvSpPr/>
                <p:nvPr/>
              </p:nvSpPr>
              <p:spPr>
                <a:xfrm>
                  <a:off x="11367253" y="1750599"/>
                  <a:ext cx="132444" cy="98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444" h="98583" extrusionOk="0">
                      <a:moveTo>
                        <a:pt x="739" y="98584"/>
                      </a:moveTo>
                      <a:cubicBezTo>
                        <a:pt x="-2309" y="82868"/>
                        <a:pt x="4263" y="65246"/>
                        <a:pt x="16931" y="53054"/>
                      </a:cubicBezTo>
                      <a:cubicBezTo>
                        <a:pt x="30171" y="40481"/>
                        <a:pt x="47602" y="35624"/>
                        <a:pt x="62080" y="32861"/>
                      </a:cubicBezTo>
                      <a:cubicBezTo>
                        <a:pt x="76939" y="30099"/>
                        <a:pt x="90083" y="28956"/>
                        <a:pt x="101608" y="25051"/>
                      </a:cubicBezTo>
                      <a:cubicBezTo>
                        <a:pt x="107324" y="23241"/>
                        <a:pt x="112753" y="20383"/>
                        <a:pt x="117801" y="16478"/>
                      </a:cubicBezTo>
                      <a:cubicBezTo>
                        <a:pt x="122944" y="12573"/>
                        <a:pt x="127326" y="7430"/>
                        <a:pt x="130374" y="0"/>
                      </a:cubicBezTo>
                      <a:cubicBezTo>
                        <a:pt x="133803" y="7430"/>
                        <a:pt x="132660" y="16669"/>
                        <a:pt x="129231" y="24670"/>
                      </a:cubicBezTo>
                      <a:cubicBezTo>
                        <a:pt x="125707" y="32671"/>
                        <a:pt x="119611" y="39624"/>
                        <a:pt x="112371" y="44768"/>
                      </a:cubicBezTo>
                      <a:cubicBezTo>
                        <a:pt x="97893" y="54959"/>
                        <a:pt x="81320" y="58293"/>
                        <a:pt x="67318" y="60960"/>
                      </a:cubicBezTo>
                      <a:cubicBezTo>
                        <a:pt x="53126" y="63532"/>
                        <a:pt x="40934" y="65532"/>
                        <a:pt x="30361" y="70961"/>
                      </a:cubicBezTo>
                      <a:cubicBezTo>
                        <a:pt x="19503" y="76391"/>
                        <a:pt x="9407" y="85344"/>
                        <a:pt x="739" y="9858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119" name="Google Shape;2119;p34"/>
            <p:cNvGrpSpPr/>
            <p:nvPr/>
          </p:nvGrpSpPr>
          <p:grpSpPr>
            <a:xfrm>
              <a:off x="2451372" y="7926631"/>
              <a:ext cx="1640705" cy="1710795"/>
              <a:chOff x="10913347" y="1720888"/>
              <a:chExt cx="918545" cy="957731"/>
            </a:xfrm>
          </p:grpSpPr>
          <p:grpSp>
            <p:nvGrpSpPr>
              <p:cNvPr id="2120" name="Google Shape;2120;p34"/>
              <p:cNvGrpSpPr/>
              <p:nvPr/>
            </p:nvGrpSpPr>
            <p:grpSpPr>
              <a:xfrm>
                <a:off x="10913347" y="1960327"/>
                <a:ext cx="918545" cy="718292"/>
                <a:chOff x="10913347" y="1960327"/>
                <a:chExt cx="918545" cy="718292"/>
              </a:xfrm>
            </p:grpSpPr>
            <p:sp>
              <p:nvSpPr>
                <p:cNvPr id="2121" name="Google Shape;2121;p34"/>
                <p:cNvSpPr/>
                <p:nvPr/>
              </p:nvSpPr>
              <p:spPr>
                <a:xfrm>
                  <a:off x="10927512" y="1974398"/>
                  <a:ext cx="890163" cy="689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163" h="689754" extrusionOk="0">
                      <a:moveTo>
                        <a:pt x="51289" y="202635"/>
                      </a:moveTo>
                      <a:cubicBezTo>
                        <a:pt x="-8529" y="281216"/>
                        <a:pt x="-147" y="371323"/>
                        <a:pt x="1092" y="383229"/>
                      </a:cubicBezTo>
                      <a:cubicBezTo>
                        <a:pt x="13379" y="496291"/>
                        <a:pt x="102438" y="564109"/>
                        <a:pt x="141585" y="593922"/>
                      </a:cubicBezTo>
                      <a:cubicBezTo>
                        <a:pt x="271316" y="692696"/>
                        <a:pt x="461054" y="719271"/>
                        <a:pt x="623265" y="654120"/>
                      </a:cubicBezTo>
                      <a:cubicBezTo>
                        <a:pt x="678891" y="631831"/>
                        <a:pt x="849674" y="563156"/>
                        <a:pt x="884154" y="393230"/>
                      </a:cubicBezTo>
                      <a:cubicBezTo>
                        <a:pt x="904919" y="290551"/>
                        <a:pt x="871963" y="170917"/>
                        <a:pt x="783857" y="92240"/>
                      </a:cubicBezTo>
                      <a:cubicBezTo>
                        <a:pt x="745471" y="57950"/>
                        <a:pt x="695941" y="25660"/>
                        <a:pt x="647078" y="9563"/>
                      </a:cubicBezTo>
                      <a:cubicBezTo>
                        <a:pt x="542874" y="-24822"/>
                        <a:pt x="518775" y="38329"/>
                        <a:pt x="492867" y="122244"/>
                      </a:cubicBezTo>
                      <a:cubicBezTo>
                        <a:pt x="452863" y="251784"/>
                        <a:pt x="401714" y="222828"/>
                        <a:pt x="292176" y="172536"/>
                      </a:cubicBezTo>
                      <a:cubicBezTo>
                        <a:pt x="189782" y="125482"/>
                        <a:pt x="129108" y="100432"/>
                        <a:pt x="51289" y="20263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22" name="Google Shape;2122;p34"/>
                <p:cNvSpPr/>
                <p:nvPr/>
              </p:nvSpPr>
              <p:spPr>
                <a:xfrm>
                  <a:off x="10913347" y="1960327"/>
                  <a:ext cx="918545" cy="71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545" h="718292" extrusionOk="0">
                      <a:moveTo>
                        <a:pt x="450073" y="718293"/>
                      </a:moveTo>
                      <a:cubicBezTo>
                        <a:pt x="340726" y="718293"/>
                        <a:pt x="232522" y="684384"/>
                        <a:pt x="147178" y="619423"/>
                      </a:cubicBezTo>
                      <a:cubicBezTo>
                        <a:pt x="107364" y="589039"/>
                        <a:pt x="14018" y="517982"/>
                        <a:pt x="1160" y="398920"/>
                      </a:cubicBezTo>
                      <a:cubicBezTo>
                        <a:pt x="-745" y="381203"/>
                        <a:pt x="-7222" y="288620"/>
                        <a:pt x="54214" y="208134"/>
                      </a:cubicBezTo>
                      <a:cubicBezTo>
                        <a:pt x="140511" y="94786"/>
                        <a:pt x="212614" y="127933"/>
                        <a:pt x="312342" y="173749"/>
                      </a:cubicBezTo>
                      <a:lnTo>
                        <a:pt x="323581" y="178987"/>
                      </a:lnTo>
                      <a:cubicBezTo>
                        <a:pt x="379112" y="204610"/>
                        <a:pt x="419212" y="223088"/>
                        <a:pt x="445215" y="211468"/>
                      </a:cubicBezTo>
                      <a:cubicBezTo>
                        <a:pt x="463979" y="203086"/>
                        <a:pt x="479314" y="177940"/>
                        <a:pt x="493412" y="132315"/>
                      </a:cubicBezTo>
                      <a:cubicBezTo>
                        <a:pt x="511033" y="75165"/>
                        <a:pt x="527607" y="29921"/>
                        <a:pt x="566278" y="9919"/>
                      </a:cubicBezTo>
                      <a:cubicBezTo>
                        <a:pt x="592091" y="-3416"/>
                        <a:pt x="624571" y="-3321"/>
                        <a:pt x="665719" y="10300"/>
                      </a:cubicBezTo>
                      <a:cubicBezTo>
                        <a:pt x="712106" y="25540"/>
                        <a:pt x="763731" y="56782"/>
                        <a:pt x="807451" y="95834"/>
                      </a:cubicBezTo>
                      <a:cubicBezTo>
                        <a:pt x="894129" y="173272"/>
                        <a:pt x="935276" y="296717"/>
                        <a:pt x="912226" y="410350"/>
                      </a:cubicBezTo>
                      <a:cubicBezTo>
                        <a:pt x="876221" y="587800"/>
                        <a:pt x="700486" y="658476"/>
                        <a:pt x="642668" y="681622"/>
                      </a:cubicBezTo>
                      <a:cubicBezTo>
                        <a:pt x="581137" y="706196"/>
                        <a:pt x="515414" y="718293"/>
                        <a:pt x="450073" y="718293"/>
                      </a:cubicBezTo>
                      <a:close/>
                      <a:moveTo>
                        <a:pt x="178515" y="160128"/>
                      </a:moveTo>
                      <a:cubicBezTo>
                        <a:pt x="143083" y="160128"/>
                        <a:pt x="112697" y="178321"/>
                        <a:pt x="76883" y="225374"/>
                      </a:cubicBezTo>
                      <a:cubicBezTo>
                        <a:pt x="76883" y="225374"/>
                        <a:pt x="76883" y="225374"/>
                        <a:pt x="76883" y="225374"/>
                      </a:cubicBezTo>
                      <a:cubicBezTo>
                        <a:pt x="22114" y="297288"/>
                        <a:pt x="27830" y="379965"/>
                        <a:pt x="29544" y="395776"/>
                      </a:cubicBezTo>
                      <a:cubicBezTo>
                        <a:pt x="41164" y="502647"/>
                        <a:pt x="127557" y="568560"/>
                        <a:pt x="164418" y="596659"/>
                      </a:cubicBezTo>
                      <a:cubicBezTo>
                        <a:pt x="292911" y="694576"/>
                        <a:pt x="476553" y="717436"/>
                        <a:pt x="632096" y="654952"/>
                      </a:cubicBezTo>
                      <a:cubicBezTo>
                        <a:pt x="686388" y="633139"/>
                        <a:pt x="851361" y="566846"/>
                        <a:pt x="884318" y="404539"/>
                      </a:cubicBezTo>
                      <a:cubicBezTo>
                        <a:pt x="905369" y="300717"/>
                        <a:pt x="867744" y="187846"/>
                        <a:pt x="788497" y="116980"/>
                      </a:cubicBezTo>
                      <a:cubicBezTo>
                        <a:pt x="747539" y="80404"/>
                        <a:pt x="699532" y="51352"/>
                        <a:pt x="656765" y="37255"/>
                      </a:cubicBezTo>
                      <a:cubicBezTo>
                        <a:pt x="623332" y="26206"/>
                        <a:pt x="597997" y="25540"/>
                        <a:pt x="579327" y="35160"/>
                      </a:cubicBezTo>
                      <a:cubicBezTo>
                        <a:pt x="550562" y="50019"/>
                        <a:pt x="536275" y="89929"/>
                        <a:pt x="520654" y="140506"/>
                      </a:cubicBezTo>
                      <a:cubicBezTo>
                        <a:pt x="503699" y="195275"/>
                        <a:pt x="484077" y="225184"/>
                        <a:pt x="456835" y="237280"/>
                      </a:cubicBezTo>
                      <a:cubicBezTo>
                        <a:pt x="418926" y="254235"/>
                        <a:pt x="373968" y="233375"/>
                        <a:pt x="311579" y="204705"/>
                      </a:cubicBezTo>
                      <a:lnTo>
                        <a:pt x="300340" y="199561"/>
                      </a:lnTo>
                      <a:cubicBezTo>
                        <a:pt x="249571" y="176225"/>
                        <a:pt x="211757" y="160128"/>
                        <a:pt x="178515" y="160128"/>
                      </a:cubicBezTo>
                      <a:close/>
                      <a:moveTo>
                        <a:pt x="65454" y="216706"/>
                      </a:moveTo>
                      <a:lnTo>
                        <a:pt x="65454" y="216706"/>
                      </a:lnTo>
                      <a:lnTo>
                        <a:pt x="65454" y="21670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123" name="Google Shape;2123;p34"/>
              <p:cNvGrpSpPr/>
              <p:nvPr/>
            </p:nvGrpSpPr>
            <p:grpSpPr>
              <a:xfrm>
                <a:off x="10974609" y="2212942"/>
                <a:ext cx="209169" cy="209168"/>
                <a:chOff x="10974609" y="2212942"/>
                <a:chExt cx="209169" cy="209168"/>
              </a:xfrm>
            </p:grpSpPr>
            <p:sp>
              <p:nvSpPr>
                <p:cNvPr id="2124" name="Google Shape;2124;p34"/>
                <p:cNvSpPr/>
                <p:nvPr/>
              </p:nvSpPr>
              <p:spPr>
                <a:xfrm>
                  <a:off x="10988802" y="2227230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25" name="Google Shape;2125;p34"/>
                <p:cNvSpPr/>
                <p:nvPr/>
              </p:nvSpPr>
              <p:spPr>
                <a:xfrm>
                  <a:off x="10974609" y="2212942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126" name="Google Shape;2126;p34"/>
              <p:cNvGrpSpPr/>
              <p:nvPr/>
            </p:nvGrpSpPr>
            <p:grpSpPr>
              <a:xfrm>
                <a:off x="11175206" y="2363437"/>
                <a:ext cx="209168" cy="209168"/>
                <a:chOff x="11175206" y="2363437"/>
                <a:chExt cx="209168" cy="209168"/>
              </a:xfrm>
            </p:grpSpPr>
            <p:sp>
              <p:nvSpPr>
                <p:cNvPr id="2127" name="Google Shape;2127;p34"/>
                <p:cNvSpPr/>
                <p:nvPr/>
              </p:nvSpPr>
              <p:spPr>
                <a:xfrm>
                  <a:off x="11189493" y="2377725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0" y="140167"/>
                        <a:pt x="0" y="90297"/>
                      </a:cubicBezTo>
                      <a:cubicBezTo>
                        <a:pt x="0" y="40427"/>
                        <a:pt x="40428" y="0"/>
                        <a:pt x="90297" y="0"/>
                      </a:cubicBezTo>
                      <a:cubicBezTo>
                        <a:pt x="140167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28" name="Google Shape;2128;p34"/>
                <p:cNvSpPr/>
                <p:nvPr/>
              </p:nvSpPr>
              <p:spPr>
                <a:xfrm>
                  <a:off x="11175206" y="2363437"/>
                  <a:ext cx="209168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8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69" y="46958"/>
                        <a:pt x="209169" y="104584"/>
                      </a:cubicBezTo>
                      <a:cubicBezTo>
                        <a:pt x="209169" y="162211"/>
                        <a:pt x="162306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4" y="28575"/>
                        <a:pt x="28575" y="62675"/>
                        <a:pt x="28575" y="104584"/>
                      </a:cubicBezTo>
                      <a:cubicBezTo>
                        <a:pt x="28575" y="146494"/>
                        <a:pt x="62674" y="180594"/>
                        <a:pt x="104584" y="180594"/>
                      </a:cubicBezTo>
                      <a:cubicBezTo>
                        <a:pt x="146495" y="180594"/>
                        <a:pt x="180594" y="146494"/>
                        <a:pt x="180594" y="104584"/>
                      </a:cubicBezTo>
                      <a:cubicBezTo>
                        <a:pt x="180594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129" name="Google Shape;2129;p34"/>
              <p:cNvGrpSpPr/>
              <p:nvPr/>
            </p:nvGrpSpPr>
            <p:grpSpPr>
              <a:xfrm>
                <a:off x="11516391" y="2092546"/>
                <a:ext cx="209169" cy="209168"/>
                <a:chOff x="11516391" y="2092546"/>
                <a:chExt cx="209169" cy="209168"/>
              </a:xfrm>
            </p:grpSpPr>
            <p:sp>
              <p:nvSpPr>
                <p:cNvPr id="2130" name="Google Shape;2130;p34"/>
                <p:cNvSpPr/>
                <p:nvPr/>
              </p:nvSpPr>
              <p:spPr>
                <a:xfrm>
                  <a:off x="11530679" y="2106739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31" name="Google Shape;2131;p34"/>
                <p:cNvSpPr/>
                <p:nvPr/>
              </p:nvSpPr>
              <p:spPr>
                <a:xfrm>
                  <a:off x="11516391" y="2092546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306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132" name="Google Shape;2132;p34"/>
              <p:cNvGrpSpPr/>
              <p:nvPr/>
            </p:nvGrpSpPr>
            <p:grpSpPr>
              <a:xfrm>
                <a:off x="11426094" y="2333338"/>
                <a:ext cx="209169" cy="209168"/>
                <a:chOff x="11426094" y="2333338"/>
                <a:chExt cx="209169" cy="209168"/>
              </a:xfrm>
            </p:grpSpPr>
            <p:sp>
              <p:nvSpPr>
                <p:cNvPr id="2133" name="Google Shape;2133;p34"/>
                <p:cNvSpPr/>
                <p:nvPr/>
              </p:nvSpPr>
              <p:spPr>
                <a:xfrm>
                  <a:off x="11440382" y="2347626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8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9" y="0"/>
                        <a:pt x="90298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34" name="Google Shape;2134;p34"/>
                <p:cNvSpPr/>
                <p:nvPr/>
              </p:nvSpPr>
              <p:spPr>
                <a:xfrm>
                  <a:off x="11426094" y="2333338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5" y="28575"/>
                        <a:pt x="28575" y="62675"/>
                        <a:pt x="28575" y="104584"/>
                      </a:cubicBezTo>
                      <a:cubicBezTo>
                        <a:pt x="28575" y="146495"/>
                        <a:pt x="62675" y="180594"/>
                        <a:pt x="104584" y="180594"/>
                      </a:cubicBezTo>
                      <a:cubicBezTo>
                        <a:pt x="146495" y="180594"/>
                        <a:pt x="180595" y="146495"/>
                        <a:pt x="180595" y="104584"/>
                      </a:cubicBezTo>
                      <a:cubicBezTo>
                        <a:pt x="180595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135" name="Google Shape;2135;p34"/>
              <p:cNvGrpSpPr/>
              <p:nvPr/>
            </p:nvGrpSpPr>
            <p:grpSpPr>
              <a:xfrm>
                <a:off x="10932301" y="1720888"/>
                <a:ext cx="646499" cy="499292"/>
                <a:chOff x="10932301" y="1720888"/>
                <a:chExt cx="646499" cy="499292"/>
              </a:xfrm>
            </p:grpSpPr>
            <p:grpSp>
              <p:nvGrpSpPr>
                <p:cNvPr id="2136" name="Google Shape;2136;p34"/>
                <p:cNvGrpSpPr/>
                <p:nvPr/>
              </p:nvGrpSpPr>
              <p:grpSpPr>
                <a:xfrm>
                  <a:off x="11292848" y="1720888"/>
                  <a:ext cx="285952" cy="231831"/>
                  <a:chOff x="11292848" y="1720888"/>
                  <a:chExt cx="285952" cy="231831"/>
                </a:xfrm>
              </p:grpSpPr>
              <p:sp>
                <p:nvSpPr>
                  <p:cNvPr id="2137" name="Google Shape;2137;p34"/>
                  <p:cNvSpPr/>
                  <p:nvPr/>
                </p:nvSpPr>
                <p:spPr>
                  <a:xfrm>
                    <a:off x="11307222" y="1734999"/>
                    <a:ext cx="257461" cy="2034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7461" h="203449" extrusionOk="0">
                        <a:moveTo>
                          <a:pt x="0" y="110183"/>
                        </a:moveTo>
                        <a:cubicBezTo>
                          <a:pt x="10002" y="90562"/>
                          <a:pt x="30290" y="57701"/>
                          <a:pt x="68199" y="32555"/>
                        </a:cubicBezTo>
                        <a:cubicBezTo>
                          <a:pt x="150495" y="-22024"/>
                          <a:pt x="244030" y="7504"/>
                          <a:pt x="257461" y="11981"/>
                        </a:cubicBezTo>
                        <a:cubicBezTo>
                          <a:pt x="254603" y="34460"/>
                          <a:pt x="247459" y="69893"/>
                          <a:pt x="226409" y="107897"/>
                        </a:cubicBezTo>
                        <a:cubicBezTo>
                          <a:pt x="209741" y="137996"/>
                          <a:pt x="189262" y="174953"/>
                          <a:pt x="146304" y="193241"/>
                        </a:cubicBezTo>
                        <a:cubicBezTo>
                          <a:pt x="91249" y="216673"/>
                          <a:pt x="37148" y="193241"/>
                          <a:pt x="24385" y="187336"/>
                        </a:cubicBezTo>
                        <a:cubicBezTo>
                          <a:pt x="16193" y="161618"/>
                          <a:pt x="8096" y="135901"/>
                          <a:pt x="0" y="110183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38" name="Google Shape;2138;p34"/>
                  <p:cNvSpPr/>
                  <p:nvPr/>
                </p:nvSpPr>
                <p:spPr>
                  <a:xfrm>
                    <a:off x="11292848" y="1720888"/>
                    <a:ext cx="285952" cy="231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952" h="231831" extrusionOk="0">
                        <a:moveTo>
                          <a:pt x="109338" y="231831"/>
                        </a:moveTo>
                        <a:cubicBezTo>
                          <a:pt x="75239" y="231831"/>
                          <a:pt x="46569" y="220877"/>
                          <a:pt x="32663" y="214400"/>
                        </a:cubicBezTo>
                        <a:cubicBezTo>
                          <a:pt x="29043" y="212686"/>
                          <a:pt x="26281" y="209543"/>
                          <a:pt x="25042" y="205733"/>
                        </a:cubicBezTo>
                        <a:lnTo>
                          <a:pt x="659" y="128580"/>
                        </a:lnTo>
                        <a:cubicBezTo>
                          <a:pt x="-484" y="125056"/>
                          <a:pt x="-104" y="121151"/>
                          <a:pt x="1516" y="117817"/>
                        </a:cubicBezTo>
                        <a:cubicBezTo>
                          <a:pt x="18851" y="83718"/>
                          <a:pt x="44092" y="54952"/>
                          <a:pt x="74573" y="34759"/>
                        </a:cubicBezTo>
                        <a:cubicBezTo>
                          <a:pt x="160107" y="-21915"/>
                          <a:pt x="257548" y="6279"/>
                          <a:pt x="276217" y="12566"/>
                        </a:cubicBezTo>
                        <a:cubicBezTo>
                          <a:pt x="282694" y="14756"/>
                          <a:pt x="286694" y="21138"/>
                          <a:pt x="285837" y="27901"/>
                        </a:cubicBezTo>
                        <a:cubicBezTo>
                          <a:pt x="281361" y="63906"/>
                          <a:pt x="270311" y="97910"/>
                          <a:pt x="253072" y="128961"/>
                        </a:cubicBezTo>
                        <a:cubicBezTo>
                          <a:pt x="235449" y="160775"/>
                          <a:pt x="213543" y="200303"/>
                          <a:pt x="166108" y="220497"/>
                        </a:cubicBezTo>
                        <a:cubicBezTo>
                          <a:pt x="146677" y="228783"/>
                          <a:pt x="127246" y="231831"/>
                          <a:pt x="109338" y="231831"/>
                        </a:cubicBezTo>
                        <a:close/>
                        <a:moveTo>
                          <a:pt x="50379" y="190969"/>
                        </a:moveTo>
                        <a:cubicBezTo>
                          <a:pt x="71049" y="199541"/>
                          <a:pt x="113053" y="212019"/>
                          <a:pt x="155059" y="194207"/>
                        </a:cubicBezTo>
                        <a:cubicBezTo>
                          <a:pt x="193540" y="177920"/>
                          <a:pt x="211923" y="144582"/>
                          <a:pt x="228211" y="115150"/>
                        </a:cubicBezTo>
                        <a:cubicBezTo>
                          <a:pt x="241736" y="90671"/>
                          <a:pt x="250975" y="64286"/>
                          <a:pt x="255833" y="36283"/>
                        </a:cubicBezTo>
                        <a:cubicBezTo>
                          <a:pt x="225924" y="28473"/>
                          <a:pt x="153916" y="16471"/>
                          <a:pt x="90384" y="58572"/>
                        </a:cubicBezTo>
                        <a:cubicBezTo>
                          <a:pt x="65524" y="75050"/>
                          <a:pt x="44665" y="98195"/>
                          <a:pt x="29710" y="125627"/>
                        </a:cubicBezTo>
                        <a:lnTo>
                          <a:pt x="50379" y="190969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39" name="Google Shape;2139;p34"/>
                <p:cNvGrpSpPr/>
                <p:nvPr/>
              </p:nvGrpSpPr>
              <p:grpSpPr>
                <a:xfrm>
                  <a:off x="11190563" y="1827754"/>
                  <a:ext cx="209006" cy="212690"/>
                  <a:chOff x="11190563" y="1827754"/>
                  <a:chExt cx="209006" cy="212690"/>
                </a:xfrm>
              </p:grpSpPr>
              <p:sp>
                <p:nvSpPr>
                  <p:cNvPr id="2140" name="Google Shape;2140;p34"/>
                  <p:cNvSpPr/>
                  <p:nvPr/>
                </p:nvSpPr>
                <p:spPr>
                  <a:xfrm>
                    <a:off x="11204733" y="1842073"/>
                    <a:ext cx="180389" cy="184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389" h="184179" extrusionOk="0">
                        <a:moveTo>
                          <a:pt x="150591" y="147317"/>
                        </a:moveTo>
                        <a:cubicBezTo>
                          <a:pt x="182213" y="126077"/>
                          <a:pt x="189929" y="82928"/>
                          <a:pt x="167640" y="52067"/>
                        </a:cubicBezTo>
                        <a:lnTo>
                          <a:pt x="150114" y="27874"/>
                        </a:lnTo>
                        <a:cubicBezTo>
                          <a:pt x="127540" y="-3463"/>
                          <a:pt x="83248" y="-9274"/>
                          <a:pt x="53244" y="15015"/>
                        </a:cubicBezTo>
                        <a:lnTo>
                          <a:pt x="0" y="58068"/>
                        </a:lnTo>
                        <a:cubicBezTo>
                          <a:pt x="31813" y="100645"/>
                          <a:pt x="63818" y="142269"/>
                          <a:pt x="95727" y="184179"/>
                        </a:cubicBezTo>
                        <a:lnTo>
                          <a:pt x="150591" y="147317"/>
                        </a:lnTo>
                        <a:close/>
                      </a:path>
                    </a:pathLst>
                  </a:custGeom>
                  <a:solidFill>
                    <a:srgbClr val="3D495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41" name="Google Shape;2141;p34"/>
                  <p:cNvSpPr/>
                  <p:nvPr/>
                </p:nvSpPr>
                <p:spPr>
                  <a:xfrm>
                    <a:off x="11190563" y="1827754"/>
                    <a:ext cx="209006" cy="2126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006" h="212690" extrusionOk="0">
                        <a:moveTo>
                          <a:pt x="109992" y="212691"/>
                        </a:moveTo>
                        <a:cubicBezTo>
                          <a:pt x="105705" y="212691"/>
                          <a:pt x="101420" y="210786"/>
                          <a:pt x="98657" y="207071"/>
                        </a:cubicBezTo>
                        <a:lnTo>
                          <a:pt x="81513" y="184592"/>
                        </a:lnTo>
                        <a:cubicBezTo>
                          <a:pt x="55699" y="150778"/>
                          <a:pt x="29030" y="115821"/>
                          <a:pt x="2836" y="80865"/>
                        </a:cubicBezTo>
                        <a:cubicBezTo>
                          <a:pt x="-1736" y="74673"/>
                          <a:pt x="-688" y="66006"/>
                          <a:pt x="5313" y="61243"/>
                        </a:cubicBezTo>
                        <a:lnTo>
                          <a:pt x="58557" y="18190"/>
                        </a:lnTo>
                        <a:cubicBezTo>
                          <a:pt x="76178" y="3903"/>
                          <a:pt x="98182" y="-2289"/>
                          <a:pt x="120660" y="759"/>
                        </a:cubicBezTo>
                        <a:cubicBezTo>
                          <a:pt x="143139" y="3712"/>
                          <a:pt x="162760" y="15523"/>
                          <a:pt x="176000" y="33811"/>
                        </a:cubicBezTo>
                        <a:lnTo>
                          <a:pt x="193527" y="58005"/>
                        </a:lnTo>
                        <a:cubicBezTo>
                          <a:pt x="206576" y="76102"/>
                          <a:pt x="211623" y="98200"/>
                          <a:pt x="207719" y="120108"/>
                        </a:cubicBezTo>
                        <a:cubicBezTo>
                          <a:pt x="203813" y="142110"/>
                          <a:pt x="191430" y="161065"/>
                          <a:pt x="172857" y="173448"/>
                        </a:cubicBezTo>
                        <a:lnTo>
                          <a:pt x="172857" y="173448"/>
                        </a:lnTo>
                        <a:lnTo>
                          <a:pt x="118088" y="210214"/>
                        </a:lnTo>
                        <a:cubicBezTo>
                          <a:pt x="115517" y="211929"/>
                          <a:pt x="112754" y="212691"/>
                          <a:pt x="109992" y="212691"/>
                        </a:cubicBezTo>
                        <a:close/>
                        <a:moveTo>
                          <a:pt x="33888" y="74769"/>
                        </a:moveTo>
                        <a:cubicBezTo>
                          <a:pt x="57319" y="105915"/>
                          <a:pt x="81036" y="137062"/>
                          <a:pt x="104087" y="167256"/>
                        </a:cubicBezTo>
                        <a:lnTo>
                          <a:pt x="113135" y="179067"/>
                        </a:lnTo>
                        <a:lnTo>
                          <a:pt x="156759" y="149730"/>
                        </a:lnTo>
                        <a:cubicBezTo>
                          <a:pt x="168761" y="141634"/>
                          <a:pt x="176858" y="129347"/>
                          <a:pt x="179429" y="115059"/>
                        </a:cubicBezTo>
                        <a:cubicBezTo>
                          <a:pt x="182001" y="100772"/>
                          <a:pt x="178667" y="86484"/>
                          <a:pt x="170190" y="74673"/>
                        </a:cubicBezTo>
                        <a:lnTo>
                          <a:pt x="152664" y="50480"/>
                        </a:lnTo>
                        <a:cubicBezTo>
                          <a:pt x="144092" y="38574"/>
                          <a:pt x="131233" y="30954"/>
                          <a:pt x="116659" y="28953"/>
                        </a:cubicBezTo>
                        <a:cubicBezTo>
                          <a:pt x="102086" y="27048"/>
                          <a:pt x="87798" y="31049"/>
                          <a:pt x="76369" y="40288"/>
                        </a:cubicBezTo>
                        <a:lnTo>
                          <a:pt x="33888" y="74769"/>
                        </a:lnTo>
                        <a:close/>
                        <a:moveTo>
                          <a:pt x="164761" y="161637"/>
                        </a:moveTo>
                        <a:lnTo>
                          <a:pt x="164761" y="161637"/>
                        </a:lnTo>
                        <a:lnTo>
                          <a:pt x="164761" y="161637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42" name="Google Shape;2142;p34"/>
                <p:cNvGrpSpPr/>
                <p:nvPr/>
              </p:nvGrpSpPr>
              <p:grpSpPr>
                <a:xfrm>
                  <a:off x="10932301" y="1885932"/>
                  <a:ext cx="382548" cy="334248"/>
                  <a:chOff x="10932301" y="1885932"/>
                  <a:chExt cx="382548" cy="334248"/>
                </a:xfrm>
              </p:grpSpPr>
              <p:sp>
                <p:nvSpPr>
                  <p:cNvPr id="2143" name="Google Shape;2143;p34"/>
                  <p:cNvSpPr/>
                  <p:nvPr/>
                </p:nvSpPr>
                <p:spPr>
                  <a:xfrm>
                    <a:off x="10946706" y="1900046"/>
                    <a:ext cx="353849" cy="305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849" h="305983" extrusionOk="0">
                        <a:moveTo>
                          <a:pt x="258123" y="0"/>
                        </a:moveTo>
                        <a:lnTo>
                          <a:pt x="22188" y="190881"/>
                        </a:lnTo>
                        <a:cubicBezTo>
                          <a:pt x="-3147" y="213360"/>
                          <a:pt x="-7339" y="251270"/>
                          <a:pt x="12473" y="278702"/>
                        </a:cubicBezTo>
                        <a:cubicBezTo>
                          <a:pt x="32571" y="306515"/>
                          <a:pt x="70671" y="314230"/>
                          <a:pt x="100008" y="296418"/>
                        </a:cubicBezTo>
                        <a:lnTo>
                          <a:pt x="353850" y="126016"/>
                        </a:lnTo>
                        <a:cubicBezTo>
                          <a:pt x="321846" y="84296"/>
                          <a:pt x="289841" y="42577"/>
                          <a:pt x="258123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44" name="Google Shape;2144;p34"/>
                  <p:cNvSpPr/>
                  <p:nvPr/>
                </p:nvSpPr>
                <p:spPr>
                  <a:xfrm>
                    <a:off x="10932301" y="1885932"/>
                    <a:ext cx="382548" cy="3342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2548" h="334248" extrusionOk="0">
                        <a:moveTo>
                          <a:pt x="80314" y="334249"/>
                        </a:moveTo>
                        <a:cubicBezTo>
                          <a:pt x="55263" y="334249"/>
                          <a:pt x="30688" y="322628"/>
                          <a:pt x="15257" y="301293"/>
                        </a:cubicBezTo>
                        <a:cubicBezTo>
                          <a:pt x="-8936" y="267765"/>
                          <a:pt x="-3888" y="221854"/>
                          <a:pt x="27068" y="194422"/>
                        </a:cubicBezTo>
                        <a:lnTo>
                          <a:pt x="263479" y="3160"/>
                        </a:lnTo>
                        <a:cubicBezTo>
                          <a:pt x="266527" y="684"/>
                          <a:pt x="270337" y="-364"/>
                          <a:pt x="274242" y="112"/>
                        </a:cubicBezTo>
                        <a:cubicBezTo>
                          <a:pt x="278051" y="588"/>
                          <a:pt x="281577" y="2589"/>
                          <a:pt x="283958" y="5732"/>
                        </a:cubicBezTo>
                        <a:cubicBezTo>
                          <a:pt x="309961" y="40593"/>
                          <a:pt x="336630" y="75455"/>
                          <a:pt x="362444" y="109173"/>
                        </a:cubicBezTo>
                        <a:lnTo>
                          <a:pt x="379588" y="131652"/>
                        </a:lnTo>
                        <a:cubicBezTo>
                          <a:pt x="381970" y="134795"/>
                          <a:pt x="383017" y="138796"/>
                          <a:pt x="382351" y="142606"/>
                        </a:cubicBezTo>
                        <a:cubicBezTo>
                          <a:pt x="381684" y="146511"/>
                          <a:pt x="379493" y="149940"/>
                          <a:pt x="376255" y="152131"/>
                        </a:cubicBezTo>
                        <a:lnTo>
                          <a:pt x="122413" y="322533"/>
                        </a:lnTo>
                        <a:cubicBezTo>
                          <a:pt x="109269" y="330439"/>
                          <a:pt x="94695" y="334249"/>
                          <a:pt x="80314" y="334249"/>
                        </a:cubicBezTo>
                        <a:close/>
                        <a:moveTo>
                          <a:pt x="269955" y="34593"/>
                        </a:moveTo>
                        <a:lnTo>
                          <a:pt x="45547" y="216139"/>
                        </a:lnTo>
                        <a:cubicBezTo>
                          <a:pt x="26116" y="233379"/>
                          <a:pt x="22878" y="262907"/>
                          <a:pt x="38403" y="284528"/>
                        </a:cubicBezTo>
                        <a:cubicBezTo>
                          <a:pt x="54024" y="306150"/>
                          <a:pt x="84123" y="312246"/>
                          <a:pt x="106983" y="298435"/>
                        </a:cubicBezTo>
                        <a:lnTo>
                          <a:pt x="347680" y="136891"/>
                        </a:lnTo>
                        <a:lnTo>
                          <a:pt x="339679" y="126414"/>
                        </a:lnTo>
                        <a:cubicBezTo>
                          <a:pt x="316819" y="96505"/>
                          <a:pt x="293197" y="65549"/>
                          <a:pt x="269955" y="3459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145" name="Google Shape;2145;p34"/>
                <p:cNvSpPr/>
                <p:nvPr/>
              </p:nvSpPr>
              <p:spPr>
                <a:xfrm>
                  <a:off x="11367253" y="1750599"/>
                  <a:ext cx="132444" cy="98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444" h="98583" extrusionOk="0">
                      <a:moveTo>
                        <a:pt x="739" y="98584"/>
                      </a:moveTo>
                      <a:cubicBezTo>
                        <a:pt x="-2309" y="82868"/>
                        <a:pt x="4263" y="65246"/>
                        <a:pt x="16931" y="53054"/>
                      </a:cubicBezTo>
                      <a:cubicBezTo>
                        <a:pt x="30171" y="40481"/>
                        <a:pt x="47602" y="35624"/>
                        <a:pt x="62080" y="32861"/>
                      </a:cubicBezTo>
                      <a:cubicBezTo>
                        <a:pt x="76939" y="30099"/>
                        <a:pt x="90083" y="28956"/>
                        <a:pt x="101608" y="25051"/>
                      </a:cubicBezTo>
                      <a:cubicBezTo>
                        <a:pt x="107324" y="23241"/>
                        <a:pt x="112753" y="20383"/>
                        <a:pt x="117801" y="16478"/>
                      </a:cubicBezTo>
                      <a:cubicBezTo>
                        <a:pt x="122944" y="12573"/>
                        <a:pt x="127326" y="7430"/>
                        <a:pt x="130374" y="0"/>
                      </a:cubicBezTo>
                      <a:cubicBezTo>
                        <a:pt x="133803" y="7430"/>
                        <a:pt x="132660" y="16669"/>
                        <a:pt x="129231" y="24670"/>
                      </a:cubicBezTo>
                      <a:cubicBezTo>
                        <a:pt x="125707" y="32671"/>
                        <a:pt x="119611" y="39624"/>
                        <a:pt x="112371" y="44768"/>
                      </a:cubicBezTo>
                      <a:cubicBezTo>
                        <a:pt x="97893" y="54959"/>
                        <a:pt x="81320" y="58293"/>
                        <a:pt x="67318" y="60960"/>
                      </a:cubicBezTo>
                      <a:cubicBezTo>
                        <a:pt x="53126" y="63532"/>
                        <a:pt x="40934" y="65532"/>
                        <a:pt x="30361" y="70961"/>
                      </a:cubicBezTo>
                      <a:cubicBezTo>
                        <a:pt x="19503" y="76391"/>
                        <a:pt x="9407" y="85344"/>
                        <a:pt x="739" y="9858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2146" name="Google Shape;2146;p34"/>
          <p:cNvGrpSpPr/>
          <p:nvPr/>
        </p:nvGrpSpPr>
        <p:grpSpPr>
          <a:xfrm>
            <a:off x="848857" y="802503"/>
            <a:ext cx="1661977" cy="1823204"/>
            <a:chOff x="848857" y="802503"/>
            <a:chExt cx="1661977" cy="1823204"/>
          </a:xfrm>
        </p:grpSpPr>
        <p:grpSp>
          <p:nvGrpSpPr>
            <p:cNvPr id="2147" name="Google Shape;2147;p34"/>
            <p:cNvGrpSpPr/>
            <p:nvPr/>
          </p:nvGrpSpPr>
          <p:grpSpPr>
            <a:xfrm rot="1662196">
              <a:off x="1130426" y="972965"/>
              <a:ext cx="1098840" cy="1482279"/>
              <a:chOff x="8283797" y="2441867"/>
              <a:chExt cx="597407" cy="805871"/>
            </a:xfrm>
          </p:grpSpPr>
          <p:grpSp>
            <p:nvGrpSpPr>
              <p:cNvPr id="2148" name="Google Shape;2148;p34"/>
              <p:cNvGrpSpPr/>
              <p:nvPr/>
            </p:nvGrpSpPr>
            <p:grpSpPr>
              <a:xfrm>
                <a:off x="8284787" y="2441867"/>
                <a:ext cx="419765" cy="628420"/>
                <a:chOff x="8284787" y="2441867"/>
                <a:chExt cx="419765" cy="628420"/>
              </a:xfrm>
            </p:grpSpPr>
            <p:sp>
              <p:nvSpPr>
                <p:cNvPr id="2149" name="Google Shape;2149;p34"/>
                <p:cNvSpPr/>
                <p:nvPr/>
              </p:nvSpPr>
              <p:spPr>
                <a:xfrm>
                  <a:off x="8299028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29060" y="0"/>
                      </a:moveTo>
                      <a:cubicBezTo>
                        <a:pt x="10296" y="41910"/>
                        <a:pt x="-12659" y="111919"/>
                        <a:pt x="8391" y="186214"/>
                      </a:cubicBezTo>
                      <a:cubicBezTo>
                        <a:pt x="23345" y="238887"/>
                        <a:pt x="54301" y="272129"/>
                        <a:pt x="70494" y="289655"/>
                      </a:cubicBezTo>
                      <a:cubicBezTo>
                        <a:pt x="137740" y="362807"/>
                        <a:pt x="220227" y="461105"/>
                        <a:pt x="329098" y="599980"/>
                      </a:cubicBezTo>
                      <a:cubicBezTo>
                        <a:pt x="349767" y="586169"/>
                        <a:pt x="370436" y="572357"/>
                        <a:pt x="391201" y="558641"/>
                      </a:cubicBezTo>
                      <a:cubicBezTo>
                        <a:pt x="270424" y="372332"/>
                        <a:pt x="149742" y="186119"/>
                        <a:pt x="2906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0" name="Google Shape;2150;p34"/>
                <p:cNvSpPr/>
                <p:nvPr/>
              </p:nvSpPr>
              <p:spPr>
                <a:xfrm>
                  <a:off x="8284787" y="2441867"/>
                  <a:ext cx="419765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765" h="628420" extrusionOk="0">
                      <a:moveTo>
                        <a:pt x="343339" y="628421"/>
                      </a:moveTo>
                      <a:cubicBezTo>
                        <a:pt x="339053" y="628421"/>
                        <a:pt x="334862" y="626516"/>
                        <a:pt x="332099" y="622991"/>
                      </a:cubicBezTo>
                      <a:cubicBezTo>
                        <a:pt x="228086" y="490308"/>
                        <a:pt x="143695" y="389057"/>
                        <a:pt x="74258" y="313524"/>
                      </a:cubicBezTo>
                      <a:cubicBezTo>
                        <a:pt x="56541" y="294284"/>
                        <a:pt x="24633" y="259613"/>
                        <a:pt x="9011" y="204368"/>
                      </a:cubicBezTo>
                      <a:cubicBezTo>
                        <a:pt x="-8038" y="144074"/>
                        <a:pt x="-894" y="78161"/>
                        <a:pt x="30443" y="8438"/>
                      </a:cubicBezTo>
                      <a:cubicBezTo>
                        <a:pt x="32538" y="3676"/>
                        <a:pt x="37206" y="437"/>
                        <a:pt x="42349" y="56"/>
                      </a:cubicBezTo>
                      <a:cubicBezTo>
                        <a:pt x="47588" y="-420"/>
                        <a:pt x="52636" y="2152"/>
                        <a:pt x="55398" y="6533"/>
                      </a:cubicBezTo>
                      <a:lnTo>
                        <a:pt x="417443" y="565079"/>
                      </a:lnTo>
                      <a:cubicBezTo>
                        <a:pt x="421730" y="571652"/>
                        <a:pt x="419920" y="580415"/>
                        <a:pt x="413348" y="584701"/>
                      </a:cubicBezTo>
                      <a:lnTo>
                        <a:pt x="351245" y="626039"/>
                      </a:lnTo>
                      <a:cubicBezTo>
                        <a:pt x="348768" y="627659"/>
                        <a:pt x="346006" y="628421"/>
                        <a:pt x="343339" y="628421"/>
                      </a:cubicBezTo>
                      <a:close/>
                      <a:moveTo>
                        <a:pt x="46254" y="45014"/>
                      </a:moveTo>
                      <a:cubicBezTo>
                        <a:pt x="26538" y="99116"/>
                        <a:pt x="23204" y="149980"/>
                        <a:pt x="36443" y="196557"/>
                      </a:cubicBezTo>
                      <a:cubicBezTo>
                        <a:pt x="50255" y="245325"/>
                        <a:pt x="79115" y="276662"/>
                        <a:pt x="94641" y="293522"/>
                      </a:cubicBezTo>
                      <a:cubicBezTo>
                        <a:pt x="163412" y="368293"/>
                        <a:pt x="245613" y="466686"/>
                        <a:pt x="346387" y="594988"/>
                      </a:cubicBezTo>
                      <a:lnTo>
                        <a:pt x="385725" y="568794"/>
                      </a:lnTo>
                      <a:lnTo>
                        <a:pt x="46254" y="450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151" name="Google Shape;2151;p34"/>
              <p:cNvSpPr/>
              <p:nvPr/>
            </p:nvSpPr>
            <p:spPr>
              <a:xfrm>
                <a:off x="8299028" y="2465640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152" name="Google Shape;2152;p34"/>
              <p:cNvGrpSpPr/>
              <p:nvPr/>
            </p:nvGrpSpPr>
            <p:grpSpPr>
              <a:xfrm>
                <a:off x="8460611" y="2441867"/>
                <a:ext cx="419676" cy="628420"/>
                <a:chOff x="8460611" y="2441867"/>
                <a:chExt cx="419676" cy="628420"/>
              </a:xfrm>
            </p:grpSpPr>
            <p:sp>
              <p:nvSpPr>
                <p:cNvPr id="2153" name="Google Shape;2153;p34"/>
                <p:cNvSpPr/>
                <p:nvPr/>
              </p:nvSpPr>
              <p:spPr>
                <a:xfrm>
                  <a:off x="8474773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362141" y="0"/>
                      </a:moveTo>
                      <a:cubicBezTo>
                        <a:pt x="380905" y="41910"/>
                        <a:pt x="403860" y="111919"/>
                        <a:pt x="382810" y="186214"/>
                      </a:cubicBezTo>
                      <a:cubicBezTo>
                        <a:pt x="367855" y="238887"/>
                        <a:pt x="336899" y="272129"/>
                        <a:pt x="320707" y="289655"/>
                      </a:cubicBezTo>
                      <a:cubicBezTo>
                        <a:pt x="253460" y="362807"/>
                        <a:pt x="170974" y="461105"/>
                        <a:pt x="62103" y="599980"/>
                      </a:cubicBezTo>
                      <a:cubicBezTo>
                        <a:pt x="41434" y="586169"/>
                        <a:pt x="20764" y="572357"/>
                        <a:pt x="0" y="558641"/>
                      </a:cubicBezTo>
                      <a:cubicBezTo>
                        <a:pt x="120777" y="372332"/>
                        <a:pt x="241459" y="186119"/>
                        <a:pt x="36214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4" name="Google Shape;2154;p34"/>
                <p:cNvSpPr/>
                <p:nvPr/>
              </p:nvSpPr>
              <p:spPr>
                <a:xfrm>
                  <a:off x="8460611" y="2441867"/>
                  <a:ext cx="419676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676" h="628420" extrusionOk="0">
                      <a:moveTo>
                        <a:pt x="76360" y="628421"/>
                      </a:moveTo>
                      <a:cubicBezTo>
                        <a:pt x="73598" y="628421"/>
                        <a:pt x="70836" y="627659"/>
                        <a:pt x="68455" y="626039"/>
                      </a:cubicBezTo>
                      <a:lnTo>
                        <a:pt x="6351" y="584701"/>
                      </a:lnTo>
                      <a:cubicBezTo>
                        <a:pt x="-126" y="580319"/>
                        <a:pt x="-1935" y="571556"/>
                        <a:pt x="2256" y="565079"/>
                      </a:cubicBezTo>
                      <a:lnTo>
                        <a:pt x="364301" y="6533"/>
                      </a:lnTo>
                      <a:cubicBezTo>
                        <a:pt x="367158" y="2152"/>
                        <a:pt x="372207" y="-420"/>
                        <a:pt x="377350" y="56"/>
                      </a:cubicBezTo>
                      <a:cubicBezTo>
                        <a:pt x="382589" y="437"/>
                        <a:pt x="387161" y="3676"/>
                        <a:pt x="389256" y="8438"/>
                      </a:cubicBezTo>
                      <a:cubicBezTo>
                        <a:pt x="420499" y="78161"/>
                        <a:pt x="427737" y="144074"/>
                        <a:pt x="410688" y="204368"/>
                      </a:cubicBezTo>
                      <a:cubicBezTo>
                        <a:pt x="394971" y="259708"/>
                        <a:pt x="363158" y="294284"/>
                        <a:pt x="346013" y="312857"/>
                      </a:cubicBezTo>
                      <a:cubicBezTo>
                        <a:pt x="275909" y="389057"/>
                        <a:pt x="191613" y="490213"/>
                        <a:pt x="87505" y="622991"/>
                      </a:cubicBezTo>
                      <a:cubicBezTo>
                        <a:pt x="84743" y="626516"/>
                        <a:pt x="80551" y="628421"/>
                        <a:pt x="76360" y="628421"/>
                      </a:cubicBezTo>
                      <a:close/>
                      <a:moveTo>
                        <a:pt x="33974" y="568699"/>
                      </a:moveTo>
                      <a:lnTo>
                        <a:pt x="73312" y="594893"/>
                      </a:lnTo>
                      <a:cubicBezTo>
                        <a:pt x="174087" y="466686"/>
                        <a:pt x="256287" y="368198"/>
                        <a:pt x="324487" y="294188"/>
                      </a:cubicBezTo>
                      <a:cubicBezTo>
                        <a:pt x="340584" y="276662"/>
                        <a:pt x="369444" y="245325"/>
                        <a:pt x="383351" y="196557"/>
                      </a:cubicBezTo>
                      <a:cubicBezTo>
                        <a:pt x="396591" y="149980"/>
                        <a:pt x="393257" y="99116"/>
                        <a:pt x="373540" y="45014"/>
                      </a:cubicBezTo>
                      <a:lnTo>
                        <a:pt x="33974" y="56869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155" name="Google Shape;2155;p34"/>
              <p:cNvGrpSpPr/>
              <p:nvPr/>
            </p:nvGrpSpPr>
            <p:grpSpPr>
              <a:xfrm>
                <a:off x="8283797" y="2970942"/>
                <a:ext cx="597407" cy="276796"/>
                <a:chOff x="8283797" y="2970942"/>
                <a:chExt cx="597407" cy="276796"/>
              </a:xfrm>
            </p:grpSpPr>
            <p:grpSp>
              <p:nvGrpSpPr>
                <p:cNvPr id="2156" name="Google Shape;2156;p34"/>
                <p:cNvGrpSpPr/>
                <p:nvPr/>
              </p:nvGrpSpPr>
              <p:grpSpPr>
                <a:xfrm>
                  <a:off x="8283797" y="2970942"/>
                  <a:ext cx="276796" cy="276796"/>
                  <a:chOff x="8283797" y="2970942"/>
                  <a:chExt cx="276796" cy="276796"/>
                </a:xfrm>
              </p:grpSpPr>
              <p:sp>
                <p:nvSpPr>
                  <p:cNvPr id="2157" name="Google Shape;2157;p34"/>
                  <p:cNvSpPr/>
                  <p:nvPr/>
                </p:nvSpPr>
                <p:spPr>
                  <a:xfrm>
                    <a:off x="8298084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0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0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0" y="0"/>
                        </a:cubicBezTo>
                        <a:close/>
                        <a:moveTo>
                          <a:pt x="124110" y="175831"/>
                        </a:moveTo>
                        <a:cubicBezTo>
                          <a:pt x="95535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5" y="72390"/>
                          <a:pt x="124110" y="72390"/>
                        </a:cubicBezTo>
                        <a:cubicBezTo>
                          <a:pt x="152685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5" y="175831"/>
                          <a:pt x="124110" y="17583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58" name="Google Shape;2158;p34"/>
                  <p:cNvSpPr/>
                  <p:nvPr/>
                </p:nvSpPr>
                <p:spPr>
                  <a:xfrm>
                    <a:off x="8283797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8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8" y="0"/>
                        </a:cubicBezTo>
                        <a:cubicBezTo>
                          <a:pt x="214693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3" y="276796"/>
                          <a:pt x="138398" y="276796"/>
                        </a:cubicBezTo>
                        <a:close/>
                        <a:moveTo>
                          <a:pt x="138398" y="28575"/>
                        </a:moveTo>
                        <a:cubicBezTo>
                          <a:pt x="77819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19" y="248221"/>
                          <a:pt x="138398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8" y="28575"/>
                        </a:cubicBezTo>
                        <a:close/>
                        <a:moveTo>
                          <a:pt x="138398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8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8" y="204406"/>
                        </a:cubicBezTo>
                        <a:close/>
                        <a:moveTo>
                          <a:pt x="138398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8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8" y="10096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59" name="Google Shape;2159;p34"/>
                <p:cNvGrpSpPr/>
                <p:nvPr/>
              </p:nvGrpSpPr>
              <p:grpSpPr>
                <a:xfrm>
                  <a:off x="8604408" y="2970942"/>
                  <a:ext cx="276796" cy="276796"/>
                  <a:chOff x="8604408" y="2970942"/>
                  <a:chExt cx="276796" cy="276796"/>
                </a:xfrm>
              </p:grpSpPr>
              <p:sp>
                <p:nvSpPr>
                  <p:cNvPr id="2160" name="Google Shape;2160;p34"/>
                  <p:cNvSpPr/>
                  <p:nvPr/>
                </p:nvSpPr>
                <p:spPr>
                  <a:xfrm>
                    <a:off x="8618696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1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1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1" y="0"/>
                        </a:cubicBezTo>
                        <a:close/>
                        <a:moveTo>
                          <a:pt x="124111" y="175831"/>
                        </a:moveTo>
                        <a:cubicBezTo>
                          <a:pt x="95536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6" y="72390"/>
                          <a:pt x="124111" y="72390"/>
                        </a:cubicBezTo>
                        <a:cubicBezTo>
                          <a:pt x="152686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6" y="175831"/>
                          <a:pt x="124111" y="17583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61" name="Google Shape;2161;p34"/>
                  <p:cNvSpPr/>
                  <p:nvPr/>
                </p:nvSpPr>
                <p:spPr>
                  <a:xfrm>
                    <a:off x="8604408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9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9" y="0"/>
                        </a:cubicBezTo>
                        <a:cubicBezTo>
                          <a:pt x="214694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4" y="276796"/>
                          <a:pt x="138399" y="276796"/>
                        </a:cubicBezTo>
                        <a:close/>
                        <a:moveTo>
                          <a:pt x="138399" y="28575"/>
                        </a:moveTo>
                        <a:cubicBezTo>
                          <a:pt x="77820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20" y="248221"/>
                          <a:pt x="138399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9" y="28575"/>
                        </a:cubicBezTo>
                        <a:close/>
                        <a:moveTo>
                          <a:pt x="138399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9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9" y="204406"/>
                        </a:cubicBezTo>
                        <a:close/>
                        <a:moveTo>
                          <a:pt x="138399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9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9" y="10096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162" name="Google Shape;2162;p34"/>
              <p:cNvSpPr/>
              <p:nvPr/>
            </p:nvSpPr>
            <p:spPr>
              <a:xfrm>
                <a:off x="8294846" y="2985229"/>
                <a:ext cx="248221" cy="248221"/>
              </a:xfrm>
              <a:custGeom>
                <a:avLst/>
                <a:gdLst/>
                <a:ahLst/>
                <a:cxnLst/>
                <a:rect l="l" t="t" r="r" b="b"/>
                <a:pathLst>
                  <a:path w="248221" h="248221" extrusionOk="0">
                    <a:moveTo>
                      <a:pt x="124111" y="0"/>
                    </a:moveTo>
                    <a:cubicBezTo>
                      <a:pt x="55531" y="0"/>
                      <a:pt x="0" y="55531"/>
                      <a:pt x="0" y="124111"/>
                    </a:cubicBezTo>
                    <a:cubicBezTo>
                      <a:pt x="0" y="192691"/>
                      <a:pt x="55531" y="248221"/>
                      <a:pt x="124111" y="248221"/>
                    </a:cubicBezTo>
                    <a:cubicBezTo>
                      <a:pt x="192691" y="248221"/>
                      <a:pt x="248221" y="192691"/>
                      <a:pt x="248221" y="124111"/>
                    </a:cubicBezTo>
                    <a:cubicBezTo>
                      <a:pt x="248221" y="55531"/>
                      <a:pt x="192691" y="0"/>
                      <a:pt x="124111" y="0"/>
                    </a:cubicBezTo>
                    <a:close/>
                    <a:moveTo>
                      <a:pt x="124111" y="175831"/>
                    </a:moveTo>
                    <a:cubicBezTo>
                      <a:pt x="95536" y="175831"/>
                      <a:pt x="72390" y="152686"/>
                      <a:pt x="72390" y="124111"/>
                    </a:cubicBezTo>
                    <a:cubicBezTo>
                      <a:pt x="72390" y="95536"/>
                      <a:pt x="95536" y="72390"/>
                      <a:pt x="124111" y="72390"/>
                    </a:cubicBezTo>
                    <a:cubicBezTo>
                      <a:pt x="152686" y="72390"/>
                      <a:pt x="175832" y="95536"/>
                      <a:pt x="175832" y="124111"/>
                    </a:cubicBezTo>
                    <a:cubicBezTo>
                      <a:pt x="175832" y="152686"/>
                      <a:pt x="152686" y="175831"/>
                      <a:pt x="124111" y="1758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63" name="Google Shape;2163;p34"/>
            <p:cNvGrpSpPr/>
            <p:nvPr/>
          </p:nvGrpSpPr>
          <p:grpSpPr>
            <a:xfrm rot="1662196">
              <a:off x="1130426" y="972965"/>
              <a:ext cx="1098840" cy="1482279"/>
              <a:chOff x="8283797" y="2441867"/>
              <a:chExt cx="597407" cy="805871"/>
            </a:xfrm>
          </p:grpSpPr>
          <p:grpSp>
            <p:nvGrpSpPr>
              <p:cNvPr id="2164" name="Google Shape;2164;p34"/>
              <p:cNvGrpSpPr/>
              <p:nvPr/>
            </p:nvGrpSpPr>
            <p:grpSpPr>
              <a:xfrm>
                <a:off x="8284787" y="2441867"/>
                <a:ext cx="419765" cy="628420"/>
                <a:chOff x="8284787" y="2441867"/>
                <a:chExt cx="419765" cy="628420"/>
              </a:xfrm>
            </p:grpSpPr>
            <p:sp>
              <p:nvSpPr>
                <p:cNvPr id="2165" name="Google Shape;2165;p34"/>
                <p:cNvSpPr/>
                <p:nvPr/>
              </p:nvSpPr>
              <p:spPr>
                <a:xfrm>
                  <a:off x="8299028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29060" y="0"/>
                      </a:moveTo>
                      <a:cubicBezTo>
                        <a:pt x="10296" y="41910"/>
                        <a:pt x="-12659" y="111919"/>
                        <a:pt x="8391" y="186214"/>
                      </a:cubicBezTo>
                      <a:cubicBezTo>
                        <a:pt x="23345" y="238887"/>
                        <a:pt x="54301" y="272129"/>
                        <a:pt x="70494" y="289655"/>
                      </a:cubicBezTo>
                      <a:cubicBezTo>
                        <a:pt x="137740" y="362807"/>
                        <a:pt x="220227" y="461105"/>
                        <a:pt x="329098" y="599980"/>
                      </a:cubicBezTo>
                      <a:cubicBezTo>
                        <a:pt x="349767" y="586169"/>
                        <a:pt x="370436" y="572357"/>
                        <a:pt x="391201" y="558641"/>
                      </a:cubicBezTo>
                      <a:cubicBezTo>
                        <a:pt x="270424" y="372332"/>
                        <a:pt x="149742" y="186119"/>
                        <a:pt x="29060" y="0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66" name="Google Shape;2166;p34"/>
                <p:cNvSpPr/>
                <p:nvPr/>
              </p:nvSpPr>
              <p:spPr>
                <a:xfrm>
                  <a:off x="8284787" y="2441867"/>
                  <a:ext cx="419765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765" h="628420" extrusionOk="0">
                      <a:moveTo>
                        <a:pt x="343339" y="628421"/>
                      </a:moveTo>
                      <a:cubicBezTo>
                        <a:pt x="339053" y="628421"/>
                        <a:pt x="334862" y="626516"/>
                        <a:pt x="332099" y="622991"/>
                      </a:cubicBezTo>
                      <a:cubicBezTo>
                        <a:pt x="228086" y="490308"/>
                        <a:pt x="143695" y="389057"/>
                        <a:pt x="74258" y="313524"/>
                      </a:cubicBezTo>
                      <a:cubicBezTo>
                        <a:pt x="56541" y="294284"/>
                        <a:pt x="24633" y="259613"/>
                        <a:pt x="9011" y="204368"/>
                      </a:cubicBezTo>
                      <a:cubicBezTo>
                        <a:pt x="-8038" y="144074"/>
                        <a:pt x="-894" y="78161"/>
                        <a:pt x="30443" y="8438"/>
                      </a:cubicBezTo>
                      <a:cubicBezTo>
                        <a:pt x="32538" y="3676"/>
                        <a:pt x="37206" y="437"/>
                        <a:pt x="42349" y="56"/>
                      </a:cubicBezTo>
                      <a:cubicBezTo>
                        <a:pt x="47588" y="-420"/>
                        <a:pt x="52636" y="2152"/>
                        <a:pt x="55398" y="6533"/>
                      </a:cubicBezTo>
                      <a:lnTo>
                        <a:pt x="417443" y="565079"/>
                      </a:lnTo>
                      <a:cubicBezTo>
                        <a:pt x="421730" y="571652"/>
                        <a:pt x="419920" y="580415"/>
                        <a:pt x="413348" y="584701"/>
                      </a:cubicBezTo>
                      <a:lnTo>
                        <a:pt x="351245" y="626039"/>
                      </a:lnTo>
                      <a:cubicBezTo>
                        <a:pt x="348768" y="627659"/>
                        <a:pt x="346006" y="628421"/>
                        <a:pt x="343339" y="628421"/>
                      </a:cubicBezTo>
                      <a:close/>
                      <a:moveTo>
                        <a:pt x="46254" y="45014"/>
                      </a:moveTo>
                      <a:cubicBezTo>
                        <a:pt x="26538" y="99116"/>
                        <a:pt x="23204" y="149980"/>
                        <a:pt x="36443" y="196557"/>
                      </a:cubicBezTo>
                      <a:cubicBezTo>
                        <a:pt x="50255" y="245325"/>
                        <a:pt x="79115" y="276662"/>
                        <a:pt x="94641" y="293522"/>
                      </a:cubicBezTo>
                      <a:cubicBezTo>
                        <a:pt x="163412" y="368293"/>
                        <a:pt x="245613" y="466686"/>
                        <a:pt x="346387" y="594988"/>
                      </a:cubicBezTo>
                      <a:lnTo>
                        <a:pt x="385725" y="568794"/>
                      </a:lnTo>
                      <a:lnTo>
                        <a:pt x="46254" y="450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167" name="Google Shape;2167;p34"/>
              <p:cNvSpPr/>
              <p:nvPr/>
            </p:nvSpPr>
            <p:spPr>
              <a:xfrm>
                <a:off x="8299028" y="2465640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000000">
                  <a:alpha val="9019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168" name="Google Shape;2168;p34"/>
              <p:cNvGrpSpPr/>
              <p:nvPr/>
            </p:nvGrpSpPr>
            <p:grpSpPr>
              <a:xfrm>
                <a:off x="8460611" y="2441867"/>
                <a:ext cx="419676" cy="628420"/>
                <a:chOff x="8460611" y="2441867"/>
                <a:chExt cx="419676" cy="628420"/>
              </a:xfrm>
            </p:grpSpPr>
            <p:sp>
              <p:nvSpPr>
                <p:cNvPr id="2169" name="Google Shape;2169;p34"/>
                <p:cNvSpPr/>
                <p:nvPr/>
              </p:nvSpPr>
              <p:spPr>
                <a:xfrm>
                  <a:off x="8474773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362141" y="0"/>
                      </a:moveTo>
                      <a:cubicBezTo>
                        <a:pt x="380905" y="41910"/>
                        <a:pt x="403860" y="111919"/>
                        <a:pt x="382810" y="186214"/>
                      </a:cubicBezTo>
                      <a:cubicBezTo>
                        <a:pt x="367855" y="238887"/>
                        <a:pt x="336899" y="272129"/>
                        <a:pt x="320707" y="289655"/>
                      </a:cubicBezTo>
                      <a:cubicBezTo>
                        <a:pt x="253460" y="362807"/>
                        <a:pt x="170974" y="461105"/>
                        <a:pt x="62103" y="599980"/>
                      </a:cubicBezTo>
                      <a:cubicBezTo>
                        <a:pt x="41434" y="586169"/>
                        <a:pt x="20764" y="572357"/>
                        <a:pt x="0" y="558641"/>
                      </a:cubicBezTo>
                      <a:cubicBezTo>
                        <a:pt x="120777" y="372332"/>
                        <a:pt x="241459" y="186119"/>
                        <a:pt x="362141" y="0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70" name="Google Shape;2170;p34"/>
                <p:cNvSpPr/>
                <p:nvPr/>
              </p:nvSpPr>
              <p:spPr>
                <a:xfrm>
                  <a:off x="8460611" y="2441867"/>
                  <a:ext cx="419676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676" h="628420" extrusionOk="0">
                      <a:moveTo>
                        <a:pt x="76360" y="628421"/>
                      </a:moveTo>
                      <a:cubicBezTo>
                        <a:pt x="73598" y="628421"/>
                        <a:pt x="70836" y="627659"/>
                        <a:pt x="68455" y="626039"/>
                      </a:cubicBezTo>
                      <a:lnTo>
                        <a:pt x="6351" y="584701"/>
                      </a:lnTo>
                      <a:cubicBezTo>
                        <a:pt x="-126" y="580319"/>
                        <a:pt x="-1935" y="571556"/>
                        <a:pt x="2256" y="565079"/>
                      </a:cubicBezTo>
                      <a:lnTo>
                        <a:pt x="364301" y="6533"/>
                      </a:lnTo>
                      <a:cubicBezTo>
                        <a:pt x="367158" y="2152"/>
                        <a:pt x="372207" y="-420"/>
                        <a:pt x="377350" y="56"/>
                      </a:cubicBezTo>
                      <a:cubicBezTo>
                        <a:pt x="382589" y="437"/>
                        <a:pt x="387161" y="3676"/>
                        <a:pt x="389256" y="8438"/>
                      </a:cubicBezTo>
                      <a:cubicBezTo>
                        <a:pt x="420499" y="78161"/>
                        <a:pt x="427737" y="144074"/>
                        <a:pt x="410688" y="204368"/>
                      </a:cubicBezTo>
                      <a:cubicBezTo>
                        <a:pt x="394971" y="259708"/>
                        <a:pt x="363158" y="294284"/>
                        <a:pt x="346013" y="312857"/>
                      </a:cubicBezTo>
                      <a:cubicBezTo>
                        <a:pt x="275909" y="389057"/>
                        <a:pt x="191613" y="490213"/>
                        <a:pt x="87505" y="622991"/>
                      </a:cubicBezTo>
                      <a:cubicBezTo>
                        <a:pt x="84743" y="626516"/>
                        <a:pt x="80551" y="628421"/>
                        <a:pt x="76360" y="628421"/>
                      </a:cubicBezTo>
                      <a:close/>
                      <a:moveTo>
                        <a:pt x="33974" y="568699"/>
                      </a:moveTo>
                      <a:lnTo>
                        <a:pt x="73312" y="594893"/>
                      </a:lnTo>
                      <a:cubicBezTo>
                        <a:pt x="174087" y="466686"/>
                        <a:pt x="256287" y="368198"/>
                        <a:pt x="324487" y="294188"/>
                      </a:cubicBezTo>
                      <a:cubicBezTo>
                        <a:pt x="340584" y="276662"/>
                        <a:pt x="369444" y="245325"/>
                        <a:pt x="383351" y="196557"/>
                      </a:cubicBezTo>
                      <a:cubicBezTo>
                        <a:pt x="396591" y="149980"/>
                        <a:pt x="393257" y="99116"/>
                        <a:pt x="373540" y="45014"/>
                      </a:cubicBezTo>
                      <a:lnTo>
                        <a:pt x="33974" y="56869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171" name="Google Shape;2171;p34"/>
              <p:cNvGrpSpPr/>
              <p:nvPr/>
            </p:nvGrpSpPr>
            <p:grpSpPr>
              <a:xfrm>
                <a:off x="8283797" y="2970942"/>
                <a:ext cx="597407" cy="276796"/>
                <a:chOff x="8283797" y="2970942"/>
                <a:chExt cx="597407" cy="276796"/>
              </a:xfrm>
            </p:grpSpPr>
            <p:grpSp>
              <p:nvGrpSpPr>
                <p:cNvPr id="2172" name="Google Shape;2172;p34"/>
                <p:cNvGrpSpPr/>
                <p:nvPr/>
              </p:nvGrpSpPr>
              <p:grpSpPr>
                <a:xfrm>
                  <a:off x="8283797" y="2970942"/>
                  <a:ext cx="276796" cy="276796"/>
                  <a:chOff x="8283797" y="2970942"/>
                  <a:chExt cx="276796" cy="276796"/>
                </a:xfrm>
              </p:grpSpPr>
              <p:sp>
                <p:nvSpPr>
                  <p:cNvPr id="2173" name="Google Shape;2173;p34"/>
                  <p:cNvSpPr/>
                  <p:nvPr/>
                </p:nvSpPr>
                <p:spPr>
                  <a:xfrm>
                    <a:off x="8298084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0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0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0" y="0"/>
                        </a:cubicBezTo>
                        <a:close/>
                        <a:moveTo>
                          <a:pt x="124110" y="175831"/>
                        </a:moveTo>
                        <a:cubicBezTo>
                          <a:pt x="95535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5" y="72390"/>
                          <a:pt x="124110" y="72390"/>
                        </a:cubicBezTo>
                        <a:cubicBezTo>
                          <a:pt x="152685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5" y="175831"/>
                          <a:pt x="124110" y="17583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74" name="Google Shape;2174;p34"/>
                  <p:cNvSpPr/>
                  <p:nvPr/>
                </p:nvSpPr>
                <p:spPr>
                  <a:xfrm>
                    <a:off x="8283797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8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8" y="0"/>
                        </a:cubicBezTo>
                        <a:cubicBezTo>
                          <a:pt x="214693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3" y="276796"/>
                          <a:pt x="138398" y="276796"/>
                        </a:cubicBezTo>
                        <a:close/>
                        <a:moveTo>
                          <a:pt x="138398" y="28575"/>
                        </a:moveTo>
                        <a:cubicBezTo>
                          <a:pt x="77819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19" y="248221"/>
                          <a:pt x="138398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8" y="28575"/>
                        </a:cubicBezTo>
                        <a:close/>
                        <a:moveTo>
                          <a:pt x="138398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8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8" y="204406"/>
                        </a:cubicBezTo>
                        <a:close/>
                        <a:moveTo>
                          <a:pt x="138398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8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8" y="10096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75" name="Google Shape;2175;p34"/>
                <p:cNvGrpSpPr/>
                <p:nvPr/>
              </p:nvGrpSpPr>
              <p:grpSpPr>
                <a:xfrm>
                  <a:off x="8604408" y="2970942"/>
                  <a:ext cx="276796" cy="276796"/>
                  <a:chOff x="8604408" y="2970942"/>
                  <a:chExt cx="276796" cy="276796"/>
                </a:xfrm>
              </p:grpSpPr>
              <p:sp>
                <p:nvSpPr>
                  <p:cNvPr id="2176" name="Google Shape;2176;p34"/>
                  <p:cNvSpPr/>
                  <p:nvPr/>
                </p:nvSpPr>
                <p:spPr>
                  <a:xfrm>
                    <a:off x="8618696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1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1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1" y="0"/>
                        </a:cubicBezTo>
                        <a:close/>
                        <a:moveTo>
                          <a:pt x="124111" y="175831"/>
                        </a:moveTo>
                        <a:cubicBezTo>
                          <a:pt x="95536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6" y="72390"/>
                          <a:pt x="124111" y="72390"/>
                        </a:cubicBezTo>
                        <a:cubicBezTo>
                          <a:pt x="152686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6" y="175831"/>
                          <a:pt x="124111" y="17583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77" name="Google Shape;2177;p34"/>
                  <p:cNvSpPr/>
                  <p:nvPr/>
                </p:nvSpPr>
                <p:spPr>
                  <a:xfrm>
                    <a:off x="8604408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9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9" y="0"/>
                        </a:cubicBezTo>
                        <a:cubicBezTo>
                          <a:pt x="214694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4" y="276796"/>
                          <a:pt x="138399" y="276796"/>
                        </a:cubicBezTo>
                        <a:close/>
                        <a:moveTo>
                          <a:pt x="138399" y="28575"/>
                        </a:moveTo>
                        <a:cubicBezTo>
                          <a:pt x="77820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20" y="248221"/>
                          <a:pt x="138399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9" y="28575"/>
                        </a:cubicBezTo>
                        <a:close/>
                        <a:moveTo>
                          <a:pt x="138399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9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9" y="204406"/>
                        </a:cubicBezTo>
                        <a:close/>
                        <a:moveTo>
                          <a:pt x="138399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9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9" y="10096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178" name="Google Shape;2178;p34"/>
              <p:cNvSpPr/>
              <p:nvPr/>
            </p:nvSpPr>
            <p:spPr>
              <a:xfrm>
                <a:off x="8294846" y="2985229"/>
                <a:ext cx="248221" cy="248221"/>
              </a:xfrm>
              <a:custGeom>
                <a:avLst/>
                <a:gdLst/>
                <a:ahLst/>
                <a:cxnLst/>
                <a:rect l="l" t="t" r="r" b="b"/>
                <a:pathLst>
                  <a:path w="248221" h="248221" extrusionOk="0">
                    <a:moveTo>
                      <a:pt x="124111" y="0"/>
                    </a:moveTo>
                    <a:cubicBezTo>
                      <a:pt x="55531" y="0"/>
                      <a:pt x="0" y="55531"/>
                      <a:pt x="0" y="124111"/>
                    </a:cubicBezTo>
                    <a:cubicBezTo>
                      <a:pt x="0" y="192691"/>
                      <a:pt x="55531" y="248221"/>
                      <a:pt x="124111" y="248221"/>
                    </a:cubicBezTo>
                    <a:cubicBezTo>
                      <a:pt x="192691" y="248221"/>
                      <a:pt x="248221" y="192691"/>
                      <a:pt x="248221" y="124111"/>
                    </a:cubicBezTo>
                    <a:cubicBezTo>
                      <a:pt x="248221" y="55531"/>
                      <a:pt x="192691" y="0"/>
                      <a:pt x="124111" y="0"/>
                    </a:cubicBezTo>
                    <a:close/>
                    <a:moveTo>
                      <a:pt x="124111" y="175831"/>
                    </a:moveTo>
                    <a:cubicBezTo>
                      <a:pt x="95536" y="175831"/>
                      <a:pt x="72390" y="152686"/>
                      <a:pt x="72390" y="124111"/>
                    </a:cubicBezTo>
                    <a:cubicBezTo>
                      <a:pt x="72390" y="95536"/>
                      <a:pt x="95536" y="72390"/>
                      <a:pt x="124111" y="72390"/>
                    </a:cubicBezTo>
                    <a:cubicBezTo>
                      <a:pt x="152686" y="72390"/>
                      <a:pt x="175832" y="95536"/>
                      <a:pt x="175832" y="124111"/>
                    </a:cubicBezTo>
                    <a:cubicBezTo>
                      <a:pt x="175832" y="152686"/>
                      <a:pt x="152686" y="175831"/>
                      <a:pt x="124111" y="175831"/>
                    </a:cubicBezTo>
                    <a:close/>
                  </a:path>
                </a:pathLst>
              </a:custGeom>
              <a:solidFill>
                <a:srgbClr val="000000">
                  <a:alpha val="9019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179" name="Google Shape;2179;p34"/>
          <p:cNvGrpSpPr/>
          <p:nvPr/>
        </p:nvGrpSpPr>
        <p:grpSpPr>
          <a:xfrm>
            <a:off x="15838851" y="1003560"/>
            <a:ext cx="1536327" cy="1421090"/>
            <a:chOff x="5140976" y="802510"/>
            <a:chExt cx="1536327" cy="1421090"/>
          </a:xfrm>
        </p:grpSpPr>
        <p:grpSp>
          <p:nvGrpSpPr>
            <p:cNvPr id="2180" name="Google Shape;2180;p34"/>
            <p:cNvGrpSpPr/>
            <p:nvPr/>
          </p:nvGrpSpPr>
          <p:grpSpPr>
            <a:xfrm>
              <a:off x="5140976" y="802510"/>
              <a:ext cx="1536327" cy="1421090"/>
              <a:chOff x="1560766" y="5405182"/>
              <a:chExt cx="928687" cy="859028"/>
            </a:xfrm>
          </p:grpSpPr>
          <p:grpSp>
            <p:nvGrpSpPr>
              <p:cNvPr id="2181" name="Google Shape;2181;p34"/>
              <p:cNvGrpSpPr/>
              <p:nvPr/>
            </p:nvGrpSpPr>
            <p:grpSpPr>
              <a:xfrm>
                <a:off x="1580864" y="5520975"/>
                <a:ext cx="202501" cy="481393"/>
                <a:chOff x="1580864" y="5520975"/>
                <a:chExt cx="202501" cy="481393"/>
              </a:xfrm>
            </p:grpSpPr>
            <p:sp>
              <p:nvSpPr>
                <p:cNvPr id="2182" name="Google Shape;2182;p34"/>
                <p:cNvSpPr/>
                <p:nvPr/>
              </p:nvSpPr>
              <p:spPr>
                <a:xfrm>
                  <a:off x="1595151" y="5535262"/>
                  <a:ext cx="173926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818" extrusionOk="0">
                      <a:moveTo>
                        <a:pt x="0" y="0"/>
                      </a:moveTo>
                      <a:lnTo>
                        <a:pt x="173926" y="0"/>
                      </a:lnTo>
                      <a:lnTo>
                        <a:pt x="173926" y="452818"/>
                      </a:lnTo>
                      <a:lnTo>
                        <a:pt x="0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83" name="Google Shape;2183;p34"/>
                <p:cNvSpPr/>
                <p:nvPr/>
              </p:nvSpPr>
              <p:spPr>
                <a:xfrm>
                  <a:off x="1580864" y="5520975"/>
                  <a:ext cx="202501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01" h="481393" extrusionOk="0">
                      <a:moveTo>
                        <a:pt x="188214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214" y="0"/>
                      </a:lnTo>
                      <a:cubicBezTo>
                        <a:pt x="196120" y="0"/>
                        <a:pt x="202501" y="6382"/>
                        <a:pt x="202501" y="14288"/>
                      </a:cubicBezTo>
                      <a:lnTo>
                        <a:pt x="202501" y="467106"/>
                      </a:lnTo>
                      <a:cubicBezTo>
                        <a:pt x="202501" y="475012"/>
                        <a:pt x="196120" y="481393"/>
                        <a:pt x="188214" y="481393"/>
                      </a:cubicBezTo>
                      <a:close/>
                      <a:moveTo>
                        <a:pt x="28575" y="452818"/>
                      </a:moveTo>
                      <a:lnTo>
                        <a:pt x="173926" y="452818"/>
                      </a:lnTo>
                      <a:lnTo>
                        <a:pt x="173926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184" name="Google Shape;2184;p34"/>
              <p:cNvGrpSpPr/>
              <p:nvPr/>
            </p:nvGrpSpPr>
            <p:grpSpPr>
              <a:xfrm>
                <a:off x="1615001" y="5405182"/>
                <a:ext cx="134227" cy="78931"/>
                <a:chOff x="1615001" y="5405182"/>
                <a:chExt cx="134227" cy="78931"/>
              </a:xfrm>
            </p:grpSpPr>
            <p:sp>
              <p:nvSpPr>
                <p:cNvPr id="2185" name="Google Shape;2185;p34"/>
                <p:cNvSpPr/>
                <p:nvPr/>
              </p:nvSpPr>
              <p:spPr>
                <a:xfrm>
                  <a:off x="1629251" y="5419465"/>
                  <a:ext cx="105727" cy="50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360" extrusionOk="0">
                      <a:moveTo>
                        <a:pt x="105727" y="50361"/>
                      </a:moveTo>
                      <a:lnTo>
                        <a:pt x="0" y="50361"/>
                      </a:lnTo>
                      <a:lnTo>
                        <a:pt x="12478" y="24453"/>
                      </a:lnTo>
                      <a:cubicBezTo>
                        <a:pt x="14954" y="19405"/>
                        <a:pt x="18193" y="15118"/>
                        <a:pt x="22003" y="11594"/>
                      </a:cubicBezTo>
                      <a:cubicBezTo>
                        <a:pt x="42767" y="-7360"/>
                        <a:pt x="79915" y="-3074"/>
                        <a:pt x="93250" y="24453"/>
                      </a:cubicBezTo>
                      <a:lnTo>
                        <a:pt x="105727" y="503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86" name="Google Shape;2186;p34"/>
                <p:cNvSpPr/>
                <p:nvPr/>
              </p:nvSpPr>
              <p:spPr>
                <a:xfrm>
                  <a:off x="1615001" y="5405182"/>
                  <a:ext cx="134227" cy="78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931" extrusionOk="0">
                      <a:moveTo>
                        <a:pt x="119977" y="78931"/>
                      </a:moveTo>
                      <a:lnTo>
                        <a:pt x="14250" y="78931"/>
                      </a:lnTo>
                      <a:cubicBezTo>
                        <a:pt x="9297" y="78931"/>
                        <a:pt x="4725" y="76359"/>
                        <a:pt x="2153" y="72263"/>
                      </a:cubicBezTo>
                      <a:cubicBezTo>
                        <a:pt x="-419" y="68168"/>
                        <a:pt x="-704" y="62929"/>
                        <a:pt x="1391" y="58452"/>
                      </a:cubicBezTo>
                      <a:lnTo>
                        <a:pt x="13869" y="32544"/>
                      </a:lnTo>
                      <a:cubicBezTo>
                        <a:pt x="17108" y="25972"/>
                        <a:pt x="21394" y="20257"/>
                        <a:pt x="26537" y="15400"/>
                      </a:cubicBezTo>
                      <a:cubicBezTo>
                        <a:pt x="40348" y="2826"/>
                        <a:pt x="59875" y="-2508"/>
                        <a:pt x="78925" y="1112"/>
                      </a:cubicBezTo>
                      <a:cubicBezTo>
                        <a:pt x="97308" y="4636"/>
                        <a:pt x="112453" y="16066"/>
                        <a:pt x="120359" y="32449"/>
                      </a:cubicBezTo>
                      <a:lnTo>
                        <a:pt x="132836" y="58357"/>
                      </a:lnTo>
                      <a:cubicBezTo>
                        <a:pt x="134932" y="62738"/>
                        <a:pt x="134646" y="67977"/>
                        <a:pt x="132074" y="72168"/>
                      </a:cubicBezTo>
                      <a:cubicBezTo>
                        <a:pt x="129407" y="76455"/>
                        <a:pt x="124835" y="78931"/>
                        <a:pt x="119977" y="78931"/>
                      </a:cubicBezTo>
                      <a:close/>
                      <a:moveTo>
                        <a:pt x="36919" y="50356"/>
                      </a:moveTo>
                      <a:lnTo>
                        <a:pt x="97213" y="50356"/>
                      </a:lnTo>
                      <a:lnTo>
                        <a:pt x="94641" y="44927"/>
                      </a:lnTo>
                      <a:cubicBezTo>
                        <a:pt x="89212" y="33687"/>
                        <a:pt x="79115" y="30258"/>
                        <a:pt x="73496" y="29210"/>
                      </a:cubicBezTo>
                      <a:cubicBezTo>
                        <a:pt x="63494" y="27210"/>
                        <a:pt x="52826" y="30068"/>
                        <a:pt x="45873" y="36449"/>
                      </a:cubicBezTo>
                      <a:cubicBezTo>
                        <a:pt x="43301" y="38831"/>
                        <a:pt x="41206" y="41688"/>
                        <a:pt x="39491" y="45022"/>
                      </a:cubicBezTo>
                      <a:lnTo>
                        <a:pt x="36919" y="503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187" name="Google Shape;2187;p34"/>
              <p:cNvGrpSpPr/>
              <p:nvPr/>
            </p:nvGrpSpPr>
            <p:grpSpPr>
              <a:xfrm>
                <a:off x="1580941" y="5455538"/>
                <a:ext cx="202347" cy="99441"/>
                <a:chOff x="1580941" y="5455538"/>
                <a:chExt cx="202347" cy="99441"/>
              </a:xfrm>
            </p:grpSpPr>
            <p:sp>
              <p:nvSpPr>
                <p:cNvPr id="2188" name="Google Shape;2188;p34"/>
                <p:cNvSpPr/>
                <p:nvPr/>
              </p:nvSpPr>
              <p:spPr>
                <a:xfrm>
                  <a:off x="1595222" y="5469826"/>
                  <a:ext cx="173785" cy="70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866" extrusionOk="0">
                      <a:moveTo>
                        <a:pt x="173761" y="70390"/>
                      </a:moveTo>
                      <a:cubicBezTo>
                        <a:pt x="173856" y="70675"/>
                        <a:pt x="173666" y="70866"/>
                        <a:pt x="173380" y="70866"/>
                      </a:cubicBezTo>
                      <a:lnTo>
                        <a:pt x="406" y="70866"/>
                      </a:lnTo>
                      <a:cubicBezTo>
                        <a:pt x="120" y="70866"/>
                        <a:pt x="-70" y="70675"/>
                        <a:pt x="25" y="70390"/>
                      </a:cubicBezTo>
                      <a:lnTo>
                        <a:pt x="2406" y="65437"/>
                      </a:ln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1380" y="65437"/>
                      </a:lnTo>
                      <a:lnTo>
                        <a:pt x="173761" y="703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89" name="Google Shape;2189;p34"/>
                <p:cNvSpPr/>
                <p:nvPr/>
              </p:nvSpPr>
              <p:spPr>
                <a:xfrm>
                  <a:off x="1580941" y="5455538"/>
                  <a:ext cx="202347" cy="994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7" h="99441" extrusionOk="0">
                      <a:moveTo>
                        <a:pt x="187661" y="99441"/>
                      </a:moveTo>
                      <a:lnTo>
                        <a:pt x="14687" y="99441"/>
                      </a:lnTo>
                      <a:cubicBezTo>
                        <a:pt x="10115" y="99441"/>
                        <a:pt x="5448" y="97060"/>
                        <a:pt x="2781" y="93440"/>
                      </a:cubicBezTo>
                      <a:cubicBezTo>
                        <a:pt x="114" y="89821"/>
                        <a:pt x="-744" y="84677"/>
                        <a:pt x="685" y="80296"/>
                      </a:cubicBezTo>
                      <a:cubicBezTo>
                        <a:pt x="876" y="79724"/>
                        <a:pt x="1161" y="79057"/>
                        <a:pt x="1447" y="78486"/>
                      </a:cubicBezTo>
                      <a:lnTo>
                        <a:pt x="35451" y="8096"/>
                      </a:lnTo>
                      <a:cubicBezTo>
                        <a:pt x="37832" y="3143"/>
                        <a:pt x="42881" y="0"/>
                        <a:pt x="48310" y="0"/>
                      </a:cubicBezTo>
                      <a:lnTo>
                        <a:pt x="154037" y="0"/>
                      </a:lnTo>
                      <a:cubicBezTo>
                        <a:pt x="159562" y="0"/>
                        <a:pt x="164515" y="3143"/>
                        <a:pt x="166896" y="8096"/>
                      </a:cubicBezTo>
                      <a:lnTo>
                        <a:pt x="200901" y="78486"/>
                      </a:lnTo>
                      <a:cubicBezTo>
                        <a:pt x="201186" y="79057"/>
                        <a:pt x="201377" y="79629"/>
                        <a:pt x="201662" y="80296"/>
                      </a:cubicBezTo>
                      <a:cubicBezTo>
                        <a:pt x="203091" y="84677"/>
                        <a:pt x="202234" y="89725"/>
                        <a:pt x="199567" y="93440"/>
                      </a:cubicBezTo>
                      <a:cubicBezTo>
                        <a:pt x="196900" y="97155"/>
                        <a:pt x="192233" y="99441"/>
                        <a:pt x="187661" y="99441"/>
                      </a:cubicBezTo>
                      <a:close/>
                      <a:moveTo>
                        <a:pt x="36785" y="70866"/>
                      </a:moveTo>
                      <a:lnTo>
                        <a:pt x="165468" y="70866"/>
                      </a:lnTo>
                      <a:lnTo>
                        <a:pt x="144989" y="28575"/>
                      </a:lnTo>
                      <a:lnTo>
                        <a:pt x="57168" y="28575"/>
                      </a:lnTo>
                      <a:lnTo>
                        <a:pt x="36785" y="7086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190" name="Google Shape;2190;p34"/>
              <p:cNvGrpSpPr/>
              <p:nvPr/>
            </p:nvGrpSpPr>
            <p:grpSpPr>
              <a:xfrm>
                <a:off x="1757076" y="5521165"/>
                <a:ext cx="202596" cy="481393"/>
                <a:chOff x="1757076" y="5521165"/>
                <a:chExt cx="202596" cy="481393"/>
              </a:xfrm>
            </p:grpSpPr>
            <p:sp>
              <p:nvSpPr>
                <p:cNvPr id="2191" name="Google Shape;2191;p34"/>
                <p:cNvSpPr/>
                <p:nvPr/>
              </p:nvSpPr>
              <p:spPr>
                <a:xfrm>
                  <a:off x="177136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92" name="Google Shape;2192;p34"/>
                <p:cNvSpPr/>
                <p:nvPr/>
              </p:nvSpPr>
              <p:spPr>
                <a:xfrm>
                  <a:off x="175707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193" name="Google Shape;2193;p34"/>
              <p:cNvGrpSpPr/>
              <p:nvPr/>
            </p:nvGrpSpPr>
            <p:grpSpPr>
              <a:xfrm>
                <a:off x="1791213" y="5405437"/>
                <a:ext cx="134227" cy="78867"/>
                <a:chOff x="1791213" y="5405437"/>
                <a:chExt cx="134227" cy="78867"/>
              </a:xfrm>
            </p:grpSpPr>
            <p:sp>
              <p:nvSpPr>
                <p:cNvPr id="2194" name="Google Shape;2194;p34"/>
                <p:cNvSpPr/>
                <p:nvPr/>
              </p:nvSpPr>
              <p:spPr>
                <a:xfrm>
                  <a:off x="180546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95" name="Google Shape;2195;p34"/>
                <p:cNvSpPr/>
                <p:nvPr/>
              </p:nvSpPr>
              <p:spPr>
                <a:xfrm>
                  <a:off x="179121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7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196" name="Google Shape;2196;p34"/>
              <p:cNvGrpSpPr/>
              <p:nvPr/>
            </p:nvGrpSpPr>
            <p:grpSpPr>
              <a:xfrm>
                <a:off x="1757267" y="5455729"/>
                <a:ext cx="202343" cy="99535"/>
                <a:chOff x="1757267" y="5455729"/>
                <a:chExt cx="202343" cy="99535"/>
              </a:xfrm>
            </p:grpSpPr>
            <p:sp>
              <p:nvSpPr>
                <p:cNvPr id="2197" name="Google Shape;2197;p34"/>
                <p:cNvSpPr/>
                <p:nvPr/>
              </p:nvSpPr>
              <p:spPr>
                <a:xfrm>
                  <a:off x="177143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98" name="Google Shape;2198;p34"/>
                <p:cNvSpPr/>
                <p:nvPr/>
              </p:nvSpPr>
              <p:spPr>
                <a:xfrm>
                  <a:off x="1757267" y="5455729"/>
                  <a:ext cx="202343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3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1" y="0"/>
                      </a:cubicBezTo>
                      <a:lnTo>
                        <a:pt x="154019" y="0"/>
                      </a:lnTo>
                      <a:cubicBezTo>
                        <a:pt x="159544" y="0"/>
                        <a:pt x="164496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771"/>
                        <a:pt x="201073" y="78962"/>
                        <a:pt x="201263" y="79247"/>
                      </a:cubicBezTo>
                      <a:cubicBezTo>
                        <a:pt x="203073" y="83629"/>
                        <a:pt x="202596" y="89059"/>
                        <a:pt x="199929" y="93059"/>
                      </a:cubicBezTo>
                      <a:cubicBezTo>
                        <a:pt x="197167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199" name="Google Shape;2199;p34"/>
              <p:cNvGrpSpPr/>
              <p:nvPr/>
            </p:nvGrpSpPr>
            <p:grpSpPr>
              <a:xfrm>
                <a:off x="1931003" y="5526594"/>
                <a:ext cx="202596" cy="481393"/>
                <a:chOff x="1931003" y="5526594"/>
                <a:chExt cx="202596" cy="481393"/>
              </a:xfrm>
            </p:grpSpPr>
            <p:sp>
              <p:nvSpPr>
                <p:cNvPr id="2200" name="Google Shape;2200;p34"/>
                <p:cNvSpPr/>
                <p:nvPr/>
              </p:nvSpPr>
              <p:spPr>
                <a:xfrm>
                  <a:off x="1945386" y="5540977"/>
                  <a:ext cx="173926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723" extrusionOk="0">
                      <a:moveTo>
                        <a:pt x="173926" y="162973"/>
                      </a:moveTo>
                      <a:lnTo>
                        <a:pt x="173926" y="452724"/>
                      </a:lnTo>
                      <a:lnTo>
                        <a:pt x="0" y="452724"/>
                      </a:lnTo>
                      <a:lnTo>
                        <a:pt x="0" y="0"/>
                      </a:lnTo>
                      <a:lnTo>
                        <a:pt x="173926" y="0"/>
                      </a:lnTo>
                      <a:lnTo>
                        <a:pt x="173926" y="111347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01" name="Google Shape;2201;p34"/>
                <p:cNvSpPr/>
                <p:nvPr/>
              </p:nvSpPr>
              <p:spPr>
                <a:xfrm>
                  <a:off x="1931003" y="5526594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4"/>
                      </a:moveTo>
                      <a:lnTo>
                        <a:pt x="14288" y="481394"/>
                      </a:lnTo>
                      <a:cubicBezTo>
                        <a:pt x="6382" y="481394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125635"/>
                      </a:lnTo>
                      <a:cubicBezTo>
                        <a:pt x="202597" y="133541"/>
                        <a:pt x="196215" y="139922"/>
                        <a:pt x="188309" y="139922"/>
                      </a:cubicBezTo>
                      <a:cubicBezTo>
                        <a:pt x="180404" y="139922"/>
                        <a:pt x="174022" y="133541"/>
                        <a:pt x="174022" y="125635"/>
                      </a:cubicBez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9"/>
                      </a:lnTo>
                      <a:lnTo>
                        <a:pt x="174022" y="452819"/>
                      </a:lnTo>
                      <a:lnTo>
                        <a:pt x="174022" y="177261"/>
                      </a:lnTo>
                      <a:cubicBezTo>
                        <a:pt x="174022" y="169355"/>
                        <a:pt x="180404" y="162973"/>
                        <a:pt x="188309" y="162973"/>
                      </a:cubicBezTo>
                      <a:cubicBezTo>
                        <a:pt x="196215" y="162973"/>
                        <a:pt x="202597" y="169355"/>
                        <a:pt x="202597" y="177261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215" y="481394"/>
                        <a:pt x="188309" y="48139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02" name="Google Shape;2202;p34"/>
              <p:cNvGrpSpPr/>
              <p:nvPr/>
            </p:nvGrpSpPr>
            <p:grpSpPr>
              <a:xfrm>
                <a:off x="1965235" y="5405437"/>
                <a:ext cx="134227" cy="78867"/>
                <a:chOff x="1965235" y="5405437"/>
                <a:chExt cx="134227" cy="78867"/>
              </a:xfrm>
            </p:grpSpPr>
            <p:sp>
              <p:nvSpPr>
                <p:cNvPr id="2203" name="Google Shape;2203;p34"/>
                <p:cNvSpPr/>
                <p:nvPr/>
              </p:nvSpPr>
              <p:spPr>
                <a:xfrm>
                  <a:off x="1979485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04" name="Google Shape;2204;p34"/>
                <p:cNvSpPr/>
                <p:nvPr/>
              </p:nvSpPr>
              <p:spPr>
                <a:xfrm>
                  <a:off x="1965235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67114" y="0"/>
                        <a:pt x="67114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835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lnTo>
                        <a:pt x="67114" y="28575"/>
                      </a:ln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05" name="Google Shape;2205;p34"/>
              <p:cNvGrpSpPr/>
              <p:nvPr/>
            </p:nvGrpSpPr>
            <p:grpSpPr>
              <a:xfrm>
                <a:off x="1931256" y="5455729"/>
                <a:ext cx="202281" cy="99535"/>
                <a:chOff x="1931256" y="5455729"/>
                <a:chExt cx="202281" cy="99535"/>
              </a:xfrm>
            </p:grpSpPr>
            <p:sp>
              <p:nvSpPr>
                <p:cNvPr id="2206" name="Google Shape;2206;p34"/>
                <p:cNvSpPr/>
                <p:nvPr/>
              </p:nvSpPr>
              <p:spPr>
                <a:xfrm>
                  <a:off x="1945456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07" name="Google Shape;2207;p34"/>
                <p:cNvSpPr/>
                <p:nvPr/>
              </p:nvSpPr>
              <p:spPr>
                <a:xfrm>
                  <a:off x="1931256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6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08" name="Google Shape;2208;p34"/>
              <p:cNvGrpSpPr/>
              <p:nvPr/>
            </p:nvGrpSpPr>
            <p:grpSpPr>
              <a:xfrm>
                <a:off x="2099210" y="5526690"/>
                <a:ext cx="202601" cy="481298"/>
                <a:chOff x="2099210" y="5526690"/>
                <a:chExt cx="202601" cy="481298"/>
              </a:xfrm>
            </p:grpSpPr>
            <p:sp>
              <p:nvSpPr>
                <p:cNvPr id="2209" name="Google Shape;2209;p34"/>
                <p:cNvSpPr/>
                <p:nvPr/>
              </p:nvSpPr>
              <p:spPr>
                <a:xfrm>
                  <a:off x="2113502" y="5540977"/>
                  <a:ext cx="174021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723" extrusionOk="0">
                      <a:moveTo>
                        <a:pt x="1619" y="108871"/>
                      </a:moveTo>
                      <a:lnTo>
                        <a:pt x="0" y="0"/>
                      </a:lnTo>
                      <a:lnTo>
                        <a:pt x="174022" y="0"/>
                      </a:lnTo>
                      <a:lnTo>
                        <a:pt x="174022" y="452724"/>
                      </a:lnTo>
                      <a:lnTo>
                        <a:pt x="0" y="452724"/>
                      </a:lnTo>
                      <a:lnTo>
                        <a:pt x="1619" y="163449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10" name="Google Shape;2210;p34"/>
                <p:cNvSpPr/>
                <p:nvPr/>
              </p:nvSpPr>
              <p:spPr>
                <a:xfrm>
                  <a:off x="2099210" y="5526690"/>
                  <a:ext cx="202601" cy="481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601" h="481298" extrusionOk="0">
                      <a:moveTo>
                        <a:pt x="188314" y="481299"/>
                      </a:moveTo>
                      <a:lnTo>
                        <a:pt x="14292" y="481299"/>
                      </a:lnTo>
                      <a:cubicBezTo>
                        <a:pt x="10482" y="481299"/>
                        <a:pt x="6862" y="479774"/>
                        <a:pt x="4195" y="477108"/>
                      </a:cubicBezTo>
                      <a:cubicBezTo>
                        <a:pt x="1528" y="474440"/>
                        <a:pt x="4" y="470726"/>
                        <a:pt x="4" y="466916"/>
                      </a:cubicBezTo>
                      <a:lnTo>
                        <a:pt x="1528" y="177641"/>
                      </a:lnTo>
                      <a:cubicBezTo>
                        <a:pt x="1528" y="169736"/>
                        <a:pt x="7910" y="163449"/>
                        <a:pt x="15816" y="163449"/>
                      </a:cubicBezTo>
                      <a:cubicBezTo>
                        <a:pt x="15816" y="163449"/>
                        <a:pt x="15816" y="163449"/>
                        <a:pt x="15911" y="163449"/>
                      </a:cubicBezTo>
                      <a:cubicBezTo>
                        <a:pt x="23817" y="163449"/>
                        <a:pt x="30198" y="169926"/>
                        <a:pt x="30103" y="177832"/>
                      </a:cubicBezTo>
                      <a:lnTo>
                        <a:pt x="28579" y="452819"/>
                      </a:lnTo>
                      <a:lnTo>
                        <a:pt x="173931" y="452819"/>
                      </a:lnTo>
                      <a:lnTo>
                        <a:pt x="173931" y="28575"/>
                      </a:lnTo>
                      <a:lnTo>
                        <a:pt x="28770" y="28575"/>
                      </a:lnTo>
                      <a:lnTo>
                        <a:pt x="30103" y="122968"/>
                      </a:lnTo>
                      <a:cubicBezTo>
                        <a:pt x="30198" y="130873"/>
                        <a:pt x="23912" y="137351"/>
                        <a:pt x="16006" y="137446"/>
                      </a:cubicBezTo>
                      <a:cubicBezTo>
                        <a:pt x="8101" y="138017"/>
                        <a:pt x="1623" y="131255"/>
                        <a:pt x="1528" y="123349"/>
                      </a:cubicBezTo>
                      <a:lnTo>
                        <a:pt x="4" y="14478"/>
                      </a:lnTo>
                      <a:cubicBezTo>
                        <a:pt x="-91" y="10668"/>
                        <a:pt x="1433" y="6954"/>
                        <a:pt x="4100" y="4286"/>
                      </a:cubicBezTo>
                      <a:cubicBezTo>
                        <a:pt x="6767" y="1620"/>
                        <a:pt x="10482" y="0"/>
                        <a:pt x="14292" y="0"/>
                      </a:cubicBezTo>
                      <a:lnTo>
                        <a:pt x="188314" y="0"/>
                      </a:lnTo>
                      <a:cubicBezTo>
                        <a:pt x="196219" y="0"/>
                        <a:pt x="202601" y="6382"/>
                        <a:pt x="202601" y="14288"/>
                      </a:cubicBezTo>
                      <a:lnTo>
                        <a:pt x="202601" y="467106"/>
                      </a:lnTo>
                      <a:cubicBezTo>
                        <a:pt x="202601" y="474917"/>
                        <a:pt x="196219" y="481299"/>
                        <a:pt x="188314" y="4812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11" name="Google Shape;2211;p34"/>
              <p:cNvGrpSpPr/>
              <p:nvPr/>
            </p:nvGrpSpPr>
            <p:grpSpPr>
              <a:xfrm>
                <a:off x="2133447" y="5405437"/>
                <a:ext cx="134227" cy="78867"/>
                <a:chOff x="2133447" y="5405437"/>
                <a:chExt cx="134227" cy="78867"/>
              </a:xfrm>
            </p:grpSpPr>
            <p:sp>
              <p:nvSpPr>
                <p:cNvPr id="2212" name="Google Shape;2212;p34"/>
                <p:cNvSpPr/>
                <p:nvPr/>
              </p:nvSpPr>
              <p:spPr>
                <a:xfrm>
                  <a:off x="2147696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8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8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13" name="Google Shape;2213;p34"/>
                <p:cNvSpPr/>
                <p:nvPr/>
              </p:nvSpPr>
              <p:spPr>
                <a:xfrm>
                  <a:off x="2133447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8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835" y="78867"/>
                        <a:pt x="119977" y="78867"/>
                      </a:cubicBezTo>
                      <a:close/>
                      <a:moveTo>
                        <a:pt x="36919" y="50292"/>
                      </a:moveTo>
                      <a:lnTo>
                        <a:pt x="97117" y="50292"/>
                      </a:lnTo>
                      <a:lnTo>
                        <a:pt x="94546" y="44958"/>
                      </a:lnTo>
                      <a:cubicBezTo>
                        <a:pt x="89593" y="34671"/>
                        <a:pt x="79306" y="28575"/>
                        <a:pt x="67019" y="28575"/>
                      </a:cubicBezTo>
                      <a:cubicBezTo>
                        <a:pt x="54731" y="28575"/>
                        <a:pt x="44444" y="34671"/>
                        <a:pt x="39491" y="44958"/>
                      </a:cubicBezTo>
                      <a:lnTo>
                        <a:pt x="36919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14" name="Google Shape;2214;p34"/>
              <p:cNvGrpSpPr/>
              <p:nvPr/>
            </p:nvGrpSpPr>
            <p:grpSpPr>
              <a:xfrm>
                <a:off x="2099467" y="5455729"/>
                <a:ext cx="202281" cy="99535"/>
                <a:chOff x="2099467" y="5455729"/>
                <a:chExt cx="202281" cy="99535"/>
              </a:xfrm>
            </p:grpSpPr>
            <p:sp>
              <p:nvSpPr>
                <p:cNvPr id="2215" name="Google Shape;2215;p34"/>
                <p:cNvSpPr/>
                <p:nvPr/>
              </p:nvSpPr>
              <p:spPr>
                <a:xfrm>
                  <a:off x="2113572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16" name="Google Shape;2216;p34"/>
                <p:cNvSpPr/>
                <p:nvPr/>
              </p:nvSpPr>
              <p:spPr>
                <a:xfrm>
                  <a:off x="2099467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5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17" name="Google Shape;2217;p34"/>
              <p:cNvGrpSpPr/>
              <p:nvPr/>
            </p:nvGrpSpPr>
            <p:grpSpPr>
              <a:xfrm>
                <a:off x="2273236" y="5521165"/>
                <a:ext cx="202596" cy="481393"/>
                <a:chOff x="2273236" y="5521165"/>
                <a:chExt cx="202596" cy="481393"/>
              </a:xfrm>
            </p:grpSpPr>
            <p:sp>
              <p:nvSpPr>
                <p:cNvPr id="2218" name="Google Shape;2218;p34"/>
                <p:cNvSpPr/>
                <p:nvPr/>
              </p:nvSpPr>
              <p:spPr>
                <a:xfrm>
                  <a:off x="228752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19" name="Google Shape;2219;p34"/>
                <p:cNvSpPr/>
                <p:nvPr/>
              </p:nvSpPr>
              <p:spPr>
                <a:xfrm>
                  <a:off x="227323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20" name="Google Shape;2220;p34"/>
              <p:cNvGrpSpPr/>
              <p:nvPr/>
            </p:nvGrpSpPr>
            <p:grpSpPr>
              <a:xfrm>
                <a:off x="2307373" y="5405437"/>
                <a:ext cx="134227" cy="78867"/>
                <a:chOff x="2307373" y="5405437"/>
                <a:chExt cx="134227" cy="78867"/>
              </a:xfrm>
            </p:grpSpPr>
            <p:sp>
              <p:nvSpPr>
                <p:cNvPr id="2221" name="Google Shape;2221;p34"/>
                <p:cNvSpPr/>
                <p:nvPr/>
              </p:nvSpPr>
              <p:spPr>
                <a:xfrm>
                  <a:off x="232162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22" name="Google Shape;2222;p34"/>
                <p:cNvSpPr/>
                <p:nvPr/>
              </p:nvSpPr>
              <p:spPr>
                <a:xfrm>
                  <a:off x="230737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23" name="Google Shape;2223;p34"/>
              <p:cNvGrpSpPr/>
              <p:nvPr/>
            </p:nvGrpSpPr>
            <p:grpSpPr>
              <a:xfrm>
                <a:off x="2273427" y="5455729"/>
                <a:ext cx="202310" cy="99535"/>
                <a:chOff x="2273427" y="5455729"/>
                <a:chExt cx="202310" cy="99535"/>
              </a:xfrm>
            </p:grpSpPr>
            <p:sp>
              <p:nvSpPr>
                <p:cNvPr id="2224" name="Google Shape;2224;p34"/>
                <p:cNvSpPr/>
                <p:nvPr/>
              </p:nvSpPr>
              <p:spPr>
                <a:xfrm>
                  <a:off x="228759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25" name="Google Shape;2225;p34"/>
                <p:cNvSpPr/>
                <p:nvPr/>
              </p:nvSpPr>
              <p:spPr>
                <a:xfrm>
                  <a:off x="2273427" y="5455729"/>
                  <a:ext cx="202310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10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2" y="0"/>
                      </a:cubicBezTo>
                      <a:lnTo>
                        <a:pt x="154019" y="0"/>
                      </a:lnTo>
                      <a:cubicBezTo>
                        <a:pt x="159543" y="0"/>
                        <a:pt x="164497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581"/>
                        <a:pt x="200977" y="78771"/>
                        <a:pt x="201072" y="78867"/>
                      </a:cubicBezTo>
                      <a:cubicBezTo>
                        <a:pt x="203073" y="83248"/>
                        <a:pt x="202597" y="88772"/>
                        <a:pt x="200025" y="92869"/>
                      </a:cubicBezTo>
                      <a:cubicBezTo>
                        <a:pt x="197453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26" name="Google Shape;2226;p34"/>
              <p:cNvGrpSpPr/>
              <p:nvPr/>
            </p:nvGrpSpPr>
            <p:grpSpPr>
              <a:xfrm>
                <a:off x="1560766" y="5782817"/>
                <a:ext cx="928687" cy="481393"/>
                <a:chOff x="1560766" y="5782817"/>
                <a:chExt cx="928687" cy="481393"/>
              </a:xfrm>
            </p:grpSpPr>
            <p:sp>
              <p:nvSpPr>
                <p:cNvPr id="2227" name="Google Shape;2227;p34"/>
                <p:cNvSpPr/>
                <p:nvPr/>
              </p:nvSpPr>
              <p:spPr>
                <a:xfrm>
                  <a:off x="1575054" y="5797104"/>
                  <a:ext cx="900112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112" h="452818" extrusionOk="0">
                      <a:moveTo>
                        <a:pt x="900113" y="0"/>
                      </a:moveTo>
                      <a:lnTo>
                        <a:pt x="900113" y="325850"/>
                      </a:lnTo>
                      <a:cubicBezTo>
                        <a:pt x="900113" y="395668"/>
                        <a:pt x="842963" y="452818"/>
                        <a:pt x="773144" y="452818"/>
                      </a:cubicBezTo>
                      <a:lnTo>
                        <a:pt x="126968" y="452818"/>
                      </a:lnTo>
                      <a:cubicBezTo>
                        <a:pt x="108966" y="452818"/>
                        <a:pt x="91726" y="449009"/>
                        <a:pt x="76200" y="442150"/>
                      </a:cubicBezTo>
                      <a:cubicBezTo>
                        <a:pt x="31433" y="422529"/>
                        <a:pt x="0" y="377666"/>
                        <a:pt x="0" y="325850"/>
                      </a:cubicBezTo>
                      <a:lnTo>
                        <a:pt x="0" y="0"/>
                      </a:lnTo>
                      <a:lnTo>
                        <a:pt x="90011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28" name="Google Shape;2228;p34"/>
                <p:cNvSpPr/>
                <p:nvPr/>
              </p:nvSpPr>
              <p:spPr>
                <a:xfrm>
                  <a:off x="1560766" y="5782817"/>
                  <a:ext cx="928687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8687" h="481393" extrusionOk="0">
                      <a:moveTo>
                        <a:pt x="787432" y="481393"/>
                      </a:moveTo>
                      <a:lnTo>
                        <a:pt x="141256" y="481393"/>
                      </a:lnTo>
                      <a:cubicBezTo>
                        <a:pt x="121634" y="481393"/>
                        <a:pt x="102584" y="477393"/>
                        <a:pt x="84677" y="469487"/>
                      </a:cubicBezTo>
                      <a:cubicBezTo>
                        <a:pt x="33242" y="446913"/>
                        <a:pt x="0" y="396145"/>
                        <a:pt x="0" y="34013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914400" y="0"/>
                      </a:lnTo>
                      <a:cubicBezTo>
                        <a:pt x="922306" y="0"/>
                        <a:pt x="928688" y="6382"/>
                        <a:pt x="928688" y="14288"/>
                      </a:cubicBezTo>
                      <a:lnTo>
                        <a:pt x="928688" y="340138"/>
                      </a:lnTo>
                      <a:cubicBezTo>
                        <a:pt x="928688" y="418052"/>
                        <a:pt x="865346" y="481393"/>
                        <a:pt x="787432" y="481393"/>
                      </a:cubicBezTo>
                      <a:close/>
                      <a:moveTo>
                        <a:pt x="28575" y="28575"/>
                      </a:moveTo>
                      <a:lnTo>
                        <a:pt x="28575" y="340138"/>
                      </a:lnTo>
                      <a:cubicBezTo>
                        <a:pt x="28575" y="384810"/>
                        <a:pt x="55150" y="425387"/>
                        <a:pt x="96203" y="443389"/>
                      </a:cubicBezTo>
                      <a:cubicBezTo>
                        <a:pt x="110490" y="449675"/>
                        <a:pt x="125539" y="452818"/>
                        <a:pt x="141256" y="452818"/>
                      </a:cubicBezTo>
                      <a:lnTo>
                        <a:pt x="787432" y="452818"/>
                      </a:lnTo>
                      <a:cubicBezTo>
                        <a:pt x="849535" y="452818"/>
                        <a:pt x="900113" y="402241"/>
                        <a:pt x="900113" y="340138"/>
                      </a:cubicBezTo>
                      <a:lnTo>
                        <a:pt x="900113" y="28575"/>
                      </a:lnTo>
                      <a:lnTo>
                        <a:pt x="28575" y="2857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29" name="Google Shape;2229;p34"/>
              <p:cNvGrpSpPr/>
              <p:nvPr/>
            </p:nvGrpSpPr>
            <p:grpSpPr>
              <a:xfrm>
                <a:off x="1724405" y="5870161"/>
                <a:ext cx="612267" cy="284988"/>
                <a:chOff x="1724405" y="5870161"/>
                <a:chExt cx="612267" cy="284988"/>
              </a:xfrm>
            </p:grpSpPr>
            <p:sp>
              <p:nvSpPr>
                <p:cNvPr id="2230" name="Google Shape;2230;p34"/>
                <p:cNvSpPr/>
                <p:nvPr/>
              </p:nvSpPr>
              <p:spPr>
                <a:xfrm>
                  <a:off x="1738693" y="5884449"/>
                  <a:ext cx="583691" cy="256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691" h="256413" extrusionOk="0">
                      <a:moveTo>
                        <a:pt x="583692" y="128207"/>
                      </a:moveTo>
                      <a:cubicBezTo>
                        <a:pt x="583692" y="199013"/>
                        <a:pt x="453028" y="256413"/>
                        <a:pt x="291846" y="256413"/>
                      </a:cubicBezTo>
                      <a:cubicBezTo>
                        <a:pt x="130664" y="256413"/>
                        <a:pt x="0" y="199013"/>
                        <a:pt x="0" y="128207"/>
                      </a:cubicBezTo>
                      <a:cubicBezTo>
                        <a:pt x="0" y="57400"/>
                        <a:pt x="130664" y="0"/>
                        <a:pt x="291846" y="0"/>
                      </a:cubicBezTo>
                      <a:cubicBezTo>
                        <a:pt x="453028" y="0"/>
                        <a:pt x="583692" y="57400"/>
                        <a:pt x="583692" y="12820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31" name="Google Shape;2231;p34"/>
                <p:cNvSpPr/>
                <p:nvPr/>
              </p:nvSpPr>
              <p:spPr>
                <a:xfrm>
                  <a:off x="1724405" y="5870161"/>
                  <a:ext cx="612267" cy="28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267" h="284988" extrusionOk="0">
                      <a:moveTo>
                        <a:pt x="306134" y="284988"/>
                      </a:moveTo>
                      <a:cubicBezTo>
                        <a:pt x="134493" y="284988"/>
                        <a:pt x="0" y="222409"/>
                        <a:pt x="0" y="142494"/>
                      </a:cubicBezTo>
                      <a:cubicBezTo>
                        <a:pt x="0" y="62579"/>
                        <a:pt x="134493" y="0"/>
                        <a:pt x="306134" y="0"/>
                      </a:cubicBezTo>
                      <a:cubicBezTo>
                        <a:pt x="477774" y="0"/>
                        <a:pt x="612267" y="62579"/>
                        <a:pt x="612267" y="142494"/>
                      </a:cubicBezTo>
                      <a:cubicBezTo>
                        <a:pt x="612267" y="222409"/>
                        <a:pt x="477774" y="284988"/>
                        <a:pt x="306134" y="284988"/>
                      </a:cubicBezTo>
                      <a:close/>
                      <a:moveTo>
                        <a:pt x="306134" y="28575"/>
                      </a:moveTo>
                      <a:cubicBezTo>
                        <a:pt x="140113" y="28575"/>
                        <a:pt x="28575" y="87439"/>
                        <a:pt x="28575" y="142494"/>
                      </a:cubicBezTo>
                      <a:cubicBezTo>
                        <a:pt x="28575" y="197549"/>
                        <a:pt x="140113" y="256413"/>
                        <a:pt x="306134" y="256413"/>
                      </a:cubicBezTo>
                      <a:cubicBezTo>
                        <a:pt x="472154" y="256413"/>
                        <a:pt x="583692" y="197549"/>
                        <a:pt x="583692" y="142494"/>
                      </a:cubicBezTo>
                      <a:cubicBezTo>
                        <a:pt x="583692" y="87439"/>
                        <a:pt x="472154" y="28575"/>
                        <a:pt x="30613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232" name="Google Shape;2232;p34"/>
              <p:cNvSpPr/>
              <p:nvPr/>
            </p:nvSpPr>
            <p:spPr>
              <a:xfrm>
                <a:off x="1575054" y="5431059"/>
                <a:ext cx="76200" cy="808196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808196" extrusionOk="0">
                    <a:moveTo>
                      <a:pt x="76200" y="0"/>
                    </a:moveTo>
                    <a:lnTo>
                      <a:pt x="76200" y="808196"/>
                    </a:lnTo>
                    <a:cubicBezTo>
                      <a:pt x="31433" y="788575"/>
                      <a:pt x="0" y="743712"/>
                      <a:pt x="0" y="691896"/>
                    </a:cubicBezTo>
                    <a:lnTo>
                      <a:pt x="0" y="366046"/>
                    </a:lnTo>
                    <a:lnTo>
                      <a:pt x="20098" y="366046"/>
                    </a:lnTo>
                    <a:lnTo>
                      <a:pt x="20098" y="104204"/>
                    </a:lnTo>
                    <a:lnTo>
                      <a:pt x="22574" y="104204"/>
                    </a:lnTo>
                    <a:lnTo>
                      <a:pt x="54197" y="38767"/>
                    </a:lnTo>
                    <a:lnTo>
                      <a:pt x="66675" y="12859"/>
                    </a:lnTo>
                    <a:cubicBezTo>
                      <a:pt x="69151" y="7811"/>
                      <a:pt x="72390" y="3524"/>
                      <a:pt x="762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33" name="Google Shape;2233;p34"/>
            <p:cNvGrpSpPr/>
            <p:nvPr/>
          </p:nvGrpSpPr>
          <p:grpSpPr>
            <a:xfrm>
              <a:off x="5140976" y="802510"/>
              <a:ext cx="1536327" cy="1421090"/>
              <a:chOff x="1560766" y="5405182"/>
              <a:chExt cx="928687" cy="859028"/>
            </a:xfrm>
          </p:grpSpPr>
          <p:grpSp>
            <p:nvGrpSpPr>
              <p:cNvPr id="2234" name="Google Shape;2234;p34"/>
              <p:cNvGrpSpPr/>
              <p:nvPr/>
            </p:nvGrpSpPr>
            <p:grpSpPr>
              <a:xfrm>
                <a:off x="1580864" y="5520975"/>
                <a:ext cx="202501" cy="481393"/>
                <a:chOff x="1580864" y="5520975"/>
                <a:chExt cx="202501" cy="481393"/>
              </a:xfrm>
            </p:grpSpPr>
            <p:sp>
              <p:nvSpPr>
                <p:cNvPr id="2235" name="Google Shape;2235;p34"/>
                <p:cNvSpPr/>
                <p:nvPr/>
              </p:nvSpPr>
              <p:spPr>
                <a:xfrm>
                  <a:off x="1595151" y="5535262"/>
                  <a:ext cx="173926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818" extrusionOk="0">
                      <a:moveTo>
                        <a:pt x="0" y="0"/>
                      </a:moveTo>
                      <a:lnTo>
                        <a:pt x="173926" y="0"/>
                      </a:lnTo>
                      <a:lnTo>
                        <a:pt x="173926" y="452818"/>
                      </a:lnTo>
                      <a:lnTo>
                        <a:pt x="0" y="45281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36" name="Google Shape;2236;p34"/>
                <p:cNvSpPr/>
                <p:nvPr/>
              </p:nvSpPr>
              <p:spPr>
                <a:xfrm>
                  <a:off x="1580864" y="5520975"/>
                  <a:ext cx="202501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01" h="481393" extrusionOk="0">
                      <a:moveTo>
                        <a:pt x="188214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214" y="0"/>
                      </a:lnTo>
                      <a:cubicBezTo>
                        <a:pt x="196120" y="0"/>
                        <a:pt x="202501" y="6382"/>
                        <a:pt x="202501" y="14288"/>
                      </a:cubicBezTo>
                      <a:lnTo>
                        <a:pt x="202501" y="467106"/>
                      </a:lnTo>
                      <a:cubicBezTo>
                        <a:pt x="202501" y="475012"/>
                        <a:pt x="196120" y="481393"/>
                        <a:pt x="188214" y="481393"/>
                      </a:cubicBezTo>
                      <a:close/>
                      <a:moveTo>
                        <a:pt x="28575" y="452818"/>
                      </a:moveTo>
                      <a:lnTo>
                        <a:pt x="173926" y="452818"/>
                      </a:lnTo>
                      <a:lnTo>
                        <a:pt x="173926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37" name="Google Shape;2237;p34"/>
              <p:cNvGrpSpPr/>
              <p:nvPr/>
            </p:nvGrpSpPr>
            <p:grpSpPr>
              <a:xfrm>
                <a:off x="1615001" y="5405182"/>
                <a:ext cx="134227" cy="78931"/>
                <a:chOff x="1615001" y="5405182"/>
                <a:chExt cx="134227" cy="78931"/>
              </a:xfrm>
            </p:grpSpPr>
            <p:sp>
              <p:nvSpPr>
                <p:cNvPr id="2238" name="Google Shape;2238;p34"/>
                <p:cNvSpPr/>
                <p:nvPr/>
              </p:nvSpPr>
              <p:spPr>
                <a:xfrm>
                  <a:off x="1629251" y="5419465"/>
                  <a:ext cx="105727" cy="50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360" extrusionOk="0">
                      <a:moveTo>
                        <a:pt x="105727" y="50361"/>
                      </a:moveTo>
                      <a:lnTo>
                        <a:pt x="0" y="50361"/>
                      </a:lnTo>
                      <a:lnTo>
                        <a:pt x="12478" y="24453"/>
                      </a:lnTo>
                      <a:cubicBezTo>
                        <a:pt x="14954" y="19405"/>
                        <a:pt x="18193" y="15118"/>
                        <a:pt x="22003" y="11594"/>
                      </a:cubicBezTo>
                      <a:cubicBezTo>
                        <a:pt x="42767" y="-7360"/>
                        <a:pt x="79915" y="-3074"/>
                        <a:pt x="93250" y="24453"/>
                      </a:cubicBezTo>
                      <a:lnTo>
                        <a:pt x="105727" y="5036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39" name="Google Shape;2239;p34"/>
                <p:cNvSpPr/>
                <p:nvPr/>
              </p:nvSpPr>
              <p:spPr>
                <a:xfrm>
                  <a:off x="1615001" y="5405182"/>
                  <a:ext cx="134227" cy="78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931" extrusionOk="0">
                      <a:moveTo>
                        <a:pt x="119977" y="78931"/>
                      </a:moveTo>
                      <a:lnTo>
                        <a:pt x="14250" y="78931"/>
                      </a:lnTo>
                      <a:cubicBezTo>
                        <a:pt x="9297" y="78931"/>
                        <a:pt x="4725" y="76359"/>
                        <a:pt x="2153" y="72263"/>
                      </a:cubicBezTo>
                      <a:cubicBezTo>
                        <a:pt x="-419" y="68168"/>
                        <a:pt x="-704" y="62929"/>
                        <a:pt x="1391" y="58452"/>
                      </a:cubicBezTo>
                      <a:lnTo>
                        <a:pt x="13869" y="32544"/>
                      </a:lnTo>
                      <a:cubicBezTo>
                        <a:pt x="17108" y="25972"/>
                        <a:pt x="21394" y="20257"/>
                        <a:pt x="26537" y="15400"/>
                      </a:cubicBezTo>
                      <a:cubicBezTo>
                        <a:pt x="40348" y="2826"/>
                        <a:pt x="59875" y="-2508"/>
                        <a:pt x="78925" y="1112"/>
                      </a:cubicBezTo>
                      <a:cubicBezTo>
                        <a:pt x="97308" y="4636"/>
                        <a:pt x="112453" y="16066"/>
                        <a:pt x="120359" y="32449"/>
                      </a:cubicBezTo>
                      <a:lnTo>
                        <a:pt x="132836" y="58357"/>
                      </a:lnTo>
                      <a:cubicBezTo>
                        <a:pt x="134932" y="62738"/>
                        <a:pt x="134646" y="67977"/>
                        <a:pt x="132074" y="72168"/>
                      </a:cubicBezTo>
                      <a:cubicBezTo>
                        <a:pt x="129407" y="76455"/>
                        <a:pt x="124835" y="78931"/>
                        <a:pt x="119977" y="78931"/>
                      </a:cubicBezTo>
                      <a:close/>
                      <a:moveTo>
                        <a:pt x="36919" y="50356"/>
                      </a:moveTo>
                      <a:lnTo>
                        <a:pt x="97213" y="50356"/>
                      </a:lnTo>
                      <a:lnTo>
                        <a:pt x="94641" y="44927"/>
                      </a:lnTo>
                      <a:cubicBezTo>
                        <a:pt x="89212" y="33687"/>
                        <a:pt x="79115" y="30258"/>
                        <a:pt x="73496" y="29210"/>
                      </a:cubicBezTo>
                      <a:cubicBezTo>
                        <a:pt x="63494" y="27210"/>
                        <a:pt x="52826" y="30068"/>
                        <a:pt x="45873" y="36449"/>
                      </a:cubicBezTo>
                      <a:cubicBezTo>
                        <a:pt x="43301" y="38831"/>
                        <a:pt x="41206" y="41688"/>
                        <a:pt x="39491" y="45022"/>
                      </a:cubicBezTo>
                      <a:lnTo>
                        <a:pt x="36919" y="5035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40" name="Google Shape;2240;p34"/>
              <p:cNvGrpSpPr/>
              <p:nvPr/>
            </p:nvGrpSpPr>
            <p:grpSpPr>
              <a:xfrm>
                <a:off x="1580941" y="5455538"/>
                <a:ext cx="202347" cy="99441"/>
                <a:chOff x="1580941" y="5455538"/>
                <a:chExt cx="202347" cy="99441"/>
              </a:xfrm>
            </p:grpSpPr>
            <p:sp>
              <p:nvSpPr>
                <p:cNvPr id="2241" name="Google Shape;2241;p34"/>
                <p:cNvSpPr/>
                <p:nvPr/>
              </p:nvSpPr>
              <p:spPr>
                <a:xfrm>
                  <a:off x="1595222" y="5469826"/>
                  <a:ext cx="173785" cy="70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866" extrusionOk="0">
                      <a:moveTo>
                        <a:pt x="173761" y="70390"/>
                      </a:moveTo>
                      <a:cubicBezTo>
                        <a:pt x="173856" y="70675"/>
                        <a:pt x="173666" y="70866"/>
                        <a:pt x="173380" y="70866"/>
                      </a:cubicBezTo>
                      <a:lnTo>
                        <a:pt x="406" y="70866"/>
                      </a:lnTo>
                      <a:cubicBezTo>
                        <a:pt x="120" y="70866"/>
                        <a:pt x="-70" y="70675"/>
                        <a:pt x="25" y="70390"/>
                      </a:cubicBezTo>
                      <a:lnTo>
                        <a:pt x="2406" y="65437"/>
                      </a:ln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1380" y="65437"/>
                      </a:lnTo>
                      <a:lnTo>
                        <a:pt x="173761" y="7039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42" name="Google Shape;2242;p34"/>
                <p:cNvSpPr/>
                <p:nvPr/>
              </p:nvSpPr>
              <p:spPr>
                <a:xfrm>
                  <a:off x="1580941" y="5455538"/>
                  <a:ext cx="202347" cy="994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7" h="99441" extrusionOk="0">
                      <a:moveTo>
                        <a:pt x="187661" y="99441"/>
                      </a:moveTo>
                      <a:lnTo>
                        <a:pt x="14687" y="99441"/>
                      </a:lnTo>
                      <a:cubicBezTo>
                        <a:pt x="10115" y="99441"/>
                        <a:pt x="5448" y="97060"/>
                        <a:pt x="2781" y="93440"/>
                      </a:cubicBezTo>
                      <a:cubicBezTo>
                        <a:pt x="114" y="89821"/>
                        <a:pt x="-744" y="84677"/>
                        <a:pt x="685" y="80296"/>
                      </a:cubicBezTo>
                      <a:cubicBezTo>
                        <a:pt x="876" y="79724"/>
                        <a:pt x="1161" y="79057"/>
                        <a:pt x="1447" y="78486"/>
                      </a:cubicBezTo>
                      <a:lnTo>
                        <a:pt x="35451" y="8096"/>
                      </a:lnTo>
                      <a:cubicBezTo>
                        <a:pt x="37832" y="3143"/>
                        <a:pt x="42881" y="0"/>
                        <a:pt x="48310" y="0"/>
                      </a:cubicBezTo>
                      <a:lnTo>
                        <a:pt x="154037" y="0"/>
                      </a:lnTo>
                      <a:cubicBezTo>
                        <a:pt x="159562" y="0"/>
                        <a:pt x="164515" y="3143"/>
                        <a:pt x="166896" y="8096"/>
                      </a:cubicBezTo>
                      <a:lnTo>
                        <a:pt x="200901" y="78486"/>
                      </a:lnTo>
                      <a:cubicBezTo>
                        <a:pt x="201186" y="79057"/>
                        <a:pt x="201377" y="79629"/>
                        <a:pt x="201662" y="80296"/>
                      </a:cubicBezTo>
                      <a:cubicBezTo>
                        <a:pt x="203091" y="84677"/>
                        <a:pt x="202234" y="89725"/>
                        <a:pt x="199567" y="93440"/>
                      </a:cubicBezTo>
                      <a:cubicBezTo>
                        <a:pt x="196900" y="97155"/>
                        <a:pt x="192233" y="99441"/>
                        <a:pt x="187661" y="99441"/>
                      </a:cubicBezTo>
                      <a:close/>
                      <a:moveTo>
                        <a:pt x="36785" y="70866"/>
                      </a:moveTo>
                      <a:lnTo>
                        <a:pt x="165468" y="70866"/>
                      </a:lnTo>
                      <a:lnTo>
                        <a:pt x="144989" y="28575"/>
                      </a:lnTo>
                      <a:lnTo>
                        <a:pt x="57168" y="28575"/>
                      </a:lnTo>
                      <a:lnTo>
                        <a:pt x="36785" y="7086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43" name="Google Shape;2243;p34"/>
              <p:cNvGrpSpPr/>
              <p:nvPr/>
            </p:nvGrpSpPr>
            <p:grpSpPr>
              <a:xfrm>
                <a:off x="1757076" y="5521165"/>
                <a:ext cx="202596" cy="481393"/>
                <a:chOff x="1757076" y="5521165"/>
                <a:chExt cx="202596" cy="481393"/>
              </a:xfrm>
            </p:grpSpPr>
            <p:sp>
              <p:nvSpPr>
                <p:cNvPr id="2244" name="Google Shape;2244;p34"/>
                <p:cNvSpPr/>
                <p:nvPr/>
              </p:nvSpPr>
              <p:spPr>
                <a:xfrm>
                  <a:off x="177136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45" name="Google Shape;2245;p34"/>
                <p:cNvSpPr/>
                <p:nvPr/>
              </p:nvSpPr>
              <p:spPr>
                <a:xfrm>
                  <a:off x="175707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46" name="Google Shape;2246;p34"/>
              <p:cNvGrpSpPr/>
              <p:nvPr/>
            </p:nvGrpSpPr>
            <p:grpSpPr>
              <a:xfrm>
                <a:off x="1791213" y="5405437"/>
                <a:ext cx="134227" cy="78867"/>
                <a:chOff x="1791213" y="5405437"/>
                <a:chExt cx="134227" cy="78867"/>
              </a:xfrm>
            </p:grpSpPr>
            <p:sp>
              <p:nvSpPr>
                <p:cNvPr id="2247" name="Google Shape;2247;p34"/>
                <p:cNvSpPr/>
                <p:nvPr/>
              </p:nvSpPr>
              <p:spPr>
                <a:xfrm>
                  <a:off x="180546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48" name="Google Shape;2248;p34"/>
                <p:cNvSpPr/>
                <p:nvPr/>
              </p:nvSpPr>
              <p:spPr>
                <a:xfrm>
                  <a:off x="179121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7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49" name="Google Shape;2249;p34"/>
              <p:cNvGrpSpPr/>
              <p:nvPr/>
            </p:nvGrpSpPr>
            <p:grpSpPr>
              <a:xfrm>
                <a:off x="1757267" y="5455729"/>
                <a:ext cx="202343" cy="99535"/>
                <a:chOff x="1757267" y="5455729"/>
                <a:chExt cx="202343" cy="99535"/>
              </a:xfrm>
            </p:grpSpPr>
            <p:sp>
              <p:nvSpPr>
                <p:cNvPr id="2250" name="Google Shape;2250;p34"/>
                <p:cNvSpPr/>
                <p:nvPr/>
              </p:nvSpPr>
              <p:spPr>
                <a:xfrm>
                  <a:off x="177143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51" name="Google Shape;2251;p34"/>
                <p:cNvSpPr/>
                <p:nvPr/>
              </p:nvSpPr>
              <p:spPr>
                <a:xfrm>
                  <a:off x="1757267" y="5455729"/>
                  <a:ext cx="202343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3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1" y="0"/>
                      </a:cubicBezTo>
                      <a:lnTo>
                        <a:pt x="154019" y="0"/>
                      </a:lnTo>
                      <a:cubicBezTo>
                        <a:pt x="159544" y="0"/>
                        <a:pt x="164496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771"/>
                        <a:pt x="201073" y="78962"/>
                        <a:pt x="201263" y="79247"/>
                      </a:cubicBezTo>
                      <a:cubicBezTo>
                        <a:pt x="203073" y="83629"/>
                        <a:pt x="202596" y="89059"/>
                        <a:pt x="199929" y="93059"/>
                      </a:cubicBezTo>
                      <a:cubicBezTo>
                        <a:pt x="197167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52" name="Google Shape;2252;p34"/>
              <p:cNvGrpSpPr/>
              <p:nvPr/>
            </p:nvGrpSpPr>
            <p:grpSpPr>
              <a:xfrm>
                <a:off x="1931003" y="5526594"/>
                <a:ext cx="202596" cy="481393"/>
                <a:chOff x="1931003" y="5526594"/>
                <a:chExt cx="202596" cy="481393"/>
              </a:xfrm>
            </p:grpSpPr>
            <p:sp>
              <p:nvSpPr>
                <p:cNvPr id="2253" name="Google Shape;2253;p34"/>
                <p:cNvSpPr/>
                <p:nvPr/>
              </p:nvSpPr>
              <p:spPr>
                <a:xfrm>
                  <a:off x="1945386" y="5540977"/>
                  <a:ext cx="173926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723" extrusionOk="0">
                      <a:moveTo>
                        <a:pt x="173926" y="162973"/>
                      </a:moveTo>
                      <a:lnTo>
                        <a:pt x="173926" y="452724"/>
                      </a:lnTo>
                      <a:lnTo>
                        <a:pt x="0" y="452724"/>
                      </a:lnTo>
                      <a:lnTo>
                        <a:pt x="0" y="0"/>
                      </a:lnTo>
                      <a:lnTo>
                        <a:pt x="173926" y="0"/>
                      </a:lnTo>
                      <a:lnTo>
                        <a:pt x="173926" y="111347"/>
                      </a:ln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54" name="Google Shape;2254;p34"/>
                <p:cNvSpPr/>
                <p:nvPr/>
              </p:nvSpPr>
              <p:spPr>
                <a:xfrm>
                  <a:off x="1931003" y="5526594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4"/>
                      </a:moveTo>
                      <a:lnTo>
                        <a:pt x="14288" y="481394"/>
                      </a:lnTo>
                      <a:cubicBezTo>
                        <a:pt x="6382" y="481394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125635"/>
                      </a:lnTo>
                      <a:cubicBezTo>
                        <a:pt x="202597" y="133541"/>
                        <a:pt x="196215" y="139922"/>
                        <a:pt x="188309" y="139922"/>
                      </a:cubicBezTo>
                      <a:cubicBezTo>
                        <a:pt x="180404" y="139922"/>
                        <a:pt x="174022" y="133541"/>
                        <a:pt x="174022" y="125635"/>
                      </a:cubicBez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9"/>
                      </a:lnTo>
                      <a:lnTo>
                        <a:pt x="174022" y="452819"/>
                      </a:lnTo>
                      <a:lnTo>
                        <a:pt x="174022" y="177261"/>
                      </a:lnTo>
                      <a:cubicBezTo>
                        <a:pt x="174022" y="169355"/>
                        <a:pt x="180404" y="162973"/>
                        <a:pt x="188309" y="162973"/>
                      </a:cubicBezTo>
                      <a:cubicBezTo>
                        <a:pt x="196215" y="162973"/>
                        <a:pt x="202597" y="169355"/>
                        <a:pt x="202597" y="177261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215" y="481394"/>
                        <a:pt x="188309" y="48139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55" name="Google Shape;2255;p34"/>
              <p:cNvGrpSpPr/>
              <p:nvPr/>
            </p:nvGrpSpPr>
            <p:grpSpPr>
              <a:xfrm>
                <a:off x="1965235" y="5405437"/>
                <a:ext cx="134227" cy="78867"/>
                <a:chOff x="1965235" y="5405437"/>
                <a:chExt cx="134227" cy="78867"/>
              </a:xfrm>
            </p:grpSpPr>
            <p:sp>
              <p:nvSpPr>
                <p:cNvPr id="2256" name="Google Shape;2256;p34"/>
                <p:cNvSpPr/>
                <p:nvPr/>
              </p:nvSpPr>
              <p:spPr>
                <a:xfrm>
                  <a:off x="1979485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57" name="Google Shape;2257;p34"/>
                <p:cNvSpPr/>
                <p:nvPr/>
              </p:nvSpPr>
              <p:spPr>
                <a:xfrm>
                  <a:off x="1965235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67114" y="0"/>
                        <a:pt x="67114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835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lnTo>
                        <a:pt x="67114" y="28575"/>
                      </a:ln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58" name="Google Shape;2258;p34"/>
              <p:cNvGrpSpPr/>
              <p:nvPr/>
            </p:nvGrpSpPr>
            <p:grpSpPr>
              <a:xfrm>
                <a:off x="1931256" y="5455729"/>
                <a:ext cx="202281" cy="99535"/>
                <a:chOff x="1931256" y="5455729"/>
                <a:chExt cx="202281" cy="99535"/>
              </a:xfrm>
            </p:grpSpPr>
            <p:sp>
              <p:nvSpPr>
                <p:cNvPr id="2259" name="Google Shape;2259;p34"/>
                <p:cNvSpPr/>
                <p:nvPr/>
              </p:nvSpPr>
              <p:spPr>
                <a:xfrm>
                  <a:off x="1945456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60" name="Google Shape;2260;p34"/>
                <p:cNvSpPr/>
                <p:nvPr/>
              </p:nvSpPr>
              <p:spPr>
                <a:xfrm>
                  <a:off x="1931256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6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61" name="Google Shape;2261;p34"/>
              <p:cNvGrpSpPr/>
              <p:nvPr/>
            </p:nvGrpSpPr>
            <p:grpSpPr>
              <a:xfrm>
                <a:off x="2099210" y="5526690"/>
                <a:ext cx="202601" cy="481298"/>
                <a:chOff x="2099210" y="5526690"/>
                <a:chExt cx="202601" cy="481298"/>
              </a:xfrm>
            </p:grpSpPr>
            <p:sp>
              <p:nvSpPr>
                <p:cNvPr id="2262" name="Google Shape;2262;p34"/>
                <p:cNvSpPr/>
                <p:nvPr/>
              </p:nvSpPr>
              <p:spPr>
                <a:xfrm>
                  <a:off x="2113502" y="5540977"/>
                  <a:ext cx="174021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723" extrusionOk="0">
                      <a:moveTo>
                        <a:pt x="1619" y="108871"/>
                      </a:moveTo>
                      <a:lnTo>
                        <a:pt x="0" y="0"/>
                      </a:lnTo>
                      <a:lnTo>
                        <a:pt x="174022" y="0"/>
                      </a:lnTo>
                      <a:lnTo>
                        <a:pt x="174022" y="452724"/>
                      </a:lnTo>
                      <a:lnTo>
                        <a:pt x="0" y="452724"/>
                      </a:lnTo>
                      <a:lnTo>
                        <a:pt x="1619" y="163449"/>
                      </a:ln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63" name="Google Shape;2263;p34"/>
                <p:cNvSpPr/>
                <p:nvPr/>
              </p:nvSpPr>
              <p:spPr>
                <a:xfrm>
                  <a:off x="2099210" y="5526690"/>
                  <a:ext cx="202601" cy="481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601" h="481298" extrusionOk="0">
                      <a:moveTo>
                        <a:pt x="188314" y="481299"/>
                      </a:moveTo>
                      <a:lnTo>
                        <a:pt x="14292" y="481299"/>
                      </a:lnTo>
                      <a:cubicBezTo>
                        <a:pt x="10482" y="481299"/>
                        <a:pt x="6862" y="479774"/>
                        <a:pt x="4195" y="477108"/>
                      </a:cubicBezTo>
                      <a:cubicBezTo>
                        <a:pt x="1528" y="474440"/>
                        <a:pt x="4" y="470726"/>
                        <a:pt x="4" y="466916"/>
                      </a:cubicBezTo>
                      <a:lnTo>
                        <a:pt x="1528" y="177641"/>
                      </a:lnTo>
                      <a:cubicBezTo>
                        <a:pt x="1528" y="169736"/>
                        <a:pt x="7910" y="163449"/>
                        <a:pt x="15816" y="163449"/>
                      </a:cubicBezTo>
                      <a:cubicBezTo>
                        <a:pt x="15816" y="163449"/>
                        <a:pt x="15816" y="163449"/>
                        <a:pt x="15911" y="163449"/>
                      </a:cubicBezTo>
                      <a:cubicBezTo>
                        <a:pt x="23817" y="163449"/>
                        <a:pt x="30198" y="169926"/>
                        <a:pt x="30103" y="177832"/>
                      </a:cubicBezTo>
                      <a:lnTo>
                        <a:pt x="28579" y="452819"/>
                      </a:lnTo>
                      <a:lnTo>
                        <a:pt x="173931" y="452819"/>
                      </a:lnTo>
                      <a:lnTo>
                        <a:pt x="173931" y="28575"/>
                      </a:lnTo>
                      <a:lnTo>
                        <a:pt x="28770" y="28575"/>
                      </a:lnTo>
                      <a:lnTo>
                        <a:pt x="30103" y="122968"/>
                      </a:lnTo>
                      <a:cubicBezTo>
                        <a:pt x="30198" y="130873"/>
                        <a:pt x="23912" y="137351"/>
                        <a:pt x="16006" y="137446"/>
                      </a:cubicBezTo>
                      <a:cubicBezTo>
                        <a:pt x="8101" y="138017"/>
                        <a:pt x="1623" y="131255"/>
                        <a:pt x="1528" y="123349"/>
                      </a:cubicBezTo>
                      <a:lnTo>
                        <a:pt x="4" y="14478"/>
                      </a:lnTo>
                      <a:cubicBezTo>
                        <a:pt x="-91" y="10668"/>
                        <a:pt x="1433" y="6954"/>
                        <a:pt x="4100" y="4286"/>
                      </a:cubicBezTo>
                      <a:cubicBezTo>
                        <a:pt x="6767" y="1620"/>
                        <a:pt x="10482" y="0"/>
                        <a:pt x="14292" y="0"/>
                      </a:cubicBezTo>
                      <a:lnTo>
                        <a:pt x="188314" y="0"/>
                      </a:lnTo>
                      <a:cubicBezTo>
                        <a:pt x="196219" y="0"/>
                        <a:pt x="202601" y="6382"/>
                        <a:pt x="202601" y="14288"/>
                      </a:cubicBezTo>
                      <a:lnTo>
                        <a:pt x="202601" y="467106"/>
                      </a:lnTo>
                      <a:cubicBezTo>
                        <a:pt x="202601" y="474917"/>
                        <a:pt x="196219" y="481299"/>
                        <a:pt x="188314" y="48129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64" name="Google Shape;2264;p34"/>
              <p:cNvGrpSpPr/>
              <p:nvPr/>
            </p:nvGrpSpPr>
            <p:grpSpPr>
              <a:xfrm>
                <a:off x="2133447" y="5405437"/>
                <a:ext cx="134227" cy="78867"/>
                <a:chOff x="2133447" y="5405437"/>
                <a:chExt cx="134227" cy="78867"/>
              </a:xfrm>
            </p:grpSpPr>
            <p:sp>
              <p:nvSpPr>
                <p:cNvPr id="2265" name="Google Shape;2265;p34"/>
                <p:cNvSpPr/>
                <p:nvPr/>
              </p:nvSpPr>
              <p:spPr>
                <a:xfrm>
                  <a:off x="2147696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8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8" y="50244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66" name="Google Shape;2266;p34"/>
                <p:cNvSpPr/>
                <p:nvPr/>
              </p:nvSpPr>
              <p:spPr>
                <a:xfrm>
                  <a:off x="2133447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8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835" y="78867"/>
                        <a:pt x="119977" y="78867"/>
                      </a:cubicBezTo>
                      <a:close/>
                      <a:moveTo>
                        <a:pt x="36919" y="50292"/>
                      </a:moveTo>
                      <a:lnTo>
                        <a:pt x="97117" y="50292"/>
                      </a:lnTo>
                      <a:lnTo>
                        <a:pt x="94546" y="44958"/>
                      </a:lnTo>
                      <a:cubicBezTo>
                        <a:pt x="89593" y="34671"/>
                        <a:pt x="79306" y="28575"/>
                        <a:pt x="67019" y="28575"/>
                      </a:cubicBezTo>
                      <a:cubicBezTo>
                        <a:pt x="54731" y="28575"/>
                        <a:pt x="44444" y="34671"/>
                        <a:pt x="39491" y="44958"/>
                      </a:cubicBezTo>
                      <a:lnTo>
                        <a:pt x="36919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67" name="Google Shape;2267;p34"/>
              <p:cNvGrpSpPr/>
              <p:nvPr/>
            </p:nvGrpSpPr>
            <p:grpSpPr>
              <a:xfrm>
                <a:off x="2099467" y="5455729"/>
                <a:ext cx="202281" cy="99535"/>
                <a:chOff x="2099467" y="5455729"/>
                <a:chExt cx="202281" cy="99535"/>
              </a:xfrm>
            </p:grpSpPr>
            <p:sp>
              <p:nvSpPr>
                <p:cNvPr id="2268" name="Google Shape;2268;p34"/>
                <p:cNvSpPr/>
                <p:nvPr/>
              </p:nvSpPr>
              <p:spPr>
                <a:xfrm>
                  <a:off x="2113572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69" name="Google Shape;2269;p34"/>
                <p:cNvSpPr/>
                <p:nvPr/>
              </p:nvSpPr>
              <p:spPr>
                <a:xfrm>
                  <a:off x="2099467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5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70" name="Google Shape;2270;p34"/>
              <p:cNvGrpSpPr/>
              <p:nvPr/>
            </p:nvGrpSpPr>
            <p:grpSpPr>
              <a:xfrm>
                <a:off x="2273236" y="5521165"/>
                <a:ext cx="202596" cy="481393"/>
                <a:chOff x="2273236" y="5521165"/>
                <a:chExt cx="202596" cy="481393"/>
              </a:xfrm>
            </p:grpSpPr>
            <p:sp>
              <p:nvSpPr>
                <p:cNvPr id="2271" name="Google Shape;2271;p34"/>
                <p:cNvSpPr/>
                <p:nvPr/>
              </p:nvSpPr>
              <p:spPr>
                <a:xfrm>
                  <a:off x="228752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72" name="Google Shape;2272;p34"/>
                <p:cNvSpPr/>
                <p:nvPr/>
              </p:nvSpPr>
              <p:spPr>
                <a:xfrm>
                  <a:off x="227323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73" name="Google Shape;2273;p34"/>
              <p:cNvGrpSpPr/>
              <p:nvPr/>
            </p:nvGrpSpPr>
            <p:grpSpPr>
              <a:xfrm>
                <a:off x="2307373" y="5405437"/>
                <a:ext cx="134227" cy="78867"/>
                <a:chOff x="2307373" y="5405437"/>
                <a:chExt cx="134227" cy="78867"/>
              </a:xfrm>
            </p:grpSpPr>
            <p:sp>
              <p:nvSpPr>
                <p:cNvPr id="2274" name="Google Shape;2274;p34"/>
                <p:cNvSpPr/>
                <p:nvPr/>
              </p:nvSpPr>
              <p:spPr>
                <a:xfrm>
                  <a:off x="232162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75" name="Google Shape;2275;p34"/>
                <p:cNvSpPr/>
                <p:nvPr/>
              </p:nvSpPr>
              <p:spPr>
                <a:xfrm>
                  <a:off x="230737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76" name="Google Shape;2276;p34"/>
              <p:cNvGrpSpPr/>
              <p:nvPr/>
            </p:nvGrpSpPr>
            <p:grpSpPr>
              <a:xfrm>
                <a:off x="2273427" y="5455729"/>
                <a:ext cx="202310" cy="99535"/>
                <a:chOff x="2273427" y="5455729"/>
                <a:chExt cx="202310" cy="99535"/>
              </a:xfrm>
            </p:grpSpPr>
            <p:sp>
              <p:nvSpPr>
                <p:cNvPr id="2277" name="Google Shape;2277;p34"/>
                <p:cNvSpPr/>
                <p:nvPr/>
              </p:nvSpPr>
              <p:spPr>
                <a:xfrm>
                  <a:off x="228759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78" name="Google Shape;2278;p34"/>
                <p:cNvSpPr/>
                <p:nvPr/>
              </p:nvSpPr>
              <p:spPr>
                <a:xfrm>
                  <a:off x="2273427" y="5455729"/>
                  <a:ext cx="202310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10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2" y="0"/>
                      </a:cubicBezTo>
                      <a:lnTo>
                        <a:pt x="154019" y="0"/>
                      </a:lnTo>
                      <a:cubicBezTo>
                        <a:pt x="159543" y="0"/>
                        <a:pt x="164497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581"/>
                        <a:pt x="200977" y="78771"/>
                        <a:pt x="201072" y="78867"/>
                      </a:cubicBezTo>
                      <a:cubicBezTo>
                        <a:pt x="203073" y="83248"/>
                        <a:pt x="202597" y="88772"/>
                        <a:pt x="200025" y="92869"/>
                      </a:cubicBezTo>
                      <a:cubicBezTo>
                        <a:pt x="197453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79" name="Google Shape;2279;p34"/>
              <p:cNvGrpSpPr/>
              <p:nvPr/>
            </p:nvGrpSpPr>
            <p:grpSpPr>
              <a:xfrm>
                <a:off x="1560766" y="5782817"/>
                <a:ext cx="928687" cy="481393"/>
                <a:chOff x="1560766" y="5782817"/>
                <a:chExt cx="928687" cy="481393"/>
              </a:xfrm>
            </p:grpSpPr>
            <p:sp>
              <p:nvSpPr>
                <p:cNvPr id="2280" name="Google Shape;2280;p34"/>
                <p:cNvSpPr/>
                <p:nvPr/>
              </p:nvSpPr>
              <p:spPr>
                <a:xfrm>
                  <a:off x="1575054" y="5797104"/>
                  <a:ext cx="900112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112" h="452818" extrusionOk="0">
                      <a:moveTo>
                        <a:pt x="900113" y="0"/>
                      </a:moveTo>
                      <a:lnTo>
                        <a:pt x="900113" y="325850"/>
                      </a:lnTo>
                      <a:cubicBezTo>
                        <a:pt x="900113" y="395668"/>
                        <a:pt x="842963" y="452818"/>
                        <a:pt x="773144" y="452818"/>
                      </a:cubicBezTo>
                      <a:lnTo>
                        <a:pt x="126968" y="452818"/>
                      </a:lnTo>
                      <a:cubicBezTo>
                        <a:pt x="108966" y="452818"/>
                        <a:pt x="91726" y="449009"/>
                        <a:pt x="76200" y="442150"/>
                      </a:cubicBezTo>
                      <a:cubicBezTo>
                        <a:pt x="31433" y="422529"/>
                        <a:pt x="0" y="377666"/>
                        <a:pt x="0" y="325850"/>
                      </a:cubicBezTo>
                      <a:lnTo>
                        <a:pt x="0" y="0"/>
                      </a:lnTo>
                      <a:lnTo>
                        <a:pt x="90011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81" name="Google Shape;2281;p34"/>
                <p:cNvSpPr/>
                <p:nvPr/>
              </p:nvSpPr>
              <p:spPr>
                <a:xfrm>
                  <a:off x="1560766" y="5782817"/>
                  <a:ext cx="928687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8687" h="481393" extrusionOk="0">
                      <a:moveTo>
                        <a:pt x="787432" y="481393"/>
                      </a:moveTo>
                      <a:lnTo>
                        <a:pt x="141256" y="481393"/>
                      </a:lnTo>
                      <a:cubicBezTo>
                        <a:pt x="121634" y="481393"/>
                        <a:pt x="102584" y="477393"/>
                        <a:pt x="84677" y="469487"/>
                      </a:cubicBezTo>
                      <a:cubicBezTo>
                        <a:pt x="33242" y="446913"/>
                        <a:pt x="0" y="396145"/>
                        <a:pt x="0" y="34013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914400" y="0"/>
                      </a:lnTo>
                      <a:cubicBezTo>
                        <a:pt x="922306" y="0"/>
                        <a:pt x="928688" y="6382"/>
                        <a:pt x="928688" y="14288"/>
                      </a:cubicBezTo>
                      <a:lnTo>
                        <a:pt x="928688" y="340138"/>
                      </a:lnTo>
                      <a:cubicBezTo>
                        <a:pt x="928688" y="418052"/>
                        <a:pt x="865346" y="481393"/>
                        <a:pt x="787432" y="481393"/>
                      </a:cubicBezTo>
                      <a:close/>
                      <a:moveTo>
                        <a:pt x="28575" y="28575"/>
                      </a:moveTo>
                      <a:lnTo>
                        <a:pt x="28575" y="340138"/>
                      </a:lnTo>
                      <a:cubicBezTo>
                        <a:pt x="28575" y="384810"/>
                        <a:pt x="55150" y="425387"/>
                        <a:pt x="96203" y="443389"/>
                      </a:cubicBezTo>
                      <a:cubicBezTo>
                        <a:pt x="110490" y="449675"/>
                        <a:pt x="125539" y="452818"/>
                        <a:pt x="141256" y="452818"/>
                      </a:cubicBezTo>
                      <a:lnTo>
                        <a:pt x="787432" y="452818"/>
                      </a:lnTo>
                      <a:cubicBezTo>
                        <a:pt x="849535" y="452818"/>
                        <a:pt x="900113" y="402241"/>
                        <a:pt x="900113" y="340138"/>
                      </a:cubicBezTo>
                      <a:lnTo>
                        <a:pt x="900113" y="28575"/>
                      </a:lnTo>
                      <a:lnTo>
                        <a:pt x="28575" y="2857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82" name="Google Shape;2282;p34"/>
              <p:cNvGrpSpPr/>
              <p:nvPr/>
            </p:nvGrpSpPr>
            <p:grpSpPr>
              <a:xfrm>
                <a:off x="1724405" y="5870161"/>
                <a:ext cx="612267" cy="284988"/>
                <a:chOff x="1724405" y="5870161"/>
                <a:chExt cx="612267" cy="284988"/>
              </a:xfrm>
            </p:grpSpPr>
            <p:sp>
              <p:nvSpPr>
                <p:cNvPr id="2283" name="Google Shape;2283;p34"/>
                <p:cNvSpPr/>
                <p:nvPr/>
              </p:nvSpPr>
              <p:spPr>
                <a:xfrm>
                  <a:off x="1738693" y="5884449"/>
                  <a:ext cx="583691" cy="256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691" h="256413" extrusionOk="0">
                      <a:moveTo>
                        <a:pt x="583692" y="128207"/>
                      </a:moveTo>
                      <a:cubicBezTo>
                        <a:pt x="583692" y="199013"/>
                        <a:pt x="453028" y="256413"/>
                        <a:pt x="291846" y="256413"/>
                      </a:cubicBezTo>
                      <a:cubicBezTo>
                        <a:pt x="130664" y="256413"/>
                        <a:pt x="0" y="199013"/>
                        <a:pt x="0" y="128207"/>
                      </a:cubicBezTo>
                      <a:cubicBezTo>
                        <a:pt x="0" y="57400"/>
                        <a:pt x="130664" y="0"/>
                        <a:pt x="291846" y="0"/>
                      </a:cubicBezTo>
                      <a:cubicBezTo>
                        <a:pt x="453028" y="0"/>
                        <a:pt x="583692" y="57400"/>
                        <a:pt x="583692" y="128207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84" name="Google Shape;2284;p34"/>
                <p:cNvSpPr/>
                <p:nvPr/>
              </p:nvSpPr>
              <p:spPr>
                <a:xfrm>
                  <a:off x="1724405" y="5870161"/>
                  <a:ext cx="612267" cy="28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267" h="284988" extrusionOk="0">
                      <a:moveTo>
                        <a:pt x="306134" y="284988"/>
                      </a:moveTo>
                      <a:cubicBezTo>
                        <a:pt x="134493" y="284988"/>
                        <a:pt x="0" y="222409"/>
                        <a:pt x="0" y="142494"/>
                      </a:cubicBezTo>
                      <a:cubicBezTo>
                        <a:pt x="0" y="62579"/>
                        <a:pt x="134493" y="0"/>
                        <a:pt x="306134" y="0"/>
                      </a:cubicBezTo>
                      <a:cubicBezTo>
                        <a:pt x="477774" y="0"/>
                        <a:pt x="612267" y="62579"/>
                        <a:pt x="612267" y="142494"/>
                      </a:cubicBezTo>
                      <a:cubicBezTo>
                        <a:pt x="612267" y="222409"/>
                        <a:pt x="477774" y="284988"/>
                        <a:pt x="306134" y="284988"/>
                      </a:cubicBezTo>
                      <a:close/>
                      <a:moveTo>
                        <a:pt x="306134" y="28575"/>
                      </a:moveTo>
                      <a:cubicBezTo>
                        <a:pt x="140113" y="28575"/>
                        <a:pt x="28575" y="87439"/>
                        <a:pt x="28575" y="142494"/>
                      </a:cubicBezTo>
                      <a:cubicBezTo>
                        <a:pt x="28575" y="197549"/>
                        <a:pt x="140113" y="256413"/>
                        <a:pt x="306134" y="256413"/>
                      </a:cubicBezTo>
                      <a:cubicBezTo>
                        <a:pt x="472154" y="256413"/>
                        <a:pt x="583692" y="197549"/>
                        <a:pt x="583692" y="142494"/>
                      </a:cubicBezTo>
                      <a:cubicBezTo>
                        <a:pt x="583692" y="87439"/>
                        <a:pt x="472154" y="28575"/>
                        <a:pt x="30613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285" name="Google Shape;2285;p34"/>
              <p:cNvSpPr/>
              <p:nvPr/>
            </p:nvSpPr>
            <p:spPr>
              <a:xfrm>
                <a:off x="1575054" y="5431059"/>
                <a:ext cx="76200" cy="808196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808196" extrusionOk="0">
                    <a:moveTo>
                      <a:pt x="76200" y="0"/>
                    </a:moveTo>
                    <a:lnTo>
                      <a:pt x="76200" y="808196"/>
                    </a:lnTo>
                    <a:cubicBezTo>
                      <a:pt x="31433" y="788575"/>
                      <a:pt x="0" y="743712"/>
                      <a:pt x="0" y="691896"/>
                    </a:cubicBezTo>
                    <a:lnTo>
                      <a:pt x="0" y="366046"/>
                    </a:lnTo>
                    <a:lnTo>
                      <a:pt x="20098" y="366046"/>
                    </a:lnTo>
                    <a:lnTo>
                      <a:pt x="20098" y="104204"/>
                    </a:lnTo>
                    <a:lnTo>
                      <a:pt x="22574" y="104204"/>
                    </a:lnTo>
                    <a:lnTo>
                      <a:pt x="54197" y="38767"/>
                    </a:lnTo>
                    <a:lnTo>
                      <a:pt x="66675" y="12859"/>
                    </a:lnTo>
                    <a:cubicBezTo>
                      <a:pt x="69151" y="7811"/>
                      <a:pt x="72390" y="3524"/>
                      <a:pt x="76200" y="0"/>
                    </a:cubicBez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7 Free writting">
  <p:cSld name="CUSTOM_21_1_1">
    <p:spTree>
      <p:nvGrpSpPr>
        <p:cNvPr id="1" name="Shape 2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7" name="Google Shape;2287;p35"/>
          <p:cNvSpPr/>
          <p:nvPr/>
        </p:nvSpPr>
        <p:spPr>
          <a:xfrm>
            <a:off x="1090663" y="2383800"/>
            <a:ext cx="16106666" cy="6851356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8" name="Google Shape;2288;p35"/>
          <p:cNvSpPr/>
          <p:nvPr/>
        </p:nvSpPr>
        <p:spPr>
          <a:xfrm rot="4336257">
            <a:off x="853462" y="8226736"/>
            <a:ext cx="1386374" cy="1185709"/>
          </a:xfrm>
          <a:custGeom>
            <a:avLst/>
            <a:gdLst/>
            <a:ahLst/>
            <a:cxnLst/>
            <a:rect l="l" t="t" r="r" b="b"/>
            <a:pathLst>
              <a:path w="440912" h="377094" extrusionOk="0">
                <a:moveTo>
                  <a:pt x="10946" y="302977"/>
                </a:moveTo>
                <a:lnTo>
                  <a:pt x="49046" y="284975"/>
                </a:lnTo>
                <a:cubicBezTo>
                  <a:pt x="43455" y="296167"/>
                  <a:pt x="36169" y="306416"/>
                  <a:pt x="27425" y="315360"/>
                </a:cubicBezTo>
                <a:cubicBezTo>
                  <a:pt x="37207" y="311321"/>
                  <a:pt x="47389" y="308349"/>
                  <a:pt x="57809" y="306502"/>
                </a:cubicBezTo>
                <a:cubicBezTo>
                  <a:pt x="54933" y="315227"/>
                  <a:pt x="50437" y="323342"/>
                  <a:pt x="44569" y="330409"/>
                </a:cubicBezTo>
                <a:lnTo>
                  <a:pt x="54094" y="342792"/>
                </a:lnTo>
                <a:cubicBezTo>
                  <a:pt x="59695" y="338258"/>
                  <a:pt x="65801" y="334391"/>
                  <a:pt x="72287" y="331267"/>
                </a:cubicBezTo>
                <a:cubicBezTo>
                  <a:pt x="73240" y="336601"/>
                  <a:pt x="66286" y="341649"/>
                  <a:pt x="63905" y="347173"/>
                </a:cubicBezTo>
                <a:cubicBezTo>
                  <a:pt x="58476" y="359842"/>
                  <a:pt x="77907" y="365176"/>
                  <a:pt x="80479" y="377082"/>
                </a:cubicBezTo>
                <a:cubicBezTo>
                  <a:pt x="203856" y="289328"/>
                  <a:pt x="324004" y="197250"/>
                  <a:pt x="440905" y="100857"/>
                </a:cubicBezTo>
                <a:lnTo>
                  <a:pt x="420617" y="72282"/>
                </a:lnTo>
                <a:lnTo>
                  <a:pt x="397185" y="88665"/>
                </a:lnTo>
                <a:cubicBezTo>
                  <a:pt x="399481" y="80207"/>
                  <a:pt x="404586" y="72787"/>
                  <a:pt x="411663" y="67615"/>
                </a:cubicBezTo>
                <a:lnTo>
                  <a:pt x="395280" y="72377"/>
                </a:lnTo>
                <a:cubicBezTo>
                  <a:pt x="397433" y="67119"/>
                  <a:pt x="400681" y="62376"/>
                  <a:pt x="404805" y="58471"/>
                </a:cubicBezTo>
                <a:cubicBezTo>
                  <a:pt x="400995" y="52946"/>
                  <a:pt x="397185" y="47517"/>
                  <a:pt x="393280" y="42088"/>
                </a:cubicBezTo>
                <a:cubicBezTo>
                  <a:pt x="388146" y="45212"/>
                  <a:pt x="383526" y="49098"/>
                  <a:pt x="379564" y="53613"/>
                </a:cubicBezTo>
                <a:cubicBezTo>
                  <a:pt x="381078" y="45755"/>
                  <a:pt x="384336" y="38335"/>
                  <a:pt x="389089" y="31896"/>
                </a:cubicBezTo>
                <a:cubicBezTo>
                  <a:pt x="386517" y="28181"/>
                  <a:pt x="383850" y="24562"/>
                  <a:pt x="381183" y="20847"/>
                </a:cubicBezTo>
                <a:lnTo>
                  <a:pt x="367562" y="30372"/>
                </a:lnTo>
                <a:cubicBezTo>
                  <a:pt x="374115" y="20561"/>
                  <a:pt x="372087" y="7379"/>
                  <a:pt x="362895" y="-13"/>
                </a:cubicBezTo>
                <a:cubicBezTo>
                  <a:pt x="305173" y="51803"/>
                  <a:pt x="243832" y="99809"/>
                  <a:pt x="181158" y="145910"/>
                </a:cubicBezTo>
                <a:cubicBezTo>
                  <a:pt x="141153" y="175438"/>
                  <a:pt x="100577" y="204203"/>
                  <a:pt x="59428" y="232207"/>
                </a:cubicBezTo>
                <a:cubicBezTo>
                  <a:pt x="43522" y="243065"/>
                  <a:pt x="-7" y="272307"/>
                  <a:pt x="-7" y="272307"/>
                </a:cubicBezTo>
                <a:cubicBezTo>
                  <a:pt x="2945" y="279355"/>
                  <a:pt x="5803" y="297643"/>
                  <a:pt x="10946" y="302977"/>
                </a:cubicBez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89" name="Google Shape;2289;p35"/>
          <p:cNvGrpSpPr/>
          <p:nvPr/>
        </p:nvGrpSpPr>
        <p:grpSpPr>
          <a:xfrm rot="-2700000">
            <a:off x="15311961" y="1114478"/>
            <a:ext cx="1385374" cy="1640151"/>
            <a:chOff x="15662019" y="7573647"/>
            <a:chExt cx="1385387" cy="1640167"/>
          </a:xfrm>
        </p:grpSpPr>
        <p:grpSp>
          <p:nvGrpSpPr>
            <p:cNvPr id="2290" name="Google Shape;2290;p35"/>
            <p:cNvGrpSpPr/>
            <p:nvPr/>
          </p:nvGrpSpPr>
          <p:grpSpPr>
            <a:xfrm>
              <a:off x="15662019" y="7580072"/>
              <a:ext cx="1385387" cy="1633742"/>
              <a:chOff x="4444301" y="5303307"/>
              <a:chExt cx="837446" cy="987573"/>
            </a:xfrm>
          </p:grpSpPr>
          <p:grpSp>
            <p:nvGrpSpPr>
              <p:cNvPr id="2291" name="Google Shape;2291;p35"/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2292" name="Google Shape;2292;p35"/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93" name="Google Shape;2293;p35"/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94" name="Google Shape;2294;p35"/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2295" name="Google Shape;2295;p35"/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96" name="Google Shape;2296;p35"/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97" name="Google Shape;2297;p35"/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2298" name="Google Shape;2298;p35"/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99" name="Google Shape;2299;p35"/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300" name="Google Shape;2300;p35"/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2301" name="Google Shape;2301;p35"/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02" name="Google Shape;2302;p35"/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303" name="Google Shape;2303;p35"/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2304" name="Google Shape;2304;p35"/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05" name="Google Shape;2305;p35"/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306" name="Google Shape;2306;p35"/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2307" name="Google Shape;2307;p35"/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08" name="Google Shape;2308;p35"/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309" name="Google Shape;2309;p35"/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2310" name="Google Shape;2310;p35"/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11" name="Google Shape;2311;p35"/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312" name="Google Shape;2312;p35"/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313" name="Google Shape;2313;p35"/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2314" name="Google Shape;2314;p35"/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15" name="Google Shape;2315;p35"/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316" name="Google Shape;2316;p35"/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17" name="Google Shape;2317;p35"/>
            <p:cNvGrpSpPr/>
            <p:nvPr/>
          </p:nvGrpSpPr>
          <p:grpSpPr>
            <a:xfrm>
              <a:off x="15662019" y="7573647"/>
              <a:ext cx="1385387" cy="1633742"/>
              <a:chOff x="4444301" y="5303307"/>
              <a:chExt cx="837446" cy="987573"/>
            </a:xfrm>
          </p:grpSpPr>
          <p:grpSp>
            <p:nvGrpSpPr>
              <p:cNvPr id="2318" name="Google Shape;2318;p35"/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2319" name="Google Shape;2319;p35"/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20" name="Google Shape;2320;p35"/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321" name="Google Shape;2321;p35"/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2322" name="Google Shape;2322;p35"/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23" name="Google Shape;2323;p35"/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324" name="Google Shape;2324;p35"/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2325" name="Google Shape;2325;p35"/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26" name="Google Shape;2326;p35"/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327" name="Google Shape;2327;p35"/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2328" name="Google Shape;2328;p35"/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29" name="Google Shape;2329;p35"/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330" name="Google Shape;2330;p35"/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2331" name="Google Shape;2331;p35"/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32" name="Google Shape;2332;p35"/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333" name="Google Shape;2333;p35"/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2334" name="Google Shape;2334;p35"/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35" name="Google Shape;2335;p35"/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336" name="Google Shape;2336;p35"/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2337" name="Google Shape;2337;p35"/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38" name="Google Shape;2338;p35"/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339" name="Google Shape;2339;p35"/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340" name="Google Shape;2340;p35"/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2341" name="Google Shape;2341;p35"/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D8D7D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42" name="Google Shape;2342;p35"/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343" name="Google Shape;2343;p35"/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344" name="Google Shape;2344;p35"/>
          <p:cNvGrpSpPr/>
          <p:nvPr/>
        </p:nvGrpSpPr>
        <p:grpSpPr>
          <a:xfrm>
            <a:off x="16340811" y="2296267"/>
            <a:ext cx="1268764" cy="1512535"/>
            <a:chOff x="16295136" y="957167"/>
            <a:chExt cx="1268764" cy="1512535"/>
          </a:xfrm>
        </p:grpSpPr>
        <p:grpSp>
          <p:nvGrpSpPr>
            <p:cNvPr id="2345" name="Google Shape;2345;p35"/>
            <p:cNvGrpSpPr/>
            <p:nvPr/>
          </p:nvGrpSpPr>
          <p:grpSpPr>
            <a:xfrm rot="1552322">
              <a:off x="16540639" y="1061526"/>
              <a:ext cx="777769" cy="1303822"/>
              <a:chOff x="5875210" y="3579589"/>
              <a:chExt cx="504443" cy="845629"/>
            </a:xfrm>
          </p:grpSpPr>
          <p:grpSp>
            <p:nvGrpSpPr>
              <p:cNvPr id="2346" name="Google Shape;2346;p35"/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grpSp>
              <p:nvGrpSpPr>
                <p:cNvPr id="2347" name="Google Shape;2347;p35"/>
                <p:cNvGrpSpPr/>
                <p:nvPr/>
              </p:nvGrpSpPr>
              <p:grpSpPr>
                <a:xfrm>
                  <a:off x="5875210" y="3579589"/>
                  <a:ext cx="504443" cy="845629"/>
                  <a:chOff x="5875210" y="3579589"/>
                  <a:chExt cx="504443" cy="845629"/>
                </a:xfrm>
              </p:grpSpPr>
              <p:sp>
                <p:nvSpPr>
                  <p:cNvPr id="2348" name="Google Shape;2348;p35"/>
                  <p:cNvSpPr/>
                  <p:nvPr/>
                </p:nvSpPr>
                <p:spPr>
                  <a:xfrm>
                    <a:off x="5889498" y="3593782"/>
                    <a:ext cx="475868" cy="8171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868" h="817149" extrusionOk="0">
                        <a:moveTo>
                          <a:pt x="422910" y="817150"/>
                        </a:moveTo>
                        <a:lnTo>
                          <a:pt x="52959" y="817150"/>
                        </a:lnTo>
                        <a:cubicBezTo>
                          <a:pt x="23813" y="817150"/>
                          <a:pt x="0" y="793337"/>
                          <a:pt x="0" y="764191"/>
                        </a:cubicBezTo>
                        <a:lnTo>
                          <a:pt x="0" y="52959"/>
                        </a:lnTo>
                        <a:cubicBezTo>
                          <a:pt x="0" y="23813"/>
                          <a:pt x="23813" y="0"/>
                          <a:pt x="52959" y="0"/>
                        </a:cubicBezTo>
                        <a:lnTo>
                          <a:pt x="422910" y="0"/>
                        </a:lnTo>
                        <a:cubicBezTo>
                          <a:pt x="452056" y="0"/>
                          <a:pt x="475869" y="23813"/>
                          <a:pt x="475869" y="52959"/>
                        </a:cubicBezTo>
                        <a:lnTo>
                          <a:pt x="475869" y="764191"/>
                        </a:lnTo>
                        <a:cubicBezTo>
                          <a:pt x="475774" y="793337"/>
                          <a:pt x="451961" y="817150"/>
                          <a:pt x="422910" y="81715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49" name="Google Shape;2349;p35"/>
                  <p:cNvSpPr/>
                  <p:nvPr/>
                </p:nvSpPr>
                <p:spPr>
                  <a:xfrm>
                    <a:off x="5875210" y="3579589"/>
                    <a:ext cx="504443" cy="845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443" h="845629" extrusionOk="0">
                        <a:moveTo>
                          <a:pt x="437197" y="845630"/>
                        </a:moveTo>
                        <a:lnTo>
                          <a:pt x="67246" y="845630"/>
                        </a:lnTo>
                        <a:cubicBezTo>
                          <a:pt x="30194" y="845630"/>
                          <a:pt x="0" y="815435"/>
                          <a:pt x="0" y="778478"/>
                        </a:cubicBezTo>
                        <a:lnTo>
                          <a:pt x="0" y="67246"/>
                        </a:lnTo>
                        <a:cubicBezTo>
                          <a:pt x="0" y="30194"/>
                          <a:pt x="30194" y="0"/>
                          <a:pt x="67246" y="0"/>
                        </a:cubicBezTo>
                        <a:lnTo>
                          <a:pt x="437197" y="0"/>
                        </a:lnTo>
                        <a:cubicBezTo>
                          <a:pt x="474250" y="0"/>
                          <a:pt x="504444" y="30194"/>
                          <a:pt x="504444" y="67246"/>
                        </a:cubicBezTo>
                        <a:lnTo>
                          <a:pt x="504444" y="778478"/>
                        </a:lnTo>
                        <a:cubicBezTo>
                          <a:pt x="504349" y="815435"/>
                          <a:pt x="474250" y="845630"/>
                          <a:pt x="437197" y="845630"/>
                        </a:cubicBezTo>
                        <a:close/>
                        <a:moveTo>
                          <a:pt x="67246" y="28480"/>
                        </a:moveTo>
                        <a:cubicBezTo>
                          <a:pt x="45911" y="28480"/>
                          <a:pt x="28575" y="45815"/>
                          <a:pt x="28575" y="67151"/>
                        </a:cubicBezTo>
                        <a:lnTo>
                          <a:pt x="28575" y="778383"/>
                        </a:lnTo>
                        <a:cubicBezTo>
                          <a:pt x="28575" y="799719"/>
                          <a:pt x="45911" y="816959"/>
                          <a:pt x="67246" y="816959"/>
                        </a:cubicBezTo>
                        <a:lnTo>
                          <a:pt x="437197" y="816959"/>
                        </a:lnTo>
                        <a:cubicBezTo>
                          <a:pt x="458533" y="816959"/>
                          <a:pt x="475869" y="799624"/>
                          <a:pt x="475869" y="778383"/>
                        </a:cubicBezTo>
                        <a:lnTo>
                          <a:pt x="475869" y="67151"/>
                        </a:lnTo>
                        <a:cubicBezTo>
                          <a:pt x="475869" y="45815"/>
                          <a:pt x="458533" y="28480"/>
                          <a:pt x="437197" y="28480"/>
                        </a:cubicBezTo>
                        <a:lnTo>
                          <a:pt x="67246" y="2848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50" name="Google Shape;2350;p35"/>
                <p:cNvGrpSpPr/>
                <p:nvPr/>
              </p:nvGrpSpPr>
              <p:grpSpPr>
                <a:xfrm>
                  <a:off x="5875210" y="3776090"/>
                  <a:ext cx="504348" cy="442245"/>
                  <a:chOff x="5875210" y="3776090"/>
                  <a:chExt cx="504348" cy="442245"/>
                </a:xfrm>
              </p:grpSpPr>
              <p:sp>
                <p:nvSpPr>
                  <p:cNvPr id="2351" name="Google Shape;2351;p35"/>
                  <p:cNvSpPr/>
                  <p:nvPr/>
                </p:nvSpPr>
                <p:spPr>
                  <a:xfrm>
                    <a:off x="5889498" y="3790378"/>
                    <a:ext cx="475773" cy="413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773" h="413670" extrusionOk="0">
                        <a:moveTo>
                          <a:pt x="0" y="0"/>
                        </a:moveTo>
                        <a:lnTo>
                          <a:pt x="475774" y="0"/>
                        </a:lnTo>
                        <a:lnTo>
                          <a:pt x="475774" y="413671"/>
                        </a:lnTo>
                        <a:lnTo>
                          <a:pt x="0" y="41367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52" name="Google Shape;2352;p35"/>
                  <p:cNvSpPr/>
                  <p:nvPr/>
                </p:nvSpPr>
                <p:spPr>
                  <a:xfrm>
                    <a:off x="5875210" y="3776090"/>
                    <a:ext cx="504348" cy="4422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348" h="442245" extrusionOk="0">
                        <a:moveTo>
                          <a:pt x="490061" y="442246"/>
                        </a:moveTo>
                        <a:lnTo>
                          <a:pt x="14288" y="442246"/>
                        </a:lnTo>
                        <a:cubicBezTo>
                          <a:pt x="6382" y="442246"/>
                          <a:pt x="0" y="435864"/>
                          <a:pt x="0" y="427958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490061" y="0"/>
                        </a:lnTo>
                        <a:cubicBezTo>
                          <a:pt x="497967" y="0"/>
                          <a:pt x="504349" y="6382"/>
                          <a:pt x="504349" y="14288"/>
                        </a:cubicBezTo>
                        <a:lnTo>
                          <a:pt x="504349" y="427958"/>
                        </a:lnTo>
                        <a:cubicBezTo>
                          <a:pt x="504349" y="435864"/>
                          <a:pt x="497967" y="442246"/>
                          <a:pt x="490061" y="442246"/>
                        </a:cubicBezTo>
                        <a:close/>
                        <a:moveTo>
                          <a:pt x="28575" y="413671"/>
                        </a:moveTo>
                        <a:lnTo>
                          <a:pt x="475774" y="413671"/>
                        </a:lnTo>
                        <a:lnTo>
                          <a:pt x="475774" y="28575"/>
                        </a:lnTo>
                        <a:lnTo>
                          <a:pt x="28575" y="28575"/>
                        </a:lnTo>
                        <a:lnTo>
                          <a:pt x="28575" y="41367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353" name="Google Shape;2353;p35"/>
              <p:cNvSpPr/>
              <p:nvPr/>
            </p:nvSpPr>
            <p:spPr>
              <a:xfrm>
                <a:off x="5889498" y="3593782"/>
                <a:ext cx="195738" cy="817149"/>
              </a:xfrm>
              <a:custGeom>
                <a:avLst/>
                <a:gdLst/>
                <a:ahLst/>
                <a:cxnLst/>
                <a:rect l="l" t="t" r="r" b="b"/>
                <a:pathLst>
                  <a:path w="195738" h="817149" extrusionOk="0">
                    <a:moveTo>
                      <a:pt x="195739" y="817150"/>
                    </a:moveTo>
                    <a:lnTo>
                      <a:pt x="52864" y="817150"/>
                    </a:lnTo>
                    <a:cubicBezTo>
                      <a:pt x="23813" y="817150"/>
                      <a:pt x="0" y="793337"/>
                      <a:pt x="0" y="764191"/>
                    </a:cubicBezTo>
                    <a:lnTo>
                      <a:pt x="0" y="52959"/>
                    </a:lnTo>
                    <a:cubicBezTo>
                      <a:pt x="0" y="23813"/>
                      <a:pt x="23813" y="0"/>
                      <a:pt x="52864" y="0"/>
                    </a:cubicBezTo>
                    <a:lnTo>
                      <a:pt x="195739" y="0"/>
                    </a:lnTo>
                    <a:cubicBezTo>
                      <a:pt x="166688" y="0"/>
                      <a:pt x="142875" y="23813"/>
                      <a:pt x="142875" y="52959"/>
                    </a:cubicBezTo>
                    <a:lnTo>
                      <a:pt x="142875" y="764191"/>
                    </a:lnTo>
                    <a:cubicBezTo>
                      <a:pt x="142875" y="793337"/>
                      <a:pt x="166688" y="817150"/>
                      <a:pt x="195739" y="8171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54" name="Google Shape;2354;p35"/>
            <p:cNvGrpSpPr/>
            <p:nvPr/>
          </p:nvGrpSpPr>
          <p:grpSpPr>
            <a:xfrm rot="1552322">
              <a:off x="16540628" y="1061521"/>
              <a:ext cx="777769" cy="1303822"/>
              <a:chOff x="5875210" y="3579589"/>
              <a:chExt cx="504443" cy="845629"/>
            </a:xfrm>
          </p:grpSpPr>
          <p:grpSp>
            <p:nvGrpSpPr>
              <p:cNvPr id="2355" name="Google Shape;2355;p35"/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grpSp>
              <p:nvGrpSpPr>
                <p:cNvPr id="2356" name="Google Shape;2356;p35"/>
                <p:cNvGrpSpPr/>
                <p:nvPr/>
              </p:nvGrpSpPr>
              <p:grpSpPr>
                <a:xfrm>
                  <a:off x="5875210" y="3579589"/>
                  <a:ext cx="504443" cy="845629"/>
                  <a:chOff x="5875210" y="3579589"/>
                  <a:chExt cx="504443" cy="845629"/>
                </a:xfrm>
              </p:grpSpPr>
              <p:sp>
                <p:nvSpPr>
                  <p:cNvPr id="2357" name="Google Shape;2357;p35"/>
                  <p:cNvSpPr/>
                  <p:nvPr/>
                </p:nvSpPr>
                <p:spPr>
                  <a:xfrm>
                    <a:off x="5889498" y="3593782"/>
                    <a:ext cx="475868" cy="8171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868" h="817149" extrusionOk="0">
                        <a:moveTo>
                          <a:pt x="422910" y="817150"/>
                        </a:moveTo>
                        <a:lnTo>
                          <a:pt x="52959" y="817150"/>
                        </a:lnTo>
                        <a:cubicBezTo>
                          <a:pt x="23813" y="817150"/>
                          <a:pt x="0" y="793337"/>
                          <a:pt x="0" y="764191"/>
                        </a:cubicBezTo>
                        <a:lnTo>
                          <a:pt x="0" y="52959"/>
                        </a:lnTo>
                        <a:cubicBezTo>
                          <a:pt x="0" y="23813"/>
                          <a:pt x="23813" y="0"/>
                          <a:pt x="52959" y="0"/>
                        </a:cubicBezTo>
                        <a:lnTo>
                          <a:pt x="422910" y="0"/>
                        </a:lnTo>
                        <a:cubicBezTo>
                          <a:pt x="452056" y="0"/>
                          <a:pt x="475869" y="23813"/>
                          <a:pt x="475869" y="52959"/>
                        </a:cubicBezTo>
                        <a:lnTo>
                          <a:pt x="475869" y="764191"/>
                        </a:lnTo>
                        <a:cubicBezTo>
                          <a:pt x="475774" y="793337"/>
                          <a:pt x="451961" y="817150"/>
                          <a:pt x="422910" y="817150"/>
                        </a:cubicBezTo>
                        <a:close/>
                      </a:path>
                    </a:pathLst>
                  </a:custGeom>
                  <a:solidFill>
                    <a:srgbClr val="FDFDF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58" name="Google Shape;2358;p35"/>
                  <p:cNvSpPr/>
                  <p:nvPr/>
                </p:nvSpPr>
                <p:spPr>
                  <a:xfrm>
                    <a:off x="5875210" y="3579589"/>
                    <a:ext cx="504443" cy="845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443" h="845629" extrusionOk="0">
                        <a:moveTo>
                          <a:pt x="437197" y="845630"/>
                        </a:moveTo>
                        <a:lnTo>
                          <a:pt x="67246" y="845630"/>
                        </a:lnTo>
                        <a:cubicBezTo>
                          <a:pt x="30194" y="845630"/>
                          <a:pt x="0" y="815435"/>
                          <a:pt x="0" y="778478"/>
                        </a:cubicBezTo>
                        <a:lnTo>
                          <a:pt x="0" y="67246"/>
                        </a:lnTo>
                        <a:cubicBezTo>
                          <a:pt x="0" y="30194"/>
                          <a:pt x="30194" y="0"/>
                          <a:pt x="67246" y="0"/>
                        </a:cubicBezTo>
                        <a:lnTo>
                          <a:pt x="437197" y="0"/>
                        </a:lnTo>
                        <a:cubicBezTo>
                          <a:pt x="474250" y="0"/>
                          <a:pt x="504444" y="30194"/>
                          <a:pt x="504444" y="67246"/>
                        </a:cubicBezTo>
                        <a:lnTo>
                          <a:pt x="504444" y="778478"/>
                        </a:lnTo>
                        <a:cubicBezTo>
                          <a:pt x="504349" y="815435"/>
                          <a:pt x="474250" y="845630"/>
                          <a:pt x="437197" y="845630"/>
                        </a:cubicBezTo>
                        <a:close/>
                        <a:moveTo>
                          <a:pt x="67246" y="28480"/>
                        </a:moveTo>
                        <a:cubicBezTo>
                          <a:pt x="45911" y="28480"/>
                          <a:pt x="28575" y="45815"/>
                          <a:pt x="28575" y="67151"/>
                        </a:cubicBezTo>
                        <a:lnTo>
                          <a:pt x="28575" y="778383"/>
                        </a:lnTo>
                        <a:cubicBezTo>
                          <a:pt x="28575" y="799719"/>
                          <a:pt x="45911" y="816959"/>
                          <a:pt x="67246" y="816959"/>
                        </a:cubicBezTo>
                        <a:lnTo>
                          <a:pt x="437197" y="816959"/>
                        </a:lnTo>
                        <a:cubicBezTo>
                          <a:pt x="458533" y="816959"/>
                          <a:pt x="475869" y="799624"/>
                          <a:pt x="475869" y="778383"/>
                        </a:cubicBezTo>
                        <a:lnTo>
                          <a:pt x="475869" y="67151"/>
                        </a:lnTo>
                        <a:cubicBezTo>
                          <a:pt x="475869" y="45815"/>
                          <a:pt x="458533" y="28480"/>
                          <a:pt x="437197" y="28480"/>
                        </a:cubicBezTo>
                        <a:lnTo>
                          <a:pt x="67246" y="2848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59" name="Google Shape;2359;p35"/>
                <p:cNvGrpSpPr/>
                <p:nvPr/>
              </p:nvGrpSpPr>
              <p:grpSpPr>
                <a:xfrm>
                  <a:off x="5875210" y="3776090"/>
                  <a:ext cx="504348" cy="442245"/>
                  <a:chOff x="5875210" y="3776090"/>
                  <a:chExt cx="504348" cy="442245"/>
                </a:xfrm>
              </p:grpSpPr>
              <p:sp>
                <p:nvSpPr>
                  <p:cNvPr id="2360" name="Google Shape;2360;p35"/>
                  <p:cNvSpPr/>
                  <p:nvPr/>
                </p:nvSpPr>
                <p:spPr>
                  <a:xfrm>
                    <a:off x="5889498" y="3790378"/>
                    <a:ext cx="475773" cy="413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773" h="413670" extrusionOk="0">
                        <a:moveTo>
                          <a:pt x="0" y="0"/>
                        </a:moveTo>
                        <a:lnTo>
                          <a:pt x="475774" y="0"/>
                        </a:lnTo>
                        <a:lnTo>
                          <a:pt x="475774" y="413671"/>
                        </a:lnTo>
                        <a:lnTo>
                          <a:pt x="0" y="41367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61" name="Google Shape;2361;p35"/>
                  <p:cNvSpPr/>
                  <p:nvPr/>
                </p:nvSpPr>
                <p:spPr>
                  <a:xfrm>
                    <a:off x="5875210" y="3776090"/>
                    <a:ext cx="504348" cy="4422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348" h="442245" extrusionOk="0">
                        <a:moveTo>
                          <a:pt x="490061" y="442246"/>
                        </a:moveTo>
                        <a:lnTo>
                          <a:pt x="14288" y="442246"/>
                        </a:lnTo>
                        <a:cubicBezTo>
                          <a:pt x="6382" y="442246"/>
                          <a:pt x="0" y="435864"/>
                          <a:pt x="0" y="427958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490061" y="0"/>
                        </a:lnTo>
                        <a:cubicBezTo>
                          <a:pt x="497967" y="0"/>
                          <a:pt x="504349" y="6382"/>
                          <a:pt x="504349" y="14288"/>
                        </a:cubicBezTo>
                        <a:lnTo>
                          <a:pt x="504349" y="427958"/>
                        </a:lnTo>
                        <a:cubicBezTo>
                          <a:pt x="504349" y="435864"/>
                          <a:pt x="497967" y="442246"/>
                          <a:pt x="490061" y="442246"/>
                        </a:cubicBezTo>
                        <a:close/>
                        <a:moveTo>
                          <a:pt x="28575" y="413671"/>
                        </a:moveTo>
                        <a:lnTo>
                          <a:pt x="475774" y="413671"/>
                        </a:lnTo>
                        <a:lnTo>
                          <a:pt x="475774" y="28575"/>
                        </a:lnTo>
                        <a:lnTo>
                          <a:pt x="28575" y="28575"/>
                        </a:lnTo>
                        <a:lnTo>
                          <a:pt x="28575" y="41367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362" name="Google Shape;2362;p35"/>
              <p:cNvSpPr/>
              <p:nvPr/>
            </p:nvSpPr>
            <p:spPr>
              <a:xfrm>
                <a:off x="5889498" y="3593782"/>
                <a:ext cx="195738" cy="817149"/>
              </a:xfrm>
              <a:custGeom>
                <a:avLst/>
                <a:gdLst/>
                <a:ahLst/>
                <a:cxnLst/>
                <a:rect l="l" t="t" r="r" b="b"/>
                <a:pathLst>
                  <a:path w="195738" h="817149" extrusionOk="0">
                    <a:moveTo>
                      <a:pt x="195739" y="817150"/>
                    </a:moveTo>
                    <a:lnTo>
                      <a:pt x="52864" y="817150"/>
                    </a:lnTo>
                    <a:cubicBezTo>
                      <a:pt x="23813" y="817150"/>
                      <a:pt x="0" y="793337"/>
                      <a:pt x="0" y="764191"/>
                    </a:cubicBezTo>
                    <a:lnTo>
                      <a:pt x="0" y="52959"/>
                    </a:lnTo>
                    <a:cubicBezTo>
                      <a:pt x="0" y="23813"/>
                      <a:pt x="23813" y="0"/>
                      <a:pt x="52864" y="0"/>
                    </a:cubicBezTo>
                    <a:lnTo>
                      <a:pt x="195739" y="0"/>
                    </a:lnTo>
                    <a:cubicBezTo>
                      <a:pt x="166688" y="0"/>
                      <a:pt x="142875" y="23813"/>
                      <a:pt x="142875" y="52959"/>
                    </a:cubicBezTo>
                    <a:lnTo>
                      <a:pt x="142875" y="764191"/>
                    </a:lnTo>
                    <a:cubicBezTo>
                      <a:pt x="142875" y="793337"/>
                      <a:pt x="166688" y="817150"/>
                      <a:pt x="195739" y="817150"/>
                    </a:cubicBezTo>
                    <a:close/>
                  </a:path>
                </a:pathLst>
              </a:custGeom>
              <a:solidFill>
                <a:srgbClr val="000000">
                  <a:alpha val="9019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4 Agenda">
  <p:cSld name="CUSTOM_21_2_1_1_1_1_1_1_1_1_1_1_1">
    <p:spTree>
      <p:nvGrpSpPr>
        <p:cNvPr id="1" name="Shape 2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4" name="Google Shape;2364;p36"/>
          <p:cNvSpPr/>
          <p:nvPr/>
        </p:nvSpPr>
        <p:spPr>
          <a:xfrm>
            <a:off x="974300" y="8241625"/>
            <a:ext cx="16323888" cy="1324650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5" name="Google Shape;2365;p36"/>
          <p:cNvSpPr/>
          <p:nvPr/>
        </p:nvSpPr>
        <p:spPr>
          <a:xfrm>
            <a:off x="989825" y="3003850"/>
            <a:ext cx="2888258" cy="4905604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6" name="Google Shape;2366;p36"/>
          <p:cNvSpPr/>
          <p:nvPr/>
        </p:nvSpPr>
        <p:spPr>
          <a:xfrm>
            <a:off x="4344834" y="3003850"/>
            <a:ext cx="2888258" cy="4905604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7" name="Google Shape;2367;p36"/>
          <p:cNvSpPr/>
          <p:nvPr/>
        </p:nvSpPr>
        <p:spPr>
          <a:xfrm>
            <a:off x="7699844" y="3003850"/>
            <a:ext cx="2888258" cy="4905604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8" name="Google Shape;2368;p36"/>
          <p:cNvSpPr/>
          <p:nvPr/>
        </p:nvSpPr>
        <p:spPr>
          <a:xfrm>
            <a:off x="11054853" y="3003850"/>
            <a:ext cx="2888258" cy="4905604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9" name="Google Shape;2369;p36"/>
          <p:cNvSpPr/>
          <p:nvPr/>
        </p:nvSpPr>
        <p:spPr>
          <a:xfrm>
            <a:off x="14409863" y="3003850"/>
            <a:ext cx="2888258" cy="4905604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0" name="Google Shape;2370;p36"/>
          <p:cNvSpPr/>
          <p:nvPr/>
        </p:nvSpPr>
        <p:spPr>
          <a:xfrm rot="2876196">
            <a:off x="1119982" y="7266620"/>
            <a:ext cx="2256489" cy="2354458"/>
          </a:xfrm>
          <a:custGeom>
            <a:avLst/>
            <a:gdLst/>
            <a:ahLst/>
            <a:cxnLst/>
            <a:rect l="l" t="t" r="r" b="b"/>
            <a:pathLst>
              <a:path w="403669" h="421195" extrusionOk="0">
                <a:moveTo>
                  <a:pt x="16280" y="360223"/>
                </a:moveTo>
                <a:lnTo>
                  <a:pt x="50285" y="335934"/>
                </a:lnTo>
                <a:cubicBezTo>
                  <a:pt x="46722" y="347935"/>
                  <a:pt x="41322" y="359308"/>
                  <a:pt x="34283" y="369652"/>
                </a:cubicBezTo>
                <a:cubicBezTo>
                  <a:pt x="43265" y="363957"/>
                  <a:pt x="52847" y="359261"/>
                  <a:pt x="62858" y="355651"/>
                </a:cubicBezTo>
                <a:cubicBezTo>
                  <a:pt x="61505" y="364738"/>
                  <a:pt x="58467" y="373491"/>
                  <a:pt x="53904" y="381463"/>
                </a:cubicBezTo>
                <a:lnTo>
                  <a:pt x="65239" y="392036"/>
                </a:lnTo>
                <a:cubicBezTo>
                  <a:pt x="69954" y="386607"/>
                  <a:pt x="75297" y="381740"/>
                  <a:pt x="81146" y="377558"/>
                </a:cubicBezTo>
                <a:cubicBezTo>
                  <a:pt x="82955" y="382606"/>
                  <a:pt x="77050" y="388702"/>
                  <a:pt x="75621" y="394608"/>
                </a:cubicBezTo>
                <a:cubicBezTo>
                  <a:pt x="72478" y="408134"/>
                  <a:pt x="92576" y="409848"/>
                  <a:pt x="97148" y="421183"/>
                </a:cubicBezTo>
                <a:cubicBezTo>
                  <a:pt x="203256" y="313236"/>
                  <a:pt x="305431" y="201603"/>
                  <a:pt x="403662" y="86284"/>
                </a:cubicBezTo>
                <a:lnTo>
                  <a:pt x="378707" y="61709"/>
                </a:lnTo>
                <a:lnTo>
                  <a:pt x="358418" y="81902"/>
                </a:lnTo>
                <a:cubicBezTo>
                  <a:pt x="359257" y="73177"/>
                  <a:pt x="363019" y="64986"/>
                  <a:pt x="369086" y="58661"/>
                </a:cubicBezTo>
                <a:lnTo>
                  <a:pt x="353847" y="66186"/>
                </a:lnTo>
                <a:cubicBezTo>
                  <a:pt x="354989" y="60623"/>
                  <a:pt x="357371" y="55385"/>
                  <a:pt x="360800" y="50851"/>
                </a:cubicBezTo>
                <a:lnTo>
                  <a:pt x="346512" y="36754"/>
                </a:lnTo>
                <a:cubicBezTo>
                  <a:pt x="341997" y="40688"/>
                  <a:pt x="338140" y="45317"/>
                  <a:pt x="335082" y="50470"/>
                </a:cubicBezTo>
                <a:cubicBezTo>
                  <a:pt x="335187" y="42412"/>
                  <a:pt x="337178" y="34477"/>
                  <a:pt x="340892" y="27324"/>
                </a:cubicBezTo>
                <a:lnTo>
                  <a:pt x="331367" y="17799"/>
                </a:lnTo>
                <a:lnTo>
                  <a:pt x="319080" y="29038"/>
                </a:lnTo>
                <a:cubicBezTo>
                  <a:pt x="323900" y="18349"/>
                  <a:pt x="319766" y="5751"/>
                  <a:pt x="309555" y="-13"/>
                </a:cubicBezTo>
                <a:cubicBezTo>
                  <a:pt x="261930" y="61138"/>
                  <a:pt x="209733" y="119145"/>
                  <a:pt x="156203" y="175533"/>
                </a:cubicBezTo>
                <a:cubicBezTo>
                  <a:pt x="121913" y="211538"/>
                  <a:pt x="86985" y="246970"/>
                  <a:pt x="51428" y="281832"/>
                </a:cubicBezTo>
                <a:cubicBezTo>
                  <a:pt x="37712" y="295262"/>
                  <a:pt x="-7" y="331648"/>
                  <a:pt x="-7" y="331648"/>
                </a:cubicBezTo>
                <a:cubicBezTo>
                  <a:pt x="4279" y="338410"/>
                  <a:pt x="10280" y="356318"/>
                  <a:pt x="16280" y="360223"/>
                </a:cubicBezTo>
                <a:close/>
              </a:path>
            </a:pathLst>
          </a:custGeom>
          <a:solidFill>
            <a:schemeClr val="accent5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1" name="Google Shape;2371;p36"/>
          <p:cNvSpPr/>
          <p:nvPr/>
        </p:nvSpPr>
        <p:spPr>
          <a:xfrm rot="-2436602">
            <a:off x="14698637" y="1850711"/>
            <a:ext cx="2377103" cy="2269883"/>
          </a:xfrm>
          <a:custGeom>
            <a:avLst/>
            <a:gdLst/>
            <a:ahLst/>
            <a:cxnLst/>
            <a:rect l="l" t="t" r="r" b="b"/>
            <a:pathLst>
              <a:path w="445579" h="425481" extrusionOk="0">
                <a:moveTo>
                  <a:pt x="67144" y="15037"/>
                </a:moveTo>
                <a:cubicBezTo>
                  <a:pt x="74002" y="21704"/>
                  <a:pt x="80765" y="23800"/>
                  <a:pt x="86194" y="31229"/>
                </a:cubicBezTo>
                <a:cubicBezTo>
                  <a:pt x="78145" y="31123"/>
                  <a:pt x="70287" y="28746"/>
                  <a:pt x="63524" y="24371"/>
                </a:cubicBezTo>
                <a:cubicBezTo>
                  <a:pt x="55333" y="32467"/>
                  <a:pt x="53523" y="33896"/>
                  <a:pt x="45332" y="41421"/>
                </a:cubicBezTo>
                <a:lnTo>
                  <a:pt x="58762" y="54470"/>
                </a:lnTo>
                <a:cubicBezTo>
                  <a:pt x="44474" y="47326"/>
                  <a:pt x="28091" y="53422"/>
                  <a:pt x="25805" y="66567"/>
                </a:cubicBezTo>
                <a:cubicBezTo>
                  <a:pt x="27043" y="68662"/>
                  <a:pt x="40664" y="85045"/>
                  <a:pt x="41902" y="87141"/>
                </a:cubicBezTo>
                <a:cubicBezTo>
                  <a:pt x="33606" y="84626"/>
                  <a:pt x="25139" y="82712"/>
                  <a:pt x="16566" y="81426"/>
                </a:cubicBezTo>
                <a:cubicBezTo>
                  <a:pt x="11708" y="89903"/>
                  <a:pt x="4184" y="95237"/>
                  <a:pt x="-7" y="103238"/>
                </a:cubicBezTo>
                <a:cubicBezTo>
                  <a:pt x="78669" y="171723"/>
                  <a:pt x="347845" y="395846"/>
                  <a:pt x="374706" y="425469"/>
                </a:cubicBezTo>
                <a:lnTo>
                  <a:pt x="394518" y="391941"/>
                </a:lnTo>
                <a:cubicBezTo>
                  <a:pt x="387079" y="389884"/>
                  <a:pt x="380288" y="385940"/>
                  <a:pt x="374801" y="380511"/>
                </a:cubicBezTo>
                <a:cubicBezTo>
                  <a:pt x="380478" y="380606"/>
                  <a:pt x="386117" y="381473"/>
                  <a:pt x="391565" y="383083"/>
                </a:cubicBezTo>
                <a:cubicBezTo>
                  <a:pt x="400052" y="384273"/>
                  <a:pt x="407910" y="378358"/>
                  <a:pt x="409101" y="369872"/>
                </a:cubicBezTo>
                <a:cubicBezTo>
                  <a:pt x="409339" y="368214"/>
                  <a:pt x="409301" y="366538"/>
                  <a:pt x="408996" y="364890"/>
                </a:cubicBezTo>
                <a:cubicBezTo>
                  <a:pt x="400538" y="361956"/>
                  <a:pt x="392708" y="357422"/>
                  <a:pt x="385945" y="351555"/>
                </a:cubicBezTo>
                <a:cubicBezTo>
                  <a:pt x="398395" y="357175"/>
                  <a:pt x="413006" y="354765"/>
                  <a:pt x="422998" y="345459"/>
                </a:cubicBezTo>
                <a:lnTo>
                  <a:pt x="407377" y="331457"/>
                </a:lnTo>
                <a:cubicBezTo>
                  <a:pt x="415397" y="330876"/>
                  <a:pt x="423417" y="332553"/>
                  <a:pt x="430523" y="336315"/>
                </a:cubicBezTo>
                <a:lnTo>
                  <a:pt x="445572" y="311740"/>
                </a:lnTo>
                <a:cubicBezTo>
                  <a:pt x="419207" y="296720"/>
                  <a:pt x="394385" y="279146"/>
                  <a:pt x="371468" y="259258"/>
                </a:cubicBezTo>
                <a:cubicBezTo>
                  <a:pt x="348131" y="238969"/>
                  <a:pt x="138962" y="55804"/>
                  <a:pt x="119531" y="34849"/>
                </a:cubicBezTo>
                <a:cubicBezTo>
                  <a:pt x="113531" y="28372"/>
                  <a:pt x="88289" y="3035"/>
                  <a:pt x="80384" y="-13"/>
                </a:cubicBezTo>
                <a:cubicBezTo>
                  <a:pt x="80669" y="-13"/>
                  <a:pt x="71906" y="9036"/>
                  <a:pt x="67144" y="15037"/>
                </a:cubicBezTo>
                <a:close/>
              </a:path>
            </a:pathLst>
          </a:custGeom>
          <a:solidFill>
            <a:schemeClr val="accent6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2" name="Google Shape;2372;p36"/>
          <p:cNvSpPr/>
          <p:nvPr/>
        </p:nvSpPr>
        <p:spPr>
          <a:xfrm rot="-2700000">
            <a:off x="11303527" y="1648661"/>
            <a:ext cx="2390907" cy="2415288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3" name="Google Shape;2373;p36"/>
          <p:cNvSpPr/>
          <p:nvPr/>
        </p:nvSpPr>
        <p:spPr>
          <a:xfrm rot="2125079">
            <a:off x="7917181" y="1807080"/>
            <a:ext cx="2453581" cy="2098448"/>
          </a:xfrm>
          <a:custGeom>
            <a:avLst/>
            <a:gdLst/>
            <a:ahLst/>
            <a:cxnLst/>
            <a:rect l="l" t="t" r="r" b="b"/>
            <a:pathLst>
              <a:path w="440912" h="377094" extrusionOk="0">
                <a:moveTo>
                  <a:pt x="10946" y="302977"/>
                </a:moveTo>
                <a:lnTo>
                  <a:pt x="49046" y="284975"/>
                </a:lnTo>
                <a:cubicBezTo>
                  <a:pt x="43455" y="296167"/>
                  <a:pt x="36169" y="306416"/>
                  <a:pt x="27425" y="315360"/>
                </a:cubicBezTo>
                <a:cubicBezTo>
                  <a:pt x="37207" y="311321"/>
                  <a:pt x="47389" y="308349"/>
                  <a:pt x="57809" y="306502"/>
                </a:cubicBezTo>
                <a:cubicBezTo>
                  <a:pt x="54933" y="315227"/>
                  <a:pt x="50437" y="323342"/>
                  <a:pt x="44569" y="330409"/>
                </a:cubicBezTo>
                <a:lnTo>
                  <a:pt x="54094" y="342792"/>
                </a:lnTo>
                <a:cubicBezTo>
                  <a:pt x="59695" y="338258"/>
                  <a:pt x="65801" y="334391"/>
                  <a:pt x="72287" y="331267"/>
                </a:cubicBezTo>
                <a:cubicBezTo>
                  <a:pt x="73240" y="336601"/>
                  <a:pt x="66286" y="341649"/>
                  <a:pt x="63905" y="347173"/>
                </a:cubicBezTo>
                <a:cubicBezTo>
                  <a:pt x="58476" y="359842"/>
                  <a:pt x="77907" y="365176"/>
                  <a:pt x="80479" y="377082"/>
                </a:cubicBezTo>
                <a:cubicBezTo>
                  <a:pt x="203856" y="289328"/>
                  <a:pt x="324004" y="197250"/>
                  <a:pt x="440905" y="100857"/>
                </a:cubicBezTo>
                <a:lnTo>
                  <a:pt x="420617" y="72282"/>
                </a:lnTo>
                <a:lnTo>
                  <a:pt x="397185" y="88665"/>
                </a:lnTo>
                <a:cubicBezTo>
                  <a:pt x="399481" y="80207"/>
                  <a:pt x="404586" y="72787"/>
                  <a:pt x="411663" y="67615"/>
                </a:cubicBezTo>
                <a:lnTo>
                  <a:pt x="395280" y="72377"/>
                </a:lnTo>
                <a:cubicBezTo>
                  <a:pt x="397433" y="67119"/>
                  <a:pt x="400681" y="62376"/>
                  <a:pt x="404805" y="58471"/>
                </a:cubicBezTo>
                <a:cubicBezTo>
                  <a:pt x="400995" y="52946"/>
                  <a:pt x="397185" y="47517"/>
                  <a:pt x="393280" y="42088"/>
                </a:cubicBezTo>
                <a:cubicBezTo>
                  <a:pt x="388146" y="45212"/>
                  <a:pt x="383526" y="49098"/>
                  <a:pt x="379564" y="53613"/>
                </a:cubicBezTo>
                <a:cubicBezTo>
                  <a:pt x="381078" y="45755"/>
                  <a:pt x="384336" y="38335"/>
                  <a:pt x="389089" y="31896"/>
                </a:cubicBezTo>
                <a:cubicBezTo>
                  <a:pt x="386517" y="28181"/>
                  <a:pt x="383850" y="24562"/>
                  <a:pt x="381183" y="20847"/>
                </a:cubicBezTo>
                <a:lnTo>
                  <a:pt x="367562" y="30372"/>
                </a:lnTo>
                <a:cubicBezTo>
                  <a:pt x="374115" y="20561"/>
                  <a:pt x="372087" y="7379"/>
                  <a:pt x="362895" y="-13"/>
                </a:cubicBezTo>
                <a:cubicBezTo>
                  <a:pt x="305173" y="51803"/>
                  <a:pt x="243832" y="99809"/>
                  <a:pt x="181158" y="145910"/>
                </a:cubicBezTo>
                <a:cubicBezTo>
                  <a:pt x="141153" y="175438"/>
                  <a:pt x="100577" y="204203"/>
                  <a:pt x="59428" y="232207"/>
                </a:cubicBezTo>
                <a:cubicBezTo>
                  <a:pt x="43522" y="243065"/>
                  <a:pt x="-7" y="272307"/>
                  <a:pt x="-7" y="272307"/>
                </a:cubicBezTo>
                <a:cubicBezTo>
                  <a:pt x="2945" y="279355"/>
                  <a:pt x="5803" y="297643"/>
                  <a:pt x="10946" y="302977"/>
                </a:cubicBez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4" name="Google Shape;2374;p36"/>
          <p:cNvSpPr/>
          <p:nvPr/>
        </p:nvSpPr>
        <p:spPr>
          <a:xfrm rot="2341434">
            <a:off x="1163602" y="1712739"/>
            <a:ext cx="2509634" cy="2287111"/>
          </a:xfrm>
          <a:custGeom>
            <a:avLst/>
            <a:gdLst/>
            <a:ahLst/>
            <a:cxnLst/>
            <a:rect l="l" t="t" r="r" b="b"/>
            <a:pathLst>
              <a:path w="421100" h="383762" extrusionOk="0">
                <a:moveTo>
                  <a:pt x="346036" y="-13"/>
                </a:moveTo>
                <a:lnTo>
                  <a:pt x="366038" y="22942"/>
                </a:lnTo>
                <a:cubicBezTo>
                  <a:pt x="359649" y="27305"/>
                  <a:pt x="354418" y="33153"/>
                  <a:pt x="350798" y="39992"/>
                </a:cubicBezTo>
                <a:cubicBezTo>
                  <a:pt x="357762" y="42107"/>
                  <a:pt x="365286" y="41316"/>
                  <a:pt x="371658" y="37801"/>
                </a:cubicBezTo>
                <a:cubicBezTo>
                  <a:pt x="371128" y="47612"/>
                  <a:pt x="368972" y="57271"/>
                  <a:pt x="365276" y="66376"/>
                </a:cubicBezTo>
                <a:cubicBezTo>
                  <a:pt x="371087" y="65614"/>
                  <a:pt x="388803" y="56851"/>
                  <a:pt x="394709" y="55899"/>
                </a:cubicBezTo>
                <a:cubicBezTo>
                  <a:pt x="398328" y="66853"/>
                  <a:pt x="413759" y="80664"/>
                  <a:pt x="421093" y="96856"/>
                </a:cubicBezTo>
                <a:cubicBezTo>
                  <a:pt x="320509" y="199536"/>
                  <a:pt x="195350" y="287356"/>
                  <a:pt x="85241" y="383749"/>
                </a:cubicBezTo>
                <a:cubicBezTo>
                  <a:pt x="78479" y="380035"/>
                  <a:pt x="72287" y="369367"/>
                  <a:pt x="65525" y="365652"/>
                </a:cubicBezTo>
                <a:lnTo>
                  <a:pt x="77240" y="350031"/>
                </a:lnTo>
                <a:cubicBezTo>
                  <a:pt x="68858" y="352031"/>
                  <a:pt x="55714" y="348507"/>
                  <a:pt x="47332" y="350031"/>
                </a:cubicBezTo>
                <a:cubicBezTo>
                  <a:pt x="54138" y="342887"/>
                  <a:pt x="60026" y="334915"/>
                  <a:pt x="64858" y="326314"/>
                </a:cubicBezTo>
                <a:cubicBezTo>
                  <a:pt x="59429" y="326314"/>
                  <a:pt x="32473" y="328123"/>
                  <a:pt x="28568" y="328505"/>
                </a:cubicBezTo>
                <a:lnTo>
                  <a:pt x="-7" y="295262"/>
                </a:lnTo>
                <a:cubicBezTo>
                  <a:pt x="34092" y="254590"/>
                  <a:pt x="104101" y="197821"/>
                  <a:pt x="133343" y="174009"/>
                </a:cubicBezTo>
                <a:cubicBezTo>
                  <a:pt x="214019" y="109906"/>
                  <a:pt x="265073" y="63900"/>
                  <a:pt x="346036" y="-13"/>
                </a:cubicBezTo>
                <a:close/>
              </a:path>
            </a:pathLst>
          </a:custGeom>
          <a:solidFill>
            <a:schemeClr val="accen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5" name="Google Shape;2375;p36"/>
          <p:cNvSpPr/>
          <p:nvPr/>
        </p:nvSpPr>
        <p:spPr>
          <a:xfrm rot="-2454863">
            <a:off x="4571492" y="1670840"/>
            <a:ext cx="2434935" cy="2370924"/>
          </a:xfrm>
          <a:custGeom>
            <a:avLst/>
            <a:gdLst/>
            <a:ahLst/>
            <a:cxnLst/>
            <a:rect l="l" t="t" r="r" b="b"/>
            <a:pathLst>
              <a:path w="442055" h="430434" extrusionOk="0">
                <a:moveTo>
                  <a:pt x="68287" y="14941"/>
                </a:moveTo>
                <a:cubicBezTo>
                  <a:pt x="75050" y="21704"/>
                  <a:pt x="81812" y="23895"/>
                  <a:pt x="87337" y="31420"/>
                </a:cubicBezTo>
                <a:cubicBezTo>
                  <a:pt x="79279" y="31172"/>
                  <a:pt x="71459" y="28667"/>
                  <a:pt x="64763" y="24181"/>
                </a:cubicBezTo>
                <a:cubicBezTo>
                  <a:pt x="56476" y="32086"/>
                  <a:pt x="54666" y="33039"/>
                  <a:pt x="46284" y="40945"/>
                </a:cubicBezTo>
                <a:lnTo>
                  <a:pt x="59524" y="54184"/>
                </a:lnTo>
                <a:cubicBezTo>
                  <a:pt x="45332" y="46850"/>
                  <a:pt x="28853" y="52660"/>
                  <a:pt x="26377" y="65805"/>
                </a:cubicBezTo>
                <a:cubicBezTo>
                  <a:pt x="27615" y="67900"/>
                  <a:pt x="40855" y="84855"/>
                  <a:pt x="42093" y="86569"/>
                </a:cubicBezTo>
                <a:cubicBezTo>
                  <a:pt x="33882" y="83902"/>
                  <a:pt x="25472" y="81864"/>
                  <a:pt x="16947" y="80473"/>
                </a:cubicBezTo>
                <a:cubicBezTo>
                  <a:pt x="11899" y="88855"/>
                  <a:pt x="4279" y="94094"/>
                  <a:pt x="-7" y="102000"/>
                </a:cubicBezTo>
                <a:cubicBezTo>
                  <a:pt x="77526" y="171723"/>
                  <a:pt x="342893" y="400228"/>
                  <a:pt x="369277" y="430422"/>
                </a:cubicBezTo>
                <a:lnTo>
                  <a:pt x="389660" y="397180"/>
                </a:lnTo>
                <a:cubicBezTo>
                  <a:pt x="382279" y="394970"/>
                  <a:pt x="375563" y="390941"/>
                  <a:pt x="370134" y="385464"/>
                </a:cubicBezTo>
                <a:cubicBezTo>
                  <a:pt x="375792" y="385578"/>
                  <a:pt x="381412" y="386502"/>
                  <a:pt x="386803" y="388226"/>
                </a:cubicBezTo>
                <a:cubicBezTo>
                  <a:pt x="395213" y="389617"/>
                  <a:pt x="403157" y="383930"/>
                  <a:pt x="404548" y="375520"/>
                </a:cubicBezTo>
                <a:cubicBezTo>
                  <a:pt x="404834" y="373796"/>
                  <a:pt x="404824" y="372043"/>
                  <a:pt x="404519" y="370319"/>
                </a:cubicBezTo>
                <a:cubicBezTo>
                  <a:pt x="396109" y="367271"/>
                  <a:pt x="388375" y="362613"/>
                  <a:pt x="381755" y="356603"/>
                </a:cubicBezTo>
                <a:cubicBezTo>
                  <a:pt x="394089" y="362490"/>
                  <a:pt x="408767" y="360347"/>
                  <a:pt x="418902" y="351174"/>
                </a:cubicBezTo>
                <a:lnTo>
                  <a:pt x="403472" y="336886"/>
                </a:lnTo>
                <a:cubicBezTo>
                  <a:pt x="411530" y="336429"/>
                  <a:pt x="419550" y="338248"/>
                  <a:pt x="426617" y="342125"/>
                </a:cubicBezTo>
                <a:lnTo>
                  <a:pt x="442048" y="317836"/>
                </a:lnTo>
                <a:cubicBezTo>
                  <a:pt x="415930" y="302415"/>
                  <a:pt x="391422" y="284423"/>
                  <a:pt x="368896" y="264115"/>
                </a:cubicBezTo>
                <a:cubicBezTo>
                  <a:pt x="345750" y="243446"/>
                  <a:pt x="139724" y="56851"/>
                  <a:pt x="120579" y="35515"/>
                </a:cubicBezTo>
                <a:cubicBezTo>
                  <a:pt x="114674" y="28943"/>
                  <a:pt x="89909" y="3226"/>
                  <a:pt x="82003" y="-13"/>
                </a:cubicBezTo>
                <a:cubicBezTo>
                  <a:pt x="82098" y="82"/>
                  <a:pt x="73145" y="8941"/>
                  <a:pt x="68287" y="14941"/>
                </a:cubicBez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76" name="Google Shape;2376;p36"/>
          <p:cNvGrpSpPr/>
          <p:nvPr/>
        </p:nvGrpSpPr>
        <p:grpSpPr>
          <a:xfrm>
            <a:off x="16438094" y="7806522"/>
            <a:ext cx="1385387" cy="1640167"/>
            <a:chOff x="15662019" y="7573647"/>
            <a:chExt cx="1385387" cy="1640167"/>
          </a:xfrm>
        </p:grpSpPr>
        <p:grpSp>
          <p:nvGrpSpPr>
            <p:cNvPr id="2377" name="Google Shape;2377;p36"/>
            <p:cNvGrpSpPr/>
            <p:nvPr/>
          </p:nvGrpSpPr>
          <p:grpSpPr>
            <a:xfrm>
              <a:off x="15662019" y="7580072"/>
              <a:ext cx="1385387" cy="1633742"/>
              <a:chOff x="4444301" y="5303307"/>
              <a:chExt cx="837446" cy="987573"/>
            </a:xfrm>
          </p:grpSpPr>
          <p:grpSp>
            <p:nvGrpSpPr>
              <p:cNvPr id="2378" name="Google Shape;2378;p36"/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2379" name="Google Shape;2379;p36"/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80" name="Google Shape;2380;p36"/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381" name="Google Shape;2381;p36"/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2382" name="Google Shape;2382;p36"/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83" name="Google Shape;2383;p36"/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384" name="Google Shape;2384;p36"/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2385" name="Google Shape;2385;p36"/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86" name="Google Shape;2386;p36"/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387" name="Google Shape;2387;p36"/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2388" name="Google Shape;2388;p36"/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89" name="Google Shape;2389;p36"/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390" name="Google Shape;2390;p36"/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2391" name="Google Shape;2391;p36"/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92" name="Google Shape;2392;p36"/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393" name="Google Shape;2393;p36"/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2394" name="Google Shape;2394;p36"/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95" name="Google Shape;2395;p36"/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396" name="Google Shape;2396;p36"/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2397" name="Google Shape;2397;p36"/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98" name="Google Shape;2398;p36"/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399" name="Google Shape;2399;p36"/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400" name="Google Shape;2400;p36"/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2401" name="Google Shape;2401;p36"/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02" name="Google Shape;2402;p36"/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403" name="Google Shape;2403;p36"/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04" name="Google Shape;2404;p36"/>
            <p:cNvGrpSpPr/>
            <p:nvPr/>
          </p:nvGrpSpPr>
          <p:grpSpPr>
            <a:xfrm>
              <a:off x="15662019" y="7573647"/>
              <a:ext cx="1385387" cy="1633742"/>
              <a:chOff x="4444301" y="5303307"/>
              <a:chExt cx="837446" cy="987573"/>
            </a:xfrm>
          </p:grpSpPr>
          <p:grpSp>
            <p:nvGrpSpPr>
              <p:cNvPr id="2405" name="Google Shape;2405;p36"/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2406" name="Google Shape;2406;p36"/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07" name="Google Shape;2407;p36"/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08" name="Google Shape;2408;p36"/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2409" name="Google Shape;2409;p36"/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10" name="Google Shape;2410;p36"/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11" name="Google Shape;2411;p36"/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2412" name="Google Shape;2412;p36"/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13" name="Google Shape;2413;p36"/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14" name="Google Shape;2414;p36"/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2415" name="Google Shape;2415;p36"/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16" name="Google Shape;2416;p36"/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17" name="Google Shape;2417;p36"/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2418" name="Google Shape;2418;p36"/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19" name="Google Shape;2419;p36"/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20" name="Google Shape;2420;p36"/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2421" name="Google Shape;2421;p36"/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22" name="Google Shape;2422;p36"/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23" name="Google Shape;2423;p36"/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2424" name="Google Shape;2424;p36"/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25" name="Google Shape;2425;p36"/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426" name="Google Shape;2426;p36"/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427" name="Google Shape;2427;p36"/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2428" name="Google Shape;2428;p36"/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D8D7D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29" name="Google Shape;2429;p36"/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430" name="Google Shape;2430;p36"/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431" name="Google Shape;2431;p36"/>
          <p:cNvGrpSpPr/>
          <p:nvPr/>
        </p:nvGrpSpPr>
        <p:grpSpPr>
          <a:xfrm>
            <a:off x="15486211" y="744712"/>
            <a:ext cx="1176751" cy="1465271"/>
            <a:chOff x="11575336" y="613749"/>
            <a:chExt cx="1176751" cy="1465271"/>
          </a:xfrm>
        </p:grpSpPr>
        <p:grpSp>
          <p:nvGrpSpPr>
            <p:cNvPr id="2432" name="Google Shape;2432;p36"/>
            <p:cNvGrpSpPr/>
            <p:nvPr/>
          </p:nvGrpSpPr>
          <p:grpSpPr>
            <a:xfrm rot="392636">
              <a:off x="11649302" y="667954"/>
              <a:ext cx="1028819" cy="1356862"/>
              <a:chOff x="4572000" y="3600062"/>
              <a:chExt cx="618078" cy="815155"/>
            </a:xfrm>
          </p:grpSpPr>
          <p:grpSp>
            <p:nvGrpSpPr>
              <p:cNvPr id="2433" name="Google Shape;2433;p36"/>
              <p:cNvGrpSpPr/>
              <p:nvPr/>
            </p:nvGrpSpPr>
            <p:grpSpPr>
              <a:xfrm>
                <a:off x="4572000" y="4024312"/>
                <a:ext cx="618078" cy="390525"/>
                <a:chOff x="4572000" y="4024312"/>
                <a:chExt cx="618078" cy="390525"/>
              </a:xfrm>
            </p:grpSpPr>
            <p:sp>
              <p:nvSpPr>
                <p:cNvPr id="2434" name="Google Shape;2434;p36"/>
                <p:cNvSpPr/>
                <p:nvPr/>
              </p:nvSpPr>
              <p:spPr>
                <a:xfrm>
                  <a:off x="4586287" y="4038599"/>
                  <a:ext cx="589502" cy="3620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502" h="362045" extrusionOk="0">
                      <a:moveTo>
                        <a:pt x="0" y="0"/>
                      </a:moveTo>
                      <a:lnTo>
                        <a:pt x="589502" y="0"/>
                      </a:lnTo>
                      <a:lnTo>
                        <a:pt x="589502" y="362045"/>
                      </a:lnTo>
                      <a:lnTo>
                        <a:pt x="0" y="36204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35" name="Google Shape;2435;p36"/>
                <p:cNvSpPr/>
                <p:nvPr/>
              </p:nvSpPr>
              <p:spPr>
                <a:xfrm>
                  <a:off x="4572000" y="4024312"/>
                  <a:ext cx="618078" cy="39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078" h="390525" extrusionOk="0">
                      <a:moveTo>
                        <a:pt x="603885" y="390525"/>
                      </a:moveTo>
                      <a:lnTo>
                        <a:pt x="14288" y="390525"/>
                      </a:lnTo>
                      <a:cubicBezTo>
                        <a:pt x="6382" y="390525"/>
                        <a:pt x="0" y="384143"/>
                        <a:pt x="0" y="37623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603790" y="0"/>
                      </a:lnTo>
                      <a:cubicBezTo>
                        <a:pt x="611696" y="0"/>
                        <a:pt x="618077" y="6382"/>
                        <a:pt x="618077" y="14288"/>
                      </a:cubicBezTo>
                      <a:lnTo>
                        <a:pt x="618077" y="376333"/>
                      </a:lnTo>
                      <a:cubicBezTo>
                        <a:pt x="618172" y="384143"/>
                        <a:pt x="611696" y="390525"/>
                        <a:pt x="603885" y="390525"/>
                      </a:cubicBezTo>
                      <a:close/>
                      <a:moveTo>
                        <a:pt x="28575" y="361950"/>
                      </a:moveTo>
                      <a:lnTo>
                        <a:pt x="589502" y="361950"/>
                      </a:lnTo>
                      <a:lnTo>
                        <a:pt x="589502" y="28575"/>
                      </a:lnTo>
                      <a:lnTo>
                        <a:pt x="28575" y="28575"/>
                      </a:lnTo>
                      <a:lnTo>
                        <a:pt x="28575" y="36195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436" name="Google Shape;2436;p36"/>
              <p:cNvSpPr/>
              <p:nvPr/>
            </p:nvSpPr>
            <p:spPr>
              <a:xfrm>
                <a:off x="4664868" y="3600062"/>
                <a:ext cx="421576" cy="763053"/>
              </a:xfrm>
              <a:custGeom>
                <a:avLst/>
                <a:gdLst/>
                <a:ahLst/>
                <a:cxnLst/>
                <a:rect l="l" t="t" r="r" b="b"/>
                <a:pathLst>
                  <a:path w="421576" h="763053" extrusionOk="0">
                    <a:moveTo>
                      <a:pt x="407575" y="763053"/>
                    </a:moveTo>
                    <a:lnTo>
                      <a:pt x="324803" y="763053"/>
                    </a:lnTo>
                    <a:cubicBezTo>
                      <a:pt x="317563" y="763053"/>
                      <a:pt x="311467" y="757624"/>
                      <a:pt x="310610" y="750480"/>
                    </a:cubicBezTo>
                    <a:cubicBezTo>
                      <a:pt x="300228" y="664279"/>
                      <a:pt x="289941" y="575411"/>
                      <a:pt x="279559" y="486543"/>
                    </a:cubicBezTo>
                    <a:cubicBezTo>
                      <a:pt x="269176" y="397865"/>
                      <a:pt x="258889" y="309092"/>
                      <a:pt x="248507" y="222986"/>
                    </a:cubicBezTo>
                    <a:cubicBezTo>
                      <a:pt x="247745" y="216318"/>
                      <a:pt x="251650" y="209937"/>
                      <a:pt x="258032" y="207746"/>
                    </a:cubicBezTo>
                    <a:cubicBezTo>
                      <a:pt x="304514" y="191839"/>
                      <a:pt x="335280" y="150215"/>
                      <a:pt x="331184" y="108876"/>
                    </a:cubicBezTo>
                    <a:cubicBezTo>
                      <a:pt x="325946" y="56013"/>
                      <a:pt x="263462" y="30105"/>
                      <a:pt x="220789" y="28676"/>
                    </a:cubicBezTo>
                    <a:cubicBezTo>
                      <a:pt x="174593" y="26961"/>
                      <a:pt x="107251" y="54108"/>
                      <a:pt x="101060" y="109067"/>
                    </a:cubicBezTo>
                    <a:cubicBezTo>
                      <a:pt x="96774" y="147167"/>
                      <a:pt x="123254" y="188029"/>
                      <a:pt x="165449" y="208317"/>
                    </a:cubicBezTo>
                    <a:cubicBezTo>
                      <a:pt x="170783" y="210889"/>
                      <a:pt x="173926" y="216414"/>
                      <a:pt x="173450" y="222319"/>
                    </a:cubicBezTo>
                    <a:cubicBezTo>
                      <a:pt x="166497" y="310616"/>
                      <a:pt x="154210" y="400246"/>
                      <a:pt x="142304" y="486924"/>
                    </a:cubicBezTo>
                    <a:cubicBezTo>
                      <a:pt x="130492" y="573125"/>
                      <a:pt x="118205" y="662374"/>
                      <a:pt x="111347" y="749814"/>
                    </a:cubicBezTo>
                    <a:cubicBezTo>
                      <a:pt x="110776" y="757243"/>
                      <a:pt x="104584" y="762958"/>
                      <a:pt x="97060" y="762958"/>
                    </a:cubicBezTo>
                    <a:lnTo>
                      <a:pt x="14288" y="762958"/>
                    </a:lnTo>
                    <a:cubicBezTo>
                      <a:pt x="6382" y="762958"/>
                      <a:pt x="0" y="756576"/>
                      <a:pt x="0" y="748671"/>
                    </a:cubicBezTo>
                    <a:cubicBezTo>
                      <a:pt x="0" y="740765"/>
                      <a:pt x="6382" y="734383"/>
                      <a:pt x="14288" y="734383"/>
                    </a:cubicBezTo>
                    <a:lnTo>
                      <a:pt x="83820" y="734383"/>
                    </a:lnTo>
                    <a:cubicBezTo>
                      <a:pt x="90868" y="650373"/>
                      <a:pt x="102584" y="565314"/>
                      <a:pt x="113824" y="483018"/>
                    </a:cubicBezTo>
                    <a:cubicBezTo>
                      <a:pt x="125254" y="399865"/>
                      <a:pt x="137065" y="313950"/>
                      <a:pt x="144018" y="229463"/>
                    </a:cubicBezTo>
                    <a:cubicBezTo>
                      <a:pt x="95536" y="202317"/>
                      <a:pt x="67056" y="153739"/>
                      <a:pt x="72390" y="105828"/>
                    </a:cubicBezTo>
                    <a:cubicBezTo>
                      <a:pt x="80105" y="37629"/>
                      <a:pt x="155734" y="-2280"/>
                      <a:pt x="221551" y="101"/>
                    </a:cubicBezTo>
                    <a:cubicBezTo>
                      <a:pt x="274606" y="1911"/>
                      <a:pt x="352520" y="36010"/>
                      <a:pt x="359378" y="106019"/>
                    </a:cubicBezTo>
                    <a:cubicBezTo>
                      <a:pt x="364426" y="156978"/>
                      <a:pt x="330613" y="207651"/>
                      <a:pt x="277939" y="230511"/>
                    </a:cubicBezTo>
                    <a:cubicBezTo>
                      <a:pt x="287846" y="313188"/>
                      <a:pt x="297751" y="398246"/>
                      <a:pt x="307658" y="483209"/>
                    </a:cubicBezTo>
                    <a:cubicBezTo>
                      <a:pt x="317468" y="567696"/>
                      <a:pt x="327374" y="652182"/>
                      <a:pt x="337185" y="734478"/>
                    </a:cubicBezTo>
                    <a:lnTo>
                      <a:pt x="407289" y="734478"/>
                    </a:lnTo>
                    <a:cubicBezTo>
                      <a:pt x="415195" y="734478"/>
                      <a:pt x="421576" y="740860"/>
                      <a:pt x="421576" y="748766"/>
                    </a:cubicBezTo>
                    <a:cubicBezTo>
                      <a:pt x="421576" y="756672"/>
                      <a:pt x="415480" y="763053"/>
                      <a:pt x="407575" y="7630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437" name="Google Shape;2437;p36"/>
              <p:cNvGrpSpPr/>
              <p:nvPr/>
            </p:nvGrpSpPr>
            <p:grpSpPr>
              <a:xfrm>
                <a:off x="4572000" y="4305775"/>
                <a:ext cx="612933" cy="109442"/>
                <a:chOff x="4572000" y="4305775"/>
                <a:chExt cx="612933" cy="109442"/>
              </a:xfrm>
            </p:grpSpPr>
            <p:grpSp>
              <p:nvGrpSpPr>
                <p:cNvPr id="2438" name="Google Shape;2438;p36"/>
                <p:cNvGrpSpPr/>
                <p:nvPr/>
              </p:nvGrpSpPr>
              <p:grpSpPr>
                <a:xfrm>
                  <a:off x="4572000" y="4305775"/>
                  <a:ext cx="156114" cy="109442"/>
                  <a:chOff x="4572000" y="4305775"/>
                  <a:chExt cx="156114" cy="109442"/>
                </a:xfrm>
              </p:grpSpPr>
              <p:sp>
                <p:nvSpPr>
                  <p:cNvPr id="2439" name="Google Shape;2439;p36"/>
                  <p:cNvSpPr/>
                  <p:nvPr/>
                </p:nvSpPr>
                <p:spPr>
                  <a:xfrm>
                    <a:off x="4586287" y="4320063"/>
                    <a:ext cx="127539" cy="80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539" h="80867" extrusionOk="0">
                        <a:moveTo>
                          <a:pt x="0" y="0"/>
                        </a:moveTo>
                        <a:lnTo>
                          <a:pt x="127540" y="0"/>
                        </a:lnTo>
                        <a:lnTo>
                          <a:pt x="127540" y="80867"/>
                        </a:lnTo>
                        <a:lnTo>
                          <a:pt x="0" y="8086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40" name="Google Shape;2440;p36"/>
                  <p:cNvSpPr/>
                  <p:nvPr/>
                </p:nvSpPr>
                <p:spPr>
                  <a:xfrm>
                    <a:off x="4572000" y="4305775"/>
                    <a:ext cx="156114" cy="1094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6114" h="109442" extrusionOk="0">
                        <a:moveTo>
                          <a:pt x="141827" y="109442"/>
                        </a:moveTo>
                        <a:lnTo>
                          <a:pt x="14288" y="109442"/>
                        </a:lnTo>
                        <a:cubicBezTo>
                          <a:pt x="6382" y="109442"/>
                          <a:pt x="0" y="103060"/>
                          <a:pt x="0" y="95155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41827" y="0"/>
                        </a:lnTo>
                        <a:cubicBezTo>
                          <a:pt x="149733" y="0"/>
                          <a:pt x="156115" y="6382"/>
                          <a:pt x="156115" y="14288"/>
                        </a:cubicBezTo>
                        <a:lnTo>
                          <a:pt x="156115" y="95155"/>
                        </a:lnTo>
                        <a:cubicBezTo>
                          <a:pt x="156115" y="102965"/>
                          <a:pt x="149733" y="109442"/>
                          <a:pt x="141827" y="109442"/>
                        </a:cubicBezTo>
                        <a:close/>
                        <a:moveTo>
                          <a:pt x="28575" y="80867"/>
                        </a:moveTo>
                        <a:lnTo>
                          <a:pt x="127540" y="80867"/>
                        </a:lnTo>
                        <a:lnTo>
                          <a:pt x="127540" y="28575"/>
                        </a:lnTo>
                        <a:lnTo>
                          <a:pt x="28575" y="28575"/>
                        </a:lnTo>
                        <a:lnTo>
                          <a:pt x="28575" y="8086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41" name="Google Shape;2441;p36"/>
                <p:cNvGrpSpPr/>
                <p:nvPr/>
              </p:nvGrpSpPr>
              <p:grpSpPr>
                <a:xfrm>
                  <a:off x="4800409" y="4305775"/>
                  <a:ext cx="156114" cy="109442"/>
                  <a:chOff x="4800409" y="4305775"/>
                  <a:chExt cx="156114" cy="109442"/>
                </a:xfrm>
              </p:grpSpPr>
              <p:sp>
                <p:nvSpPr>
                  <p:cNvPr id="2442" name="Google Shape;2442;p36"/>
                  <p:cNvSpPr/>
                  <p:nvPr/>
                </p:nvSpPr>
                <p:spPr>
                  <a:xfrm>
                    <a:off x="4814697" y="4320063"/>
                    <a:ext cx="127539" cy="80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539" h="80867" extrusionOk="0">
                        <a:moveTo>
                          <a:pt x="0" y="0"/>
                        </a:moveTo>
                        <a:lnTo>
                          <a:pt x="127540" y="0"/>
                        </a:lnTo>
                        <a:lnTo>
                          <a:pt x="127540" y="80867"/>
                        </a:lnTo>
                        <a:lnTo>
                          <a:pt x="0" y="8086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43" name="Google Shape;2443;p36"/>
                  <p:cNvSpPr/>
                  <p:nvPr/>
                </p:nvSpPr>
                <p:spPr>
                  <a:xfrm>
                    <a:off x="4800409" y="4305775"/>
                    <a:ext cx="156114" cy="1094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6114" h="109442" extrusionOk="0">
                        <a:moveTo>
                          <a:pt x="141827" y="109442"/>
                        </a:moveTo>
                        <a:lnTo>
                          <a:pt x="14288" y="109442"/>
                        </a:lnTo>
                        <a:cubicBezTo>
                          <a:pt x="6382" y="109442"/>
                          <a:pt x="0" y="103060"/>
                          <a:pt x="0" y="95155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41827" y="0"/>
                        </a:lnTo>
                        <a:cubicBezTo>
                          <a:pt x="149733" y="0"/>
                          <a:pt x="156115" y="6382"/>
                          <a:pt x="156115" y="14288"/>
                        </a:cubicBezTo>
                        <a:lnTo>
                          <a:pt x="156115" y="95155"/>
                        </a:lnTo>
                        <a:cubicBezTo>
                          <a:pt x="156115" y="102965"/>
                          <a:pt x="149733" y="109442"/>
                          <a:pt x="141827" y="109442"/>
                        </a:cubicBezTo>
                        <a:close/>
                        <a:moveTo>
                          <a:pt x="28575" y="80867"/>
                        </a:moveTo>
                        <a:lnTo>
                          <a:pt x="127540" y="80867"/>
                        </a:lnTo>
                        <a:lnTo>
                          <a:pt x="127540" y="28575"/>
                        </a:lnTo>
                        <a:lnTo>
                          <a:pt x="28575" y="28575"/>
                        </a:lnTo>
                        <a:lnTo>
                          <a:pt x="28575" y="8086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44" name="Google Shape;2444;p36"/>
                <p:cNvGrpSpPr/>
                <p:nvPr/>
              </p:nvGrpSpPr>
              <p:grpSpPr>
                <a:xfrm>
                  <a:off x="5028819" y="4305775"/>
                  <a:ext cx="156114" cy="109442"/>
                  <a:chOff x="5028819" y="4305775"/>
                  <a:chExt cx="156114" cy="109442"/>
                </a:xfrm>
              </p:grpSpPr>
              <p:sp>
                <p:nvSpPr>
                  <p:cNvPr id="2445" name="Google Shape;2445;p36"/>
                  <p:cNvSpPr/>
                  <p:nvPr/>
                </p:nvSpPr>
                <p:spPr>
                  <a:xfrm>
                    <a:off x="5043201" y="4320063"/>
                    <a:ext cx="127539" cy="80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539" h="80867" extrusionOk="0">
                        <a:moveTo>
                          <a:pt x="0" y="0"/>
                        </a:moveTo>
                        <a:lnTo>
                          <a:pt x="127540" y="0"/>
                        </a:lnTo>
                        <a:lnTo>
                          <a:pt x="127540" y="80867"/>
                        </a:lnTo>
                        <a:lnTo>
                          <a:pt x="0" y="8086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46" name="Google Shape;2446;p36"/>
                  <p:cNvSpPr/>
                  <p:nvPr/>
                </p:nvSpPr>
                <p:spPr>
                  <a:xfrm>
                    <a:off x="5028819" y="4305775"/>
                    <a:ext cx="156114" cy="1094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6114" h="109442" extrusionOk="0">
                        <a:moveTo>
                          <a:pt x="141827" y="109442"/>
                        </a:moveTo>
                        <a:lnTo>
                          <a:pt x="14288" y="109442"/>
                        </a:lnTo>
                        <a:cubicBezTo>
                          <a:pt x="6382" y="109442"/>
                          <a:pt x="0" y="103060"/>
                          <a:pt x="0" y="95155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41827" y="0"/>
                        </a:lnTo>
                        <a:cubicBezTo>
                          <a:pt x="149733" y="0"/>
                          <a:pt x="156115" y="6382"/>
                          <a:pt x="156115" y="14288"/>
                        </a:cubicBezTo>
                        <a:lnTo>
                          <a:pt x="156115" y="95155"/>
                        </a:lnTo>
                        <a:cubicBezTo>
                          <a:pt x="156115" y="102965"/>
                          <a:pt x="149733" y="109442"/>
                          <a:pt x="141827" y="109442"/>
                        </a:cubicBezTo>
                        <a:close/>
                        <a:moveTo>
                          <a:pt x="28670" y="80867"/>
                        </a:moveTo>
                        <a:lnTo>
                          <a:pt x="127635" y="80867"/>
                        </a:lnTo>
                        <a:lnTo>
                          <a:pt x="127635" y="28575"/>
                        </a:lnTo>
                        <a:lnTo>
                          <a:pt x="28670" y="28575"/>
                        </a:lnTo>
                        <a:lnTo>
                          <a:pt x="28670" y="8086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447" name="Google Shape;2447;p36"/>
              <p:cNvSpPr/>
              <p:nvPr/>
            </p:nvSpPr>
            <p:spPr>
              <a:xfrm>
                <a:off x="4586287" y="4043362"/>
                <a:ext cx="142875" cy="361950"/>
              </a:xfrm>
              <a:custGeom>
                <a:avLst/>
                <a:gdLst/>
                <a:ahLst/>
                <a:cxnLst/>
                <a:rect l="l" t="t" r="r" b="b"/>
                <a:pathLst>
                  <a:path w="142875" h="361950" extrusionOk="0">
                    <a:moveTo>
                      <a:pt x="0" y="0"/>
                    </a:moveTo>
                    <a:lnTo>
                      <a:pt x="142875" y="0"/>
                    </a:lnTo>
                    <a:lnTo>
                      <a:pt x="142875" y="361950"/>
                    </a:lnTo>
                    <a:lnTo>
                      <a:pt x="0" y="36195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48" name="Google Shape;2448;p36"/>
            <p:cNvGrpSpPr/>
            <p:nvPr/>
          </p:nvGrpSpPr>
          <p:grpSpPr>
            <a:xfrm rot="392636">
              <a:off x="11649302" y="667954"/>
              <a:ext cx="1028819" cy="1356862"/>
              <a:chOff x="4572000" y="3600062"/>
              <a:chExt cx="618078" cy="815155"/>
            </a:xfrm>
          </p:grpSpPr>
          <p:grpSp>
            <p:nvGrpSpPr>
              <p:cNvPr id="2449" name="Google Shape;2449;p36"/>
              <p:cNvGrpSpPr/>
              <p:nvPr/>
            </p:nvGrpSpPr>
            <p:grpSpPr>
              <a:xfrm>
                <a:off x="4572000" y="4024312"/>
                <a:ext cx="618078" cy="390525"/>
                <a:chOff x="4572000" y="4024312"/>
                <a:chExt cx="618078" cy="390525"/>
              </a:xfrm>
            </p:grpSpPr>
            <p:sp>
              <p:nvSpPr>
                <p:cNvPr id="2450" name="Google Shape;2450;p36"/>
                <p:cNvSpPr/>
                <p:nvPr/>
              </p:nvSpPr>
              <p:spPr>
                <a:xfrm>
                  <a:off x="4586287" y="4038599"/>
                  <a:ext cx="589502" cy="3620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502" h="362045" extrusionOk="0">
                      <a:moveTo>
                        <a:pt x="0" y="0"/>
                      </a:moveTo>
                      <a:lnTo>
                        <a:pt x="589502" y="0"/>
                      </a:lnTo>
                      <a:lnTo>
                        <a:pt x="589502" y="362045"/>
                      </a:lnTo>
                      <a:lnTo>
                        <a:pt x="0" y="36204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51" name="Google Shape;2451;p36"/>
                <p:cNvSpPr/>
                <p:nvPr/>
              </p:nvSpPr>
              <p:spPr>
                <a:xfrm>
                  <a:off x="4572000" y="4024312"/>
                  <a:ext cx="618078" cy="39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078" h="390525" extrusionOk="0">
                      <a:moveTo>
                        <a:pt x="603885" y="390525"/>
                      </a:moveTo>
                      <a:lnTo>
                        <a:pt x="14288" y="390525"/>
                      </a:lnTo>
                      <a:cubicBezTo>
                        <a:pt x="6382" y="390525"/>
                        <a:pt x="0" y="384143"/>
                        <a:pt x="0" y="37623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603790" y="0"/>
                      </a:lnTo>
                      <a:cubicBezTo>
                        <a:pt x="611696" y="0"/>
                        <a:pt x="618077" y="6382"/>
                        <a:pt x="618077" y="14288"/>
                      </a:cubicBezTo>
                      <a:lnTo>
                        <a:pt x="618077" y="376333"/>
                      </a:lnTo>
                      <a:cubicBezTo>
                        <a:pt x="618172" y="384143"/>
                        <a:pt x="611696" y="390525"/>
                        <a:pt x="603885" y="390525"/>
                      </a:cubicBezTo>
                      <a:close/>
                      <a:moveTo>
                        <a:pt x="28575" y="361950"/>
                      </a:moveTo>
                      <a:lnTo>
                        <a:pt x="589502" y="361950"/>
                      </a:lnTo>
                      <a:lnTo>
                        <a:pt x="589502" y="28575"/>
                      </a:lnTo>
                      <a:lnTo>
                        <a:pt x="28575" y="28575"/>
                      </a:lnTo>
                      <a:lnTo>
                        <a:pt x="28575" y="36195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452" name="Google Shape;2452;p36"/>
              <p:cNvSpPr/>
              <p:nvPr/>
            </p:nvSpPr>
            <p:spPr>
              <a:xfrm>
                <a:off x="4664868" y="3600062"/>
                <a:ext cx="421576" cy="763053"/>
              </a:xfrm>
              <a:custGeom>
                <a:avLst/>
                <a:gdLst/>
                <a:ahLst/>
                <a:cxnLst/>
                <a:rect l="l" t="t" r="r" b="b"/>
                <a:pathLst>
                  <a:path w="421576" h="763053" extrusionOk="0">
                    <a:moveTo>
                      <a:pt x="407575" y="763053"/>
                    </a:moveTo>
                    <a:lnTo>
                      <a:pt x="324803" y="763053"/>
                    </a:lnTo>
                    <a:cubicBezTo>
                      <a:pt x="317563" y="763053"/>
                      <a:pt x="311467" y="757624"/>
                      <a:pt x="310610" y="750480"/>
                    </a:cubicBezTo>
                    <a:cubicBezTo>
                      <a:pt x="300228" y="664279"/>
                      <a:pt x="289941" y="575411"/>
                      <a:pt x="279559" y="486543"/>
                    </a:cubicBezTo>
                    <a:cubicBezTo>
                      <a:pt x="269176" y="397865"/>
                      <a:pt x="258889" y="309092"/>
                      <a:pt x="248507" y="222986"/>
                    </a:cubicBezTo>
                    <a:cubicBezTo>
                      <a:pt x="247745" y="216318"/>
                      <a:pt x="251650" y="209937"/>
                      <a:pt x="258032" y="207746"/>
                    </a:cubicBezTo>
                    <a:cubicBezTo>
                      <a:pt x="304514" y="191839"/>
                      <a:pt x="335280" y="150215"/>
                      <a:pt x="331184" y="108876"/>
                    </a:cubicBezTo>
                    <a:cubicBezTo>
                      <a:pt x="325946" y="56013"/>
                      <a:pt x="263462" y="30105"/>
                      <a:pt x="220789" y="28676"/>
                    </a:cubicBezTo>
                    <a:cubicBezTo>
                      <a:pt x="174593" y="26961"/>
                      <a:pt x="107251" y="54108"/>
                      <a:pt x="101060" y="109067"/>
                    </a:cubicBezTo>
                    <a:cubicBezTo>
                      <a:pt x="96774" y="147167"/>
                      <a:pt x="123254" y="188029"/>
                      <a:pt x="165449" y="208317"/>
                    </a:cubicBezTo>
                    <a:cubicBezTo>
                      <a:pt x="170783" y="210889"/>
                      <a:pt x="173926" y="216414"/>
                      <a:pt x="173450" y="222319"/>
                    </a:cubicBezTo>
                    <a:cubicBezTo>
                      <a:pt x="166497" y="310616"/>
                      <a:pt x="154210" y="400246"/>
                      <a:pt x="142304" y="486924"/>
                    </a:cubicBezTo>
                    <a:cubicBezTo>
                      <a:pt x="130492" y="573125"/>
                      <a:pt x="118205" y="662374"/>
                      <a:pt x="111347" y="749814"/>
                    </a:cubicBezTo>
                    <a:cubicBezTo>
                      <a:pt x="110776" y="757243"/>
                      <a:pt x="104584" y="762958"/>
                      <a:pt x="97060" y="762958"/>
                    </a:cubicBezTo>
                    <a:lnTo>
                      <a:pt x="14288" y="762958"/>
                    </a:lnTo>
                    <a:cubicBezTo>
                      <a:pt x="6382" y="762958"/>
                      <a:pt x="0" y="756576"/>
                      <a:pt x="0" y="748671"/>
                    </a:cubicBezTo>
                    <a:cubicBezTo>
                      <a:pt x="0" y="740765"/>
                      <a:pt x="6382" y="734383"/>
                      <a:pt x="14288" y="734383"/>
                    </a:cubicBezTo>
                    <a:lnTo>
                      <a:pt x="83820" y="734383"/>
                    </a:lnTo>
                    <a:cubicBezTo>
                      <a:pt x="90868" y="650373"/>
                      <a:pt x="102584" y="565314"/>
                      <a:pt x="113824" y="483018"/>
                    </a:cubicBezTo>
                    <a:cubicBezTo>
                      <a:pt x="125254" y="399865"/>
                      <a:pt x="137065" y="313950"/>
                      <a:pt x="144018" y="229463"/>
                    </a:cubicBezTo>
                    <a:cubicBezTo>
                      <a:pt x="95536" y="202317"/>
                      <a:pt x="67056" y="153739"/>
                      <a:pt x="72390" y="105828"/>
                    </a:cubicBezTo>
                    <a:cubicBezTo>
                      <a:pt x="80105" y="37629"/>
                      <a:pt x="155734" y="-2280"/>
                      <a:pt x="221551" y="101"/>
                    </a:cubicBezTo>
                    <a:cubicBezTo>
                      <a:pt x="274606" y="1911"/>
                      <a:pt x="352520" y="36010"/>
                      <a:pt x="359378" y="106019"/>
                    </a:cubicBezTo>
                    <a:cubicBezTo>
                      <a:pt x="364426" y="156978"/>
                      <a:pt x="330613" y="207651"/>
                      <a:pt x="277939" y="230511"/>
                    </a:cubicBezTo>
                    <a:cubicBezTo>
                      <a:pt x="287846" y="313188"/>
                      <a:pt x="297751" y="398246"/>
                      <a:pt x="307658" y="483209"/>
                    </a:cubicBezTo>
                    <a:cubicBezTo>
                      <a:pt x="317468" y="567696"/>
                      <a:pt x="327374" y="652182"/>
                      <a:pt x="337185" y="734478"/>
                    </a:cubicBezTo>
                    <a:lnTo>
                      <a:pt x="407289" y="734478"/>
                    </a:lnTo>
                    <a:cubicBezTo>
                      <a:pt x="415195" y="734478"/>
                      <a:pt x="421576" y="740860"/>
                      <a:pt x="421576" y="748766"/>
                    </a:cubicBezTo>
                    <a:cubicBezTo>
                      <a:pt x="421576" y="756672"/>
                      <a:pt x="415480" y="763053"/>
                      <a:pt x="407575" y="76305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453" name="Google Shape;2453;p36"/>
              <p:cNvGrpSpPr/>
              <p:nvPr/>
            </p:nvGrpSpPr>
            <p:grpSpPr>
              <a:xfrm>
                <a:off x="4572000" y="4305775"/>
                <a:ext cx="612933" cy="109442"/>
                <a:chOff x="4572000" y="4305775"/>
                <a:chExt cx="612933" cy="109442"/>
              </a:xfrm>
            </p:grpSpPr>
            <p:grpSp>
              <p:nvGrpSpPr>
                <p:cNvPr id="2454" name="Google Shape;2454;p36"/>
                <p:cNvGrpSpPr/>
                <p:nvPr/>
              </p:nvGrpSpPr>
              <p:grpSpPr>
                <a:xfrm>
                  <a:off x="4572000" y="4305775"/>
                  <a:ext cx="156114" cy="109442"/>
                  <a:chOff x="4572000" y="4305775"/>
                  <a:chExt cx="156114" cy="109442"/>
                </a:xfrm>
              </p:grpSpPr>
              <p:sp>
                <p:nvSpPr>
                  <p:cNvPr id="2455" name="Google Shape;2455;p36"/>
                  <p:cNvSpPr/>
                  <p:nvPr/>
                </p:nvSpPr>
                <p:spPr>
                  <a:xfrm>
                    <a:off x="4586287" y="4320063"/>
                    <a:ext cx="127539" cy="80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539" h="80867" extrusionOk="0">
                        <a:moveTo>
                          <a:pt x="0" y="0"/>
                        </a:moveTo>
                        <a:lnTo>
                          <a:pt x="127540" y="0"/>
                        </a:lnTo>
                        <a:lnTo>
                          <a:pt x="127540" y="80867"/>
                        </a:lnTo>
                        <a:lnTo>
                          <a:pt x="0" y="80867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56" name="Google Shape;2456;p36"/>
                  <p:cNvSpPr/>
                  <p:nvPr/>
                </p:nvSpPr>
                <p:spPr>
                  <a:xfrm>
                    <a:off x="4572000" y="4305775"/>
                    <a:ext cx="156114" cy="1094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6114" h="109442" extrusionOk="0">
                        <a:moveTo>
                          <a:pt x="141827" y="109442"/>
                        </a:moveTo>
                        <a:lnTo>
                          <a:pt x="14288" y="109442"/>
                        </a:lnTo>
                        <a:cubicBezTo>
                          <a:pt x="6382" y="109442"/>
                          <a:pt x="0" y="103060"/>
                          <a:pt x="0" y="95155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41827" y="0"/>
                        </a:lnTo>
                        <a:cubicBezTo>
                          <a:pt x="149733" y="0"/>
                          <a:pt x="156115" y="6382"/>
                          <a:pt x="156115" y="14288"/>
                        </a:cubicBezTo>
                        <a:lnTo>
                          <a:pt x="156115" y="95155"/>
                        </a:lnTo>
                        <a:cubicBezTo>
                          <a:pt x="156115" y="102965"/>
                          <a:pt x="149733" y="109442"/>
                          <a:pt x="141827" y="109442"/>
                        </a:cubicBezTo>
                        <a:close/>
                        <a:moveTo>
                          <a:pt x="28575" y="80867"/>
                        </a:moveTo>
                        <a:lnTo>
                          <a:pt x="127540" y="80867"/>
                        </a:lnTo>
                        <a:lnTo>
                          <a:pt x="127540" y="28575"/>
                        </a:lnTo>
                        <a:lnTo>
                          <a:pt x="28575" y="28575"/>
                        </a:lnTo>
                        <a:lnTo>
                          <a:pt x="28575" y="80867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57" name="Google Shape;2457;p36"/>
                <p:cNvGrpSpPr/>
                <p:nvPr/>
              </p:nvGrpSpPr>
              <p:grpSpPr>
                <a:xfrm>
                  <a:off x="4800409" y="4305775"/>
                  <a:ext cx="156114" cy="109442"/>
                  <a:chOff x="4800409" y="4305775"/>
                  <a:chExt cx="156114" cy="109442"/>
                </a:xfrm>
              </p:grpSpPr>
              <p:sp>
                <p:nvSpPr>
                  <p:cNvPr id="2458" name="Google Shape;2458;p36"/>
                  <p:cNvSpPr/>
                  <p:nvPr/>
                </p:nvSpPr>
                <p:spPr>
                  <a:xfrm>
                    <a:off x="4814697" y="4320063"/>
                    <a:ext cx="127539" cy="80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539" h="80867" extrusionOk="0">
                        <a:moveTo>
                          <a:pt x="0" y="0"/>
                        </a:moveTo>
                        <a:lnTo>
                          <a:pt x="127540" y="0"/>
                        </a:lnTo>
                        <a:lnTo>
                          <a:pt x="127540" y="80867"/>
                        </a:lnTo>
                        <a:lnTo>
                          <a:pt x="0" y="80867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59" name="Google Shape;2459;p36"/>
                  <p:cNvSpPr/>
                  <p:nvPr/>
                </p:nvSpPr>
                <p:spPr>
                  <a:xfrm>
                    <a:off x="4800409" y="4305775"/>
                    <a:ext cx="156114" cy="1094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6114" h="109442" extrusionOk="0">
                        <a:moveTo>
                          <a:pt x="141827" y="109442"/>
                        </a:moveTo>
                        <a:lnTo>
                          <a:pt x="14288" y="109442"/>
                        </a:lnTo>
                        <a:cubicBezTo>
                          <a:pt x="6382" y="109442"/>
                          <a:pt x="0" y="103060"/>
                          <a:pt x="0" y="95155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41827" y="0"/>
                        </a:lnTo>
                        <a:cubicBezTo>
                          <a:pt x="149733" y="0"/>
                          <a:pt x="156115" y="6382"/>
                          <a:pt x="156115" y="14288"/>
                        </a:cubicBezTo>
                        <a:lnTo>
                          <a:pt x="156115" y="95155"/>
                        </a:lnTo>
                        <a:cubicBezTo>
                          <a:pt x="156115" y="102965"/>
                          <a:pt x="149733" y="109442"/>
                          <a:pt x="141827" y="109442"/>
                        </a:cubicBezTo>
                        <a:close/>
                        <a:moveTo>
                          <a:pt x="28575" y="80867"/>
                        </a:moveTo>
                        <a:lnTo>
                          <a:pt x="127540" y="80867"/>
                        </a:lnTo>
                        <a:lnTo>
                          <a:pt x="127540" y="28575"/>
                        </a:lnTo>
                        <a:lnTo>
                          <a:pt x="28575" y="28575"/>
                        </a:lnTo>
                        <a:lnTo>
                          <a:pt x="28575" y="80867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60" name="Google Shape;2460;p36"/>
                <p:cNvGrpSpPr/>
                <p:nvPr/>
              </p:nvGrpSpPr>
              <p:grpSpPr>
                <a:xfrm>
                  <a:off x="5028819" y="4305775"/>
                  <a:ext cx="156114" cy="109442"/>
                  <a:chOff x="5028819" y="4305775"/>
                  <a:chExt cx="156114" cy="109442"/>
                </a:xfrm>
              </p:grpSpPr>
              <p:sp>
                <p:nvSpPr>
                  <p:cNvPr id="2461" name="Google Shape;2461;p36"/>
                  <p:cNvSpPr/>
                  <p:nvPr/>
                </p:nvSpPr>
                <p:spPr>
                  <a:xfrm>
                    <a:off x="5043201" y="4320063"/>
                    <a:ext cx="127539" cy="80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539" h="80867" extrusionOk="0">
                        <a:moveTo>
                          <a:pt x="0" y="0"/>
                        </a:moveTo>
                        <a:lnTo>
                          <a:pt x="127540" y="0"/>
                        </a:lnTo>
                        <a:lnTo>
                          <a:pt x="127540" y="80867"/>
                        </a:lnTo>
                        <a:lnTo>
                          <a:pt x="0" y="80867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62" name="Google Shape;2462;p36"/>
                  <p:cNvSpPr/>
                  <p:nvPr/>
                </p:nvSpPr>
                <p:spPr>
                  <a:xfrm>
                    <a:off x="5028819" y="4305775"/>
                    <a:ext cx="156114" cy="1094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6114" h="109442" extrusionOk="0">
                        <a:moveTo>
                          <a:pt x="141827" y="109442"/>
                        </a:moveTo>
                        <a:lnTo>
                          <a:pt x="14288" y="109442"/>
                        </a:lnTo>
                        <a:cubicBezTo>
                          <a:pt x="6382" y="109442"/>
                          <a:pt x="0" y="103060"/>
                          <a:pt x="0" y="95155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41827" y="0"/>
                        </a:lnTo>
                        <a:cubicBezTo>
                          <a:pt x="149733" y="0"/>
                          <a:pt x="156115" y="6382"/>
                          <a:pt x="156115" y="14288"/>
                        </a:cubicBezTo>
                        <a:lnTo>
                          <a:pt x="156115" y="95155"/>
                        </a:lnTo>
                        <a:cubicBezTo>
                          <a:pt x="156115" y="102965"/>
                          <a:pt x="149733" y="109442"/>
                          <a:pt x="141827" y="109442"/>
                        </a:cubicBezTo>
                        <a:close/>
                        <a:moveTo>
                          <a:pt x="28670" y="80867"/>
                        </a:moveTo>
                        <a:lnTo>
                          <a:pt x="127635" y="80867"/>
                        </a:lnTo>
                        <a:lnTo>
                          <a:pt x="127635" y="28575"/>
                        </a:lnTo>
                        <a:lnTo>
                          <a:pt x="28670" y="28575"/>
                        </a:lnTo>
                        <a:lnTo>
                          <a:pt x="28670" y="80867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463" name="Google Shape;2463;p36"/>
              <p:cNvSpPr/>
              <p:nvPr/>
            </p:nvSpPr>
            <p:spPr>
              <a:xfrm>
                <a:off x="4586287" y="4043362"/>
                <a:ext cx="142875" cy="361950"/>
              </a:xfrm>
              <a:custGeom>
                <a:avLst/>
                <a:gdLst/>
                <a:ahLst/>
                <a:cxnLst/>
                <a:rect l="l" t="t" r="r" b="b"/>
                <a:pathLst>
                  <a:path w="142875" h="361950" extrusionOk="0">
                    <a:moveTo>
                      <a:pt x="0" y="0"/>
                    </a:moveTo>
                    <a:lnTo>
                      <a:pt x="142875" y="0"/>
                    </a:lnTo>
                    <a:lnTo>
                      <a:pt x="142875" y="361950"/>
                    </a:lnTo>
                    <a:lnTo>
                      <a:pt x="0" y="361950"/>
                    </a:lnTo>
                    <a:close/>
                  </a:path>
                </a:pathLst>
              </a:custGeom>
              <a:solidFill>
                <a:srgbClr val="000000">
                  <a:alpha val="9019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464" name="Google Shape;2464;p36"/>
          <p:cNvGrpSpPr/>
          <p:nvPr/>
        </p:nvGrpSpPr>
        <p:grpSpPr>
          <a:xfrm rot="-1353410">
            <a:off x="697501" y="590198"/>
            <a:ext cx="1536328" cy="1421091"/>
            <a:chOff x="5140976" y="802510"/>
            <a:chExt cx="1536327" cy="1421090"/>
          </a:xfrm>
        </p:grpSpPr>
        <p:grpSp>
          <p:nvGrpSpPr>
            <p:cNvPr id="2465" name="Google Shape;2465;p36"/>
            <p:cNvGrpSpPr/>
            <p:nvPr/>
          </p:nvGrpSpPr>
          <p:grpSpPr>
            <a:xfrm>
              <a:off x="5140976" y="802510"/>
              <a:ext cx="1536327" cy="1421090"/>
              <a:chOff x="1560766" y="5405182"/>
              <a:chExt cx="928687" cy="859028"/>
            </a:xfrm>
          </p:grpSpPr>
          <p:grpSp>
            <p:nvGrpSpPr>
              <p:cNvPr id="2466" name="Google Shape;2466;p36"/>
              <p:cNvGrpSpPr/>
              <p:nvPr/>
            </p:nvGrpSpPr>
            <p:grpSpPr>
              <a:xfrm>
                <a:off x="1580864" y="5520975"/>
                <a:ext cx="202501" cy="481393"/>
                <a:chOff x="1580864" y="5520975"/>
                <a:chExt cx="202501" cy="481393"/>
              </a:xfrm>
            </p:grpSpPr>
            <p:sp>
              <p:nvSpPr>
                <p:cNvPr id="2467" name="Google Shape;2467;p36"/>
                <p:cNvSpPr/>
                <p:nvPr/>
              </p:nvSpPr>
              <p:spPr>
                <a:xfrm>
                  <a:off x="1595151" y="5535262"/>
                  <a:ext cx="173926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818" extrusionOk="0">
                      <a:moveTo>
                        <a:pt x="0" y="0"/>
                      </a:moveTo>
                      <a:lnTo>
                        <a:pt x="173926" y="0"/>
                      </a:lnTo>
                      <a:lnTo>
                        <a:pt x="173926" y="452818"/>
                      </a:lnTo>
                      <a:lnTo>
                        <a:pt x="0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68" name="Google Shape;2468;p36"/>
                <p:cNvSpPr/>
                <p:nvPr/>
              </p:nvSpPr>
              <p:spPr>
                <a:xfrm>
                  <a:off x="1580864" y="5520975"/>
                  <a:ext cx="202501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01" h="481393" extrusionOk="0">
                      <a:moveTo>
                        <a:pt x="188214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214" y="0"/>
                      </a:lnTo>
                      <a:cubicBezTo>
                        <a:pt x="196120" y="0"/>
                        <a:pt x="202501" y="6382"/>
                        <a:pt x="202501" y="14288"/>
                      </a:cubicBezTo>
                      <a:lnTo>
                        <a:pt x="202501" y="467106"/>
                      </a:lnTo>
                      <a:cubicBezTo>
                        <a:pt x="202501" y="475012"/>
                        <a:pt x="196120" y="481393"/>
                        <a:pt x="188214" y="481393"/>
                      </a:cubicBezTo>
                      <a:close/>
                      <a:moveTo>
                        <a:pt x="28575" y="452818"/>
                      </a:moveTo>
                      <a:lnTo>
                        <a:pt x="173926" y="452818"/>
                      </a:lnTo>
                      <a:lnTo>
                        <a:pt x="173926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69" name="Google Shape;2469;p36"/>
              <p:cNvGrpSpPr/>
              <p:nvPr/>
            </p:nvGrpSpPr>
            <p:grpSpPr>
              <a:xfrm>
                <a:off x="1615001" y="5405182"/>
                <a:ext cx="134227" cy="78931"/>
                <a:chOff x="1615001" y="5405182"/>
                <a:chExt cx="134227" cy="78931"/>
              </a:xfrm>
            </p:grpSpPr>
            <p:sp>
              <p:nvSpPr>
                <p:cNvPr id="2470" name="Google Shape;2470;p36"/>
                <p:cNvSpPr/>
                <p:nvPr/>
              </p:nvSpPr>
              <p:spPr>
                <a:xfrm>
                  <a:off x="1629251" y="5419465"/>
                  <a:ext cx="105727" cy="50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360" extrusionOk="0">
                      <a:moveTo>
                        <a:pt x="105727" y="50361"/>
                      </a:moveTo>
                      <a:lnTo>
                        <a:pt x="0" y="50361"/>
                      </a:lnTo>
                      <a:lnTo>
                        <a:pt x="12478" y="24453"/>
                      </a:lnTo>
                      <a:cubicBezTo>
                        <a:pt x="14954" y="19405"/>
                        <a:pt x="18193" y="15118"/>
                        <a:pt x="22003" y="11594"/>
                      </a:cubicBezTo>
                      <a:cubicBezTo>
                        <a:pt x="42767" y="-7360"/>
                        <a:pt x="79915" y="-3074"/>
                        <a:pt x="93250" y="24453"/>
                      </a:cubicBezTo>
                      <a:lnTo>
                        <a:pt x="105727" y="503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71" name="Google Shape;2471;p36"/>
                <p:cNvSpPr/>
                <p:nvPr/>
              </p:nvSpPr>
              <p:spPr>
                <a:xfrm>
                  <a:off x="1615001" y="5405182"/>
                  <a:ext cx="134227" cy="78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931" extrusionOk="0">
                      <a:moveTo>
                        <a:pt x="119977" y="78931"/>
                      </a:moveTo>
                      <a:lnTo>
                        <a:pt x="14250" y="78931"/>
                      </a:lnTo>
                      <a:cubicBezTo>
                        <a:pt x="9297" y="78931"/>
                        <a:pt x="4725" y="76359"/>
                        <a:pt x="2153" y="72263"/>
                      </a:cubicBezTo>
                      <a:cubicBezTo>
                        <a:pt x="-419" y="68168"/>
                        <a:pt x="-704" y="62929"/>
                        <a:pt x="1391" y="58452"/>
                      </a:cubicBezTo>
                      <a:lnTo>
                        <a:pt x="13869" y="32544"/>
                      </a:lnTo>
                      <a:cubicBezTo>
                        <a:pt x="17108" y="25972"/>
                        <a:pt x="21394" y="20257"/>
                        <a:pt x="26537" y="15400"/>
                      </a:cubicBezTo>
                      <a:cubicBezTo>
                        <a:pt x="40348" y="2826"/>
                        <a:pt x="59875" y="-2508"/>
                        <a:pt x="78925" y="1112"/>
                      </a:cubicBezTo>
                      <a:cubicBezTo>
                        <a:pt x="97308" y="4636"/>
                        <a:pt x="112453" y="16066"/>
                        <a:pt x="120359" y="32449"/>
                      </a:cubicBezTo>
                      <a:lnTo>
                        <a:pt x="132836" y="58357"/>
                      </a:lnTo>
                      <a:cubicBezTo>
                        <a:pt x="134932" y="62738"/>
                        <a:pt x="134646" y="67977"/>
                        <a:pt x="132074" y="72168"/>
                      </a:cubicBezTo>
                      <a:cubicBezTo>
                        <a:pt x="129407" y="76455"/>
                        <a:pt x="124835" y="78931"/>
                        <a:pt x="119977" y="78931"/>
                      </a:cubicBezTo>
                      <a:close/>
                      <a:moveTo>
                        <a:pt x="36919" y="50356"/>
                      </a:moveTo>
                      <a:lnTo>
                        <a:pt x="97213" y="50356"/>
                      </a:lnTo>
                      <a:lnTo>
                        <a:pt x="94641" y="44927"/>
                      </a:lnTo>
                      <a:cubicBezTo>
                        <a:pt x="89212" y="33687"/>
                        <a:pt x="79115" y="30258"/>
                        <a:pt x="73496" y="29210"/>
                      </a:cubicBezTo>
                      <a:cubicBezTo>
                        <a:pt x="63494" y="27210"/>
                        <a:pt x="52826" y="30068"/>
                        <a:pt x="45873" y="36449"/>
                      </a:cubicBezTo>
                      <a:cubicBezTo>
                        <a:pt x="43301" y="38831"/>
                        <a:pt x="41206" y="41688"/>
                        <a:pt x="39491" y="45022"/>
                      </a:cubicBezTo>
                      <a:lnTo>
                        <a:pt x="36919" y="503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72" name="Google Shape;2472;p36"/>
              <p:cNvGrpSpPr/>
              <p:nvPr/>
            </p:nvGrpSpPr>
            <p:grpSpPr>
              <a:xfrm>
                <a:off x="1580941" y="5455538"/>
                <a:ext cx="202347" cy="99441"/>
                <a:chOff x="1580941" y="5455538"/>
                <a:chExt cx="202347" cy="99441"/>
              </a:xfrm>
            </p:grpSpPr>
            <p:sp>
              <p:nvSpPr>
                <p:cNvPr id="2473" name="Google Shape;2473;p36"/>
                <p:cNvSpPr/>
                <p:nvPr/>
              </p:nvSpPr>
              <p:spPr>
                <a:xfrm>
                  <a:off x="1595222" y="5469826"/>
                  <a:ext cx="173785" cy="70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866" extrusionOk="0">
                      <a:moveTo>
                        <a:pt x="173761" y="70390"/>
                      </a:moveTo>
                      <a:cubicBezTo>
                        <a:pt x="173856" y="70675"/>
                        <a:pt x="173666" y="70866"/>
                        <a:pt x="173380" y="70866"/>
                      </a:cubicBezTo>
                      <a:lnTo>
                        <a:pt x="406" y="70866"/>
                      </a:lnTo>
                      <a:cubicBezTo>
                        <a:pt x="120" y="70866"/>
                        <a:pt x="-70" y="70675"/>
                        <a:pt x="25" y="70390"/>
                      </a:cubicBezTo>
                      <a:lnTo>
                        <a:pt x="2406" y="65437"/>
                      </a:ln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1380" y="65437"/>
                      </a:lnTo>
                      <a:lnTo>
                        <a:pt x="173761" y="703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74" name="Google Shape;2474;p36"/>
                <p:cNvSpPr/>
                <p:nvPr/>
              </p:nvSpPr>
              <p:spPr>
                <a:xfrm>
                  <a:off x="1580941" y="5455538"/>
                  <a:ext cx="202347" cy="994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7" h="99441" extrusionOk="0">
                      <a:moveTo>
                        <a:pt x="187661" y="99441"/>
                      </a:moveTo>
                      <a:lnTo>
                        <a:pt x="14687" y="99441"/>
                      </a:lnTo>
                      <a:cubicBezTo>
                        <a:pt x="10115" y="99441"/>
                        <a:pt x="5448" y="97060"/>
                        <a:pt x="2781" y="93440"/>
                      </a:cubicBezTo>
                      <a:cubicBezTo>
                        <a:pt x="114" y="89821"/>
                        <a:pt x="-744" y="84677"/>
                        <a:pt x="685" y="80296"/>
                      </a:cubicBezTo>
                      <a:cubicBezTo>
                        <a:pt x="876" y="79724"/>
                        <a:pt x="1161" y="79057"/>
                        <a:pt x="1447" y="78486"/>
                      </a:cubicBezTo>
                      <a:lnTo>
                        <a:pt x="35451" y="8096"/>
                      </a:lnTo>
                      <a:cubicBezTo>
                        <a:pt x="37832" y="3143"/>
                        <a:pt x="42881" y="0"/>
                        <a:pt x="48310" y="0"/>
                      </a:cubicBezTo>
                      <a:lnTo>
                        <a:pt x="154037" y="0"/>
                      </a:lnTo>
                      <a:cubicBezTo>
                        <a:pt x="159562" y="0"/>
                        <a:pt x="164515" y="3143"/>
                        <a:pt x="166896" y="8096"/>
                      </a:cubicBezTo>
                      <a:lnTo>
                        <a:pt x="200901" y="78486"/>
                      </a:lnTo>
                      <a:cubicBezTo>
                        <a:pt x="201186" y="79057"/>
                        <a:pt x="201377" y="79629"/>
                        <a:pt x="201662" y="80296"/>
                      </a:cubicBezTo>
                      <a:cubicBezTo>
                        <a:pt x="203091" y="84677"/>
                        <a:pt x="202234" y="89725"/>
                        <a:pt x="199567" y="93440"/>
                      </a:cubicBezTo>
                      <a:cubicBezTo>
                        <a:pt x="196900" y="97155"/>
                        <a:pt x="192233" y="99441"/>
                        <a:pt x="187661" y="99441"/>
                      </a:cubicBezTo>
                      <a:close/>
                      <a:moveTo>
                        <a:pt x="36785" y="70866"/>
                      </a:moveTo>
                      <a:lnTo>
                        <a:pt x="165468" y="70866"/>
                      </a:lnTo>
                      <a:lnTo>
                        <a:pt x="144989" y="28575"/>
                      </a:lnTo>
                      <a:lnTo>
                        <a:pt x="57168" y="28575"/>
                      </a:lnTo>
                      <a:lnTo>
                        <a:pt x="36785" y="7086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75" name="Google Shape;2475;p36"/>
              <p:cNvGrpSpPr/>
              <p:nvPr/>
            </p:nvGrpSpPr>
            <p:grpSpPr>
              <a:xfrm>
                <a:off x="1757076" y="5521165"/>
                <a:ext cx="202596" cy="481393"/>
                <a:chOff x="1757076" y="5521165"/>
                <a:chExt cx="202596" cy="481393"/>
              </a:xfrm>
            </p:grpSpPr>
            <p:sp>
              <p:nvSpPr>
                <p:cNvPr id="2476" name="Google Shape;2476;p36"/>
                <p:cNvSpPr/>
                <p:nvPr/>
              </p:nvSpPr>
              <p:spPr>
                <a:xfrm>
                  <a:off x="177136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77" name="Google Shape;2477;p36"/>
                <p:cNvSpPr/>
                <p:nvPr/>
              </p:nvSpPr>
              <p:spPr>
                <a:xfrm>
                  <a:off x="175707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78" name="Google Shape;2478;p36"/>
              <p:cNvGrpSpPr/>
              <p:nvPr/>
            </p:nvGrpSpPr>
            <p:grpSpPr>
              <a:xfrm>
                <a:off x="1791213" y="5405437"/>
                <a:ext cx="134227" cy="78867"/>
                <a:chOff x="1791213" y="5405437"/>
                <a:chExt cx="134227" cy="78867"/>
              </a:xfrm>
            </p:grpSpPr>
            <p:sp>
              <p:nvSpPr>
                <p:cNvPr id="2479" name="Google Shape;2479;p36"/>
                <p:cNvSpPr/>
                <p:nvPr/>
              </p:nvSpPr>
              <p:spPr>
                <a:xfrm>
                  <a:off x="180546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80" name="Google Shape;2480;p36"/>
                <p:cNvSpPr/>
                <p:nvPr/>
              </p:nvSpPr>
              <p:spPr>
                <a:xfrm>
                  <a:off x="179121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7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81" name="Google Shape;2481;p36"/>
              <p:cNvGrpSpPr/>
              <p:nvPr/>
            </p:nvGrpSpPr>
            <p:grpSpPr>
              <a:xfrm>
                <a:off x="1757267" y="5455729"/>
                <a:ext cx="202343" cy="99535"/>
                <a:chOff x="1757267" y="5455729"/>
                <a:chExt cx="202343" cy="99535"/>
              </a:xfrm>
            </p:grpSpPr>
            <p:sp>
              <p:nvSpPr>
                <p:cNvPr id="2482" name="Google Shape;2482;p36"/>
                <p:cNvSpPr/>
                <p:nvPr/>
              </p:nvSpPr>
              <p:spPr>
                <a:xfrm>
                  <a:off x="177143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83" name="Google Shape;2483;p36"/>
                <p:cNvSpPr/>
                <p:nvPr/>
              </p:nvSpPr>
              <p:spPr>
                <a:xfrm>
                  <a:off x="1757267" y="5455729"/>
                  <a:ext cx="202343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3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1" y="0"/>
                      </a:cubicBezTo>
                      <a:lnTo>
                        <a:pt x="154019" y="0"/>
                      </a:lnTo>
                      <a:cubicBezTo>
                        <a:pt x="159544" y="0"/>
                        <a:pt x="164496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771"/>
                        <a:pt x="201073" y="78962"/>
                        <a:pt x="201263" y="79247"/>
                      </a:cubicBezTo>
                      <a:cubicBezTo>
                        <a:pt x="203073" y="83629"/>
                        <a:pt x="202596" y="89059"/>
                        <a:pt x="199929" y="93059"/>
                      </a:cubicBezTo>
                      <a:cubicBezTo>
                        <a:pt x="197167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84" name="Google Shape;2484;p36"/>
              <p:cNvGrpSpPr/>
              <p:nvPr/>
            </p:nvGrpSpPr>
            <p:grpSpPr>
              <a:xfrm>
                <a:off x="1931003" y="5526594"/>
                <a:ext cx="202596" cy="481393"/>
                <a:chOff x="1931003" y="5526594"/>
                <a:chExt cx="202596" cy="481393"/>
              </a:xfrm>
            </p:grpSpPr>
            <p:sp>
              <p:nvSpPr>
                <p:cNvPr id="2485" name="Google Shape;2485;p36"/>
                <p:cNvSpPr/>
                <p:nvPr/>
              </p:nvSpPr>
              <p:spPr>
                <a:xfrm>
                  <a:off x="1945386" y="5540977"/>
                  <a:ext cx="173926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723" extrusionOk="0">
                      <a:moveTo>
                        <a:pt x="173926" y="162973"/>
                      </a:moveTo>
                      <a:lnTo>
                        <a:pt x="173926" y="452724"/>
                      </a:lnTo>
                      <a:lnTo>
                        <a:pt x="0" y="452724"/>
                      </a:lnTo>
                      <a:lnTo>
                        <a:pt x="0" y="0"/>
                      </a:lnTo>
                      <a:lnTo>
                        <a:pt x="173926" y="0"/>
                      </a:lnTo>
                      <a:lnTo>
                        <a:pt x="173926" y="111347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86" name="Google Shape;2486;p36"/>
                <p:cNvSpPr/>
                <p:nvPr/>
              </p:nvSpPr>
              <p:spPr>
                <a:xfrm>
                  <a:off x="1931003" y="5526594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4"/>
                      </a:moveTo>
                      <a:lnTo>
                        <a:pt x="14288" y="481394"/>
                      </a:lnTo>
                      <a:cubicBezTo>
                        <a:pt x="6382" y="481394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125635"/>
                      </a:lnTo>
                      <a:cubicBezTo>
                        <a:pt x="202597" y="133541"/>
                        <a:pt x="196215" y="139922"/>
                        <a:pt x="188309" y="139922"/>
                      </a:cubicBezTo>
                      <a:cubicBezTo>
                        <a:pt x="180404" y="139922"/>
                        <a:pt x="174022" y="133541"/>
                        <a:pt x="174022" y="125635"/>
                      </a:cubicBez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9"/>
                      </a:lnTo>
                      <a:lnTo>
                        <a:pt x="174022" y="452819"/>
                      </a:lnTo>
                      <a:lnTo>
                        <a:pt x="174022" y="177261"/>
                      </a:lnTo>
                      <a:cubicBezTo>
                        <a:pt x="174022" y="169355"/>
                        <a:pt x="180404" y="162973"/>
                        <a:pt x="188309" y="162973"/>
                      </a:cubicBezTo>
                      <a:cubicBezTo>
                        <a:pt x="196215" y="162973"/>
                        <a:pt x="202597" y="169355"/>
                        <a:pt x="202597" y="177261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215" y="481394"/>
                        <a:pt x="188309" y="48139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87" name="Google Shape;2487;p36"/>
              <p:cNvGrpSpPr/>
              <p:nvPr/>
            </p:nvGrpSpPr>
            <p:grpSpPr>
              <a:xfrm>
                <a:off x="1965235" y="5405437"/>
                <a:ext cx="134227" cy="78867"/>
                <a:chOff x="1965235" y="5405437"/>
                <a:chExt cx="134227" cy="78867"/>
              </a:xfrm>
            </p:grpSpPr>
            <p:sp>
              <p:nvSpPr>
                <p:cNvPr id="2488" name="Google Shape;2488;p36"/>
                <p:cNvSpPr/>
                <p:nvPr/>
              </p:nvSpPr>
              <p:spPr>
                <a:xfrm>
                  <a:off x="1979485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89" name="Google Shape;2489;p36"/>
                <p:cNvSpPr/>
                <p:nvPr/>
              </p:nvSpPr>
              <p:spPr>
                <a:xfrm>
                  <a:off x="1965235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67114" y="0"/>
                        <a:pt x="67114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835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lnTo>
                        <a:pt x="67114" y="28575"/>
                      </a:ln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90" name="Google Shape;2490;p36"/>
              <p:cNvGrpSpPr/>
              <p:nvPr/>
            </p:nvGrpSpPr>
            <p:grpSpPr>
              <a:xfrm>
                <a:off x="1931256" y="5455729"/>
                <a:ext cx="202281" cy="99535"/>
                <a:chOff x="1931256" y="5455729"/>
                <a:chExt cx="202281" cy="99535"/>
              </a:xfrm>
            </p:grpSpPr>
            <p:sp>
              <p:nvSpPr>
                <p:cNvPr id="2491" name="Google Shape;2491;p36"/>
                <p:cNvSpPr/>
                <p:nvPr/>
              </p:nvSpPr>
              <p:spPr>
                <a:xfrm>
                  <a:off x="1945456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92" name="Google Shape;2492;p36"/>
                <p:cNvSpPr/>
                <p:nvPr/>
              </p:nvSpPr>
              <p:spPr>
                <a:xfrm>
                  <a:off x="1931256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6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93" name="Google Shape;2493;p36"/>
              <p:cNvGrpSpPr/>
              <p:nvPr/>
            </p:nvGrpSpPr>
            <p:grpSpPr>
              <a:xfrm>
                <a:off x="2099210" y="5526690"/>
                <a:ext cx="202601" cy="481298"/>
                <a:chOff x="2099210" y="5526690"/>
                <a:chExt cx="202601" cy="481298"/>
              </a:xfrm>
            </p:grpSpPr>
            <p:sp>
              <p:nvSpPr>
                <p:cNvPr id="2494" name="Google Shape;2494;p36"/>
                <p:cNvSpPr/>
                <p:nvPr/>
              </p:nvSpPr>
              <p:spPr>
                <a:xfrm>
                  <a:off x="2113502" y="5540977"/>
                  <a:ext cx="174021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723" extrusionOk="0">
                      <a:moveTo>
                        <a:pt x="1619" y="108871"/>
                      </a:moveTo>
                      <a:lnTo>
                        <a:pt x="0" y="0"/>
                      </a:lnTo>
                      <a:lnTo>
                        <a:pt x="174022" y="0"/>
                      </a:lnTo>
                      <a:lnTo>
                        <a:pt x="174022" y="452724"/>
                      </a:lnTo>
                      <a:lnTo>
                        <a:pt x="0" y="452724"/>
                      </a:lnTo>
                      <a:lnTo>
                        <a:pt x="1619" y="163449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95" name="Google Shape;2495;p36"/>
                <p:cNvSpPr/>
                <p:nvPr/>
              </p:nvSpPr>
              <p:spPr>
                <a:xfrm>
                  <a:off x="2099210" y="5526690"/>
                  <a:ext cx="202601" cy="481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601" h="481298" extrusionOk="0">
                      <a:moveTo>
                        <a:pt x="188314" y="481299"/>
                      </a:moveTo>
                      <a:lnTo>
                        <a:pt x="14292" y="481299"/>
                      </a:lnTo>
                      <a:cubicBezTo>
                        <a:pt x="10482" y="481299"/>
                        <a:pt x="6862" y="479774"/>
                        <a:pt x="4195" y="477108"/>
                      </a:cubicBezTo>
                      <a:cubicBezTo>
                        <a:pt x="1528" y="474440"/>
                        <a:pt x="4" y="470726"/>
                        <a:pt x="4" y="466916"/>
                      </a:cubicBezTo>
                      <a:lnTo>
                        <a:pt x="1528" y="177641"/>
                      </a:lnTo>
                      <a:cubicBezTo>
                        <a:pt x="1528" y="169736"/>
                        <a:pt x="7910" y="163449"/>
                        <a:pt x="15816" y="163449"/>
                      </a:cubicBezTo>
                      <a:cubicBezTo>
                        <a:pt x="15816" y="163449"/>
                        <a:pt x="15816" y="163449"/>
                        <a:pt x="15911" y="163449"/>
                      </a:cubicBezTo>
                      <a:cubicBezTo>
                        <a:pt x="23817" y="163449"/>
                        <a:pt x="30198" y="169926"/>
                        <a:pt x="30103" y="177832"/>
                      </a:cubicBezTo>
                      <a:lnTo>
                        <a:pt x="28579" y="452819"/>
                      </a:lnTo>
                      <a:lnTo>
                        <a:pt x="173931" y="452819"/>
                      </a:lnTo>
                      <a:lnTo>
                        <a:pt x="173931" y="28575"/>
                      </a:lnTo>
                      <a:lnTo>
                        <a:pt x="28770" y="28575"/>
                      </a:lnTo>
                      <a:lnTo>
                        <a:pt x="30103" y="122968"/>
                      </a:lnTo>
                      <a:cubicBezTo>
                        <a:pt x="30198" y="130873"/>
                        <a:pt x="23912" y="137351"/>
                        <a:pt x="16006" y="137446"/>
                      </a:cubicBezTo>
                      <a:cubicBezTo>
                        <a:pt x="8101" y="138017"/>
                        <a:pt x="1623" y="131255"/>
                        <a:pt x="1528" y="123349"/>
                      </a:cubicBezTo>
                      <a:lnTo>
                        <a:pt x="4" y="14478"/>
                      </a:lnTo>
                      <a:cubicBezTo>
                        <a:pt x="-91" y="10668"/>
                        <a:pt x="1433" y="6954"/>
                        <a:pt x="4100" y="4286"/>
                      </a:cubicBezTo>
                      <a:cubicBezTo>
                        <a:pt x="6767" y="1620"/>
                        <a:pt x="10482" y="0"/>
                        <a:pt x="14292" y="0"/>
                      </a:cubicBezTo>
                      <a:lnTo>
                        <a:pt x="188314" y="0"/>
                      </a:lnTo>
                      <a:cubicBezTo>
                        <a:pt x="196219" y="0"/>
                        <a:pt x="202601" y="6382"/>
                        <a:pt x="202601" y="14288"/>
                      </a:cubicBezTo>
                      <a:lnTo>
                        <a:pt x="202601" y="467106"/>
                      </a:lnTo>
                      <a:cubicBezTo>
                        <a:pt x="202601" y="474917"/>
                        <a:pt x="196219" y="481299"/>
                        <a:pt x="188314" y="4812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96" name="Google Shape;2496;p36"/>
              <p:cNvGrpSpPr/>
              <p:nvPr/>
            </p:nvGrpSpPr>
            <p:grpSpPr>
              <a:xfrm>
                <a:off x="2133447" y="5405437"/>
                <a:ext cx="134227" cy="78867"/>
                <a:chOff x="2133447" y="5405437"/>
                <a:chExt cx="134227" cy="78867"/>
              </a:xfrm>
            </p:grpSpPr>
            <p:sp>
              <p:nvSpPr>
                <p:cNvPr id="2497" name="Google Shape;2497;p36"/>
                <p:cNvSpPr/>
                <p:nvPr/>
              </p:nvSpPr>
              <p:spPr>
                <a:xfrm>
                  <a:off x="2147696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8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8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98" name="Google Shape;2498;p36"/>
                <p:cNvSpPr/>
                <p:nvPr/>
              </p:nvSpPr>
              <p:spPr>
                <a:xfrm>
                  <a:off x="2133447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8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835" y="78867"/>
                        <a:pt x="119977" y="78867"/>
                      </a:cubicBezTo>
                      <a:close/>
                      <a:moveTo>
                        <a:pt x="36919" y="50292"/>
                      </a:moveTo>
                      <a:lnTo>
                        <a:pt x="97117" y="50292"/>
                      </a:lnTo>
                      <a:lnTo>
                        <a:pt x="94546" y="44958"/>
                      </a:lnTo>
                      <a:cubicBezTo>
                        <a:pt x="89593" y="34671"/>
                        <a:pt x="79306" y="28575"/>
                        <a:pt x="67019" y="28575"/>
                      </a:cubicBezTo>
                      <a:cubicBezTo>
                        <a:pt x="54731" y="28575"/>
                        <a:pt x="44444" y="34671"/>
                        <a:pt x="39491" y="44958"/>
                      </a:cubicBezTo>
                      <a:lnTo>
                        <a:pt x="36919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99" name="Google Shape;2499;p36"/>
              <p:cNvGrpSpPr/>
              <p:nvPr/>
            </p:nvGrpSpPr>
            <p:grpSpPr>
              <a:xfrm>
                <a:off x="2099467" y="5455729"/>
                <a:ext cx="202281" cy="99535"/>
                <a:chOff x="2099467" y="5455729"/>
                <a:chExt cx="202281" cy="99535"/>
              </a:xfrm>
            </p:grpSpPr>
            <p:sp>
              <p:nvSpPr>
                <p:cNvPr id="2500" name="Google Shape;2500;p36"/>
                <p:cNvSpPr/>
                <p:nvPr/>
              </p:nvSpPr>
              <p:spPr>
                <a:xfrm>
                  <a:off x="2113572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01" name="Google Shape;2501;p36"/>
                <p:cNvSpPr/>
                <p:nvPr/>
              </p:nvSpPr>
              <p:spPr>
                <a:xfrm>
                  <a:off x="2099467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5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02" name="Google Shape;2502;p36"/>
              <p:cNvGrpSpPr/>
              <p:nvPr/>
            </p:nvGrpSpPr>
            <p:grpSpPr>
              <a:xfrm>
                <a:off x="2273236" y="5521165"/>
                <a:ext cx="202596" cy="481393"/>
                <a:chOff x="2273236" y="5521165"/>
                <a:chExt cx="202596" cy="481393"/>
              </a:xfrm>
            </p:grpSpPr>
            <p:sp>
              <p:nvSpPr>
                <p:cNvPr id="2503" name="Google Shape;2503;p36"/>
                <p:cNvSpPr/>
                <p:nvPr/>
              </p:nvSpPr>
              <p:spPr>
                <a:xfrm>
                  <a:off x="228752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04" name="Google Shape;2504;p36"/>
                <p:cNvSpPr/>
                <p:nvPr/>
              </p:nvSpPr>
              <p:spPr>
                <a:xfrm>
                  <a:off x="227323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05" name="Google Shape;2505;p36"/>
              <p:cNvGrpSpPr/>
              <p:nvPr/>
            </p:nvGrpSpPr>
            <p:grpSpPr>
              <a:xfrm>
                <a:off x="2307373" y="5405437"/>
                <a:ext cx="134227" cy="78867"/>
                <a:chOff x="2307373" y="5405437"/>
                <a:chExt cx="134227" cy="78867"/>
              </a:xfrm>
            </p:grpSpPr>
            <p:sp>
              <p:nvSpPr>
                <p:cNvPr id="2506" name="Google Shape;2506;p36"/>
                <p:cNvSpPr/>
                <p:nvPr/>
              </p:nvSpPr>
              <p:spPr>
                <a:xfrm>
                  <a:off x="232162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07" name="Google Shape;2507;p36"/>
                <p:cNvSpPr/>
                <p:nvPr/>
              </p:nvSpPr>
              <p:spPr>
                <a:xfrm>
                  <a:off x="230737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08" name="Google Shape;2508;p36"/>
              <p:cNvGrpSpPr/>
              <p:nvPr/>
            </p:nvGrpSpPr>
            <p:grpSpPr>
              <a:xfrm>
                <a:off x="2273427" y="5455729"/>
                <a:ext cx="202310" cy="99535"/>
                <a:chOff x="2273427" y="5455729"/>
                <a:chExt cx="202310" cy="99535"/>
              </a:xfrm>
            </p:grpSpPr>
            <p:sp>
              <p:nvSpPr>
                <p:cNvPr id="2509" name="Google Shape;2509;p36"/>
                <p:cNvSpPr/>
                <p:nvPr/>
              </p:nvSpPr>
              <p:spPr>
                <a:xfrm>
                  <a:off x="228759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10" name="Google Shape;2510;p36"/>
                <p:cNvSpPr/>
                <p:nvPr/>
              </p:nvSpPr>
              <p:spPr>
                <a:xfrm>
                  <a:off x="2273427" y="5455729"/>
                  <a:ext cx="202310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10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2" y="0"/>
                      </a:cubicBezTo>
                      <a:lnTo>
                        <a:pt x="154019" y="0"/>
                      </a:lnTo>
                      <a:cubicBezTo>
                        <a:pt x="159543" y="0"/>
                        <a:pt x="164497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581"/>
                        <a:pt x="200977" y="78771"/>
                        <a:pt x="201072" y="78867"/>
                      </a:cubicBezTo>
                      <a:cubicBezTo>
                        <a:pt x="203073" y="83248"/>
                        <a:pt x="202597" y="88772"/>
                        <a:pt x="200025" y="92869"/>
                      </a:cubicBezTo>
                      <a:cubicBezTo>
                        <a:pt x="197453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11" name="Google Shape;2511;p36"/>
              <p:cNvGrpSpPr/>
              <p:nvPr/>
            </p:nvGrpSpPr>
            <p:grpSpPr>
              <a:xfrm>
                <a:off x="1560766" y="5782817"/>
                <a:ext cx="928687" cy="481393"/>
                <a:chOff x="1560766" y="5782817"/>
                <a:chExt cx="928687" cy="481393"/>
              </a:xfrm>
            </p:grpSpPr>
            <p:sp>
              <p:nvSpPr>
                <p:cNvPr id="2512" name="Google Shape;2512;p36"/>
                <p:cNvSpPr/>
                <p:nvPr/>
              </p:nvSpPr>
              <p:spPr>
                <a:xfrm>
                  <a:off x="1575054" y="5797104"/>
                  <a:ext cx="900112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112" h="452818" extrusionOk="0">
                      <a:moveTo>
                        <a:pt x="900113" y="0"/>
                      </a:moveTo>
                      <a:lnTo>
                        <a:pt x="900113" y="325850"/>
                      </a:lnTo>
                      <a:cubicBezTo>
                        <a:pt x="900113" y="395668"/>
                        <a:pt x="842963" y="452818"/>
                        <a:pt x="773144" y="452818"/>
                      </a:cubicBezTo>
                      <a:lnTo>
                        <a:pt x="126968" y="452818"/>
                      </a:lnTo>
                      <a:cubicBezTo>
                        <a:pt x="108966" y="452818"/>
                        <a:pt x="91726" y="449009"/>
                        <a:pt x="76200" y="442150"/>
                      </a:cubicBezTo>
                      <a:cubicBezTo>
                        <a:pt x="31433" y="422529"/>
                        <a:pt x="0" y="377666"/>
                        <a:pt x="0" y="325850"/>
                      </a:cubicBezTo>
                      <a:lnTo>
                        <a:pt x="0" y="0"/>
                      </a:lnTo>
                      <a:lnTo>
                        <a:pt x="90011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13" name="Google Shape;2513;p36"/>
                <p:cNvSpPr/>
                <p:nvPr/>
              </p:nvSpPr>
              <p:spPr>
                <a:xfrm>
                  <a:off x="1560766" y="5782817"/>
                  <a:ext cx="928687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8687" h="481393" extrusionOk="0">
                      <a:moveTo>
                        <a:pt x="787432" y="481393"/>
                      </a:moveTo>
                      <a:lnTo>
                        <a:pt x="141256" y="481393"/>
                      </a:lnTo>
                      <a:cubicBezTo>
                        <a:pt x="121634" y="481393"/>
                        <a:pt x="102584" y="477393"/>
                        <a:pt x="84677" y="469487"/>
                      </a:cubicBezTo>
                      <a:cubicBezTo>
                        <a:pt x="33242" y="446913"/>
                        <a:pt x="0" y="396145"/>
                        <a:pt x="0" y="34013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914400" y="0"/>
                      </a:lnTo>
                      <a:cubicBezTo>
                        <a:pt x="922306" y="0"/>
                        <a:pt x="928688" y="6382"/>
                        <a:pt x="928688" y="14288"/>
                      </a:cubicBezTo>
                      <a:lnTo>
                        <a:pt x="928688" y="340138"/>
                      </a:lnTo>
                      <a:cubicBezTo>
                        <a:pt x="928688" y="418052"/>
                        <a:pt x="865346" y="481393"/>
                        <a:pt x="787432" y="481393"/>
                      </a:cubicBezTo>
                      <a:close/>
                      <a:moveTo>
                        <a:pt x="28575" y="28575"/>
                      </a:moveTo>
                      <a:lnTo>
                        <a:pt x="28575" y="340138"/>
                      </a:lnTo>
                      <a:cubicBezTo>
                        <a:pt x="28575" y="384810"/>
                        <a:pt x="55150" y="425387"/>
                        <a:pt x="96203" y="443389"/>
                      </a:cubicBezTo>
                      <a:cubicBezTo>
                        <a:pt x="110490" y="449675"/>
                        <a:pt x="125539" y="452818"/>
                        <a:pt x="141256" y="452818"/>
                      </a:cubicBezTo>
                      <a:lnTo>
                        <a:pt x="787432" y="452818"/>
                      </a:lnTo>
                      <a:cubicBezTo>
                        <a:pt x="849535" y="452818"/>
                        <a:pt x="900113" y="402241"/>
                        <a:pt x="900113" y="340138"/>
                      </a:cubicBezTo>
                      <a:lnTo>
                        <a:pt x="900113" y="28575"/>
                      </a:lnTo>
                      <a:lnTo>
                        <a:pt x="28575" y="2857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14" name="Google Shape;2514;p36"/>
              <p:cNvGrpSpPr/>
              <p:nvPr/>
            </p:nvGrpSpPr>
            <p:grpSpPr>
              <a:xfrm>
                <a:off x="1724405" y="5870161"/>
                <a:ext cx="612267" cy="284988"/>
                <a:chOff x="1724405" y="5870161"/>
                <a:chExt cx="612267" cy="284988"/>
              </a:xfrm>
            </p:grpSpPr>
            <p:sp>
              <p:nvSpPr>
                <p:cNvPr id="2515" name="Google Shape;2515;p36"/>
                <p:cNvSpPr/>
                <p:nvPr/>
              </p:nvSpPr>
              <p:spPr>
                <a:xfrm>
                  <a:off x="1738693" y="5884449"/>
                  <a:ext cx="583691" cy="256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691" h="256413" extrusionOk="0">
                      <a:moveTo>
                        <a:pt x="583692" y="128207"/>
                      </a:moveTo>
                      <a:cubicBezTo>
                        <a:pt x="583692" y="199013"/>
                        <a:pt x="453028" y="256413"/>
                        <a:pt x="291846" y="256413"/>
                      </a:cubicBezTo>
                      <a:cubicBezTo>
                        <a:pt x="130664" y="256413"/>
                        <a:pt x="0" y="199013"/>
                        <a:pt x="0" y="128207"/>
                      </a:cubicBezTo>
                      <a:cubicBezTo>
                        <a:pt x="0" y="57400"/>
                        <a:pt x="130664" y="0"/>
                        <a:pt x="291846" y="0"/>
                      </a:cubicBezTo>
                      <a:cubicBezTo>
                        <a:pt x="453028" y="0"/>
                        <a:pt x="583692" y="57400"/>
                        <a:pt x="583692" y="12820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16" name="Google Shape;2516;p36"/>
                <p:cNvSpPr/>
                <p:nvPr/>
              </p:nvSpPr>
              <p:spPr>
                <a:xfrm>
                  <a:off x="1724405" y="5870161"/>
                  <a:ext cx="612267" cy="28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267" h="284988" extrusionOk="0">
                      <a:moveTo>
                        <a:pt x="306134" y="284988"/>
                      </a:moveTo>
                      <a:cubicBezTo>
                        <a:pt x="134493" y="284988"/>
                        <a:pt x="0" y="222409"/>
                        <a:pt x="0" y="142494"/>
                      </a:cubicBezTo>
                      <a:cubicBezTo>
                        <a:pt x="0" y="62579"/>
                        <a:pt x="134493" y="0"/>
                        <a:pt x="306134" y="0"/>
                      </a:cubicBezTo>
                      <a:cubicBezTo>
                        <a:pt x="477774" y="0"/>
                        <a:pt x="612267" y="62579"/>
                        <a:pt x="612267" y="142494"/>
                      </a:cubicBezTo>
                      <a:cubicBezTo>
                        <a:pt x="612267" y="222409"/>
                        <a:pt x="477774" y="284988"/>
                        <a:pt x="306134" y="284988"/>
                      </a:cubicBezTo>
                      <a:close/>
                      <a:moveTo>
                        <a:pt x="306134" y="28575"/>
                      </a:moveTo>
                      <a:cubicBezTo>
                        <a:pt x="140113" y="28575"/>
                        <a:pt x="28575" y="87439"/>
                        <a:pt x="28575" y="142494"/>
                      </a:cubicBezTo>
                      <a:cubicBezTo>
                        <a:pt x="28575" y="197549"/>
                        <a:pt x="140113" y="256413"/>
                        <a:pt x="306134" y="256413"/>
                      </a:cubicBezTo>
                      <a:cubicBezTo>
                        <a:pt x="472154" y="256413"/>
                        <a:pt x="583692" y="197549"/>
                        <a:pt x="583692" y="142494"/>
                      </a:cubicBezTo>
                      <a:cubicBezTo>
                        <a:pt x="583692" y="87439"/>
                        <a:pt x="472154" y="28575"/>
                        <a:pt x="30613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517" name="Google Shape;2517;p36"/>
              <p:cNvSpPr/>
              <p:nvPr/>
            </p:nvSpPr>
            <p:spPr>
              <a:xfrm>
                <a:off x="1575054" y="5431059"/>
                <a:ext cx="76200" cy="808196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808196" extrusionOk="0">
                    <a:moveTo>
                      <a:pt x="76200" y="0"/>
                    </a:moveTo>
                    <a:lnTo>
                      <a:pt x="76200" y="808196"/>
                    </a:lnTo>
                    <a:cubicBezTo>
                      <a:pt x="31433" y="788575"/>
                      <a:pt x="0" y="743712"/>
                      <a:pt x="0" y="691896"/>
                    </a:cubicBezTo>
                    <a:lnTo>
                      <a:pt x="0" y="366046"/>
                    </a:lnTo>
                    <a:lnTo>
                      <a:pt x="20098" y="366046"/>
                    </a:lnTo>
                    <a:lnTo>
                      <a:pt x="20098" y="104204"/>
                    </a:lnTo>
                    <a:lnTo>
                      <a:pt x="22574" y="104204"/>
                    </a:lnTo>
                    <a:lnTo>
                      <a:pt x="54197" y="38767"/>
                    </a:lnTo>
                    <a:lnTo>
                      <a:pt x="66675" y="12859"/>
                    </a:lnTo>
                    <a:cubicBezTo>
                      <a:pt x="69151" y="7811"/>
                      <a:pt x="72390" y="3524"/>
                      <a:pt x="762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18" name="Google Shape;2518;p36"/>
            <p:cNvGrpSpPr/>
            <p:nvPr/>
          </p:nvGrpSpPr>
          <p:grpSpPr>
            <a:xfrm>
              <a:off x="5140976" y="802510"/>
              <a:ext cx="1536327" cy="1421090"/>
              <a:chOff x="1560766" y="5405182"/>
              <a:chExt cx="928687" cy="859028"/>
            </a:xfrm>
          </p:grpSpPr>
          <p:grpSp>
            <p:nvGrpSpPr>
              <p:cNvPr id="2519" name="Google Shape;2519;p36"/>
              <p:cNvGrpSpPr/>
              <p:nvPr/>
            </p:nvGrpSpPr>
            <p:grpSpPr>
              <a:xfrm>
                <a:off x="1580864" y="5520975"/>
                <a:ext cx="202501" cy="481393"/>
                <a:chOff x="1580864" y="5520975"/>
                <a:chExt cx="202501" cy="481393"/>
              </a:xfrm>
            </p:grpSpPr>
            <p:sp>
              <p:nvSpPr>
                <p:cNvPr id="2520" name="Google Shape;2520;p36"/>
                <p:cNvSpPr/>
                <p:nvPr/>
              </p:nvSpPr>
              <p:spPr>
                <a:xfrm>
                  <a:off x="1595151" y="5535262"/>
                  <a:ext cx="173926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818" extrusionOk="0">
                      <a:moveTo>
                        <a:pt x="0" y="0"/>
                      </a:moveTo>
                      <a:lnTo>
                        <a:pt x="173926" y="0"/>
                      </a:lnTo>
                      <a:lnTo>
                        <a:pt x="173926" y="452818"/>
                      </a:lnTo>
                      <a:lnTo>
                        <a:pt x="0" y="45281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21" name="Google Shape;2521;p36"/>
                <p:cNvSpPr/>
                <p:nvPr/>
              </p:nvSpPr>
              <p:spPr>
                <a:xfrm>
                  <a:off x="1580864" y="5520975"/>
                  <a:ext cx="202501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01" h="481393" extrusionOk="0">
                      <a:moveTo>
                        <a:pt x="188214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214" y="0"/>
                      </a:lnTo>
                      <a:cubicBezTo>
                        <a:pt x="196120" y="0"/>
                        <a:pt x="202501" y="6382"/>
                        <a:pt x="202501" y="14288"/>
                      </a:cubicBezTo>
                      <a:lnTo>
                        <a:pt x="202501" y="467106"/>
                      </a:lnTo>
                      <a:cubicBezTo>
                        <a:pt x="202501" y="475012"/>
                        <a:pt x="196120" y="481393"/>
                        <a:pt x="188214" y="481393"/>
                      </a:cubicBezTo>
                      <a:close/>
                      <a:moveTo>
                        <a:pt x="28575" y="452818"/>
                      </a:moveTo>
                      <a:lnTo>
                        <a:pt x="173926" y="452818"/>
                      </a:lnTo>
                      <a:lnTo>
                        <a:pt x="173926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22" name="Google Shape;2522;p36"/>
              <p:cNvGrpSpPr/>
              <p:nvPr/>
            </p:nvGrpSpPr>
            <p:grpSpPr>
              <a:xfrm>
                <a:off x="1615001" y="5405182"/>
                <a:ext cx="134227" cy="78931"/>
                <a:chOff x="1615001" y="5405182"/>
                <a:chExt cx="134227" cy="78931"/>
              </a:xfrm>
            </p:grpSpPr>
            <p:sp>
              <p:nvSpPr>
                <p:cNvPr id="2523" name="Google Shape;2523;p36"/>
                <p:cNvSpPr/>
                <p:nvPr/>
              </p:nvSpPr>
              <p:spPr>
                <a:xfrm>
                  <a:off x="1629251" y="5419465"/>
                  <a:ext cx="105727" cy="50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360" extrusionOk="0">
                      <a:moveTo>
                        <a:pt x="105727" y="50361"/>
                      </a:moveTo>
                      <a:lnTo>
                        <a:pt x="0" y="50361"/>
                      </a:lnTo>
                      <a:lnTo>
                        <a:pt x="12478" y="24453"/>
                      </a:lnTo>
                      <a:cubicBezTo>
                        <a:pt x="14954" y="19405"/>
                        <a:pt x="18193" y="15118"/>
                        <a:pt x="22003" y="11594"/>
                      </a:cubicBezTo>
                      <a:cubicBezTo>
                        <a:pt x="42767" y="-7360"/>
                        <a:pt x="79915" y="-3074"/>
                        <a:pt x="93250" y="24453"/>
                      </a:cubicBezTo>
                      <a:lnTo>
                        <a:pt x="105727" y="5036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24" name="Google Shape;2524;p36"/>
                <p:cNvSpPr/>
                <p:nvPr/>
              </p:nvSpPr>
              <p:spPr>
                <a:xfrm>
                  <a:off x="1615001" y="5405182"/>
                  <a:ext cx="134227" cy="78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931" extrusionOk="0">
                      <a:moveTo>
                        <a:pt x="119977" y="78931"/>
                      </a:moveTo>
                      <a:lnTo>
                        <a:pt x="14250" y="78931"/>
                      </a:lnTo>
                      <a:cubicBezTo>
                        <a:pt x="9297" y="78931"/>
                        <a:pt x="4725" y="76359"/>
                        <a:pt x="2153" y="72263"/>
                      </a:cubicBezTo>
                      <a:cubicBezTo>
                        <a:pt x="-419" y="68168"/>
                        <a:pt x="-704" y="62929"/>
                        <a:pt x="1391" y="58452"/>
                      </a:cubicBezTo>
                      <a:lnTo>
                        <a:pt x="13869" y="32544"/>
                      </a:lnTo>
                      <a:cubicBezTo>
                        <a:pt x="17108" y="25972"/>
                        <a:pt x="21394" y="20257"/>
                        <a:pt x="26537" y="15400"/>
                      </a:cubicBezTo>
                      <a:cubicBezTo>
                        <a:pt x="40348" y="2826"/>
                        <a:pt x="59875" y="-2508"/>
                        <a:pt x="78925" y="1112"/>
                      </a:cubicBezTo>
                      <a:cubicBezTo>
                        <a:pt x="97308" y="4636"/>
                        <a:pt x="112453" y="16066"/>
                        <a:pt x="120359" y="32449"/>
                      </a:cubicBezTo>
                      <a:lnTo>
                        <a:pt x="132836" y="58357"/>
                      </a:lnTo>
                      <a:cubicBezTo>
                        <a:pt x="134932" y="62738"/>
                        <a:pt x="134646" y="67977"/>
                        <a:pt x="132074" y="72168"/>
                      </a:cubicBezTo>
                      <a:cubicBezTo>
                        <a:pt x="129407" y="76455"/>
                        <a:pt x="124835" y="78931"/>
                        <a:pt x="119977" y="78931"/>
                      </a:cubicBezTo>
                      <a:close/>
                      <a:moveTo>
                        <a:pt x="36919" y="50356"/>
                      </a:moveTo>
                      <a:lnTo>
                        <a:pt x="97213" y="50356"/>
                      </a:lnTo>
                      <a:lnTo>
                        <a:pt x="94641" y="44927"/>
                      </a:lnTo>
                      <a:cubicBezTo>
                        <a:pt x="89212" y="33687"/>
                        <a:pt x="79115" y="30258"/>
                        <a:pt x="73496" y="29210"/>
                      </a:cubicBezTo>
                      <a:cubicBezTo>
                        <a:pt x="63494" y="27210"/>
                        <a:pt x="52826" y="30068"/>
                        <a:pt x="45873" y="36449"/>
                      </a:cubicBezTo>
                      <a:cubicBezTo>
                        <a:pt x="43301" y="38831"/>
                        <a:pt x="41206" y="41688"/>
                        <a:pt x="39491" y="45022"/>
                      </a:cubicBezTo>
                      <a:lnTo>
                        <a:pt x="36919" y="5035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25" name="Google Shape;2525;p36"/>
              <p:cNvGrpSpPr/>
              <p:nvPr/>
            </p:nvGrpSpPr>
            <p:grpSpPr>
              <a:xfrm>
                <a:off x="1580941" y="5455538"/>
                <a:ext cx="202347" cy="99441"/>
                <a:chOff x="1580941" y="5455538"/>
                <a:chExt cx="202347" cy="99441"/>
              </a:xfrm>
            </p:grpSpPr>
            <p:sp>
              <p:nvSpPr>
                <p:cNvPr id="2526" name="Google Shape;2526;p36"/>
                <p:cNvSpPr/>
                <p:nvPr/>
              </p:nvSpPr>
              <p:spPr>
                <a:xfrm>
                  <a:off x="1595222" y="5469826"/>
                  <a:ext cx="173785" cy="70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866" extrusionOk="0">
                      <a:moveTo>
                        <a:pt x="173761" y="70390"/>
                      </a:moveTo>
                      <a:cubicBezTo>
                        <a:pt x="173856" y="70675"/>
                        <a:pt x="173666" y="70866"/>
                        <a:pt x="173380" y="70866"/>
                      </a:cubicBezTo>
                      <a:lnTo>
                        <a:pt x="406" y="70866"/>
                      </a:lnTo>
                      <a:cubicBezTo>
                        <a:pt x="120" y="70866"/>
                        <a:pt x="-70" y="70675"/>
                        <a:pt x="25" y="70390"/>
                      </a:cubicBezTo>
                      <a:lnTo>
                        <a:pt x="2406" y="65437"/>
                      </a:ln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1380" y="65437"/>
                      </a:lnTo>
                      <a:lnTo>
                        <a:pt x="173761" y="7039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27" name="Google Shape;2527;p36"/>
                <p:cNvSpPr/>
                <p:nvPr/>
              </p:nvSpPr>
              <p:spPr>
                <a:xfrm>
                  <a:off x="1580941" y="5455538"/>
                  <a:ext cx="202347" cy="994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7" h="99441" extrusionOk="0">
                      <a:moveTo>
                        <a:pt x="187661" y="99441"/>
                      </a:moveTo>
                      <a:lnTo>
                        <a:pt x="14687" y="99441"/>
                      </a:lnTo>
                      <a:cubicBezTo>
                        <a:pt x="10115" y="99441"/>
                        <a:pt x="5448" y="97060"/>
                        <a:pt x="2781" y="93440"/>
                      </a:cubicBezTo>
                      <a:cubicBezTo>
                        <a:pt x="114" y="89821"/>
                        <a:pt x="-744" y="84677"/>
                        <a:pt x="685" y="80296"/>
                      </a:cubicBezTo>
                      <a:cubicBezTo>
                        <a:pt x="876" y="79724"/>
                        <a:pt x="1161" y="79057"/>
                        <a:pt x="1447" y="78486"/>
                      </a:cubicBezTo>
                      <a:lnTo>
                        <a:pt x="35451" y="8096"/>
                      </a:lnTo>
                      <a:cubicBezTo>
                        <a:pt x="37832" y="3143"/>
                        <a:pt x="42881" y="0"/>
                        <a:pt x="48310" y="0"/>
                      </a:cubicBezTo>
                      <a:lnTo>
                        <a:pt x="154037" y="0"/>
                      </a:lnTo>
                      <a:cubicBezTo>
                        <a:pt x="159562" y="0"/>
                        <a:pt x="164515" y="3143"/>
                        <a:pt x="166896" y="8096"/>
                      </a:cubicBezTo>
                      <a:lnTo>
                        <a:pt x="200901" y="78486"/>
                      </a:lnTo>
                      <a:cubicBezTo>
                        <a:pt x="201186" y="79057"/>
                        <a:pt x="201377" y="79629"/>
                        <a:pt x="201662" y="80296"/>
                      </a:cubicBezTo>
                      <a:cubicBezTo>
                        <a:pt x="203091" y="84677"/>
                        <a:pt x="202234" y="89725"/>
                        <a:pt x="199567" y="93440"/>
                      </a:cubicBezTo>
                      <a:cubicBezTo>
                        <a:pt x="196900" y="97155"/>
                        <a:pt x="192233" y="99441"/>
                        <a:pt x="187661" y="99441"/>
                      </a:cubicBezTo>
                      <a:close/>
                      <a:moveTo>
                        <a:pt x="36785" y="70866"/>
                      </a:moveTo>
                      <a:lnTo>
                        <a:pt x="165468" y="70866"/>
                      </a:lnTo>
                      <a:lnTo>
                        <a:pt x="144989" y="28575"/>
                      </a:lnTo>
                      <a:lnTo>
                        <a:pt x="57168" y="28575"/>
                      </a:lnTo>
                      <a:lnTo>
                        <a:pt x="36785" y="7086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28" name="Google Shape;2528;p36"/>
              <p:cNvGrpSpPr/>
              <p:nvPr/>
            </p:nvGrpSpPr>
            <p:grpSpPr>
              <a:xfrm>
                <a:off x="1757076" y="5521165"/>
                <a:ext cx="202596" cy="481393"/>
                <a:chOff x="1757076" y="5521165"/>
                <a:chExt cx="202596" cy="481393"/>
              </a:xfrm>
            </p:grpSpPr>
            <p:sp>
              <p:nvSpPr>
                <p:cNvPr id="2529" name="Google Shape;2529;p36"/>
                <p:cNvSpPr/>
                <p:nvPr/>
              </p:nvSpPr>
              <p:spPr>
                <a:xfrm>
                  <a:off x="177136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30" name="Google Shape;2530;p36"/>
                <p:cNvSpPr/>
                <p:nvPr/>
              </p:nvSpPr>
              <p:spPr>
                <a:xfrm>
                  <a:off x="175707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31" name="Google Shape;2531;p36"/>
              <p:cNvGrpSpPr/>
              <p:nvPr/>
            </p:nvGrpSpPr>
            <p:grpSpPr>
              <a:xfrm>
                <a:off x="1791213" y="5405437"/>
                <a:ext cx="134227" cy="78867"/>
                <a:chOff x="1791213" y="5405437"/>
                <a:chExt cx="134227" cy="78867"/>
              </a:xfrm>
            </p:grpSpPr>
            <p:sp>
              <p:nvSpPr>
                <p:cNvPr id="2532" name="Google Shape;2532;p36"/>
                <p:cNvSpPr/>
                <p:nvPr/>
              </p:nvSpPr>
              <p:spPr>
                <a:xfrm>
                  <a:off x="180546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33" name="Google Shape;2533;p36"/>
                <p:cNvSpPr/>
                <p:nvPr/>
              </p:nvSpPr>
              <p:spPr>
                <a:xfrm>
                  <a:off x="179121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7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34" name="Google Shape;2534;p36"/>
              <p:cNvGrpSpPr/>
              <p:nvPr/>
            </p:nvGrpSpPr>
            <p:grpSpPr>
              <a:xfrm>
                <a:off x="1757267" y="5455729"/>
                <a:ext cx="202343" cy="99535"/>
                <a:chOff x="1757267" y="5455729"/>
                <a:chExt cx="202343" cy="99535"/>
              </a:xfrm>
            </p:grpSpPr>
            <p:sp>
              <p:nvSpPr>
                <p:cNvPr id="2535" name="Google Shape;2535;p36"/>
                <p:cNvSpPr/>
                <p:nvPr/>
              </p:nvSpPr>
              <p:spPr>
                <a:xfrm>
                  <a:off x="177143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36" name="Google Shape;2536;p36"/>
                <p:cNvSpPr/>
                <p:nvPr/>
              </p:nvSpPr>
              <p:spPr>
                <a:xfrm>
                  <a:off x="1757267" y="5455729"/>
                  <a:ext cx="202343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3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1" y="0"/>
                      </a:cubicBezTo>
                      <a:lnTo>
                        <a:pt x="154019" y="0"/>
                      </a:lnTo>
                      <a:cubicBezTo>
                        <a:pt x="159544" y="0"/>
                        <a:pt x="164496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771"/>
                        <a:pt x="201073" y="78962"/>
                        <a:pt x="201263" y="79247"/>
                      </a:cubicBezTo>
                      <a:cubicBezTo>
                        <a:pt x="203073" y="83629"/>
                        <a:pt x="202596" y="89059"/>
                        <a:pt x="199929" y="93059"/>
                      </a:cubicBezTo>
                      <a:cubicBezTo>
                        <a:pt x="197167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37" name="Google Shape;2537;p36"/>
              <p:cNvGrpSpPr/>
              <p:nvPr/>
            </p:nvGrpSpPr>
            <p:grpSpPr>
              <a:xfrm>
                <a:off x="1931003" y="5526594"/>
                <a:ext cx="202596" cy="481393"/>
                <a:chOff x="1931003" y="5526594"/>
                <a:chExt cx="202596" cy="481393"/>
              </a:xfrm>
            </p:grpSpPr>
            <p:sp>
              <p:nvSpPr>
                <p:cNvPr id="2538" name="Google Shape;2538;p36"/>
                <p:cNvSpPr/>
                <p:nvPr/>
              </p:nvSpPr>
              <p:spPr>
                <a:xfrm>
                  <a:off x="1945386" y="5540977"/>
                  <a:ext cx="173926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723" extrusionOk="0">
                      <a:moveTo>
                        <a:pt x="173926" y="162973"/>
                      </a:moveTo>
                      <a:lnTo>
                        <a:pt x="173926" y="452724"/>
                      </a:lnTo>
                      <a:lnTo>
                        <a:pt x="0" y="452724"/>
                      </a:lnTo>
                      <a:lnTo>
                        <a:pt x="0" y="0"/>
                      </a:lnTo>
                      <a:lnTo>
                        <a:pt x="173926" y="0"/>
                      </a:lnTo>
                      <a:lnTo>
                        <a:pt x="173926" y="111347"/>
                      </a:ln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39" name="Google Shape;2539;p36"/>
                <p:cNvSpPr/>
                <p:nvPr/>
              </p:nvSpPr>
              <p:spPr>
                <a:xfrm>
                  <a:off x="1931003" y="5526594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4"/>
                      </a:moveTo>
                      <a:lnTo>
                        <a:pt x="14288" y="481394"/>
                      </a:lnTo>
                      <a:cubicBezTo>
                        <a:pt x="6382" y="481394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125635"/>
                      </a:lnTo>
                      <a:cubicBezTo>
                        <a:pt x="202597" y="133541"/>
                        <a:pt x="196215" y="139922"/>
                        <a:pt x="188309" y="139922"/>
                      </a:cubicBezTo>
                      <a:cubicBezTo>
                        <a:pt x="180404" y="139922"/>
                        <a:pt x="174022" y="133541"/>
                        <a:pt x="174022" y="125635"/>
                      </a:cubicBez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9"/>
                      </a:lnTo>
                      <a:lnTo>
                        <a:pt x="174022" y="452819"/>
                      </a:lnTo>
                      <a:lnTo>
                        <a:pt x="174022" y="177261"/>
                      </a:lnTo>
                      <a:cubicBezTo>
                        <a:pt x="174022" y="169355"/>
                        <a:pt x="180404" y="162973"/>
                        <a:pt x="188309" y="162973"/>
                      </a:cubicBezTo>
                      <a:cubicBezTo>
                        <a:pt x="196215" y="162973"/>
                        <a:pt x="202597" y="169355"/>
                        <a:pt x="202597" y="177261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215" y="481394"/>
                        <a:pt x="188309" y="48139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40" name="Google Shape;2540;p36"/>
              <p:cNvGrpSpPr/>
              <p:nvPr/>
            </p:nvGrpSpPr>
            <p:grpSpPr>
              <a:xfrm>
                <a:off x="1965235" y="5405437"/>
                <a:ext cx="134227" cy="78867"/>
                <a:chOff x="1965235" y="5405437"/>
                <a:chExt cx="134227" cy="78867"/>
              </a:xfrm>
            </p:grpSpPr>
            <p:sp>
              <p:nvSpPr>
                <p:cNvPr id="2541" name="Google Shape;2541;p36"/>
                <p:cNvSpPr/>
                <p:nvPr/>
              </p:nvSpPr>
              <p:spPr>
                <a:xfrm>
                  <a:off x="1979485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42" name="Google Shape;2542;p36"/>
                <p:cNvSpPr/>
                <p:nvPr/>
              </p:nvSpPr>
              <p:spPr>
                <a:xfrm>
                  <a:off x="1965235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67114" y="0"/>
                        <a:pt x="67114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835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lnTo>
                        <a:pt x="67114" y="28575"/>
                      </a:ln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43" name="Google Shape;2543;p36"/>
              <p:cNvGrpSpPr/>
              <p:nvPr/>
            </p:nvGrpSpPr>
            <p:grpSpPr>
              <a:xfrm>
                <a:off x="1931256" y="5455729"/>
                <a:ext cx="202281" cy="99535"/>
                <a:chOff x="1931256" y="5455729"/>
                <a:chExt cx="202281" cy="99535"/>
              </a:xfrm>
            </p:grpSpPr>
            <p:sp>
              <p:nvSpPr>
                <p:cNvPr id="2544" name="Google Shape;2544;p36"/>
                <p:cNvSpPr/>
                <p:nvPr/>
              </p:nvSpPr>
              <p:spPr>
                <a:xfrm>
                  <a:off x="1945456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45" name="Google Shape;2545;p36"/>
                <p:cNvSpPr/>
                <p:nvPr/>
              </p:nvSpPr>
              <p:spPr>
                <a:xfrm>
                  <a:off x="1931256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6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46" name="Google Shape;2546;p36"/>
              <p:cNvGrpSpPr/>
              <p:nvPr/>
            </p:nvGrpSpPr>
            <p:grpSpPr>
              <a:xfrm>
                <a:off x="2099210" y="5526690"/>
                <a:ext cx="202601" cy="481298"/>
                <a:chOff x="2099210" y="5526690"/>
                <a:chExt cx="202601" cy="481298"/>
              </a:xfrm>
            </p:grpSpPr>
            <p:sp>
              <p:nvSpPr>
                <p:cNvPr id="2547" name="Google Shape;2547;p36"/>
                <p:cNvSpPr/>
                <p:nvPr/>
              </p:nvSpPr>
              <p:spPr>
                <a:xfrm>
                  <a:off x="2113502" y="5540977"/>
                  <a:ext cx="174021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723" extrusionOk="0">
                      <a:moveTo>
                        <a:pt x="1619" y="108871"/>
                      </a:moveTo>
                      <a:lnTo>
                        <a:pt x="0" y="0"/>
                      </a:lnTo>
                      <a:lnTo>
                        <a:pt x="174022" y="0"/>
                      </a:lnTo>
                      <a:lnTo>
                        <a:pt x="174022" y="452724"/>
                      </a:lnTo>
                      <a:lnTo>
                        <a:pt x="0" y="452724"/>
                      </a:lnTo>
                      <a:lnTo>
                        <a:pt x="1619" y="163449"/>
                      </a:ln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48" name="Google Shape;2548;p36"/>
                <p:cNvSpPr/>
                <p:nvPr/>
              </p:nvSpPr>
              <p:spPr>
                <a:xfrm>
                  <a:off x="2099210" y="5526690"/>
                  <a:ext cx="202601" cy="481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601" h="481298" extrusionOk="0">
                      <a:moveTo>
                        <a:pt x="188314" y="481299"/>
                      </a:moveTo>
                      <a:lnTo>
                        <a:pt x="14292" y="481299"/>
                      </a:lnTo>
                      <a:cubicBezTo>
                        <a:pt x="10482" y="481299"/>
                        <a:pt x="6862" y="479774"/>
                        <a:pt x="4195" y="477108"/>
                      </a:cubicBezTo>
                      <a:cubicBezTo>
                        <a:pt x="1528" y="474440"/>
                        <a:pt x="4" y="470726"/>
                        <a:pt x="4" y="466916"/>
                      </a:cubicBezTo>
                      <a:lnTo>
                        <a:pt x="1528" y="177641"/>
                      </a:lnTo>
                      <a:cubicBezTo>
                        <a:pt x="1528" y="169736"/>
                        <a:pt x="7910" y="163449"/>
                        <a:pt x="15816" y="163449"/>
                      </a:cubicBezTo>
                      <a:cubicBezTo>
                        <a:pt x="15816" y="163449"/>
                        <a:pt x="15816" y="163449"/>
                        <a:pt x="15911" y="163449"/>
                      </a:cubicBezTo>
                      <a:cubicBezTo>
                        <a:pt x="23817" y="163449"/>
                        <a:pt x="30198" y="169926"/>
                        <a:pt x="30103" y="177832"/>
                      </a:cubicBezTo>
                      <a:lnTo>
                        <a:pt x="28579" y="452819"/>
                      </a:lnTo>
                      <a:lnTo>
                        <a:pt x="173931" y="452819"/>
                      </a:lnTo>
                      <a:lnTo>
                        <a:pt x="173931" y="28575"/>
                      </a:lnTo>
                      <a:lnTo>
                        <a:pt x="28770" y="28575"/>
                      </a:lnTo>
                      <a:lnTo>
                        <a:pt x="30103" y="122968"/>
                      </a:lnTo>
                      <a:cubicBezTo>
                        <a:pt x="30198" y="130873"/>
                        <a:pt x="23912" y="137351"/>
                        <a:pt x="16006" y="137446"/>
                      </a:cubicBezTo>
                      <a:cubicBezTo>
                        <a:pt x="8101" y="138017"/>
                        <a:pt x="1623" y="131255"/>
                        <a:pt x="1528" y="123349"/>
                      </a:cubicBezTo>
                      <a:lnTo>
                        <a:pt x="4" y="14478"/>
                      </a:lnTo>
                      <a:cubicBezTo>
                        <a:pt x="-91" y="10668"/>
                        <a:pt x="1433" y="6954"/>
                        <a:pt x="4100" y="4286"/>
                      </a:cubicBezTo>
                      <a:cubicBezTo>
                        <a:pt x="6767" y="1620"/>
                        <a:pt x="10482" y="0"/>
                        <a:pt x="14292" y="0"/>
                      </a:cubicBezTo>
                      <a:lnTo>
                        <a:pt x="188314" y="0"/>
                      </a:lnTo>
                      <a:cubicBezTo>
                        <a:pt x="196219" y="0"/>
                        <a:pt x="202601" y="6382"/>
                        <a:pt x="202601" y="14288"/>
                      </a:cubicBezTo>
                      <a:lnTo>
                        <a:pt x="202601" y="467106"/>
                      </a:lnTo>
                      <a:cubicBezTo>
                        <a:pt x="202601" y="474917"/>
                        <a:pt x="196219" y="481299"/>
                        <a:pt x="188314" y="48129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49" name="Google Shape;2549;p36"/>
              <p:cNvGrpSpPr/>
              <p:nvPr/>
            </p:nvGrpSpPr>
            <p:grpSpPr>
              <a:xfrm>
                <a:off x="2133447" y="5405437"/>
                <a:ext cx="134227" cy="78867"/>
                <a:chOff x="2133447" y="5405437"/>
                <a:chExt cx="134227" cy="78867"/>
              </a:xfrm>
            </p:grpSpPr>
            <p:sp>
              <p:nvSpPr>
                <p:cNvPr id="2550" name="Google Shape;2550;p36"/>
                <p:cNvSpPr/>
                <p:nvPr/>
              </p:nvSpPr>
              <p:spPr>
                <a:xfrm>
                  <a:off x="2147696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8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8" y="50244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1" name="Google Shape;2551;p36"/>
                <p:cNvSpPr/>
                <p:nvPr/>
              </p:nvSpPr>
              <p:spPr>
                <a:xfrm>
                  <a:off x="2133447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8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835" y="78867"/>
                        <a:pt x="119977" y="78867"/>
                      </a:cubicBezTo>
                      <a:close/>
                      <a:moveTo>
                        <a:pt x="36919" y="50292"/>
                      </a:moveTo>
                      <a:lnTo>
                        <a:pt x="97117" y="50292"/>
                      </a:lnTo>
                      <a:lnTo>
                        <a:pt x="94546" y="44958"/>
                      </a:lnTo>
                      <a:cubicBezTo>
                        <a:pt x="89593" y="34671"/>
                        <a:pt x="79306" y="28575"/>
                        <a:pt x="67019" y="28575"/>
                      </a:cubicBezTo>
                      <a:cubicBezTo>
                        <a:pt x="54731" y="28575"/>
                        <a:pt x="44444" y="34671"/>
                        <a:pt x="39491" y="44958"/>
                      </a:cubicBezTo>
                      <a:lnTo>
                        <a:pt x="36919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52" name="Google Shape;2552;p36"/>
              <p:cNvGrpSpPr/>
              <p:nvPr/>
            </p:nvGrpSpPr>
            <p:grpSpPr>
              <a:xfrm>
                <a:off x="2099467" y="5455729"/>
                <a:ext cx="202281" cy="99535"/>
                <a:chOff x="2099467" y="5455729"/>
                <a:chExt cx="202281" cy="99535"/>
              </a:xfrm>
            </p:grpSpPr>
            <p:sp>
              <p:nvSpPr>
                <p:cNvPr id="2553" name="Google Shape;2553;p36"/>
                <p:cNvSpPr/>
                <p:nvPr/>
              </p:nvSpPr>
              <p:spPr>
                <a:xfrm>
                  <a:off x="2113572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4" name="Google Shape;2554;p36"/>
                <p:cNvSpPr/>
                <p:nvPr/>
              </p:nvSpPr>
              <p:spPr>
                <a:xfrm>
                  <a:off x="2099467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5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55" name="Google Shape;2555;p36"/>
              <p:cNvGrpSpPr/>
              <p:nvPr/>
            </p:nvGrpSpPr>
            <p:grpSpPr>
              <a:xfrm>
                <a:off x="2273236" y="5521165"/>
                <a:ext cx="202596" cy="481393"/>
                <a:chOff x="2273236" y="5521165"/>
                <a:chExt cx="202596" cy="481393"/>
              </a:xfrm>
            </p:grpSpPr>
            <p:sp>
              <p:nvSpPr>
                <p:cNvPr id="2556" name="Google Shape;2556;p36"/>
                <p:cNvSpPr/>
                <p:nvPr/>
              </p:nvSpPr>
              <p:spPr>
                <a:xfrm>
                  <a:off x="228752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7" name="Google Shape;2557;p36"/>
                <p:cNvSpPr/>
                <p:nvPr/>
              </p:nvSpPr>
              <p:spPr>
                <a:xfrm>
                  <a:off x="227323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58" name="Google Shape;2558;p36"/>
              <p:cNvGrpSpPr/>
              <p:nvPr/>
            </p:nvGrpSpPr>
            <p:grpSpPr>
              <a:xfrm>
                <a:off x="2307373" y="5405437"/>
                <a:ext cx="134227" cy="78867"/>
                <a:chOff x="2307373" y="5405437"/>
                <a:chExt cx="134227" cy="78867"/>
              </a:xfrm>
            </p:grpSpPr>
            <p:sp>
              <p:nvSpPr>
                <p:cNvPr id="2559" name="Google Shape;2559;p36"/>
                <p:cNvSpPr/>
                <p:nvPr/>
              </p:nvSpPr>
              <p:spPr>
                <a:xfrm>
                  <a:off x="232162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60" name="Google Shape;2560;p36"/>
                <p:cNvSpPr/>
                <p:nvPr/>
              </p:nvSpPr>
              <p:spPr>
                <a:xfrm>
                  <a:off x="230737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61" name="Google Shape;2561;p36"/>
              <p:cNvGrpSpPr/>
              <p:nvPr/>
            </p:nvGrpSpPr>
            <p:grpSpPr>
              <a:xfrm>
                <a:off x="2273427" y="5455729"/>
                <a:ext cx="202310" cy="99535"/>
                <a:chOff x="2273427" y="5455729"/>
                <a:chExt cx="202310" cy="99535"/>
              </a:xfrm>
            </p:grpSpPr>
            <p:sp>
              <p:nvSpPr>
                <p:cNvPr id="2562" name="Google Shape;2562;p36"/>
                <p:cNvSpPr/>
                <p:nvPr/>
              </p:nvSpPr>
              <p:spPr>
                <a:xfrm>
                  <a:off x="228759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63" name="Google Shape;2563;p36"/>
                <p:cNvSpPr/>
                <p:nvPr/>
              </p:nvSpPr>
              <p:spPr>
                <a:xfrm>
                  <a:off x="2273427" y="5455729"/>
                  <a:ext cx="202310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10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2" y="0"/>
                      </a:cubicBezTo>
                      <a:lnTo>
                        <a:pt x="154019" y="0"/>
                      </a:lnTo>
                      <a:cubicBezTo>
                        <a:pt x="159543" y="0"/>
                        <a:pt x="164497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581"/>
                        <a:pt x="200977" y="78771"/>
                        <a:pt x="201072" y="78867"/>
                      </a:cubicBezTo>
                      <a:cubicBezTo>
                        <a:pt x="203073" y="83248"/>
                        <a:pt x="202597" y="88772"/>
                        <a:pt x="200025" y="92869"/>
                      </a:cubicBezTo>
                      <a:cubicBezTo>
                        <a:pt x="197453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64" name="Google Shape;2564;p36"/>
              <p:cNvGrpSpPr/>
              <p:nvPr/>
            </p:nvGrpSpPr>
            <p:grpSpPr>
              <a:xfrm>
                <a:off x="1560766" y="5782817"/>
                <a:ext cx="928687" cy="481393"/>
                <a:chOff x="1560766" y="5782817"/>
                <a:chExt cx="928687" cy="481393"/>
              </a:xfrm>
            </p:grpSpPr>
            <p:sp>
              <p:nvSpPr>
                <p:cNvPr id="2565" name="Google Shape;2565;p36"/>
                <p:cNvSpPr/>
                <p:nvPr/>
              </p:nvSpPr>
              <p:spPr>
                <a:xfrm>
                  <a:off x="1575054" y="5797104"/>
                  <a:ext cx="900112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112" h="452818" extrusionOk="0">
                      <a:moveTo>
                        <a:pt x="900113" y="0"/>
                      </a:moveTo>
                      <a:lnTo>
                        <a:pt x="900113" y="325850"/>
                      </a:lnTo>
                      <a:cubicBezTo>
                        <a:pt x="900113" y="395668"/>
                        <a:pt x="842963" y="452818"/>
                        <a:pt x="773144" y="452818"/>
                      </a:cubicBezTo>
                      <a:lnTo>
                        <a:pt x="126968" y="452818"/>
                      </a:lnTo>
                      <a:cubicBezTo>
                        <a:pt x="108966" y="452818"/>
                        <a:pt x="91726" y="449009"/>
                        <a:pt x="76200" y="442150"/>
                      </a:cubicBezTo>
                      <a:cubicBezTo>
                        <a:pt x="31433" y="422529"/>
                        <a:pt x="0" y="377666"/>
                        <a:pt x="0" y="325850"/>
                      </a:cubicBezTo>
                      <a:lnTo>
                        <a:pt x="0" y="0"/>
                      </a:lnTo>
                      <a:lnTo>
                        <a:pt x="90011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66" name="Google Shape;2566;p36"/>
                <p:cNvSpPr/>
                <p:nvPr/>
              </p:nvSpPr>
              <p:spPr>
                <a:xfrm>
                  <a:off x="1560766" y="5782817"/>
                  <a:ext cx="928687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8687" h="481393" extrusionOk="0">
                      <a:moveTo>
                        <a:pt x="787432" y="481393"/>
                      </a:moveTo>
                      <a:lnTo>
                        <a:pt x="141256" y="481393"/>
                      </a:lnTo>
                      <a:cubicBezTo>
                        <a:pt x="121634" y="481393"/>
                        <a:pt x="102584" y="477393"/>
                        <a:pt x="84677" y="469487"/>
                      </a:cubicBezTo>
                      <a:cubicBezTo>
                        <a:pt x="33242" y="446913"/>
                        <a:pt x="0" y="396145"/>
                        <a:pt x="0" y="34013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914400" y="0"/>
                      </a:lnTo>
                      <a:cubicBezTo>
                        <a:pt x="922306" y="0"/>
                        <a:pt x="928688" y="6382"/>
                        <a:pt x="928688" y="14288"/>
                      </a:cubicBezTo>
                      <a:lnTo>
                        <a:pt x="928688" y="340138"/>
                      </a:lnTo>
                      <a:cubicBezTo>
                        <a:pt x="928688" y="418052"/>
                        <a:pt x="865346" y="481393"/>
                        <a:pt x="787432" y="481393"/>
                      </a:cubicBezTo>
                      <a:close/>
                      <a:moveTo>
                        <a:pt x="28575" y="28575"/>
                      </a:moveTo>
                      <a:lnTo>
                        <a:pt x="28575" y="340138"/>
                      </a:lnTo>
                      <a:cubicBezTo>
                        <a:pt x="28575" y="384810"/>
                        <a:pt x="55150" y="425387"/>
                        <a:pt x="96203" y="443389"/>
                      </a:cubicBezTo>
                      <a:cubicBezTo>
                        <a:pt x="110490" y="449675"/>
                        <a:pt x="125539" y="452818"/>
                        <a:pt x="141256" y="452818"/>
                      </a:cubicBezTo>
                      <a:lnTo>
                        <a:pt x="787432" y="452818"/>
                      </a:lnTo>
                      <a:cubicBezTo>
                        <a:pt x="849535" y="452818"/>
                        <a:pt x="900113" y="402241"/>
                        <a:pt x="900113" y="340138"/>
                      </a:cubicBezTo>
                      <a:lnTo>
                        <a:pt x="900113" y="28575"/>
                      </a:lnTo>
                      <a:lnTo>
                        <a:pt x="28575" y="2857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67" name="Google Shape;2567;p36"/>
              <p:cNvGrpSpPr/>
              <p:nvPr/>
            </p:nvGrpSpPr>
            <p:grpSpPr>
              <a:xfrm>
                <a:off x="1724405" y="5870161"/>
                <a:ext cx="612267" cy="284988"/>
                <a:chOff x="1724405" y="5870161"/>
                <a:chExt cx="612267" cy="284988"/>
              </a:xfrm>
            </p:grpSpPr>
            <p:sp>
              <p:nvSpPr>
                <p:cNvPr id="2568" name="Google Shape;2568;p36"/>
                <p:cNvSpPr/>
                <p:nvPr/>
              </p:nvSpPr>
              <p:spPr>
                <a:xfrm>
                  <a:off x="1738693" y="5884449"/>
                  <a:ext cx="583691" cy="256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691" h="256413" extrusionOk="0">
                      <a:moveTo>
                        <a:pt x="583692" y="128207"/>
                      </a:moveTo>
                      <a:cubicBezTo>
                        <a:pt x="583692" y="199013"/>
                        <a:pt x="453028" y="256413"/>
                        <a:pt x="291846" y="256413"/>
                      </a:cubicBezTo>
                      <a:cubicBezTo>
                        <a:pt x="130664" y="256413"/>
                        <a:pt x="0" y="199013"/>
                        <a:pt x="0" y="128207"/>
                      </a:cubicBezTo>
                      <a:cubicBezTo>
                        <a:pt x="0" y="57400"/>
                        <a:pt x="130664" y="0"/>
                        <a:pt x="291846" y="0"/>
                      </a:cubicBezTo>
                      <a:cubicBezTo>
                        <a:pt x="453028" y="0"/>
                        <a:pt x="583692" y="57400"/>
                        <a:pt x="583692" y="128207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69" name="Google Shape;2569;p36"/>
                <p:cNvSpPr/>
                <p:nvPr/>
              </p:nvSpPr>
              <p:spPr>
                <a:xfrm>
                  <a:off x="1724405" y="5870161"/>
                  <a:ext cx="612267" cy="28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267" h="284988" extrusionOk="0">
                      <a:moveTo>
                        <a:pt x="306134" y="284988"/>
                      </a:moveTo>
                      <a:cubicBezTo>
                        <a:pt x="134493" y="284988"/>
                        <a:pt x="0" y="222409"/>
                        <a:pt x="0" y="142494"/>
                      </a:cubicBezTo>
                      <a:cubicBezTo>
                        <a:pt x="0" y="62579"/>
                        <a:pt x="134493" y="0"/>
                        <a:pt x="306134" y="0"/>
                      </a:cubicBezTo>
                      <a:cubicBezTo>
                        <a:pt x="477774" y="0"/>
                        <a:pt x="612267" y="62579"/>
                        <a:pt x="612267" y="142494"/>
                      </a:cubicBezTo>
                      <a:cubicBezTo>
                        <a:pt x="612267" y="222409"/>
                        <a:pt x="477774" y="284988"/>
                        <a:pt x="306134" y="284988"/>
                      </a:cubicBezTo>
                      <a:close/>
                      <a:moveTo>
                        <a:pt x="306134" y="28575"/>
                      </a:moveTo>
                      <a:cubicBezTo>
                        <a:pt x="140113" y="28575"/>
                        <a:pt x="28575" y="87439"/>
                        <a:pt x="28575" y="142494"/>
                      </a:cubicBezTo>
                      <a:cubicBezTo>
                        <a:pt x="28575" y="197549"/>
                        <a:pt x="140113" y="256413"/>
                        <a:pt x="306134" y="256413"/>
                      </a:cubicBezTo>
                      <a:cubicBezTo>
                        <a:pt x="472154" y="256413"/>
                        <a:pt x="583692" y="197549"/>
                        <a:pt x="583692" y="142494"/>
                      </a:cubicBezTo>
                      <a:cubicBezTo>
                        <a:pt x="583692" y="87439"/>
                        <a:pt x="472154" y="28575"/>
                        <a:pt x="30613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570" name="Google Shape;2570;p36"/>
              <p:cNvSpPr/>
              <p:nvPr/>
            </p:nvSpPr>
            <p:spPr>
              <a:xfrm>
                <a:off x="1575054" y="5431059"/>
                <a:ext cx="76200" cy="808196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808196" extrusionOk="0">
                    <a:moveTo>
                      <a:pt x="76200" y="0"/>
                    </a:moveTo>
                    <a:lnTo>
                      <a:pt x="76200" y="808196"/>
                    </a:lnTo>
                    <a:cubicBezTo>
                      <a:pt x="31433" y="788575"/>
                      <a:pt x="0" y="743712"/>
                      <a:pt x="0" y="691896"/>
                    </a:cubicBezTo>
                    <a:lnTo>
                      <a:pt x="0" y="366046"/>
                    </a:lnTo>
                    <a:lnTo>
                      <a:pt x="20098" y="366046"/>
                    </a:lnTo>
                    <a:lnTo>
                      <a:pt x="20098" y="104204"/>
                    </a:lnTo>
                    <a:lnTo>
                      <a:pt x="22574" y="104204"/>
                    </a:lnTo>
                    <a:lnTo>
                      <a:pt x="54197" y="38767"/>
                    </a:lnTo>
                    <a:lnTo>
                      <a:pt x="66675" y="12859"/>
                    </a:lnTo>
                    <a:cubicBezTo>
                      <a:pt x="69151" y="7811"/>
                      <a:pt x="72390" y="3524"/>
                      <a:pt x="76200" y="0"/>
                    </a:cubicBez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571" name="Google Shape;2571;p36"/>
          <p:cNvGrpSpPr/>
          <p:nvPr/>
        </p:nvGrpSpPr>
        <p:grpSpPr>
          <a:xfrm>
            <a:off x="948" y="3152324"/>
            <a:ext cx="1176746" cy="1373600"/>
            <a:chOff x="8127313" y="716372"/>
            <a:chExt cx="1477581" cy="1724761"/>
          </a:xfrm>
        </p:grpSpPr>
        <p:grpSp>
          <p:nvGrpSpPr>
            <p:cNvPr id="2572" name="Google Shape;2572;p36"/>
            <p:cNvGrpSpPr/>
            <p:nvPr/>
          </p:nvGrpSpPr>
          <p:grpSpPr>
            <a:xfrm flipH="1">
              <a:off x="8127313" y="730397"/>
              <a:ext cx="1477581" cy="1710736"/>
              <a:chOff x="8390004" y="456115"/>
              <a:chExt cx="904162" cy="1046834"/>
            </a:xfrm>
          </p:grpSpPr>
          <p:grpSp>
            <p:nvGrpSpPr>
              <p:cNvPr id="2573" name="Google Shape;2573;p36"/>
              <p:cNvGrpSpPr/>
              <p:nvPr/>
            </p:nvGrpSpPr>
            <p:grpSpPr>
              <a:xfrm>
                <a:off x="8390004" y="1344626"/>
                <a:ext cx="193429" cy="158323"/>
                <a:chOff x="8390004" y="1344626"/>
                <a:chExt cx="193429" cy="158323"/>
              </a:xfrm>
            </p:grpSpPr>
            <p:sp>
              <p:nvSpPr>
                <p:cNvPr id="2574" name="Google Shape;2574;p36"/>
                <p:cNvSpPr/>
                <p:nvPr/>
              </p:nvSpPr>
              <p:spPr>
                <a:xfrm>
                  <a:off x="8404193" y="1358836"/>
                  <a:ext cx="164687" cy="12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687" h="129825" extrusionOk="0">
                      <a:moveTo>
                        <a:pt x="94012" y="0"/>
                      </a:moveTo>
                      <a:lnTo>
                        <a:pt x="0" y="122396"/>
                      </a:lnTo>
                      <a:lnTo>
                        <a:pt x="106680" y="129826"/>
                      </a:lnTo>
                      <a:lnTo>
                        <a:pt x="164687" y="54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75" name="Google Shape;2575;p36"/>
                <p:cNvSpPr/>
                <p:nvPr/>
              </p:nvSpPr>
              <p:spPr>
                <a:xfrm>
                  <a:off x="8390004" y="1344626"/>
                  <a:ext cx="193429" cy="1583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429" h="158323" extrusionOk="0">
                      <a:moveTo>
                        <a:pt x="120869" y="158323"/>
                      </a:moveTo>
                      <a:cubicBezTo>
                        <a:pt x="120488" y="158323"/>
                        <a:pt x="120202" y="158323"/>
                        <a:pt x="119916" y="158323"/>
                      </a:cubicBezTo>
                      <a:lnTo>
                        <a:pt x="13236" y="150894"/>
                      </a:lnTo>
                      <a:cubicBezTo>
                        <a:pt x="7998" y="150513"/>
                        <a:pt x="3330" y="147274"/>
                        <a:pt x="1235" y="142511"/>
                      </a:cubicBezTo>
                      <a:cubicBezTo>
                        <a:pt x="-861" y="137749"/>
                        <a:pt x="-289" y="132129"/>
                        <a:pt x="2950" y="127938"/>
                      </a:cubicBezTo>
                      <a:lnTo>
                        <a:pt x="97057" y="5542"/>
                      </a:lnTo>
                      <a:cubicBezTo>
                        <a:pt x="99343" y="2494"/>
                        <a:pt x="102771" y="589"/>
                        <a:pt x="106582" y="113"/>
                      </a:cubicBezTo>
                      <a:cubicBezTo>
                        <a:pt x="110296" y="-364"/>
                        <a:pt x="114106" y="684"/>
                        <a:pt x="117154" y="2970"/>
                      </a:cubicBezTo>
                      <a:lnTo>
                        <a:pt x="187830" y="57263"/>
                      </a:lnTo>
                      <a:cubicBezTo>
                        <a:pt x="194116" y="62025"/>
                        <a:pt x="195259" y="71074"/>
                        <a:pt x="190497" y="77265"/>
                      </a:cubicBezTo>
                      <a:lnTo>
                        <a:pt x="132394" y="152798"/>
                      </a:lnTo>
                      <a:cubicBezTo>
                        <a:pt x="129441" y="156227"/>
                        <a:pt x="125250" y="158323"/>
                        <a:pt x="120869" y="158323"/>
                      </a:cubicBezTo>
                      <a:close/>
                      <a:moveTo>
                        <a:pt x="41716" y="124128"/>
                      </a:moveTo>
                      <a:lnTo>
                        <a:pt x="114202" y="129177"/>
                      </a:lnTo>
                      <a:lnTo>
                        <a:pt x="158874" y="71074"/>
                      </a:lnTo>
                      <a:lnTo>
                        <a:pt x="110867" y="34117"/>
                      </a:lnTo>
                      <a:lnTo>
                        <a:pt x="41716" y="12412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76" name="Google Shape;2576;p36"/>
              <p:cNvGrpSpPr/>
              <p:nvPr/>
            </p:nvGrpSpPr>
            <p:grpSpPr>
              <a:xfrm>
                <a:off x="8437418" y="1249718"/>
                <a:ext cx="235873" cy="221893"/>
                <a:chOff x="8437418" y="1249718"/>
                <a:chExt cx="235873" cy="221893"/>
              </a:xfrm>
            </p:grpSpPr>
            <p:sp>
              <p:nvSpPr>
                <p:cNvPr id="2577" name="Google Shape;2577;p36"/>
                <p:cNvSpPr/>
                <p:nvPr/>
              </p:nvSpPr>
              <p:spPr>
                <a:xfrm rot="-3144837">
                  <a:off x="8502712" y="1270078"/>
                  <a:ext cx="104782" cy="1809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774" h="180973" extrusionOk="0">
                      <a:moveTo>
                        <a:pt x="0" y="0"/>
                      </a:moveTo>
                      <a:lnTo>
                        <a:pt x="104774" y="0"/>
                      </a:lnTo>
                      <a:lnTo>
                        <a:pt x="104774" y="180974"/>
                      </a:lnTo>
                      <a:lnTo>
                        <a:pt x="0" y="18097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78" name="Google Shape;2578;p36"/>
                <p:cNvSpPr/>
                <p:nvPr/>
              </p:nvSpPr>
              <p:spPr>
                <a:xfrm>
                  <a:off x="8437418" y="1249718"/>
                  <a:ext cx="235873" cy="221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873" h="221893" extrusionOk="0">
                      <a:moveTo>
                        <a:pt x="157656" y="221893"/>
                      </a:moveTo>
                      <a:cubicBezTo>
                        <a:pt x="154608" y="221893"/>
                        <a:pt x="151560" y="220941"/>
                        <a:pt x="148989" y="218941"/>
                      </a:cubicBezTo>
                      <a:lnTo>
                        <a:pt x="5542" y="108641"/>
                      </a:lnTo>
                      <a:cubicBezTo>
                        <a:pt x="2494" y="106355"/>
                        <a:pt x="589" y="102926"/>
                        <a:pt x="113" y="99211"/>
                      </a:cubicBezTo>
                      <a:cubicBezTo>
                        <a:pt x="-363" y="95497"/>
                        <a:pt x="684" y="91687"/>
                        <a:pt x="2970" y="88639"/>
                      </a:cubicBezTo>
                      <a:lnTo>
                        <a:pt x="66883" y="5581"/>
                      </a:lnTo>
                      <a:cubicBezTo>
                        <a:pt x="71740" y="-706"/>
                        <a:pt x="80694" y="-1849"/>
                        <a:pt x="86885" y="3009"/>
                      </a:cubicBezTo>
                      <a:lnTo>
                        <a:pt x="230332" y="113308"/>
                      </a:lnTo>
                      <a:cubicBezTo>
                        <a:pt x="233380" y="115594"/>
                        <a:pt x="235285" y="119023"/>
                        <a:pt x="235761" y="122738"/>
                      </a:cubicBezTo>
                      <a:cubicBezTo>
                        <a:pt x="236237" y="126453"/>
                        <a:pt x="235190" y="130263"/>
                        <a:pt x="232904" y="133311"/>
                      </a:cubicBezTo>
                      <a:lnTo>
                        <a:pt x="168991" y="216369"/>
                      </a:lnTo>
                      <a:cubicBezTo>
                        <a:pt x="166133" y="219893"/>
                        <a:pt x="161847" y="221893"/>
                        <a:pt x="157656" y="221893"/>
                      </a:cubicBezTo>
                      <a:close/>
                      <a:moveTo>
                        <a:pt x="34212" y="94639"/>
                      </a:moveTo>
                      <a:lnTo>
                        <a:pt x="154989" y="187508"/>
                      </a:lnTo>
                      <a:lnTo>
                        <a:pt x="201471" y="127120"/>
                      </a:lnTo>
                      <a:lnTo>
                        <a:pt x="80694" y="34251"/>
                      </a:lnTo>
                      <a:lnTo>
                        <a:pt x="34212" y="9463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579" name="Google Shape;2579;p36"/>
              <p:cNvSpPr/>
              <p:nvPr/>
            </p:nvSpPr>
            <p:spPr>
              <a:xfrm>
                <a:off x="8403145" y="1357978"/>
                <a:ext cx="131254" cy="126301"/>
              </a:xfrm>
              <a:custGeom>
                <a:avLst/>
                <a:gdLst/>
                <a:ahLst/>
                <a:cxnLst/>
                <a:rect l="l" t="t" r="r" b="b"/>
                <a:pathLst>
                  <a:path w="131254" h="126301" extrusionOk="0">
                    <a:moveTo>
                      <a:pt x="131255" y="28480"/>
                    </a:moveTo>
                    <a:lnTo>
                      <a:pt x="56007" y="126302"/>
                    </a:lnTo>
                    <a:lnTo>
                      <a:pt x="0" y="122396"/>
                    </a:lnTo>
                    <a:lnTo>
                      <a:pt x="94202" y="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0" name="Google Shape;2580;p36"/>
              <p:cNvSpPr/>
              <p:nvPr/>
            </p:nvSpPr>
            <p:spPr>
              <a:xfrm rot="-3144837">
                <a:off x="8450770" y="1293300"/>
                <a:ext cx="104782" cy="66679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66674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66675"/>
                    </a:lnTo>
                    <a:lnTo>
                      <a:pt x="0" y="6667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581" name="Google Shape;2581;p36"/>
              <p:cNvGrpSpPr/>
              <p:nvPr/>
            </p:nvGrpSpPr>
            <p:grpSpPr>
              <a:xfrm>
                <a:off x="8433011" y="1095392"/>
                <a:ext cx="388579" cy="353169"/>
                <a:chOff x="8433011" y="1095392"/>
                <a:chExt cx="388579" cy="353169"/>
              </a:xfrm>
            </p:grpSpPr>
            <p:sp>
              <p:nvSpPr>
                <p:cNvPr id="2582" name="Google Shape;2582;p36"/>
                <p:cNvSpPr/>
                <p:nvPr/>
              </p:nvSpPr>
              <p:spPr>
                <a:xfrm>
                  <a:off x="8447246" y="1109662"/>
                  <a:ext cx="360045" cy="3246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045" h="324612" extrusionOk="0">
                      <a:moveTo>
                        <a:pt x="55150" y="0"/>
                      </a:moveTo>
                      <a:lnTo>
                        <a:pt x="0" y="149828"/>
                      </a:lnTo>
                      <a:lnTo>
                        <a:pt x="227267" y="324612"/>
                      </a:lnTo>
                      <a:lnTo>
                        <a:pt x="360045" y="2345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83" name="Google Shape;2583;p36"/>
                <p:cNvSpPr/>
                <p:nvPr/>
              </p:nvSpPr>
              <p:spPr>
                <a:xfrm>
                  <a:off x="8433011" y="1095392"/>
                  <a:ext cx="388579" cy="35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579" h="353169" extrusionOk="0">
                      <a:moveTo>
                        <a:pt x="241502" y="353169"/>
                      </a:moveTo>
                      <a:cubicBezTo>
                        <a:pt x="238454" y="353169"/>
                        <a:pt x="235310" y="352217"/>
                        <a:pt x="232834" y="350217"/>
                      </a:cubicBezTo>
                      <a:lnTo>
                        <a:pt x="5567" y="175433"/>
                      </a:lnTo>
                      <a:cubicBezTo>
                        <a:pt x="614" y="171623"/>
                        <a:pt x="-1291" y="165051"/>
                        <a:pt x="900" y="159145"/>
                      </a:cubicBezTo>
                      <a:lnTo>
                        <a:pt x="56050" y="9317"/>
                      </a:lnTo>
                      <a:cubicBezTo>
                        <a:pt x="57574" y="5031"/>
                        <a:pt x="61098" y="1792"/>
                        <a:pt x="65479" y="554"/>
                      </a:cubicBezTo>
                      <a:cubicBezTo>
                        <a:pt x="69861" y="-684"/>
                        <a:pt x="74528" y="173"/>
                        <a:pt x="78148" y="2935"/>
                      </a:cubicBezTo>
                      <a:lnTo>
                        <a:pt x="383043" y="237441"/>
                      </a:lnTo>
                      <a:cubicBezTo>
                        <a:pt x="386663" y="240203"/>
                        <a:pt x="388758" y="244584"/>
                        <a:pt x="388568" y="249156"/>
                      </a:cubicBezTo>
                      <a:cubicBezTo>
                        <a:pt x="388473" y="253728"/>
                        <a:pt x="386091" y="258015"/>
                        <a:pt x="382281" y="260586"/>
                      </a:cubicBezTo>
                      <a:lnTo>
                        <a:pt x="249502" y="350693"/>
                      </a:lnTo>
                      <a:cubicBezTo>
                        <a:pt x="247121" y="352407"/>
                        <a:pt x="244264" y="353169"/>
                        <a:pt x="241502" y="353169"/>
                      </a:cubicBezTo>
                      <a:close/>
                      <a:moveTo>
                        <a:pt x="31285" y="159145"/>
                      </a:moveTo>
                      <a:lnTo>
                        <a:pt x="242073" y="321261"/>
                      </a:lnTo>
                      <a:lnTo>
                        <a:pt x="349991" y="248013"/>
                      </a:lnTo>
                      <a:lnTo>
                        <a:pt x="76147" y="37416"/>
                      </a:lnTo>
                      <a:lnTo>
                        <a:pt x="31285" y="15914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84" name="Google Shape;2584;p36"/>
              <p:cNvGrpSpPr/>
              <p:nvPr/>
            </p:nvGrpSpPr>
            <p:grpSpPr>
              <a:xfrm>
                <a:off x="8457991" y="456115"/>
                <a:ext cx="836175" cy="922341"/>
                <a:chOff x="8457991" y="456115"/>
                <a:chExt cx="836175" cy="922341"/>
              </a:xfrm>
            </p:grpSpPr>
            <p:sp>
              <p:nvSpPr>
                <p:cNvPr id="2585" name="Google Shape;2585;p36"/>
                <p:cNvSpPr/>
                <p:nvPr/>
              </p:nvSpPr>
              <p:spPr>
                <a:xfrm>
                  <a:off x="8472298" y="470875"/>
                  <a:ext cx="807218" cy="893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7218" h="893293" extrusionOk="0">
                      <a:moveTo>
                        <a:pt x="527017" y="680506"/>
                      </a:moveTo>
                      <a:lnTo>
                        <a:pt x="399573" y="880055"/>
                      </a:lnTo>
                      <a:cubicBezTo>
                        <a:pt x="388142" y="894914"/>
                        <a:pt x="366711" y="897676"/>
                        <a:pt x="351852" y="886246"/>
                      </a:cubicBezTo>
                      <a:lnTo>
                        <a:pt x="13239" y="625833"/>
                      </a:lnTo>
                      <a:cubicBezTo>
                        <a:pt x="-1620" y="614403"/>
                        <a:pt x="-4382" y="592972"/>
                        <a:pt x="7047" y="578112"/>
                      </a:cubicBezTo>
                      <a:lnTo>
                        <a:pt x="482345" y="60524"/>
                      </a:lnTo>
                      <a:cubicBezTo>
                        <a:pt x="547972" y="-10914"/>
                        <a:pt x="657319" y="-20343"/>
                        <a:pt x="734186" y="38807"/>
                      </a:cubicBezTo>
                      <a:lnTo>
                        <a:pt x="734186" y="38807"/>
                      </a:lnTo>
                      <a:cubicBezTo>
                        <a:pt x="811053" y="97957"/>
                        <a:pt x="830007" y="206066"/>
                        <a:pt x="777811" y="287791"/>
                      </a:cubicBezTo>
                      <a:lnTo>
                        <a:pt x="574642" y="606021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86" name="Google Shape;2586;p36"/>
                <p:cNvSpPr/>
                <p:nvPr/>
              </p:nvSpPr>
              <p:spPr>
                <a:xfrm>
                  <a:off x="8457991" y="456115"/>
                  <a:ext cx="836175" cy="9223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175" h="922341" extrusionOk="0">
                      <a:moveTo>
                        <a:pt x="386828" y="922342"/>
                      </a:moveTo>
                      <a:cubicBezTo>
                        <a:pt x="376541" y="922342"/>
                        <a:pt x="366159" y="919103"/>
                        <a:pt x="357396" y="912341"/>
                      </a:cubicBezTo>
                      <a:lnTo>
                        <a:pt x="18782" y="651927"/>
                      </a:lnTo>
                      <a:cubicBezTo>
                        <a:pt x="8590" y="644117"/>
                        <a:pt x="2018" y="632687"/>
                        <a:pt x="399" y="619828"/>
                      </a:cubicBezTo>
                      <a:cubicBezTo>
                        <a:pt x="-1221" y="606969"/>
                        <a:pt x="2113" y="594301"/>
                        <a:pt x="10019" y="584109"/>
                      </a:cubicBezTo>
                      <a:cubicBezTo>
                        <a:pt x="10305" y="583823"/>
                        <a:pt x="10495" y="583442"/>
                        <a:pt x="10781" y="583157"/>
                      </a:cubicBezTo>
                      <a:lnTo>
                        <a:pt x="486079" y="65568"/>
                      </a:lnTo>
                      <a:cubicBezTo>
                        <a:pt x="557230" y="-11965"/>
                        <a:pt x="673816" y="-21967"/>
                        <a:pt x="757160" y="42137"/>
                      </a:cubicBezTo>
                      <a:cubicBezTo>
                        <a:pt x="840599" y="106240"/>
                        <a:pt x="860792" y="221492"/>
                        <a:pt x="804118" y="310170"/>
                      </a:cubicBezTo>
                      <a:lnTo>
                        <a:pt x="600950" y="628400"/>
                      </a:lnTo>
                      <a:cubicBezTo>
                        <a:pt x="596664" y="635068"/>
                        <a:pt x="587805" y="636973"/>
                        <a:pt x="581233" y="632782"/>
                      </a:cubicBezTo>
                      <a:cubicBezTo>
                        <a:pt x="574566" y="628496"/>
                        <a:pt x="572660" y="619733"/>
                        <a:pt x="576851" y="613065"/>
                      </a:cubicBezTo>
                      <a:lnTo>
                        <a:pt x="780020" y="294835"/>
                      </a:lnTo>
                      <a:cubicBezTo>
                        <a:pt x="828597" y="218730"/>
                        <a:pt x="811262" y="119861"/>
                        <a:pt x="739729" y="64806"/>
                      </a:cubicBezTo>
                      <a:cubicBezTo>
                        <a:pt x="668196" y="9752"/>
                        <a:pt x="568184" y="18419"/>
                        <a:pt x="507128" y="84904"/>
                      </a:cubicBezTo>
                      <a:lnTo>
                        <a:pt x="32307" y="601921"/>
                      </a:lnTo>
                      <a:cubicBezTo>
                        <a:pt x="29355" y="606017"/>
                        <a:pt x="28116" y="610970"/>
                        <a:pt x="28688" y="616113"/>
                      </a:cubicBezTo>
                      <a:cubicBezTo>
                        <a:pt x="29355" y="621352"/>
                        <a:pt x="32022" y="626019"/>
                        <a:pt x="36213" y="629258"/>
                      </a:cubicBezTo>
                      <a:lnTo>
                        <a:pt x="374827" y="889671"/>
                      </a:lnTo>
                      <a:cubicBezTo>
                        <a:pt x="383303" y="896243"/>
                        <a:pt x="395496" y="894719"/>
                        <a:pt x="402259" y="886433"/>
                      </a:cubicBezTo>
                      <a:lnTo>
                        <a:pt x="529226" y="687551"/>
                      </a:lnTo>
                      <a:cubicBezTo>
                        <a:pt x="533513" y="680883"/>
                        <a:pt x="542371" y="678978"/>
                        <a:pt x="548943" y="683169"/>
                      </a:cubicBezTo>
                      <a:cubicBezTo>
                        <a:pt x="555611" y="687455"/>
                        <a:pt x="557516" y="696218"/>
                        <a:pt x="553325" y="702886"/>
                      </a:cubicBezTo>
                      <a:lnTo>
                        <a:pt x="425880" y="902435"/>
                      </a:lnTo>
                      <a:cubicBezTo>
                        <a:pt x="425690" y="902816"/>
                        <a:pt x="425404" y="903101"/>
                        <a:pt x="425118" y="903482"/>
                      </a:cubicBezTo>
                      <a:cubicBezTo>
                        <a:pt x="415689" y="915865"/>
                        <a:pt x="401401" y="922342"/>
                        <a:pt x="386828" y="92234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87" name="Google Shape;2587;p36"/>
              <p:cNvGrpSpPr/>
              <p:nvPr/>
            </p:nvGrpSpPr>
            <p:grpSpPr>
              <a:xfrm>
                <a:off x="9017765" y="1062485"/>
                <a:ext cx="43394" cy="51843"/>
                <a:chOff x="9017765" y="1062485"/>
                <a:chExt cx="43394" cy="51843"/>
              </a:xfrm>
            </p:grpSpPr>
            <p:sp>
              <p:nvSpPr>
                <p:cNvPr id="2588" name="Google Shape;2588;p36"/>
                <p:cNvSpPr/>
                <p:nvPr/>
              </p:nvSpPr>
              <p:spPr>
                <a:xfrm>
                  <a:off x="9032081" y="1076800"/>
                  <a:ext cx="14858" cy="23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58" h="23240" extrusionOk="0">
                      <a:moveTo>
                        <a:pt x="14859" y="0"/>
                      </a:moveTo>
                      <a:lnTo>
                        <a:pt x="0" y="23241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89" name="Google Shape;2589;p36"/>
                <p:cNvSpPr/>
                <p:nvPr/>
              </p:nvSpPr>
              <p:spPr>
                <a:xfrm>
                  <a:off x="9017765" y="1062485"/>
                  <a:ext cx="43394" cy="51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94" h="51843" extrusionOk="0">
                      <a:moveTo>
                        <a:pt x="14315" y="51844"/>
                      </a:moveTo>
                      <a:cubicBezTo>
                        <a:pt x="11648" y="51844"/>
                        <a:pt x="8981" y="51082"/>
                        <a:pt x="6600" y="49558"/>
                      </a:cubicBezTo>
                      <a:cubicBezTo>
                        <a:pt x="-67" y="45272"/>
                        <a:pt x="-1973" y="36508"/>
                        <a:pt x="2218" y="29841"/>
                      </a:cubicBezTo>
                      <a:lnTo>
                        <a:pt x="17077" y="6600"/>
                      </a:lnTo>
                      <a:cubicBezTo>
                        <a:pt x="21364" y="-68"/>
                        <a:pt x="30127" y="-1973"/>
                        <a:pt x="36794" y="2218"/>
                      </a:cubicBezTo>
                      <a:cubicBezTo>
                        <a:pt x="43462" y="6505"/>
                        <a:pt x="45367" y="15268"/>
                        <a:pt x="41176" y="21935"/>
                      </a:cubicBezTo>
                      <a:lnTo>
                        <a:pt x="26317" y="45176"/>
                      </a:lnTo>
                      <a:cubicBezTo>
                        <a:pt x="23650" y="49558"/>
                        <a:pt x="18983" y="51844"/>
                        <a:pt x="14315" y="5184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90" name="Google Shape;2590;p36"/>
              <p:cNvGrpSpPr/>
              <p:nvPr/>
            </p:nvGrpSpPr>
            <p:grpSpPr>
              <a:xfrm>
                <a:off x="8715085" y="603328"/>
                <a:ext cx="436817" cy="522335"/>
                <a:chOff x="8715085" y="603328"/>
                <a:chExt cx="436817" cy="522335"/>
              </a:xfrm>
            </p:grpSpPr>
            <p:sp>
              <p:nvSpPr>
                <p:cNvPr id="2591" name="Google Shape;2591;p36"/>
                <p:cNvSpPr/>
                <p:nvPr/>
              </p:nvSpPr>
              <p:spPr>
                <a:xfrm>
                  <a:off x="8729477" y="617605"/>
                  <a:ext cx="408231" cy="493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231" h="493699" extrusionOk="0">
                      <a:moveTo>
                        <a:pt x="24093" y="480912"/>
                      </a:moveTo>
                      <a:lnTo>
                        <a:pt x="24093" y="480912"/>
                      </a:lnTo>
                      <a:cubicBezTo>
                        <a:pt x="-2863" y="460148"/>
                        <a:pt x="-8006" y="421095"/>
                        <a:pt x="12759" y="394044"/>
                      </a:cubicBezTo>
                      <a:lnTo>
                        <a:pt x="297270" y="24093"/>
                      </a:lnTo>
                      <a:cubicBezTo>
                        <a:pt x="318035" y="-2862"/>
                        <a:pt x="357087" y="-8006"/>
                        <a:pt x="384138" y="12759"/>
                      </a:cubicBezTo>
                      <a:lnTo>
                        <a:pt x="384138" y="12759"/>
                      </a:lnTo>
                      <a:cubicBezTo>
                        <a:pt x="411094" y="33523"/>
                        <a:pt x="416237" y="72576"/>
                        <a:pt x="395473" y="99627"/>
                      </a:cubicBezTo>
                      <a:lnTo>
                        <a:pt x="110961" y="469578"/>
                      </a:lnTo>
                      <a:cubicBezTo>
                        <a:pt x="90102" y="496629"/>
                        <a:pt x="51049" y="501677"/>
                        <a:pt x="24093" y="48091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92" name="Google Shape;2592;p36"/>
                <p:cNvSpPr/>
                <p:nvPr/>
              </p:nvSpPr>
              <p:spPr>
                <a:xfrm>
                  <a:off x="8715085" y="603328"/>
                  <a:ext cx="436817" cy="5223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6817" h="522335" extrusionOk="0">
                      <a:moveTo>
                        <a:pt x="76108" y="522336"/>
                      </a:moveTo>
                      <a:cubicBezTo>
                        <a:pt x="59916" y="522336"/>
                        <a:pt x="43533" y="517192"/>
                        <a:pt x="29722" y="506524"/>
                      </a:cubicBezTo>
                      <a:cubicBezTo>
                        <a:pt x="-3616" y="480902"/>
                        <a:pt x="-9807" y="432991"/>
                        <a:pt x="15720" y="399654"/>
                      </a:cubicBezTo>
                      <a:lnTo>
                        <a:pt x="300231" y="29703"/>
                      </a:lnTo>
                      <a:cubicBezTo>
                        <a:pt x="325854" y="-3635"/>
                        <a:pt x="373765" y="-9826"/>
                        <a:pt x="407102" y="15796"/>
                      </a:cubicBezTo>
                      <a:cubicBezTo>
                        <a:pt x="423200" y="28179"/>
                        <a:pt x="433486" y="46086"/>
                        <a:pt x="436153" y="66374"/>
                      </a:cubicBezTo>
                      <a:cubicBezTo>
                        <a:pt x="438820" y="86662"/>
                        <a:pt x="433391" y="106569"/>
                        <a:pt x="421104" y="122667"/>
                      </a:cubicBezTo>
                      <a:lnTo>
                        <a:pt x="136592" y="492618"/>
                      </a:lnTo>
                      <a:cubicBezTo>
                        <a:pt x="121638" y="512049"/>
                        <a:pt x="98968" y="522336"/>
                        <a:pt x="76108" y="522336"/>
                      </a:cubicBezTo>
                      <a:close/>
                      <a:moveTo>
                        <a:pt x="360810" y="28560"/>
                      </a:moveTo>
                      <a:cubicBezTo>
                        <a:pt x="346523" y="28560"/>
                        <a:pt x="332331" y="34941"/>
                        <a:pt x="322996" y="47133"/>
                      </a:cubicBezTo>
                      <a:lnTo>
                        <a:pt x="38485" y="417084"/>
                      </a:lnTo>
                      <a:cubicBezTo>
                        <a:pt x="22483" y="437944"/>
                        <a:pt x="26388" y="467853"/>
                        <a:pt x="47247" y="483855"/>
                      </a:cubicBezTo>
                      <a:lnTo>
                        <a:pt x="47247" y="483855"/>
                      </a:lnTo>
                      <a:cubicBezTo>
                        <a:pt x="57249" y="491570"/>
                        <a:pt x="69726" y="494904"/>
                        <a:pt x="82395" y="493284"/>
                      </a:cubicBezTo>
                      <a:cubicBezTo>
                        <a:pt x="95063" y="491665"/>
                        <a:pt x="106303" y="485188"/>
                        <a:pt x="114018" y="475187"/>
                      </a:cubicBezTo>
                      <a:lnTo>
                        <a:pt x="398530" y="105236"/>
                      </a:lnTo>
                      <a:cubicBezTo>
                        <a:pt x="406245" y="95235"/>
                        <a:pt x="409578" y="82757"/>
                        <a:pt x="407959" y="70089"/>
                      </a:cubicBezTo>
                      <a:cubicBezTo>
                        <a:pt x="406340" y="57420"/>
                        <a:pt x="399863" y="46181"/>
                        <a:pt x="389862" y="38466"/>
                      </a:cubicBezTo>
                      <a:cubicBezTo>
                        <a:pt x="381099" y="31798"/>
                        <a:pt x="370907" y="28560"/>
                        <a:pt x="360810" y="2856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593" name="Google Shape;2593;p36"/>
              <p:cNvSpPr/>
              <p:nvPr/>
            </p:nvSpPr>
            <p:spPr>
              <a:xfrm>
                <a:off x="8435816" y="1106899"/>
                <a:ext cx="115538" cy="196310"/>
              </a:xfrm>
              <a:custGeom>
                <a:avLst/>
                <a:gdLst/>
                <a:ahLst/>
                <a:cxnLst/>
                <a:rect l="l" t="t" r="r" b="b"/>
                <a:pathLst>
                  <a:path w="115538" h="196310" extrusionOk="0">
                    <a:moveTo>
                      <a:pt x="60388" y="196310"/>
                    </a:moveTo>
                    <a:lnTo>
                      <a:pt x="0" y="149828"/>
                    </a:lnTo>
                    <a:lnTo>
                      <a:pt x="55150" y="0"/>
                    </a:lnTo>
                    <a:lnTo>
                      <a:pt x="115538" y="46387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4" name="Google Shape;2594;p36"/>
              <p:cNvSpPr/>
              <p:nvPr/>
            </p:nvSpPr>
            <p:spPr>
              <a:xfrm>
                <a:off x="8466611" y="460493"/>
                <a:ext cx="768161" cy="683935"/>
              </a:xfrm>
              <a:custGeom>
                <a:avLst/>
                <a:gdLst/>
                <a:ahLst/>
                <a:cxnLst/>
                <a:rect l="l" t="t" r="r" b="b"/>
                <a:pathLst>
                  <a:path w="768161" h="683935" extrusionOk="0">
                    <a:moveTo>
                      <a:pt x="768162" y="72716"/>
                    </a:moveTo>
                    <a:cubicBezTo>
                      <a:pt x="697010" y="42617"/>
                      <a:pt x="612332" y="59190"/>
                      <a:pt x="557850" y="118626"/>
                    </a:cubicBezTo>
                    <a:lnTo>
                      <a:pt x="82552" y="636215"/>
                    </a:lnTo>
                    <a:cubicBezTo>
                      <a:pt x="71122" y="651074"/>
                      <a:pt x="73884" y="672600"/>
                      <a:pt x="88743" y="683935"/>
                    </a:cubicBezTo>
                    <a:lnTo>
                      <a:pt x="13210" y="625833"/>
                    </a:lnTo>
                    <a:cubicBezTo>
                      <a:pt x="-1554" y="614498"/>
                      <a:pt x="-4411" y="592971"/>
                      <a:pt x="7019" y="578113"/>
                    </a:cubicBezTo>
                    <a:lnTo>
                      <a:pt x="482316" y="60524"/>
                    </a:lnTo>
                    <a:cubicBezTo>
                      <a:pt x="547943" y="-10914"/>
                      <a:pt x="657291" y="-20343"/>
                      <a:pt x="734157" y="38807"/>
                    </a:cubicBezTo>
                    <a:cubicBezTo>
                      <a:pt x="747207" y="48808"/>
                      <a:pt x="758637" y="60143"/>
                      <a:pt x="768162" y="72716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5" name="Google Shape;2595;p36"/>
              <p:cNvSpPr/>
              <p:nvPr/>
            </p:nvSpPr>
            <p:spPr>
              <a:xfrm>
                <a:off x="8725685" y="613189"/>
                <a:ext cx="390596" cy="484128"/>
              </a:xfrm>
              <a:custGeom>
                <a:avLst/>
                <a:gdLst/>
                <a:ahLst/>
                <a:cxnLst/>
                <a:rect l="l" t="t" r="r" b="b"/>
                <a:pathLst>
                  <a:path w="390596" h="484128" extrusionOk="0">
                    <a:moveTo>
                      <a:pt x="44172" y="483995"/>
                    </a:moveTo>
                    <a:cubicBezTo>
                      <a:pt x="33695" y="484757"/>
                      <a:pt x="23789" y="482280"/>
                      <a:pt x="15788" y="476089"/>
                    </a:cubicBezTo>
                    <a:cubicBezTo>
                      <a:pt x="-5167" y="459992"/>
                      <a:pt x="-5262" y="424845"/>
                      <a:pt x="15502" y="397794"/>
                    </a:cubicBezTo>
                    <a:lnTo>
                      <a:pt x="300014" y="27843"/>
                    </a:lnTo>
                    <a:cubicBezTo>
                      <a:pt x="320779" y="792"/>
                      <a:pt x="354878" y="-8067"/>
                      <a:pt x="375738" y="8031"/>
                    </a:cubicBezTo>
                    <a:cubicBezTo>
                      <a:pt x="383739" y="14222"/>
                      <a:pt x="388692" y="23175"/>
                      <a:pt x="390597" y="33462"/>
                    </a:cubicBezTo>
                    <a:cubicBezTo>
                      <a:pt x="373833" y="34796"/>
                      <a:pt x="356021" y="44511"/>
                      <a:pt x="343257" y="61180"/>
                    </a:cubicBezTo>
                    <a:lnTo>
                      <a:pt x="58746" y="431131"/>
                    </a:lnTo>
                    <a:cubicBezTo>
                      <a:pt x="45982" y="447705"/>
                      <a:pt x="41125" y="467421"/>
                      <a:pt x="44172" y="4839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96" name="Google Shape;2596;p36"/>
            <p:cNvGrpSpPr/>
            <p:nvPr/>
          </p:nvGrpSpPr>
          <p:grpSpPr>
            <a:xfrm flipH="1">
              <a:off x="8127313" y="716372"/>
              <a:ext cx="1477581" cy="1710736"/>
              <a:chOff x="8390004" y="456115"/>
              <a:chExt cx="904162" cy="1046834"/>
            </a:xfrm>
          </p:grpSpPr>
          <p:grpSp>
            <p:nvGrpSpPr>
              <p:cNvPr id="2597" name="Google Shape;2597;p36"/>
              <p:cNvGrpSpPr/>
              <p:nvPr/>
            </p:nvGrpSpPr>
            <p:grpSpPr>
              <a:xfrm>
                <a:off x="8390004" y="1344626"/>
                <a:ext cx="193429" cy="158323"/>
                <a:chOff x="8390004" y="1344626"/>
                <a:chExt cx="193429" cy="158323"/>
              </a:xfrm>
            </p:grpSpPr>
            <p:sp>
              <p:nvSpPr>
                <p:cNvPr id="2598" name="Google Shape;2598;p36"/>
                <p:cNvSpPr/>
                <p:nvPr/>
              </p:nvSpPr>
              <p:spPr>
                <a:xfrm>
                  <a:off x="8404193" y="1358836"/>
                  <a:ext cx="164687" cy="12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687" h="129825" extrusionOk="0">
                      <a:moveTo>
                        <a:pt x="94012" y="0"/>
                      </a:moveTo>
                      <a:lnTo>
                        <a:pt x="0" y="122396"/>
                      </a:lnTo>
                      <a:lnTo>
                        <a:pt x="106680" y="129826"/>
                      </a:lnTo>
                      <a:lnTo>
                        <a:pt x="164687" y="54292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99" name="Google Shape;2599;p36"/>
                <p:cNvSpPr/>
                <p:nvPr/>
              </p:nvSpPr>
              <p:spPr>
                <a:xfrm>
                  <a:off x="8390004" y="1344626"/>
                  <a:ext cx="193429" cy="1583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429" h="158323" extrusionOk="0">
                      <a:moveTo>
                        <a:pt x="120869" y="158323"/>
                      </a:moveTo>
                      <a:cubicBezTo>
                        <a:pt x="120488" y="158323"/>
                        <a:pt x="120202" y="158323"/>
                        <a:pt x="119916" y="158323"/>
                      </a:cubicBezTo>
                      <a:lnTo>
                        <a:pt x="13236" y="150894"/>
                      </a:lnTo>
                      <a:cubicBezTo>
                        <a:pt x="7998" y="150513"/>
                        <a:pt x="3330" y="147274"/>
                        <a:pt x="1235" y="142511"/>
                      </a:cubicBezTo>
                      <a:cubicBezTo>
                        <a:pt x="-861" y="137749"/>
                        <a:pt x="-289" y="132129"/>
                        <a:pt x="2950" y="127938"/>
                      </a:cubicBezTo>
                      <a:lnTo>
                        <a:pt x="97057" y="5542"/>
                      </a:lnTo>
                      <a:cubicBezTo>
                        <a:pt x="99343" y="2494"/>
                        <a:pt x="102771" y="589"/>
                        <a:pt x="106582" y="113"/>
                      </a:cubicBezTo>
                      <a:cubicBezTo>
                        <a:pt x="110296" y="-364"/>
                        <a:pt x="114106" y="684"/>
                        <a:pt x="117154" y="2970"/>
                      </a:cubicBezTo>
                      <a:lnTo>
                        <a:pt x="187830" y="57263"/>
                      </a:lnTo>
                      <a:cubicBezTo>
                        <a:pt x="194116" y="62025"/>
                        <a:pt x="195259" y="71074"/>
                        <a:pt x="190497" y="77265"/>
                      </a:cubicBezTo>
                      <a:lnTo>
                        <a:pt x="132394" y="152798"/>
                      </a:lnTo>
                      <a:cubicBezTo>
                        <a:pt x="129441" y="156227"/>
                        <a:pt x="125250" y="158323"/>
                        <a:pt x="120869" y="158323"/>
                      </a:cubicBezTo>
                      <a:close/>
                      <a:moveTo>
                        <a:pt x="41716" y="124128"/>
                      </a:moveTo>
                      <a:lnTo>
                        <a:pt x="114202" y="129177"/>
                      </a:lnTo>
                      <a:lnTo>
                        <a:pt x="158874" y="71074"/>
                      </a:lnTo>
                      <a:lnTo>
                        <a:pt x="110867" y="34117"/>
                      </a:lnTo>
                      <a:lnTo>
                        <a:pt x="41716" y="12412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00" name="Google Shape;2600;p36"/>
              <p:cNvGrpSpPr/>
              <p:nvPr/>
            </p:nvGrpSpPr>
            <p:grpSpPr>
              <a:xfrm>
                <a:off x="8437418" y="1249718"/>
                <a:ext cx="235873" cy="221893"/>
                <a:chOff x="8437418" y="1249718"/>
                <a:chExt cx="235873" cy="221893"/>
              </a:xfrm>
            </p:grpSpPr>
            <p:sp>
              <p:nvSpPr>
                <p:cNvPr id="2601" name="Google Shape;2601;p36"/>
                <p:cNvSpPr/>
                <p:nvPr/>
              </p:nvSpPr>
              <p:spPr>
                <a:xfrm rot="-3144837">
                  <a:off x="8502712" y="1270078"/>
                  <a:ext cx="104782" cy="1809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774" h="180973" extrusionOk="0">
                      <a:moveTo>
                        <a:pt x="0" y="0"/>
                      </a:moveTo>
                      <a:lnTo>
                        <a:pt x="104774" y="0"/>
                      </a:lnTo>
                      <a:lnTo>
                        <a:pt x="104774" y="180974"/>
                      </a:lnTo>
                      <a:lnTo>
                        <a:pt x="0" y="180974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02" name="Google Shape;2602;p36"/>
                <p:cNvSpPr/>
                <p:nvPr/>
              </p:nvSpPr>
              <p:spPr>
                <a:xfrm>
                  <a:off x="8437418" y="1249718"/>
                  <a:ext cx="235873" cy="221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873" h="221893" extrusionOk="0">
                      <a:moveTo>
                        <a:pt x="157656" y="221893"/>
                      </a:moveTo>
                      <a:cubicBezTo>
                        <a:pt x="154608" y="221893"/>
                        <a:pt x="151560" y="220941"/>
                        <a:pt x="148989" y="218941"/>
                      </a:cubicBezTo>
                      <a:lnTo>
                        <a:pt x="5542" y="108641"/>
                      </a:lnTo>
                      <a:cubicBezTo>
                        <a:pt x="2494" y="106355"/>
                        <a:pt x="589" y="102926"/>
                        <a:pt x="113" y="99211"/>
                      </a:cubicBezTo>
                      <a:cubicBezTo>
                        <a:pt x="-363" y="95497"/>
                        <a:pt x="684" y="91687"/>
                        <a:pt x="2970" y="88639"/>
                      </a:cubicBezTo>
                      <a:lnTo>
                        <a:pt x="66883" y="5581"/>
                      </a:lnTo>
                      <a:cubicBezTo>
                        <a:pt x="71740" y="-706"/>
                        <a:pt x="80694" y="-1849"/>
                        <a:pt x="86885" y="3009"/>
                      </a:cubicBezTo>
                      <a:lnTo>
                        <a:pt x="230332" y="113308"/>
                      </a:lnTo>
                      <a:cubicBezTo>
                        <a:pt x="233380" y="115594"/>
                        <a:pt x="235285" y="119023"/>
                        <a:pt x="235761" y="122738"/>
                      </a:cubicBezTo>
                      <a:cubicBezTo>
                        <a:pt x="236237" y="126453"/>
                        <a:pt x="235190" y="130263"/>
                        <a:pt x="232904" y="133311"/>
                      </a:cubicBezTo>
                      <a:lnTo>
                        <a:pt x="168991" y="216369"/>
                      </a:lnTo>
                      <a:cubicBezTo>
                        <a:pt x="166133" y="219893"/>
                        <a:pt x="161847" y="221893"/>
                        <a:pt x="157656" y="221893"/>
                      </a:cubicBezTo>
                      <a:close/>
                      <a:moveTo>
                        <a:pt x="34212" y="94639"/>
                      </a:moveTo>
                      <a:lnTo>
                        <a:pt x="154989" y="187508"/>
                      </a:lnTo>
                      <a:lnTo>
                        <a:pt x="201471" y="127120"/>
                      </a:lnTo>
                      <a:lnTo>
                        <a:pt x="80694" y="34251"/>
                      </a:lnTo>
                      <a:lnTo>
                        <a:pt x="34212" y="9463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603" name="Google Shape;2603;p36"/>
              <p:cNvSpPr/>
              <p:nvPr/>
            </p:nvSpPr>
            <p:spPr>
              <a:xfrm>
                <a:off x="8403145" y="1357978"/>
                <a:ext cx="131254" cy="126301"/>
              </a:xfrm>
              <a:custGeom>
                <a:avLst/>
                <a:gdLst/>
                <a:ahLst/>
                <a:cxnLst/>
                <a:rect l="l" t="t" r="r" b="b"/>
                <a:pathLst>
                  <a:path w="131254" h="126301" extrusionOk="0">
                    <a:moveTo>
                      <a:pt x="131255" y="28480"/>
                    </a:moveTo>
                    <a:lnTo>
                      <a:pt x="56007" y="126302"/>
                    </a:lnTo>
                    <a:lnTo>
                      <a:pt x="0" y="122396"/>
                    </a:lnTo>
                    <a:lnTo>
                      <a:pt x="94202" y="0"/>
                    </a:ln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4" name="Google Shape;2604;p36"/>
              <p:cNvSpPr/>
              <p:nvPr/>
            </p:nvSpPr>
            <p:spPr>
              <a:xfrm rot="-3144837">
                <a:off x="8450770" y="1293300"/>
                <a:ext cx="104782" cy="66679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66674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66675"/>
                    </a:lnTo>
                    <a:lnTo>
                      <a:pt x="0" y="66675"/>
                    </a:ln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605" name="Google Shape;2605;p36"/>
              <p:cNvGrpSpPr/>
              <p:nvPr/>
            </p:nvGrpSpPr>
            <p:grpSpPr>
              <a:xfrm>
                <a:off x="8433011" y="1095392"/>
                <a:ext cx="388579" cy="353169"/>
                <a:chOff x="8433011" y="1095392"/>
                <a:chExt cx="388579" cy="353169"/>
              </a:xfrm>
            </p:grpSpPr>
            <p:sp>
              <p:nvSpPr>
                <p:cNvPr id="2606" name="Google Shape;2606;p36"/>
                <p:cNvSpPr/>
                <p:nvPr/>
              </p:nvSpPr>
              <p:spPr>
                <a:xfrm>
                  <a:off x="8447246" y="1109662"/>
                  <a:ext cx="360045" cy="3246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045" h="324612" extrusionOk="0">
                      <a:moveTo>
                        <a:pt x="55150" y="0"/>
                      </a:moveTo>
                      <a:lnTo>
                        <a:pt x="0" y="149828"/>
                      </a:lnTo>
                      <a:lnTo>
                        <a:pt x="227267" y="324612"/>
                      </a:lnTo>
                      <a:lnTo>
                        <a:pt x="360045" y="234506"/>
                      </a:lnTo>
                      <a:close/>
                    </a:path>
                  </a:pathLst>
                </a:custGeom>
                <a:solidFill>
                  <a:srgbClr val="4F4F4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07" name="Google Shape;2607;p36"/>
                <p:cNvSpPr/>
                <p:nvPr/>
              </p:nvSpPr>
              <p:spPr>
                <a:xfrm>
                  <a:off x="8433011" y="1095392"/>
                  <a:ext cx="388579" cy="35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579" h="353169" extrusionOk="0">
                      <a:moveTo>
                        <a:pt x="241502" y="353169"/>
                      </a:moveTo>
                      <a:cubicBezTo>
                        <a:pt x="238454" y="353169"/>
                        <a:pt x="235310" y="352217"/>
                        <a:pt x="232834" y="350217"/>
                      </a:cubicBezTo>
                      <a:lnTo>
                        <a:pt x="5567" y="175433"/>
                      </a:lnTo>
                      <a:cubicBezTo>
                        <a:pt x="614" y="171623"/>
                        <a:pt x="-1291" y="165051"/>
                        <a:pt x="900" y="159145"/>
                      </a:cubicBezTo>
                      <a:lnTo>
                        <a:pt x="56050" y="9317"/>
                      </a:lnTo>
                      <a:cubicBezTo>
                        <a:pt x="57574" y="5031"/>
                        <a:pt x="61098" y="1792"/>
                        <a:pt x="65479" y="554"/>
                      </a:cubicBezTo>
                      <a:cubicBezTo>
                        <a:pt x="69861" y="-684"/>
                        <a:pt x="74528" y="173"/>
                        <a:pt x="78148" y="2935"/>
                      </a:cubicBezTo>
                      <a:lnTo>
                        <a:pt x="383043" y="237441"/>
                      </a:lnTo>
                      <a:cubicBezTo>
                        <a:pt x="386663" y="240203"/>
                        <a:pt x="388758" y="244584"/>
                        <a:pt x="388568" y="249156"/>
                      </a:cubicBezTo>
                      <a:cubicBezTo>
                        <a:pt x="388473" y="253728"/>
                        <a:pt x="386091" y="258015"/>
                        <a:pt x="382281" y="260586"/>
                      </a:cubicBezTo>
                      <a:lnTo>
                        <a:pt x="249502" y="350693"/>
                      </a:lnTo>
                      <a:cubicBezTo>
                        <a:pt x="247121" y="352407"/>
                        <a:pt x="244264" y="353169"/>
                        <a:pt x="241502" y="353169"/>
                      </a:cubicBezTo>
                      <a:close/>
                      <a:moveTo>
                        <a:pt x="31285" y="159145"/>
                      </a:moveTo>
                      <a:lnTo>
                        <a:pt x="242073" y="321261"/>
                      </a:lnTo>
                      <a:lnTo>
                        <a:pt x="349991" y="248013"/>
                      </a:lnTo>
                      <a:lnTo>
                        <a:pt x="76147" y="37416"/>
                      </a:lnTo>
                      <a:lnTo>
                        <a:pt x="31285" y="1591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08" name="Google Shape;2608;p36"/>
              <p:cNvGrpSpPr/>
              <p:nvPr/>
            </p:nvGrpSpPr>
            <p:grpSpPr>
              <a:xfrm>
                <a:off x="8457991" y="456115"/>
                <a:ext cx="836175" cy="922341"/>
                <a:chOff x="8457991" y="456115"/>
                <a:chExt cx="836175" cy="922341"/>
              </a:xfrm>
            </p:grpSpPr>
            <p:sp>
              <p:nvSpPr>
                <p:cNvPr id="2609" name="Google Shape;2609;p36"/>
                <p:cNvSpPr/>
                <p:nvPr/>
              </p:nvSpPr>
              <p:spPr>
                <a:xfrm>
                  <a:off x="8472298" y="470875"/>
                  <a:ext cx="807218" cy="893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7218" h="893293" extrusionOk="0">
                      <a:moveTo>
                        <a:pt x="527017" y="680506"/>
                      </a:moveTo>
                      <a:lnTo>
                        <a:pt x="399573" y="880055"/>
                      </a:lnTo>
                      <a:cubicBezTo>
                        <a:pt x="388142" y="894914"/>
                        <a:pt x="366711" y="897676"/>
                        <a:pt x="351852" y="886246"/>
                      </a:cubicBezTo>
                      <a:lnTo>
                        <a:pt x="13239" y="625833"/>
                      </a:lnTo>
                      <a:cubicBezTo>
                        <a:pt x="-1620" y="614403"/>
                        <a:pt x="-4382" y="592972"/>
                        <a:pt x="7047" y="578112"/>
                      </a:cubicBezTo>
                      <a:lnTo>
                        <a:pt x="482345" y="60524"/>
                      </a:lnTo>
                      <a:cubicBezTo>
                        <a:pt x="547972" y="-10914"/>
                        <a:pt x="657319" y="-20343"/>
                        <a:pt x="734186" y="38807"/>
                      </a:cubicBezTo>
                      <a:lnTo>
                        <a:pt x="734186" y="38807"/>
                      </a:lnTo>
                      <a:cubicBezTo>
                        <a:pt x="811053" y="97957"/>
                        <a:pt x="830007" y="206066"/>
                        <a:pt x="777811" y="287791"/>
                      </a:cubicBezTo>
                      <a:lnTo>
                        <a:pt x="574642" y="606021"/>
                      </a:ln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10" name="Google Shape;2610;p36"/>
                <p:cNvSpPr/>
                <p:nvPr/>
              </p:nvSpPr>
              <p:spPr>
                <a:xfrm>
                  <a:off x="8457991" y="456115"/>
                  <a:ext cx="836175" cy="9223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175" h="922341" extrusionOk="0">
                      <a:moveTo>
                        <a:pt x="386828" y="922342"/>
                      </a:moveTo>
                      <a:cubicBezTo>
                        <a:pt x="376541" y="922342"/>
                        <a:pt x="366159" y="919103"/>
                        <a:pt x="357396" y="912341"/>
                      </a:cubicBezTo>
                      <a:lnTo>
                        <a:pt x="18782" y="651927"/>
                      </a:lnTo>
                      <a:cubicBezTo>
                        <a:pt x="8590" y="644117"/>
                        <a:pt x="2018" y="632687"/>
                        <a:pt x="399" y="619828"/>
                      </a:cubicBezTo>
                      <a:cubicBezTo>
                        <a:pt x="-1221" y="606969"/>
                        <a:pt x="2113" y="594301"/>
                        <a:pt x="10019" y="584109"/>
                      </a:cubicBezTo>
                      <a:cubicBezTo>
                        <a:pt x="10305" y="583823"/>
                        <a:pt x="10495" y="583442"/>
                        <a:pt x="10781" y="583157"/>
                      </a:cubicBezTo>
                      <a:lnTo>
                        <a:pt x="486079" y="65568"/>
                      </a:lnTo>
                      <a:cubicBezTo>
                        <a:pt x="557230" y="-11965"/>
                        <a:pt x="673816" y="-21967"/>
                        <a:pt x="757160" y="42137"/>
                      </a:cubicBezTo>
                      <a:cubicBezTo>
                        <a:pt x="840599" y="106240"/>
                        <a:pt x="860792" y="221492"/>
                        <a:pt x="804118" y="310170"/>
                      </a:cubicBezTo>
                      <a:lnTo>
                        <a:pt x="600950" y="628400"/>
                      </a:lnTo>
                      <a:cubicBezTo>
                        <a:pt x="596664" y="635068"/>
                        <a:pt x="587805" y="636973"/>
                        <a:pt x="581233" y="632782"/>
                      </a:cubicBezTo>
                      <a:cubicBezTo>
                        <a:pt x="574566" y="628496"/>
                        <a:pt x="572660" y="619733"/>
                        <a:pt x="576851" y="613065"/>
                      </a:cubicBezTo>
                      <a:lnTo>
                        <a:pt x="780020" y="294835"/>
                      </a:lnTo>
                      <a:cubicBezTo>
                        <a:pt x="828597" y="218730"/>
                        <a:pt x="811262" y="119861"/>
                        <a:pt x="739729" y="64806"/>
                      </a:cubicBezTo>
                      <a:cubicBezTo>
                        <a:pt x="668196" y="9752"/>
                        <a:pt x="568184" y="18419"/>
                        <a:pt x="507128" y="84904"/>
                      </a:cubicBezTo>
                      <a:lnTo>
                        <a:pt x="32307" y="601921"/>
                      </a:lnTo>
                      <a:cubicBezTo>
                        <a:pt x="29355" y="606017"/>
                        <a:pt x="28116" y="610970"/>
                        <a:pt x="28688" y="616113"/>
                      </a:cubicBezTo>
                      <a:cubicBezTo>
                        <a:pt x="29355" y="621352"/>
                        <a:pt x="32022" y="626019"/>
                        <a:pt x="36213" y="629258"/>
                      </a:cubicBezTo>
                      <a:lnTo>
                        <a:pt x="374827" y="889671"/>
                      </a:lnTo>
                      <a:cubicBezTo>
                        <a:pt x="383303" y="896243"/>
                        <a:pt x="395496" y="894719"/>
                        <a:pt x="402259" y="886433"/>
                      </a:cubicBezTo>
                      <a:lnTo>
                        <a:pt x="529226" y="687551"/>
                      </a:lnTo>
                      <a:cubicBezTo>
                        <a:pt x="533513" y="680883"/>
                        <a:pt x="542371" y="678978"/>
                        <a:pt x="548943" y="683169"/>
                      </a:cubicBezTo>
                      <a:cubicBezTo>
                        <a:pt x="555611" y="687455"/>
                        <a:pt x="557516" y="696218"/>
                        <a:pt x="553325" y="702886"/>
                      </a:cubicBezTo>
                      <a:lnTo>
                        <a:pt x="425880" y="902435"/>
                      </a:lnTo>
                      <a:cubicBezTo>
                        <a:pt x="425690" y="902816"/>
                        <a:pt x="425404" y="903101"/>
                        <a:pt x="425118" y="903482"/>
                      </a:cubicBezTo>
                      <a:cubicBezTo>
                        <a:pt x="415689" y="915865"/>
                        <a:pt x="401401" y="922342"/>
                        <a:pt x="386828" y="92234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11" name="Google Shape;2611;p36"/>
              <p:cNvGrpSpPr/>
              <p:nvPr/>
            </p:nvGrpSpPr>
            <p:grpSpPr>
              <a:xfrm>
                <a:off x="9017765" y="1062485"/>
                <a:ext cx="43394" cy="51843"/>
                <a:chOff x="9017765" y="1062485"/>
                <a:chExt cx="43394" cy="51843"/>
              </a:xfrm>
            </p:grpSpPr>
            <p:sp>
              <p:nvSpPr>
                <p:cNvPr id="2612" name="Google Shape;2612;p36"/>
                <p:cNvSpPr/>
                <p:nvPr/>
              </p:nvSpPr>
              <p:spPr>
                <a:xfrm>
                  <a:off x="9032081" y="1076800"/>
                  <a:ext cx="14858" cy="23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58" h="23240" extrusionOk="0">
                      <a:moveTo>
                        <a:pt x="14859" y="0"/>
                      </a:moveTo>
                      <a:lnTo>
                        <a:pt x="0" y="2324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13" name="Google Shape;2613;p36"/>
                <p:cNvSpPr/>
                <p:nvPr/>
              </p:nvSpPr>
              <p:spPr>
                <a:xfrm>
                  <a:off x="9017765" y="1062485"/>
                  <a:ext cx="43394" cy="51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94" h="51843" extrusionOk="0">
                      <a:moveTo>
                        <a:pt x="14315" y="51844"/>
                      </a:moveTo>
                      <a:cubicBezTo>
                        <a:pt x="11648" y="51844"/>
                        <a:pt x="8981" y="51082"/>
                        <a:pt x="6600" y="49558"/>
                      </a:cubicBezTo>
                      <a:cubicBezTo>
                        <a:pt x="-67" y="45272"/>
                        <a:pt x="-1973" y="36508"/>
                        <a:pt x="2218" y="29841"/>
                      </a:cubicBezTo>
                      <a:lnTo>
                        <a:pt x="17077" y="6600"/>
                      </a:lnTo>
                      <a:cubicBezTo>
                        <a:pt x="21364" y="-68"/>
                        <a:pt x="30127" y="-1973"/>
                        <a:pt x="36794" y="2218"/>
                      </a:cubicBezTo>
                      <a:cubicBezTo>
                        <a:pt x="43462" y="6505"/>
                        <a:pt x="45367" y="15268"/>
                        <a:pt x="41176" y="21935"/>
                      </a:cubicBezTo>
                      <a:lnTo>
                        <a:pt x="26317" y="45176"/>
                      </a:lnTo>
                      <a:cubicBezTo>
                        <a:pt x="23650" y="49558"/>
                        <a:pt x="18983" y="51844"/>
                        <a:pt x="14315" y="5184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14" name="Google Shape;2614;p36"/>
              <p:cNvGrpSpPr/>
              <p:nvPr/>
            </p:nvGrpSpPr>
            <p:grpSpPr>
              <a:xfrm>
                <a:off x="8715085" y="603328"/>
                <a:ext cx="436817" cy="522335"/>
                <a:chOff x="8715085" y="603328"/>
                <a:chExt cx="436817" cy="522335"/>
              </a:xfrm>
            </p:grpSpPr>
            <p:sp>
              <p:nvSpPr>
                <p:cNvPr id="2615" name="Google Shape;2615;p36"/>
                <p:cNvSpPr/>
                <p:nvPr/>
              </p:nvSpPr>
              <p:spPr>
                <a:xfrm>
                  <a:off x="8729477" y="617605"/>
                  <a:ext cx="408231" cy="493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231" h="493699" extrusionOk="0">
                      <a:moveTo>
                        <a:pt x="24093" y="480912"/>
                      </a:moveTo>
                      <a:lnTo>
                        <a:pt x="24093" y="480912"/>
                      </a:lnTo>
                      <a:cubicBezTo>
                        <a:pt x="-2863" y="460148"/>
                        <a:pt x="-8006" y="421095"/>
                        <a:pt x="12759" y="394044"/>
                      </a:cubicBezTo>
                      <a:lnTo>
                        <a:pt x="297270" y="24093"/>
                      </a:lnTo>
                      <a:cubicBezTo>
                        <a:pt x="318035" y="-2862"/>
                        <a:pt x="357087" y="-8006"/>
                        <a:pt x="384138" y="12759"/>
                      </a:cubicBezTo>
                      <a:lnTo>
                        <a:pt x="384138" y="12759"/>
                      </a:lnTo>
                      <a:cubicBezTo>
                        <a:pt x="411094" y="33523"/>
                        <a:pt x="416237" y="72576"/>
                        <a:pt x="395473" y="99627"/>
                      </a:cubicBezTo>
                      <a:lnTo>
                        <a:pt x="110961" y="469578"/>
                      </a:lnTo>
                      <a:cubicBezTo>
                        <a:pt x="90102" y="496629"/>
                        <a:pt x="51049" y="501677"/>
                        <a:pt x="24093" y="48091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16" name="Google Shape;2616;p36"/>
                <p:cNvSpPr/>
                <p:nvPr/>
              </p:nvSpPr>
              <p:spPr>
                <a:xfrm>
                  <a:off x="8715085" y="603328"/>
                  <a:ext cx="436817" cy="5223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6817" h="522335" extrusionOk="0">
                      <a:moveTo>
                        <a:pt x="76108" y="522336"/>
                      </a:moveTo>
                      <a:cubicBezTo>
                        <a:pt x="59916" y="522336"/>
                        <a:pt x="43533" y="517192"/>
                        <a:pt x="29722" y="506524"/>
                      </a:cubicBezTo>
                      <a:cubicBezTo>
                        <a:pt x="-3616" y="480902"/>
                        <a:pt x="-9807" y="432991"/>
                        <a:pt x="15720" y="399654"/>
                      </a:cubicBezTo>
                      <a:lnTo>
                        <a:pt x="300231" y="29703"/>
                      </a:lnTo>
                      <a:cubicBezTo>
                        <a:pt x="325854" y="-3635"/>
                        <a:pt x="373765" y="-9826"/>
                        <a:pt x="407102" y="15796"/>
                      </a:cubicBezTo>
                      <a:cubicBezTo>
                        <a:pt x="423200" y="28179"/>
                        <a:pt x="433486" y="46086"/>
                        <a:pt x="436153" y="66374"/>
                      </a:cubicBezTo>
                      <a:cubicBezTo>
                        <a:pt x="438820" y="86662"/>
                        <a:pt x="433391" y="106569"/>
                        <a:pt x="421104" y="122667"/>
                      </a:cubicBezTo>
                      <a:lnTo>
                        <a:pt x="136592" y="492618"/>
                      </a:lnTo>
                      <a:cubicBezTo>
                        <a:pt x="121638" y="512049"/>
                        <a:pt x="98968" y="522336"/>
                        <a:pt x="76108" y="522336"/>
                      </a:cubicBezTo>
                      <a:close/>
                      <a:moveTo>
                        <a:pt x="360810" y="28560"/>
                      </a:moveTo>
                      <a:cubicBezTo>
                        <a:pt x="346523" y="28560"/>
                        <a:pt x="332331" y="34941"/>
                        <a:pt x="322996" y="47133"/>
                      </a:cubicBezTo>
                      <a:lnTo>
                        <a:pt x="38485" y="417084"/>
                      </a:lnTo>
                      <a:cubicBezTo>
                        <a:pt x="22483" y="437944"/>
                        <a:pt x="26388" y="467853"/>
                        <a:pt x="47247" y="483855"/>
                      </a:cubicBezTo>
                      <a:lnTo>
                        <a:pt x="47247" y="483855"/>
                      </a:lnTo>
                      <a:cubicBezTo>
                        <a:pt x="57249" y="491570"/>
                        <a:pt x="69726" y="494904"/>
                        <a:pt x="82395" y="493284"/>
                      </a:cubicBezTo>
                      <a:cubicBezTo>
                        <a:pt x="95063" y="491665"/>
                        <a:pt x="106303" y="485188"/>
                        <a:pt x="114018" y="475187"/>
                      </a:cubicBezTo>
                      <a:lnTo>
                        <a:pt x="398530" y="105236"/>
                      </a:lnTo>
                      <a:cubicBezTo>
                        <a:pt x="406245" y="95235"/>
                        <a:pt x="409578" y="82757"/>
                        <a:pt x="407959" y="70089"/>
                      </a:cubicBezTo>
                      <a:cubicBezTo>
                        <a:pt x="406340" y="57420"/>
                        <a:pt x="399863" y="46181"/>
                        <a:pt x="389862" y="38466"/>
                      </a:cubicBezTo>
                      <a:cubicBezTo>
                        <a:pt x="381099" y="31798"/>
                        <a:pt x="370907" y="28560"/>
                        <a:pt x="360810" y="2856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617" name="Google Shape;2617;p36"/>
              <p:cNvSpPr/>
              <p:nvPr/>
            </p:nvSpPr>
            <p:spPr>
              <a:xfrm>
                <a:off x="8435816" y="1106899"/>
                <a:ext cx="115538" cy="196310"/>
              </a:xfrm>
              <a:custGeom>
                <a:avLst/>
                <a:gdLst/>
                <a:ahLst/>
                <a:cxnLst/>
                <a:rect l="l" t="t" r="r" b="b"/>
                <a:pathLst>
                  <a:path w="115538" h="196310" extrusionOk="0">
                    <a:moveTo>
                      <a:pt x="60388" y="196310"/>
                    </a:moveTo>
                    <a:lnTo>
                      <a:pt x="0" y="149828"/>
                    </a:lnTo>
                    <a:lnTo>
                      <a:pt x="55150" y="0"/>
                    </a:lnTo>
                    <a:lnTo>
                      <a:pt x="115538" y="46387"/>
                    </a:ln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8" name="Google Shape;2618;p36"/>
              <p:cNvSpPr/>
              <p:nvPr/>
            </p:nvSpPr>
            <p:spPr>
              <a:xfrm>
                <a:off x="8466611" y="460493"/>
                <a:ext cx="768161" cy="683935"/>
              </a:xfrm>
              <a:custGeom>
                <a:avLst/>
                <a:gdLst/>
                <a:ahLst/>
                <a:cxnLst/>
                <a:rect l="l" t="t" r="r" b="b"/>
                <a:pathLst>
                  <a:path w="768161" h="683935" extrusionOk="0">
                    <a:moveTo>
                      <a:pt x="768162" y="72716"/>
                    </a:moveTo>
                    <a:cubicBezTo>
                      <a:pt x="697010" y="42617"/>
                      <a:pt x="612332" y="59190"/>
                      <a:pt x="557850" y="118626"/>
                    </a:cubicBezTo>
                    <a:lnTo>
                      <a:pt x="82552" y="636215"/>
                    </a:lnTo>
                    <a:cubicBezTo>
                      <a:pt x="71122" y="651074"/>
                      <a:pt x="73884" y="672600"/>
                      <a:pt x="88743" y="683935"/>
                    </a:cubicBezTo>
                    <a:lnTo>
                      <a:pt x="13210" y="625833"/>
                    </a:lnTo>
                    <a:cubicBezTo>
                      <a:pt x="-1554" y="614498"/>
                      <a:pt x="-4411" y="592971"/>
                      <a:pt x="7019" y="578113"/>
                    </a:cubicBezTo>
                    <a:lnTo>
                      <a:pt x="482316" y="60524"/>
                    </a:lnTo>
                    <a:cubicBezTo>
                      <a:pt x="547943" y="-10914"/>
                      <a:pt x="657291" y="-20343"/>
                      <a:pt x="734157" y="38807"/>
                    </a:cubicBezTo>
                    <a:cubicBezTo>
                      <a:pt x="747207" y="48808"/>
                      <a:pt x="758637" y="60143"/>
                      <a:pt x="768162" y="72716"/>
                    </a:cubicBez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9" name="Google Shape;2619;p36"/>
              <p:cNvSpPr/>
              <p:nvPr/>
            </p:nvSpPr>
            <p:spPr>
              <a:xfrm>
                <a:off x="8725685" y="613189"/>
                <a:ext cx="390596" cy="484128"/>
              </a:xfrm>
              <a:custGeom>
                <a:avLst/>
                <a:gdLst/>
                <a:ahLst/>
                <a:cxnLst/>
                <a:rect l="l" t="t" r="r" b="b"/>
                <a:pathLst>
                  <a:path w="390596" h="484128" extrusionOk="0">
                    <a:moveTo>
                      <a:pt x="44172" y="483995"/>
                    </a:moveTo>
                    <a:cubicBezTo>
                      <a:pt x="33695" y="484757"/>
                      <a:pt x="23789" y="482280"/>
                      <a:pt x="15788" y="476089"/>
                    </a:cubicBezTo>
                    <a:cubicBezTo>
                      <a:pt x="-5167" y="459992"/>
                      <a:pt x="-5262" y="424845"/>
                      <a:pt x="15502" y="397794"/>
                    </a:cubicBezTo>
                    <a:lnTo>
                      <a:pt x="300014" y="27843"/>
                    </a:lnTo>
                    <a:cubicBezTo>
                      <a:pt x="320779" y="792"/>
                      <a:pt x="354878" y="-8067"/>
                      <a:pt x="375738" y="8031"/>
                    </a:cubicBezTo>
                    <a:cubicBezTo>
                      <a:pt x="383739" y="14222"/>
                      <a:pt x="388692" y="23175"/>
                      <a:pt x="390597" y="33462"/>
                    </a:cubicBezTo>
                    <a:cubicBezTo>
                      <a:pt x="373833" y="34796"/>
                      <a:pt x="356021" y="44511"/>
                      <a:pt x="343257" y="61180"/>
                    </a:cubicBezTo>
                    <a:lnTo>
                      <a:pt x="58746" y="431131"/>
                    </a:lnTo>
                    <a:cubicBezTo>
                      <a:pt x="45982" y="447705"/>
                      <a:pt x="41125" y="467421"/>
                      <a:pt x="44172" y="483995"/>
                    </a:cubicBez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5 Bingo">
  <p:cSld name="CUSTOM_21_2_1_1">
    <p:spTree>
      <p:nvGrpSpPr>
        <p:cNvPr id="1" name="Shape 2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" name="Google Shape;2621;p37"/>
          <p:cNvSpPr/>
          <p:nvPr/>
        </p:nvSpPr>
        <p:spPr>
          <a:xfrm>
            <a:off x="976225" y="2625662"/>
            <a:ext cx="2437722" cy="2124388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2" name="Google Shape;2622;p37"/>
          <p:cNvSpPr/>
          <p:nvPr/>
        </p:nvSpPr>
        <p:spPr>
          <a:xfrm>
            <a:off x="6535486" y="2625662"/>
            <a:ext cx="2437506" cy="2148608"/>
          </a:xfrm>
          <a:custGeom>
            <a:avLst/>
            <a:gdLst/>
            <a:ahLst/>
            <a:cxnLst/>
            <a:rect l="l" t="t" r="r" b="b"/>
            <a:pathLst>
              <a:path w="1072610" h="1111828" extrusionOk="0">
                <a:moveTo>
                  <a:pt x="1072603" y="1081075"/>
                </a:moveTo>
                <a:cubicBezTo>
                  <a:pt x="1072603" y="1081075"/>
                  <a:pt x="918774" y="1106411"/>
                  <a:pt x="868577" y="1106411"/>
                </a:cubicBezTo>
                <a:cubicBezTo>
                  <a:pt x="809046" y="1106411"/>
                  <a:pt x="658551" y="1122318"/>
                  <a:pt x="536250" y="1099553"/>
                </a:cubicBezTo>
                <a:cubicBezTo>
                  <a:pt x="451192" y="1083647"/>
                  <a:pt x="332891" y="1095362"/>
                  <a:pt x="246309" y="1095743"/>
                </a:cubicBezTo>
                <a:cubicBezTo>
                  <a:pt x="174300" y="1095743"/>
                  <a:pt x="-7" y="1081361"/>
                  <a:pt x="-7" y="1081361"/>
                </a:cubicBezTo>
                <a:lnTo>
                  <a:pt x="-7" y="-13"/>
                </a:lnTo>
                <a:lnTo>
                  <a:pt x="1072603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3" name="Google Shape;2623;p37"/>
          <p:cNvSpPr/>
          <p:nvPr/>
        </p:nvSpPr>
        <p:spPr>
          <a:xfrm>
            <a:off x="3755963" y="2625662"/>
            <a:ext cx="2437506" cy="2172033"/>
          </a:xfrm>
          <a:custGeom>
            <a:avLst/>
            <a:gdLst/>
            <a:ahLst/>
            <a:cxnLst/>
            <a:rect l="l" t="t" r="r" b="b"/>
            <a:pathLst>
              <a:path w="1072610" h="1123950" extrusionOk="0">
                <a:moveTo>
                  <a:pt x="1072603" y="1081075"/>
                </a:moveTo>
                <a:cubicBezTo>
                  <a:pt x="1072603" y="1081075"/>
                  <a:pt x="874387" y="1082694"/>
                  <a:pt x="824191" y="1082694"/>
                </a:cubicBezTo>
                <a:cubicBezTo>
                  <a:pt x="764660" y="1082694"/>
                  <a:pt x="658551" y="1121937"/>
                  <a:pt x="536345" y="1099172"/>
                </a:cubicBezTo>
                <a:cubicBezTo>
                  <a:pt x="451192" y="1083361"/>
                  <a:pt x="329748" y="1123556"/>
                  <a:pt x="243166" y="1123937"/>
                </a:cubicBezTo>
                <a:cubicBezTo>
                  <a:pt x="171157" y="1123937"/>
                  <a:pt x="-7" y="1081075"/>
                  <a:pt x="-7" y="1081075"/>
                </a:cubicBezTo>
                <a:lnTo>
                  <a:pt x="-7" y="-13"/>
                </a:lnTo>
                <a:lnTo>
                  <a:pt x="1072603" y="-13"/>
                </a:lnTo>
                <a:close/>
              </a:path>
            </a:pathLst>
          </a:custGeom>
          <a:solidFill>
            <a:schemeClr val="l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4" name="Google Shape;2624;p37"/>
          <p:cNvSpPr/>
          <p:nvPr/>
        </p:nvSpPr>
        <p:spPr>
          <a:xfrm>
            <a:off x="9315008" y="2601824"/>
            <a:ext cx="2437722" cy="2124388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5" name="Google Shape;2625;p37"/>
          <p:cNvSpPr/>
          <p:nvPr/>
        </p:nvSpPr>
        <p:spPr>
          <a:xfrm>
            <a:off x="14874269" y="2601824"/>
            <a:ext cx="2437506" cy="2148608"/>
          </a:xfrm>
          <a:custGeom>
            <a:avLst/>
            <a:gdLst/>
            <a:ahLst/>
            <a:cxnLst/>
            <a:rect l="l" t="t" r="r" b="b"/>
            <a:pathLst>
              <a:path w="1072610" h="1111828" extrusionOk="0">
                <a:moveTo>
                  <a:pt x="1072603" y="1081075"/>
                </a:moveTo>
                <a:cubicBezTo>
                  <a:pt x="1072603" y="1081075"/>
                  <a:pt x="918774" y="1106411"/>
                  <a:pt x="868577" y="1106411"/>
                </a:cubicBezTo>
                <a:cubicBezTo>
                  <a:pt x="809046" y="1106411"/>
                  <a:pt x="658551" y="1122318"/>
                  <a:pt x="536250" y="1099553"/>
                </a:cubicBezTo>
                <a:cubicBezTo>
                  <a:pt x="451192" y="1083647"/>
                  <a:pt x="332891" y="1095362"/>
                  <a:pt x="246309" y="1095743"/>
                </a:cubicBezTo>
                <a:cubicBezTo>
                  <a:pt x="174300" y="1095743"/>
                  <a:pt x="-7" y="1081361"/>
                  <a:pt x="-7" y="1081361"/>
                </a:cubicBezTo>
                <a:lnTo>
                  <a:pt x="-7" y="-13"/>
                </a:lnTo>
                <a:lnTo>
                  <a:pt x="1072603" y="-13"/>
                </a:lnTo>
                <a:close/>
              </a:path>
            </a:pathLst>
          </a:custGeom>
          <a:solidFill>
            <a:schemeClr val="l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6" name="Google Shape;2626;p37"/>
          <p:cNvSpPr/>
          <p:nvPr/>
        </p:nvSpPr>
        <p:spPr>
          <a:xfrm>
            <a:off x="12094747" y="2601824"/>
            <a:ext cx="2437506" cy="2172033"/>
          </a:xfrm>
          <a:custGeom>
            <a:avLst/>
            <a:gdLst/>
            <a:ahLst/>
            <a:cxnLst/>
            <a:rect l="l" t="t" r="r" b="b"/>
            <a:pathLst>
              <a:path w="1072610" h="1123950" extrusionOk="0">
                <a:moveTo>
                  <a:pt x="1072603" y="1081075"/>
                </a:moveTo>
                <a:cubicBezTo>
                  <a:pt x="1072603" y="1081075"/>
                  <a:pt x="874387" y="1082694"/>
                  <a:pt x="824191" y="1082694"/>
                </a:cubicBezTo>
                <a:cubicBezTo>
                  <a:pt x="764660" y="1082694"/>
                  <a:pt x="658551" y="1121937"/>
                  <a:pt x="536345" y="1099172"/>
                </a:cubicBezTo>
                <a:cubicBezTo>
                  <a:pt x="451192" y="1083361"/>
                  <a:pt x="329748" y="1123556"/>
                  <a:pt x="243166" y="1123937"/>
                </a:cubicBezTo>
                <a:cubicBezTo>
                  <a:pt x="171157" y="1123937"/>
                  <a:pt x="-7" y="1081075"/>
                  <a:pt x="-7" y="1081075"/>
                </a:cubicBezTo>
                <a:lnTo>
                  <a:pt x="-7" y="-13"/>
                </a:lnTo>
                <a:lnTo>
                  <a:pt x="1072603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7" name="Google Shape;2627;p37"/>
          <p:cNvSpPr/>
          <p:nvPr/>
        </p:nvSpPr>
        <p:spPr>
          <a:xfrm>
            <a:off x="976225" y="5010903"/>
            <a:ext cx="2437722" cy="2124388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8" name="Google Shape;2628;p37"/>
          <p:cNvSpPr/>
          <p:nvPr/>
        </p:nvSpPr>
        <p:spPr>
          <a:xfrm>
            <a:off x="6535486" y="5010903"/>
            <a:ext cx="2437506" cy="2148608"/>
          </a:xfrm>
          <a:custGeom>
            <a:avLst/>
            <a:gdLst/>
            <a:ahLst/>
            <a:cxnLst/>
            <a:rect l="l" t="t" r="r" b="b"/>
            <a:pathLst>
              <a:path w="1072610" h="1111828" extrusionOk="0">
                <a:moveTo>
                  <a:pt x="1072603" y="1081075"/>
                </a:moveTo>
                <a:cubicBezTo>
                  <a:pt x="1072603" y="1081075"/>
                  <a:pt x="918774" y="1106411"/>
                  <a:pt x="868577" y="1106411"/>
                </a:cubicBezTo>
                <a:cubicBezTo>
                  <a:pt x="809046" y="1106411"/>
                  <a:pt x="658551" y="1122318"/>
                  <a:pt x="536250" y="1099553"/>
                </a:cubicBezTo>
                <a:cubicBezTo>
                  <a:pt x="451192" y="1083647"/>
                  <a:pt x="332891" y="1095362"/>
                  <a:pt x="246309" y="1095743"/>
                </a:cubicBezTo>
                <a:cubicBezTo>
                  <a:pt x="174300" y="1095743"/>
                  <a:pt x="-7" y="1081361"/>
                  <a:pt x="-7" y="1081361"/>
                </a:cubicBezTo>
                <a:lnTo>
                  <a:pt x="-7" y="-13"/>
                </a:lnTo>
                <a:lnTo>
                  <a:pt x="1072603" y="-13"/>
                </a:lnTo>
                <a:close/>
              </a:path>
            </a:pathLst>
          </a:custGeom>
          <a:solidFill>
            <a:schemeClr val="l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9" name="Google Shape;2629;p37"/>
          <p:cNvSpPr/>
          <p:nvPr/>
        </p:nvSpPr>
        <p:spPr>
          <a:xfrm>
            <a:off x="3755963" y="5010903"/>
            <a:ext cx="2437506" cy="2172033"/>
          </a:xfrm>
          <a:custGeom>
            <a:avLst/>
            <a:gdLst/>
            <a:ahLst/>
            <a:cxnLst/>
            <a:rect l="l" t="t" r="r" b="b"/>
            <a:pathLst>
              <a:path w="1072610" h="1123950" extrusionOk="0">
                <a:moveTo>
                  <a:pt x="1072603" y="1081075"/>
                </a:moveTo>
                <a:cubicBezTo>
                  <a:pt x="1072603" y="1081075"/>
                  <a:pt x="874387" y="1082694"/>
                  <a:pt x="824191" y="1082694"/>
                </a:cubicBezTo>
                <a:cubicBezTo>
                  <a:pt x="764660" y="1082694"/>
                  <a:pt x="658551" y="1121937"/>
                  <a:pt x="536345" y="1099172"/>
                </a:cubicBezTo>
                <a:cubicBezTo>
                  <a:pt x="451192" y="1083361"/>
                  <a:pt x="329748" y="1123556"/>
                  <a:pt x="243166" y="1123937"/>
                </a:cubicBezTo>
                <a:cubicBezTo>
                  <a:pt x="171157" y="1123937"/>
                  <a:pt x="-7" y="1081075"/>
                  <a:pt x="-7" y="1081075"/>
                </a:cubicBezTo>
                <a:lnTo>
                  <a:pt x="-7" y="-13"/>
                </a:lnTo>
                <a:lnTo>
                  <a:pt x="1072603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0" name="Google Shape;2630;p37"/>
          <p:cNvSpPr/>
          <p:nvPr/>
        </p:nvSpPr>
        <p:spPr>
          <a:xfrm>
            <a:off x="9315008" y="4987065"/>
            <a:ext cx="2437722" cy="2124388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1" name="Google Shape;2631;p37"/>
          <p:cNvSpPr/>
          <p:nvPr/>
        </p:nvSpPr>
        <p:spPr>
          <a:xfrm>
            <a:off x="14874269" y="4987065"/>
            <a:ext cx="2437506" cy="2148608"/>
          </a:xfrm>
          <a:custGeom>
            <a:avLst/>
            <a:gdLst/>
            <a:ahLst/>
            <a:cxnLst/>
            <a:rect l="l" t="t" r="r" b="b"/>
            <a:pathLst>
              <a:path w="1072610" h="1111828" extrusionOk="0">
                <a:moveTo>
                  <a:pt x="1072603" y="1081075"/>
                </a:moveTo>
                <a:cubicBezTo>
                  <a:pt x="1072603" y="1081075"/>
                  <a:pt x="918774" y="1106411"/>
                  <a:pt x="868577" y="1106411"/>
                </a:cubicBezTo>
                <a:cubicBezTo>
                  <a:pt x="809046" y="1106411"/>
                  <a:pt x="658551" y="1122318"/>
                  <a:pt x="536250" y="1099553"/>
                </a:cubicBezTo>
                <a:cubicBezTo>
                  <a:pt x="451192" y="1083647"/>
                  <a:pt x="332891" y="1095362"/>
                  <a:pt x="246309" y="1095743"/>
                </a:cubicBezTo>
                <a:cubicBezTo>
                  <a:pt x="174300" y="1095743"/>
                  <a:pt x="-7" y="1081361"/>
                  <a:pt x="-7" y="1081361"/>
                </a:cubicBezTo>
                <a:lnTo>
                  <a:pt x="-7" y="-13"/>
                </a:lnTo>
                <a:lnTo>
                  <a:pt x="1072603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2" name="Google Shape;2632;p37"/>
          <p:cNvSpPr/>
          <p:nvPr/>
        </p:nvSpPr>
        <p:spPr>
          <a:xfrm>
            <a:off x="12094747" y="4987065"/>
            <a:ext cx="2437506" cy="2172033"/>
          </a:xfrm>
          <a:custGeom>
            <a:avLst/>
            <a:gdLst/>
            <a:ahLst/>
            <a:cxnLst/>
            <a:rect l="l" t="t" r="r" b="b"/>
            <a:pathLst>
              <a:path w="1072610" h="1123950" extrusionOk="0">
                <a:moveTo>
                  <a:pt x="1072603" y="1081075"/>
                </a:moveTo>
                <a:cubicBezTo>
                  <a:pt x="1072603" y="1081075"/>
                  <a:pt x="874387" y="1082694"/>
                  <a:pt x="824191" y="1082694"/>
                </a:cubicBezTo>
                <a:cubicBezTo>
                  <a:pt x="764660" y="1082694"/>
                  <a:pt x="658551" y="1121937"/>
                  <a:pt x="536345" y="1099172"/>
                </a:cubicBezTo>
                <a:cubicBezTo>
                  <a:pt x="451192" y="1083361"/>
                  <a:pt x="329748" y="1123556"/>
                  <a:pt x="243166" y="1123937"/>
                </a:cubicBezTo>
                <a:cubicBezTo>
                  <a:pt x="171157" y="1123937"/>
                  <a:pt x="-7" y="1081075"/>
                  <a:pt x="-7" y="1081075"/>
                </a:cubicBezTo>
                <a:lnTo>
                  <a:pt x="-7" y="-13"/>
                </a:lnTo>
                <a:lnTo>
                  <a:pt x="1072603" y="-13"/>
                </a:lnTo>
                <a:close/>
              </a:path>
            </a:pathLst>
          </a:custGeom>
          <a:solidFill>
            <a:schemeClr val="l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3" name="Google Shape;2633;p37"/>
          <p:cNvSpPr/>
          <p:nvPr/>
        </p:nvSpPr>
        <p:spPr>
          <a:xfrm>
            <a:off x="976225" y="7397036"/>
            <a:ext cx="2437722" cy="2124388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4" name="Google Shape;2634;p37"/>
          <p:cNvSpPr/>
          <p:nvPr/>
        </p:nvSpPr>
        <p:spPr>
          <a:xfrm>
            <a:off x="6535486" y="7397036"/>
            <a:ext cx="2437506" cy="2148608"/>
          </a:xfrm>
          <a:custGeom>
            <a:avLst/>
            <a:gdLst/>
            <a:ahLst/>
            <a:cxnLst/>
            <a:rect l="l" t="t" r="r" b="b"/>
            <a:pathLst>
              <a:path w="1072610" h="1111828" extrusionOk="0">
                <a:moveTo>
                  <a:pt x="1072603" y="1081075"/>
                </a:moveTo>
                <a:cubicBezTo>
                  <a:pt x="1072603" y="1081075"/>
                  <a:pt x="918774" y="1106411"/>
                  <a:pt x="868577" y="1106411"/>
                </a:cubicBezTo>
                <a:cubicBezTo>
                  <a:pt x="809046" y="1106411"/>
                  <a:pt x="658551" y="1122318"/>
                  <a:pt x="536250" y="1099553"/>
                </a:cubicBezTo>
                <a:cubicBezTo>
                  <a:pt x="451192" y="1083647"/>
                  <a:pt x="332891" y="1095362"/>
                  <a:pt x="246309" y="1095743"/>
                </a:cubicBezTo>
                <a:cubicBezTo>
                  <a:pt x="174300" y="1095743"/>
                  <a:pt x="-7" y="1081361"/>
                  <a:pt x="-7" y="1081361"/>
                </a:cubicBezTo>
                <a:lnTo>
                  <a:pt x="-7" y="-13"/>
                </a:lnTo>
                <a:lnTo>
                  <a:pt x="1072603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5" name="Google Shape;2635;p37"/>
          <p:cNvSpPr/>
          <p:nvPr/>
        </p:nvSpPr>
        <p:spPr>
          <a:xfrm>
            <a:off x="3755963" y="7397036"/>
            <a:ext cx="2437506" cy="2172033"/>
          </a:xfrm>
          <a:custGeom>
            <a:avLst/>
            <a:gdLst/>
            <a:ahLst/>
            <a:cxnLst/>
            <a:rect l="l" t="t" r="r" b="b"/>
            <a:pathLst>
              <a:path w="1072610" h="1123950" extrusionOk="0">
                <a:moveTo>
                  <a:pt x="1072603" y="1081075"/>
                </a:moveTo>
                <a:cubicBezTo>
                  <a:pt x="1072603" y="1081075"/>
                  <a:pt x="874387" y="1082694"/>
                  <a:pt x="824191" y="1082694"/>
                </a:cubicBezTo>
                <a:cubicBezTo>
                  <a:pt x="764660" y="1082694"/>
                  <a:pt x="658551" y="1121937"/>
                  <a:pt x="536345" y="1099172"/>
                </a:cubicBezTo>
                <a:cubicBezTo>
                  <a:pt x="451192" y="1083361"/>
                  <a:pt x="329748" y="1123556"/>
                  <a:pt x="243166" y="1123937"/>
                </a:cubicBezTo>
                <a:cubicBezTo>
                  <a:pt x="171157" y="1123937"/>
                  <a:pt x="-7" y="1081075"/>
                  <a:pt x="-7" y="1081075"/>
                </a:cubicBezTo>
                <a:lnTo>
                  <a:pt x="-7" y="-13"/>
                </a:lnTo>
                <a:lnTo>
                  <a:pt x="1072603" y="-13"/>
                </a:lnTo>
                <a:close/>
              </a:path>
            </a:pathLst>
          </a:custGeom>
          <a:solidFill>
            <a:schemeClr val="l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6" name="Google Shape;2636;p37"/>
          <p:cNvSpPr/>
          <p:nvPr/>
        </p:nvSpPr>
        <p:spPr>
          <a:xfrm>
            <a:off x="9315008" y="7373198"/>
            <a:ext cx="2437722" cy="2124388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7" name="Google Shape;2637;p37"/>
          <p:cNvSpPr/>
          <p:nvPr/>
        </p:nvSpPr>
        <p:spPr>
          <a:xfrm>
            <a:off x="14874269" y="7373198"/>
            <a:ext cx="2437506" cy="2148608"/>
          </a:xfrm>
          <a:custGeom>
            <a:avLst/>
            <a:gdLst/>
            <a:ahLst/>
            <a:cxnLst/>
            <a:rect l="l" t="t" r="r" b="b"/>
            <a:pathLst>
              <a:path w="1072610" h="1111828" extrusionOk="0">
                <a:moveTo>
                  <a:pt x="1072603" y="1081075"/>
                </a:moveTo>
                <a:cubicBezTo>
                  <a:pt x="1072603" y="1081075"/>
                  <a:pt x="918774" y="1106411"/>
                  <a:pt x="868577" y="1106411"/>
                </a:cubicBezTo>
                <a:cubicBezTo>
                  <a:pt x="809046" y="1106411"/>
                  <a:pt x="658551" y="1122318"/>
                  <a:pt x="536250" y="1099553"/>
                </a:cubicBezTo>
                <a:cubicBezTo>
                  <a:pt x="451192" y="1083647"/>
                  <a:pt x="332891" y="1095362"/>
                  <a:pt x="246309" y="1095743"/>
                </a:cubicBezTo>
                <a:cubicBezTo>
                  <a:pt x="174300" y="1095743"/>
                  <a:pt x="-7" y="1081361"/>
                  <a:pt x="-7" y="1081361"/>
                </a:cubicBezTo>
                <a:lnTo>
                  <a:pt x="-7" y="-13"/>
                </a:lnTo>
                <a:lnTo>
                  <a:pt x="1072603" y="-13"/>
                </a:lnTo>
                <a:close/>
              </a:path>
            </a:pathLst>
          </a:custGeom>
          <a:solidFill>
            <a:schemeClr val="l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8" name="Google Shape;2638;p37"/>
          <p:cNvSpPr/>
          <p:nvPr/>
        </p:nvSpPr>
        <p:spPr>
          <a:xfrm>
            <a:off x="12094747" y="7373198"/>
            <a:ext cx="2437506" cy="2172033"/>
          </a:xfrm>
          <a:custGeom>
            <a:avLst/>
            <a:gdLst/>
            <a:ahLst/>
            <a:cxnLst/>
            <a:rect l="l" t="t" r="r" b="b"/>
            <a:pathLst>
              <a:path w="1072610" h="1123950" extrusionOk="0">
                <a:moveTo>
                  <a:pt x="1072603" y="1081075"/>
                </a:moveTo>
                <a:cubicBezTo>
                  <a:pt x="1072603" y="1081075"/>
                  <a:pt x="874387" y="1082694"/>
                  <a:pt x="824191" y="1082694"/>
                </a:cubicBezTo>
                <a:cubicBezTo>
                  <a:pt x="764660" y="1082694"/>
                  <a:pt x="658551" y="1121937"/>
                  <a:pt x="536345" y="1099172"/>
                </a:cubicBezTo>
                <a:cubicBezTo>
                  <a:pt x="451192" y="1083361"/>
                  <a:pt x="329748" y="1123556"/>
                  <a:pt x="243166" y="1123937"/>
                </a:cubicBezTo>
                <a:cubicBezTo>
                  <a:pt x="171157" y="1123937"/>
                  <a:pt x="-7" y="1081075"/>
                  <a:pt x="-7" y="1081075"/>
                </a:cubicBezTo>
                <a:lnTo>
                  <a:pt x="-7" y="-13"/>
                </a:lnTo>
                <a:lnTo>
                  <a:pt x="1072603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9" name="Google Shape;2639;p37"/>
          <p:cNvSpPr/>
          <p:nvPr/>
        </p:nvSpPr>
        <p:spPr>
          <a:xfrm rot="-1351234">
            <a:off x="561798" y="2632308"/>
            <a:ext cx="1438294" cy="392996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6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0" name="Google Shape;2640;p37"/>
          <p:cNvSpPr/>
          <p:nvPr/>
        </p:nvSpPr>
        <p:spPr>
          <a:xfrm rot="2864323">
            <a:off x="16340994" y="2513193"/>
            <a:ext cx="1438674" cy="393002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6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1" name="Google Shape;2641;p37"/>
          <p:cNvSpPr/>
          <p:nvPr/>
        </p:nvSpPr>
        <p:spPr>
          <a:xfrm rot="2864323">
            <a:off x="451394" y="9057368"/>
            <a:ext cx="1438674" cy="393002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6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2" name="Google Shape;2642;p37"/>
          <p:cNvSpPr/>
          <p:nvPr/>
        </p:nvSpPr>
        <p:spPr>
          <a:xfrm rot="-2300605">
            <a:off x="16491666" y="9152958"/>
            <a:ext cx="1440192" cy="392864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6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43" name="Google Shape;2643;p37"/>
          <p:cNvGrpSpPr/>
          <p:nvPr/>
        </p:nvGrpSpPr>
        <p:grpSpPr>
          <a:xfrm rot="-5121576">
            <a:off x="1085916" y="665396"/>
            <a:ext cx="1385356" cy="1640131"/>
            <a:chOff x="15662019" y="7573647"/>
            <a:chExt cx="1385387" cy="1640167"/>
          </a:xfrm>
        </p:grpSpPr>
        <p:grpSp>
          <p:nvGrpSpPr>
            <p:cNvPr id="2644" name="Google Shape;2644;p37"/>
            <p:cNvGrpSpPr/>
            <p:nvPr/>
          </p:nvGrpSpPr>
          <p:grpSpPr>
            <a:xfrm>
              <a:off x="15662019" y="7580072"/>
              <a:ext cx="1385387" cy="1633742"/>
              <a:chOff x="4444301" y="5303307"/>
              <a:chExt cx="837446" cy="987573"/>
            </a:xfrm>
          </p:grpSpPr>
          <p:grpSp>
            <p:nvGrpSpPr>
              <p:cNvPr id="2645" name="Google Shape;2645;p37"/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2646" name="Google Shape;2646;p37"/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47" name="Google Shape;2647;p37"/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48" name="Google Shape;2648;p37"/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2649" name="Google Shape;2649;p37"/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50" name="Google Shape;2650;p37"/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51" name="Google Shape;2651;p37"/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2652" name="Google Shape;2652;p37"/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53" name="Google Shape;2653;p37"/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54" name="Google Shape;2654;p37"/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2655" name="Google Shape;2655;p37"/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56" name="Google Shape;2656;p37"/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57" name="Google Shape;2657;p37"/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2658" name="Google Shape;2658;p37"/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59" name="Google Shape;2659;p37"/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60" name="Google Shape;2660;p37"/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2661" name="Google Shape;2661;p37"/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62" name="Google Shape;2662;p37"/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63" name="Google Shape;2663;p37"/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2664" name="Google Shape;2664;p37"/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65" name="Google Shape;2665;p37"/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666" name="Google Shape;2666;p37"/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667" name="Google Shape;2667;p37"/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2668" name="Google Shape;2668;p37"/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69" name="Google Shape;2669;p37"/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670" name="Google Shape;2670;p37"/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71" name="Google Shape;2671;p37"/>
            <p:cNvGrpSpPr/>
            <p:nvPr/>
          </p:nvGrpSpPr>
          <p:grpSpPr>
            <a:xfrm>
              <a:off x="15662019" y="7573647"/>
              <a:ext cx="1385387" cy="1633742"/>
              <a:chOff x="4444301" y="5303307"/>
              <a:chExt cx="837446" cy="987573"/>
            </a:xfrm>
          </p:grpSpPr>
          <p:grpSp>
            <p:nvGrpSpPr>
              <p:cNvPr id="2672" name="Google Shape;2672;p37"/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2673" name="Google Shape;2673;p37"/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74" name="Google Shape;2674;p37"/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75" name="Google Shape;2675;p37"/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2676" name="Google Shape;2676;p37"/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77" name="Google Shape;2677;p37"/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78" name="Google Shape;2678;p37"/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2679" name="Google Shape;2679;p37"/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80" name="Google Shape;2680;p37"/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81" name="Google Shape;2681;p37"/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2682" name="Google Shape;2682;p37"/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83" name="Google Shape;2683;p37"/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84" name="Google Shape;2684;p37"/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2685" name="Google Shape;2685;p37"/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86" name="Google Shape;2686;p37"/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87" name="Google Shape;2687;p37"/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2688" name="Google Shape;2688;p37"/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89" name="Google Shape;2689;p37"/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90" name="Google Shape;2690;p37"/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2691" name="Google Shape;2691;p37"/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92" name="Google Shape;2692;p37"/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693" name="Google Shape;2693;p37"/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694" name="Google Shape;2694;p37"/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2695" name="Google Shape;2695;p37"/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D8D7D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96" name="Google Shape;2696;p37"/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697" name="Google Shape;2697;p37"/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698" name="Google Shape;2698;p37"/>
          <p:cNvGrpSpPr/>
          <p:nvPr/>
        </p:nvGrpSpPr>
        <p:grpSpPr>
          <a:xfrm>
            <a:off x="15402223" y="797279"/>
            <a:ext cx="1268764" cy="1512535"/>
            <a:chOff x="16295136" y="957167"/>
            <a:chExt cx="1268764" cy="1512535"/>
          </a:xfrm>
        </p:grpSpPr>
        <p:grpSp>
          <p:nvGrpSpPr>
            <p:cNvPr id="2699" name="Google Shape;2699;p37"/>
            <p:cNvGrpSpPr/>
            <p:nvPr/>
          </p:nvGrpSpPr>
          <p:grpSpPr>
            <a:xfrm rot="1552322">
              <a:off x="16540639" y="1061526"/>
              <a:ext cx="777769" cy="1303822"/>
              <a:chOff x="5875210" y="3579589"/>
              <a:chExt cx="504443" cy="845629"/>
            </a:xfrm>
          </p:grpSpPr>
          <p:grpSp>
            <p:nvGrpSpPr>
              <p:cNvPr id="2700" name="Google Shape;2700;p37"/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grpSp>
              <p:nvGrpSpPr>
                <p:cNvPr id="2701" name="Google Shape;2701;p37"/>
                <p:cNvGrpSpPr/>
                <p:nvPr/>
              </p:nvGrpSpPr>
              <p:grpSpPr>
                <a:xfrm>
                  <a:off x="5875210" y="3579589"/>
                  <a:ext cx="504443" cy="845629"/>
                  <a:chOff x="5875210" y="3579589"/>
                  <a:chExt cx="504443" cy="845629"/>
                </a:xfrm>
              </p:grpSpPr>
              <p:sp>
                <p:nvSpPr>
                  <p:cNvPr id="2702" name="Google Shape;2702;p37"/>
                  <p:cNvSpPr/>
                  <p:nvPr/>
                </p:nvSpPr>
                <p:spPr>
                  <a:xfrm>
                    <a:off x="5889498" y="3593782"/>
                    <a:ext cx="475868" cy="8171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868" h="817149" extrusionOk="0">
                        <a:moveTo>
                          <a:pt x="422910" y="817150"/>
                        </a:moveTo>
                        <a:lnTo>
                          <a:pt x="52959" y="817150"/>
                        </a:lnTo>
                        <a:cubicBezTo>
                          <a:pt x="23813" y="817150"/>
                          <a:pt x="0" y="793337"/>
                          <a:pt x="0" y="764191"/>
                        </a:cubicBezTo>
                        <a:lnTo>
                          <a:pt x="0" y="52959"/>
                        </a:lnTo>
                        <a:cubicBezTo>
                          <a:pt x="0" y="23813"/>
                          <a:pt x="23813" y="0"/>
                          <a:pt x="52959" y="0"/>
                        </a:cubicBezTo>
                        <a:lnTo>
                          <a:pt x="422910" y="0"/>
                        </a:lnTo>
                        <a:cubicBezTo>
                          <a:pt x="452056" y="0"/>
                          <a:pt x="475869" y="23813"/>
                          <a:pt x="475869" y="52959"/>
                        </a:cubicBezTo>
                        <a:lnTo>
                          <a:pt x="475869" y="764191"/>
                        </a:lnTo>
                        <a:cubicBezTo>
                          <a:pt x="475774" y="793337"/>
                          <a:pt x="451961" y="817150"/>
                          <a:pt x="422910" y="81715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03" name="Google Shape;2703;p37"/>
                  <p:cNvSpPr/>
                  <p:nvPr/>
                </p:nvSpPr>
                <p:spPr>
                  <a:xfrm>
                    <a:off x="5875210" y="3579589"/>
                    <a:ext cx="504443" cy="845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443" h="845629" extrusionOk="0">
                        <a:moveTo>
                          <a:pt x="437197" y="845630"/>
                        </a:moveTo>
                        <a:lnTo>
                          <a:pt x="67246" y="845630"/>
                        </a:lnTo>
                        <a:cubicBezTo>
                          <a:pt x="30194" y="845630"/>
                          <a:pt x="0" y="815435"/>
                          <a:pt x="0" y="778478"/>
                        </a:cubicBezTo>
                        <a:lnTo>
                          <a:pt x="0" y="67246"/>
                        </a:lnTo>
                        <a:cubicBezTo>
                          <a:pt x="0" y="30194"/>
                          <a:pt x="30194" y="0"/>
                          <a:pt x="67246" y="0"/>
                        </a:cubicBezTo>
                        <a:lnTo>
                          <a:pt x="437197" y="0"/>
                        </a:lnTo>
                        <a:cubicBezTo>
                          <a:pt x="474250" y="0"/>
                          <a:pt x="504444" y="30194"/>
                          <a:pt x="504444" y="67246"/>
                        </a:cubicBezTo>
                        <a:lnTo>
                          <a:pt x="504444" y="778478"/>
                        </a:lnTo>
                        <a:cubicBezTo>
                          <a:pt x="504349" y="815435"/>
                          <a:pt x="474250" y="845630"/>
                          <a:pt x="437197" y="845630"/>
                        </a:cubicBezTo>
                        <a:close/>
                        <a:moveTo>
                          <a:pt x="67246" y="28480"/>
                        </a:moveTo>
                        <a:cubicBezTo>
                          <a:pt x="45911" y="28480"/>
                          <a:pt x="28575" y="45815"/>
                          <a:pt x="28575" y="67151"/>
                        </a:cubicBezTo>
                        <a:lnTo>
                          <a:pt x="28575" y="778383"/>
                        </a:lnTo>
                        <a:cubicBezTo>
                          <a:pt x="28575" y="799719"/>
                          <a:pt x="45911" y="816959"/>
                          <a:pt x="67246" y="816959"/>
                        </a:cubicBezTo>
                        <a:lnTo>
                          <a:pt x="437197" y="816959"/>
                        </a:lnTo>
                        <a:cubicBezTo>
                          <a:pt x="458533" y="816959"/>
                          <a:pt x="475869" y="799624"/>
                          <a:pt x="475869" y="778383"/>
                        </a:cubicBezTo>
                        <a:lnTo>
                          <a:pt x="475869" y="67151"/>
                        </a:lnTo>
                        <a:cubicBezTo>
                          <a:pt x="475869" y="45815"/>
                          <a:pt x="458533" y="28480"/>
                          <a:pt x="437197" y="28480"/>
                        </a:cubicBezTo>
                        <a:lnTo>
                          <a:pt x="67246" y="2848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04" name="Google Shape;2704;p37"/>
                <p:cNvGrpSpPr/>
                <p:nvPr/>
              </p:nvGrpSpPr>
              <p:grpSpPr>
                <a:xfrm>
                  <a:off x="5875210" y="3776090"/>
                  <a:ext cx="504348" cy="442245"/>
                  <a:chOff x="5875210" y="3776090"/>
                  <a:chExt cx="504348" cy="442245"/>
                </a:xfrm>
              </p:grpSpPr>
              <p:sp>
                <p:nvSpPr>
                  <p:cNvPr id="2705" name="Google Shape;2705;p37"/>
                  <p:cNvSpPr/>
                  <p:nvPr/>
                </p:nvSpPr>
                <p:spPr>
                  <a:xfrm>
                    <a:off x="5889498" y="3790378"/>
                    <a:ext cx="475773" cy="413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773" h="413670" extrusionOk="0">
                        <a:moveTo>
                          <a:pt x="0" y="0"/>
                        </a:moveTo>
                        <a:lnTo>
                          <a:pt x="475774" y="0"/>
                        </a:lnTo>
                        <a:lnTo>
                          <a:pt x="475774" y="413671"/>
                        </a:lnTo>
                        <a:lnTo>
                          <a:pt x="0" y="41367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06" name="Google Shape;2706;p37"/>
                  <p:cNvSpPr/>
                  <p:nvPr/>
                </p:nvSpPr>
                <p:spPr>
                  <a:xfrm>
                    <a:off x="5875210" y="3776090"/>
                    <a:ext cx="504348" cy="4422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348" h="442245" extrusionOk="0">
                        <a:moveTo>
                          <a:pt x="490061" y="442246"/>
                        </a:moveTo>
                        <a:lnTo>
                          <a:pt x="14288" y="442246"/>
                        </a:lnTo>
                        <a:cubicBezTo>
                          <a:pt x="6382" y="442246"/>
                          <a:pt x="0" y="435864"/>
                          <a:pt x="0" y="427958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490061" y="0"/>
                        </a:lnTo>
                        <a:cubicBezTo>
                          <a:pt x="497967" y="0"/>
                          <a:pt x="504349" y="6382"/>
                          <a:pt x="504349" y="14288"/>
                        </a:cubicBezTo>
                        <a:lnTo>
                          <a:pt x="504349" y="427958"/>
                        </a:lnTo>
                        <a:cubicBezTo>
                          <a:pt x="504349" y="435864"/>
                          <a:pt x="497967" y="442246"/>
                          <a:pt x="490061" y="442246"/>
                        </a:cubicBezTo>
                        <a:close/>
                        <a:moveTo>
                          <a:pt x="28575" y="413671"/>
                        </a:moveTo>
                        <a:lnTo>
                          <a:pt x="475774" y="413671"/>
                        </a:lnTo>
                        <a:lnTo>
                          <a:pt x="475774" y="28575"/>
                        </a:lnTo>
                        <a:lnTo>
                          <a:pt x="28575" y="28575"/>
                        </a:lnTo>
                        <a:lnTo>
                          <a:pt x="28575" y="41367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707" name="Google Shape;2707;p37"/>
              <p:cNvSpPr/>
              <p:nvPr/>
            </p:nvSpPr>
            <p:spPr>
              <a:xfrm>
                <a:off x="5889498" y="3593782"/>
                <a:ext cx="195738" cy="817149"/>
              </a:xfrm>
              <a:custGeom>
                <a:avLst/>
                <a:gdLst/>
                <a:ahLst/>
                <a:cxnLst/>
                <a:rect l="l" t="t" r="r" b="b"/>
                <a:pathLst>
                  <a:path w="195738" h="817149" extrusionOk="0">
                    <a:moveTo>
                      <a:pt x="195739" y="817150"/>
                    </a:moveTo>
                    <a:lnTo>
                      <a:pt x="52864" y="817150"/>
                    </a:lnTo>
                    <a:cubicBezTo>
                      <a:pt x="23813" y="817150"/>
                      <a:pt x="0" y="793337"/>
                      <a:pt x="0" y="764191"/>
                    </a:cubicBezTo>
                    <a:lnTo>
                      <a:pt x="0" y="52959"/>
                    </a:lnTo>
                    <a:cubicBezTo>
                      <a:pt x="0" y="23813"/>
                      <a:pt x="23813" y="0"/>
                      <a:pt x="52864" y="0"/>
                    </a:cubicBezTo>
                    <a:lnTo>
                      <a:pt x="195739" y="0"/>
                    </a:lnTo>
                    <a:cubicBezTo>
                      <a:pt x="166688" y="0"/>
                      <a:pt x="142875" y="23813"/>
                      <a:pt x="142875" y="52959"/>
                    </a:cubicBezTo>
                    <a:lnTo>
                      <a:pt x="142875" y="764191"/>
                    </a:lnTo>
                    <a:cubicBezTo>
                      <a:pt x="142875" y="793337"/>
                      <a:pt x="166688" y="817150"/>
                      <a:pt x="195739" y="8171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08" name="Google Shape;2708;p37"/>
            <p:cNvGrpSpPr/>
            <p:nvPr/>
          </p:nvGrpSpPr>
          <p:grpSpPr>
            <a:xfrm rot="1552322">
              <a:off x="16540628" y="1061521"/>
              <a:ext cx="777769" cy="1303822"/>
              <a:chOff x="5875210" y="3579589"/>
              <a:chExt cx="504443" cy="845629"/>
            </a:xfrm>
          </p:grpSpPr>
          <p:grpSp>
            <p:nvGrpSpPr>
              <p:cNvPr id="2709" name="Google Shape;2709;p37"/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grpSp>
              <p:nvGrpSpPr>
                <p:cNvPr id="2710" name="Google Shape;2710;p37"/>
                <p:cNvGrpSpPr/>
                <p:nvPr/>
              </p:nvGrpSpPr>
              <p:grpSpPr>
                <a:xfrm>
                  <a:off x="5875210" y="3579589"/>
                  <a:ext cx="504443" cy="845629"/>
                  <a:chOff x="5875210" y="3579589"/>
                  <a:chExt cx="504443" cy="845629"/>
                </a:xfrm>
              </p:grpSpPr>
              <p:sp>
                <p:nvSpPr>
                  <p:cNvPr id="2711" name="Google Shape;2711;p37"/>
                  <p:cNvSpPr/>
                  <p:nvPr/>
                </p:nvSpPr>
                <p:spPr>
                  <a:xfrm>
                    <a:off x="5889498" y="3593782"/>
                    <a:ext cx="475868" cy="8171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868" h="817149" extrusionOk="0">
                        <a:moveTo>
                          <a:pt x="422910" y="817150"/>
                        </a:moveTo>
                        <a:lnTo>
                          <a:pt x="52959" y="817150"/>
                        </a:lnTo>
                        <a:cubicBezTo>
                          <a:pt x="23813" y="817150"/>
                          <a:pt x="0" y="793337"/>
                          <a:pt x="0" y="764191"/>
                        </a:cubicBezTo>
                        <a:lnTo>
                          <a:pt x="0" y="52959"/>
                        </a:lnTo>
                        <a:cubicBezTo>
                          <a:pt x="0" y="23813"/>
                          <a:pt x="23813" y="0"/>
                          <a:pt x="52959" y="0"/>
                        </a:cubicBezTo>
                        <a:lnTo>
                          <a:pt x="422910" y="0"/>
                        </a:lnTo>
                        <a:cubicBezTo>
                          <a:pt x="452056" y="0"/>
                          <a:pt x="475869" y="23813"/>
                          <a:pt x="475869" y="52959"/>
                        </a:cubicBezTo>
                        <a:lnTo>
                          <a:pt x="475869" y="764191"/>
                        </a:lnTo>
                        <a:cubicBezTo>
                          <a:pt x="475774" y="793337"/>
                          <a:pt x="451961" y="817150"/>
                          <a:pt x="422910" y="817150"/>
                        </a:cubicBezTo>
                        <a:close/>
                      </a:path>
                    </a:pathLst>
                  </a:custGeom>
                  <a:solidFill>
                    <a:srgbClr val="FDFDF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12" name="Google Shape;2712;p37"/>
                  <p:cNvSpPr/>
                  <p:nvPr/>
                </p:nvSpPr>
                <p:spPr>
                  <a:xfrm>
                    <a:off x="5875210" y="3579589"/>
                    <a:ext cx="504443" cy="845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443" h="845629" extrusionOk="0">
                        <a:moveTo>
                          <a:pt x="437197" y="845630"/>
                        </a:moveTo>
                        <a:lnTo>
                          <a:pt x="67246" y="845630"/>
                        </a:lnTo>
                        <a:cubicBezTo>
                          <a:pt x="30194" y="845630"/>
                          <a:pt x="0" y="815435"/>
                          <a:pt x="0" y="778478"/>
                        </a:cubicBezTo>
                        <a:lnTo>
                          <a:pt x="0" y="67246"/>
                        </a:lnTo>
                        <a:cubicBezTo>
                          <a:pt x="0" y="30194"/>
                          <a:pt x="30194" y="0"/>
                          <a:pt x="67246" y="0"/>
                        </a:cubicBezTo>
                        <a:lnTo>
                          <a:pt x="437197" y="0"/>
                        </a:lnTo>
                        <a:cubicBezTo>
                          <a:pt x="474250" y="0"/>
                          <a:pt x="504444" y="30194"/>
                          <a:pt x="504444" y="67246"/>
                        </a:cubicBezTo>
                        <a:lnTo>
                          <a:pt x="504444" y="778478"/>
                        </a:lnTo>
                        <a:cubicBezTo>
                          <a:pt x="504349" y="815435"/>
                          <a:pt x="474250" y="845630"/>
                          <a:pt x="437197" y="845630"/>
                        </a:cubicBezTo>
                        <a:close/>
                        <a:moveTo>
                          <a:pt x="67246" y="28480"/>
                        </a:moveTo>
                        <a:cubicBezTo>
                          <a:pt x="45911" y="28480"/>
                          <a:pt x="28575" y="45815"/>
                          <a:pt x="28575" y="67151"/>
                        </a:cubicBezTo>
                        <a:lnTo>
                          <a:pt x="28575" y="778383"/>
                        </a:lnTo>
                        <a:cubicBezTo>
                          <a:pt x="28575" y="799719"/>
                          <a:pt x="45911" y="816959"/>
                          <a:pt x="67246" y="816959"/>
                        </a:cubicBezTo>
                        <a:lnTo>
                          <a:pt x="437197" y="816959"/>
                        </a:lnTo>
                        <a:cubicBezTo>
                          <a:pt x="458533" y="816959"/>
                          <a:pt x="475869" y="799624"/>
                          <a:pt x="475869" y="778383"/>
                        </a:cubicBezTo>
                        <a:lnTo>
                          <a:pt x="475869" y="67151"/>
                        </a:lnTo>
                        <a:cubicBezTo>
                          <a:pt x="475869" y="45815"/>
                          <a:pt x="458533" y="28480"/>
                          <a:pt x="437197" y="28480"/>
                        </a:cubicBezTo>
                        <a:lnTo>
                          <a:pt x="67246" y="2848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13" name="Google Shape;2713;p37"/>
                <p:cNvGrpSpPr/>
                <p:nvPr/>
              </p:nvGrpSpPr>
              <p:grpSpPr>
                <a:xfrm>
                  <a:off x="5875210" y="3776090"/>
                  <a:ext cx="504348" cy="442245"/>
                  <a:chOff x="5875210" y="3776090"/>
                  <a:chExt cx="504348" cy="442245"/>
                </a:xfrm>
              </p:grpSpPr>
              <p:sp>
                <p:nvSpPr>
                  <p:cNvPr id="2714" name="Google Shape;2714;p37"/>
                  <p:cNvSpPr/>
                  <p:nvPr/>
                </p:nvSpPr>
                <p:spPr>
                  <a:xfrm>
                    <a:off x="5889498" y="3790378"/>
                    <a:ext cx="475773" cy="413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773" h="413670" extrusionOk="0">
                        <a:moveTo>
                          <a:pt x="0" y="0"/>
                        </a:moveTo>
                        <a:lnTo>
                          <a:pt x="475774" y="0"/>
                        </a:lnTo>
                        <a:lnTo>
                          <a:pt x="475774" y="413671"/>
                        </a:lnTo>
                        <a:lnTo>
                          <a:pt x="0" y="41367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15" name="Google Shape;2715;p37"/>
                  <p:cNvSpPr/>
                  <p:nvPr/>
                </p:nvSpPr>
                <p:spPr>
                  <a:xfrm>
                    <a:off x="5875210" y="3776090"/>
                    <a:ext cx="504348" cy="4422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348" h="442245" extrusionOk="0">
                        <a:moveTo>
                          <a:pt x="490061" y="442246"/>
                        </a:moveTo>
                        <a:lnTo>
                          <a:pt x="14288" y="442246"/>
                        </a:lnTo>
                        <a:cubicBezTo>
                          <a:pt x="6382" y="442246"/>
                          <a:pt x="0" y="435864"/>
                          <a:pt x="0" y="427958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490061" y="0"/>
                        </a:lnTo>
                        <a:cubicBezTo>
                          <a:pt x="497967" y="0"/>
                          <a:pt x="504349" y="6382"/>
                          <a:pt x="504349" y="14288"/>
                        </a:cubicBezTo>
                        <a:lnTo>
                          <a:pt x="504349" y="427958"/>
                        </a:lnTo>
                        <a:cubicBezTo>
                          <a:pt x="504349" y="435864"/>
                          <a:pt x="497967" y="442246"/>
                          <a:pt x="490061" y="442246"/>
                        </a:cubicBezTo>
                        <a:close/>
                        <a:moveTo>
                          <a:pt x="28575" y="413671"/>
                        </a:moveTo>
                        <a:lnTo>
                          <a:pt x="475774" y="413671"/>
                        </a:lnTo>
                        <a:lnTo>
                          <a:pt x="475774" y="28575"/>
                        </a:lnTo>
                        <a:lnTo>
                          <a:pt x="28575" y="28575"/>
                        </a:lnTo>
                        <a:lnTo>
                          <a:pt x="28575" y="41367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716" name="Google Shape;2716;p37"/>
              <p:cNvSpPr/>
              <p:nvPr/>
            </p:nvSpPr>
            <p:spPr>
              <a:xfrm>
                <a:off x="5889498" y="3593782"/>
                <a:ext cx="195738" cy="817149"/>
              </a:xfrm>
              <a:custGeom>
                <a:avLst/>
                <a:gdLst/>
                <a:ahLst/>
                <a:cxnLst/>
                <a:rect l="l" t="t" r="r" b="b"/>
                <a:pathLst>
                  <a:path w="195738" h="817149" extrusionOk="0">
                    <a:moveTo>
                      <a:pt x="195739" y="817150"/>
                    </a:moveTo>
                    <a:lnTo>
                      <a:pt x="52864" y="817150"/>
                    </a:lnTo>
                    <a:cubicBezTo>
                      <a:pt x="23813" y="817150"/>
                      <a:pt x="0" y="793337"/>
                      <a:pt x="0" y="764191"/>
                    </a:cubicBezTo>
                    <a:lnTo>
                      <a:pt x="0" y="52959"/>
                    </a:lnTo>
                    <a:cubicBezTo>
                      <a:pt x="0" y="23813"/>
                      <a:pt x="23813" y="0"/>
                      <a:pt x="52864" y="0"/>
                    </a:cubicBezTo>
                    <a:lnTo>
                      <a:pt x="195739" y="0"/>
                    </a:lnTo>
                    <a:cubicBezTo>
                      <a:pt x="166688" y="0"/>
                      <a:pt x="142875" y="23813"/>
                      <a:pt x="142875" y="52959"/>
                    </a:cubicBezTo>
                    <a:lnTo>
                      <a:pt x="142875" y="764191"/>
                    </a:lnTo>
                    <a:cubicBezTo>
                      <a:pt x="142875" y="793337"/>
                      <a:pt x="166688" y="817150"/>
                      <a:pt x="195739" y="817150"/>
                    </a:cubicBezTo>
                    <a:close/>
                  </a:path>
                </a:pathLst>
              </a:custGeom>
              <a:solidFill>
                <a:srgbClr val="000000">
                  <a:alpha val="9019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5 Station Rotation">
  <p:cSld name="CUSTOM_21_2_1_1_1_1_1_1_1_1_1_1_1_1">
    <p:spTree>
      <p:nvGrpSpPr>
        <p:cNvPr id="1" name="Shape 2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8" name="Google Shape;2718;p38"/>
          <p:cNvSpPr/>
          <p:nvPr/>
        </p:nvSpPr>
        <p:spPr>
          <a:xfrm rot="-2700000">
            <a:off x="14473002" y="1531486"/>
            <a:ext cx="2390907" cy="2415288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9" name="Google Shape;2719;p38"/>
          <p:cNvSpPr/>
          <p:nvPr/>
        </p:nvSpPr>
        <p:spPr>
          <a:xfrm rot="2125079">
            <a:off x="11281581" y="1700830"/>
            <a:ext cx="2453581" cy="2098448"/>
          </a:xfrm>
          <a:custGeom>
            <a:avLst/>
            <a:gdLst/>
            <a:ahLst/>
            <a:cxnLst/>
            <a:rect l="l" t="t" r="r" b="b"/>
            <a:pathLst>
              <a:path w="440912" h="377094" extrusionOk="0">
                <a:moveTo>
                  <a:pt x="10946" y="302977"/>
                </a:moveTo>
                <a:lnTo>
                  <a:pt x="49046" y="284975"/>
                </a:lnTo>
                <a:cubicBezTo>
                  <a:pt x="43455" y="296167"/>
                  <a:pt x="36169" y="306416"/>
                  <a:pt x="27425" y="315360"/>
                </a:cubicBezTo>
                <a:cubicBezTo>
                  <a:pt x="37207" y="311321"/>
                  <a:pt x="47389" y="308349"/>
                  <a:pt x="57809" y="306502"/>
                </a:cubicBezTo>
                <a:cubicBezTo>
                  <a:pt x="54933" y="315227"/>
                  <a:pt x="50437" y="323342"/>
                  <a:pt x="44569" y="330409"/>
                </a:cubicBezTo>
                <a:lnTo>
                  <a:pt x="54094" y="342792"/>
                </a:lnTo>
                <a:cubicBezTo>
                  <a:pt x="59695" y="338258"/>
                  <a:pt x="65801" y="334391"/>
                  <a:pt x="72287" y="331267"/>
                </a:cubicBezTo>
                <a:cubicBezTo>
                  <a:pt x="73240" y="336601"/>
                  <a:pt x="66286" y="341649"/>
                  <a:pt x="63905" y="347173"/>
                </a:cubicBezTo>
                <a:cubicBezTo>
                  <a:pt x="58476" y="359842"/>
                  <a:pt x="77907" y="365176"/>
                  <a:pt x="80479" y="377082"/>
                </a:cubicBezTo>
                <a:cubicBezTo>
                  <a:pt x="203856" y="289328"/>
                  <a:pt x="324004" y="197250"/>
                  <a:pt x="440905" y="100857"/>
                </a:cubicBezTo>
                <a:lnTo>
                  <a:pt x="420617" y="72282"/>
                </a:lnTo>
                <a:lnTo>
                  <a:pt x="397185" y="88665"/>
                </a:lnTo>
                <a:cubicBezTo>
                  <a:pt x="399481" y="80207"/>
                  <a:pt x="404586" y="72787"/>
                  <a:pt x="411663" y="67615"/>
                </a:cubicBezTo>
                <a:lnTo>
                  <a:pt x="395280" y="72377"/>
                </a:lnTo>
                <a:cubicBezTo>
                  <a:pt x="397433" y="67119"/>
                  <a:pt x="400681" y="62376"/>
                  <a:pt x="404805" y="58471"/>
                </a:cubicBezTo>
                <a:cubicBezTo>
                  <a:pt x="400995" y="52946"/>
                  <a:pt x="397185" y="47517"/>
                  <a:pt x="393280" y="42088"/>
                </a:cubicBezTo>
                <a:cubicBezTo>
                  <a:pt x="388146" y="45212"/>
                  <a:pt x="383526" y="49098"/>
                  <a:pt x="379564" y="53613"/>
                </a:cubicBezTo>
                <a:cubicBezTo>
                  <a:pt x="381078" y="45755"/>
                  <a:pt x="384336" y="38335"/>
                  <a:pt x="389089" y="31896"/>
                </a:cubicBezTo>
                <a:cubicBezTo>
                  <a:pt x="386517" y="28181"/>
                  <a:pt x="383850" y="24562"/>
                  <a:pt x="381183" y="20847"/>
                </a:cubicBezTo>
                <a:lnTo>
                  <a:pt x="367562" y="30372"/>
                </a:lnTo>
                <a:cubicBezTo>
                  <a:pt x="374115" y="20561"/>
                  <a:pt x="372087" y="7379"/>
                  <a:pt x="362895" y="-13"/>
                </a:cubicBezTo>
                <a:cubicBezTo>
                  <a:pt x="305173" y="51803"/>
                  <a:pt x="243832" y="99809"/>
                  <a:pt x="181158" y="145910"/>
                </a:cubicBezTo>
                <a:cubicBezTo>
                  <a:pt x="141153" y="175438"/>
                  <a:pt x="100577" y="204203"/>
                  <a:pt x="59428" y="232207"/>
                </a:cubicBezTo>
                <a:cubicBezTo>
                  <a:pt x="43522" y="243065"/>
                  <a:pt x="-7" y="272307"/>
                  <a:pt x="-7" y="272307"/>
                </a:cubicBezTo>
                <a:cubicBezTo>
                  <a:pt x="2945" y="279355"/>
                  <a:pt x="5803" y="297643"/>
                  <a:pt x="10946" y="302977"/>
                </a:cubicBez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0" name="Google Shape;2720;p38"/>
          <p:cNvSpPr/>
          <p:nvPr/>
        </p:nvSpPr>
        <p:spPr>
          <a:xfrm rot="-2454863">
            <a:off x="8057467" y="1629865"/>
            <a:ext cx="2434935" cy="2370924"/>
          </a:xfrm>
          <a:custGeom>
            <a:avLst/>
            <a:gdLst/>
            <a:ahLst/>
            <a:cxnLst/>
            <a:rect l="l" t="t" r="r" b="b"/>
            <a:pathLst>
              <a:path w="442055" h="430434" extrusionOk="0">
                <a:moveTo>
                  <a:pt x="68287" y="14941"/>
                </a:moveTo>
                <a:cubicBezTo>
                  <a:pt x="75050" y="21704"/>
                  <a:pt x="81812" y="23895"/>
                  <a:pt x="87337" y="31420"/>
                </a:cubicBezTo>
                <a:cubicBezTo>
                  <a:pt x="79279" y="31172"/>
                  <a:pt x="71459" y="28667"/>
                  <a:pt x="64763" y="24181"/>
                </a:cubicBezTo>
                <a:cubicBezTo>
                  <a:pt x="56476" y="32086"/>
                  <a:pt x="54666" y="33039"/>
                  <a:pt x="46284" y="40945"/>
                </a:cubicBezTo>
                <a:lnTo>
                  <a:pt x="59524" y="54184"/>
                </a:lnTo>
                <a:cubicBezTo>
                  <a:pt x="45332" y="46850"/>
                  <a:pt x="28853" y="52660"/>
                  <a:pt x="26377" y="65805"/>
                </a:cubicBezTo>
                <a:cubicBezTo>
                  <a:pt x="27615" y="67900"/>
                  <a:pt x="40855" y="84855"/>
                  <a:pt x="42093" y="86569"/>
                </a:cubicBezTo>
                <a:cubicBezTo>
                  <a:pt x="33882" y="83902"/>
                  <a:pt x="25472" y="81864"/>
                  <a:pt x="16947" y="80473"/>
                </a:cubicBezTo>
                <a:cubicBezTo>
                  <a:pt x="11899" y="88855"/>
                  <a:pt x="4279" y="94094"/>
                  <a:pt x="-7" y="102000"/>
                </a:cubicBezTo>
                <a:cubicBezTo>
                  <a:pt x="77526" y="171723"/>
                  <a:pt x="342893" y="400228"/>
                  <a:pt x="369277" y="430422"/>
                </a:cubicBezTo>
                <a:lnTo>
                  <a:pt x="389660" y="397180"/>
                </a:lnTo>
                <a:cubicBezTo>
                  <a:pt x="382279" y="394970"/>
                  <a:pt x="375563" y="390941"/>
                  <a:pt x="370134" y="385464"/>
                </a:cubicBezTo>
                <a:cubicBezTo>
                  <a:pt x="375792" y="385578"/>
                  <a:pt x="381412" y="386502"/>
                  <a:pt x="386803" y="388226"/>
                </a:cubicBezTo>
                <a:cubicBezTo>
                  <a:pt x="395213" y="389617"/>
                  <a:pt x="403157" y="383930"/>
                  <a:pt x="404548" y="375520"/>
                </a:cubicBezTo>
                <a:cubicBezTo>
                  <a:pt x="404834" y="373796"/>
                  <a:pt x="404824" y="372043"/>
                  <a:pt x="404519" y="370319"/>
                </a:cubicBezTo>
                <a:cubicBezTo>
                  <a:pt x="396109" y="367271"/>
                  <a:pt x="388375" y="362613"/>
                  <a:pt x="381755" y="356603"/>
                </a:cubicBezTo>
                <a:cubicBezTo>
                  <a:pt x="394089" y="362490"/>
                  <a:pt x="408767" y="360347"/>
                  <a:pt x="418902" y="351174"/>
                </a:cubicBezTo>
                <a:lnTo>
                  <a:pt x="403472" y="336886"/>
                </a:lnTo>
                <a:cubicBezTo>
                  <a:pt x="411530" y="336429"/>
                  <a:pt x="419550" y="338248"/>
                  <a:pt x="426617" y="342125"/>
                </a:cubicBezTo>
                <a:lnTo>
                  <a:pt x="442048" y="317836"/>
                </a:lnTo>
                <a:cubicBezTo>
                  <a:pt x="415930" y="302415"/>
                  <a:pt x="391422" y="284423"/>
                  <a:pt x="368896" y="264115"/>
                </a:cubicBezTo>
                <a:cubicBezTo>
                  <a:pt x="345750" y="243446"/>
                  <a:pt x="139724" y="56851"/>
                  <a:pt x="120579" y="35515"/>
                </a:cubicBezTo>
                <a:cubicBezTo>
                  <a:pt x="114674" y="28943"/>
                  <a:pt x="89909" y="3226"/>
                  <a:pt x="82003" y="-13"/>
                </a:cubicBezTo>
                <a:cubicBezTo>
                  <a:pt x="82098" y="82"/>
                  <a:pt x="73145" y="8941"/>
                  <a:pt x="68287" y="14941"/>
                </a:cubicBez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1" name="Google Shape;2721;p38"/>
          <p:cNvSpPr/>
          <p:nvPr/>
        </p:nvSpPr>
        <p:spPr>
          <a:xfrm rot="2341434">
            <a:off x="4746852" y="1606489"/>
            <a:ext cx="2509634" cy="2287111"/>
          </a:xfrm>
          <a:custGeom>
            <a:avLst/>
            <a:gdLst/>
            <a:ahLst/>
            <a:cxnLst/>
            <a:rect l="l" t="t" r="r" b="b"/>
            <a:pathLst>
              <a:path w="421100" h="383762" extrusionOk="0">
                <a:moveTo>
                  <a:pt x="346036" y="-13"/>
                </a:moveTo>
                <a:lnTo>
                  <a:pt x="366038" y="22942"/>
                </a:lnTo>
                <a:cubicBezTo>
                  <a:pt x="359649" y="27305"/>
                  <a:pt x="354418" y="33153"/>
                  <a:pt x="350798" y="39992"/>
                </a:cubicBezTo>
                <a:cubicBezTo>
                  <a:pt x="357762" y="42107"/>
                  <a:pt x="365286" y="41316"/>
                  <a:pt x="371658" y="37801"/>
                </a:cubicBezTo>
                <a:cubicBezTo>
                  <a:pt x="371128" y="47612"/>
                  <a:pt x="368972" y="57271"/>
                  <a:pt x="365276" y="66376"/>
                </a:cubicBezTo>
                <a:cubicBezTo>
                  <a:pt x="371087" y="65614"/>
                  <a:pt x="388803" y="56851"/>
                  <a:pt x="394709" y="55899"/>
                </a:cubicBezTo>
                <a:cubicBezTo>
                  <a:pt x="398328" y="66853"/>
                  <a:pt x="413759" y="80664"/>
                  <a:pt x="421093" y="96856"/>
                </a:cubicBezTo>
                <a:cubicBezTo>
                  <a:pt x="320509" y="199536"/>
                  <a:pt x="195350" y="287356"/>
                  <a:pt x="85241" y="383749"/>
                </a:cubicBezTo>
                <a:cubicBezTo>
                  <a:pt x="78479" y="380035"/>
                  <a:pt x="72287" y="369367"/>
                  <a:pt x="65525" y="365652"/>
                </a:cubicBezTo>
                <a:lnTo>
                  <a:pt x="77240" y="350031"/>
                </a:lnTo>
                <a:cubicBezTo>
                  <a:pt x="68858" y="352031"/>
                  <a:pt x="55714" y="348507"/>
                  <a:pt x="47332" y="350031"/>
                </a:cubicBezTo>
                <a:cubicBezTo>
                  <a:pt x="54138" y="342887"/>
                  <a:pt x="60026" y="334915"/>
                  <a:pt x="64858" y="326314"/>
                </a:cubicBezTo>
                <a:cubicBezTo>
                  <a:pt x="59429" y="326314"/>
                  <a:pt x="32473" y="328123"/>
                  <a:pt x="28568" y="328505"/>
                </a:cubicBezTo>
                <a:lnTo>
                  <a:pt x="-7" y="295262"/>
                </a:lnTo>
                <a:cubicBezTo>
                  <a:pt x="34092" y="254590"/>
                  <a:pt x="104101" y="197821"/>
                  <a:pt x="133343" y="174009"/>
                </a:cubicBezTo>
                <a:cubicBezTo>
                  <a:pt x="214019" y="109906"/>
                  <a:pt x="265073" y="63900"/>
                  <a:pt x="346036" y="-13"/>
                </a:cubicBezTo>
                <a:close/>
              </a:path>
            </a:pathLst>
          </a:custGeom>
          <a:solidFill>
            <a:schemeClr val="accen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2" name="Google Shape;2722;p38"/>
          <p:cNvSpPr/>
          <p:nvPr/>
        </p:nvSpPr>
        <p:spPr>
          <a:xfrm rot="-2700000">
            <a:off x="1358777" y="7598061"/>
            <a:ext cx="2390907" cy="2415288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3" name="Google Shape;2723;p38"/>
          <p:cNvSpPr/>
          <p:nvPr/>
        </p:nvSpPr>
        <p:spPr>
          <a:xfrm rot="2125079">
            <a:off x="1330256" y="6108355"/>
            <a:ext cx="2453581" cy="2098448"/>
          </a:xfrm>
          <a:custGeom>
            <a:avLst/>
            <a:gdLst/>
            <a:ahLst/>
            <a:cxnLst/>
            <a:rect l="l" t="t" r="r" b="b"/>
            <a:pathLst>
              <a:path w="440912" h="377094" extrusionOk="0">
                <a:moveTo>
                  <a:pt x="10946" y="302977"/>
                </a:moveTo>
                <a:lnTo>
                  <a:pt x="49046" y="284975"/>
                </a:lnTo>
                <a:cubicBezTo>
                  <a:pt x="43455" y="296167"/>
                  <a:pt x="36169" y="306416"/>
                  <a:pt x="27425" y="315360"/>
                </a:cubicBezTo>
                <a:cubicBezTo>
                  <a:pt x="37207" y="311321"/>
                  <a:pt x="47389" y="308349"/>
                  <a:pt x="57809" y="306502"/>
                </a:cubicBezTo>
                <a:cubicBezTo>
                  <a:pt x="54933" y="315227"/>
                  <a:pt x="50437" y="323342"/>
                  <a:pt x="44569" y="330409"/>
                </a:cubicBezTo>
                <a:lnTo>
                  <a:pt x="54094" y="342792"/>
                </a:lnTo>
                <a:cubicBezTo>
                  <a:pt x="59695" y="338258"/>
                  <a:pt x="65801" y="334391"/>
                  <a:pt x="72287" y="331267"/>
                </a:cubicBezTo>
                <a:cubicBezTo>
                  <a:pt x="73240" y="336601"/>
                  <a:pt x="66286" y="341649"/>
                  <a:pt x="63905" y="347173"/>
                </a:cubicBezTo>
                <a:cubicBezTo>
                  <a:pt x="58476" y="359842"/>
                  <a:pt x="77907" y="365176"/>
                  <a:pt x="80479" y="377082"/>
                </a:cubicBezTo>
                <a:cubicBezTo>
                  <a:pt x="203856" y="289328"/>
                  <a:pt x="324004" y="197250"/>
                  <a:pt x="440905" y="100857"/>
                </a:cubicBezTo>
                <a:lnTo>
                  <a:pt x="420617" y="72282"/>
                </a:lnTo>
                <a:lnTo>
                  <a:pt x="397185" y="88665"/>
                </a:lnTo>
                <a:cubicBezTo>
                  <a:pt x="399481" y="80207"/>
                  <a:pt x="404586" y="72787"/>
                  <a:pt x="411663" y="67615"/>
                </a:cubicBezTo>
                <a:lnTo>
                  <a:pt x="395280" y="72377"/>
                </a:lnTo>
                <a:cubicBezTo>
                  <a:pt x="397433" y="67119"/>
                  <a:pt x="400681" y="62376"/>
                  <a:pt x="404805" y="58471"/>
                </a:cubicBezTo>
                <a:cubicBezTo>
                  <a:pt x="400995" y="52946"/>
                  <a:pt x="397185" y="47517"/>
                  <a:pt x="393280" y="42088"/>
                </a:cubicBezTo>
                <a:cubicBezTo>
                  <a:pt x="388146" y="45212"/>
                  <a:pt x="383526" y="49098"/>
                  <a:pt x="379564" y="53613"/>
                </a:cubicBezTo>
                <a:cubicBezTo>
                  <a:pt x="381078" y="45755"/>
                  <a:pt x="384336" y="38335"/>
                  <a:pt x="389089" y="31896"/>
                </a:cubicBezTo>
                <a:cubicBezTo>
                  <a:pt x="386517" y="28181"/>
                  <a:pt x="383850" y="24562"/>
                  <a:pt x="381183" y="20847"/>
                </a:cubicBezTo>
                <a:lnTo>
                  <a:pt x="367562" y="30372"/>
                </a:lnTo>
                <a:cubicBezTo>
                  <a:pt x="374115" y="20561"/>
                  <a:pt x="372087" y="7379"/>
                  <a:pt x="362895" y="-13"/>
                </a:cubicBezTo>
                <a:cubicBezTo>
                  <a:pt x="305173" y="51803"/>
                  <a:pt x="243832" y="99809"/>
                  <a:pt x="181158" y="145910"/>
                </a:cubicBezTo>
                <a:cubicBezTo>
                  <a:pt x="141153" y="175438"/>
                  <a:pt x="100577" y="204203"/>
                  <a:pt x="59428" y="232207"/>
                </a:cubicBezTo>
                <a:cubicBezTo>
                  <a:pt x="43522" y="243065"/>
                  <a:pt x="-7" y="272307"/>
                  <a:pt x="-7" y="272307"/>
                </a:cubicBezTo>
                <a:cubicBezTo>
                  <a:pt x="2945" y="279355"/>
                  <a:pt x="5803" y="297643"/>
                  <a:pt x="10946" y="302977"/>
                </a:cubicBez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4" name="Google Shape;2724;p38"/>
          <p:cNvSpPr/>
          <p:nvPr/>
        </p:nvSpPr>
        <p:spPr>
          <a:xfrm rot="2341434">
            <a:off x="1383102" y="2913714"/>
            <a:ext cx="2509634" cy="2287111"/>
          </a:xfrm>
          <a:custGeom>
            <a:avLst/>
            <a:gdLst/>
            <a:ahLst/>
            <a:cxnLst/>
            <a:rect l="l" t="t" r="r" b="b"/>
            <a:pathLst>
              <a:path w="421100" h="383762" extrusionOk="0">
                <a:moveTo>
                  <a:pt x="346036" y="-13"/>
                </a:moveTo>
                <a:lnTo>
                  <a:pt x="366038" y="22942"/>
                </a:lnTo>
                <a:cubicBezTo>
                  <a:pt x="359649" y="27305"/>
                  <a:pt x="354418" y="33153"/>
                  <a:pt x="350798" y="39992"/>
                </a:cubicBezTo>
                <a:cubicBezTo>
                  <a:pt x="357762" y="42107"/>
                  <a:pt x="365286" y="41316"/>
                  <a:pt x="371658" y="37801"/>
                </a:cubicBezTo>
                <a:cubicBezTo>
                  <a:pt x="371128" y="47612"/>
                  <a:pt x="368972" y="57271"/>
                  <a:pt x="365276" y="66376"/>
                </a:cubicBezTo>
                <a:cubicBezTo>
                  <a:pt x="371087" y="65614"/>
                  <a:pt x="388803" y="56851"/>
                  <a:pt x="394709" y="55899"/>
                </a:cubicBezTo>
                <a:cubicBezTo>
                  <a:pt x="398328" y="66853"/>
                  <a:pt x="413759" y="80664"/>
                  <a:pt x="421093" y="96856"/>
                </a:cubicBezTo>
                <a:cubicBezTo>
                  <a:pt x="320509" y="199536"/>
                  <a:pt x="195350" y="287356"/>
                  <a:pt x="85241" y="383749"/>
                </a:cubicBezTo>
                <a:cubicBezTo>
                  <a:pt x="78479" y="380035"/>
                  <a:pt x="72287" y="369367"/>
                  <a:pt x="65525" y="365652"/>
                </a:cubicBezTo>
                <a:lnTo>
                  <a:pt x="77240" y="350031"/>
                </a:lnTo>
                <a:cubicBezTo>
                  <a:pt x="68858" y="352031"/>
                  <a:pt x="55714" y="348507"/>
                  <a:pt x="47332" y="350031"/>
                </a:cubicBezTo>
                <a:cubicBezTo>
                  <a:pt x="54138" y="342887"/>
                  <a:pt x="60026" y="334915"/>
                  <a:pt x="64858" y="326314"/>
                </a:cubicBezTo>
                <a:cubicBezTo>
                  <a:pt x="59429" y="326314"/>
                  <a:pt x="32473" y="328123"/>
                  <a:pt x="28568" y="328505"/>
                </a:cubicBezTo>
                <a:lnTo>
                  <a:pt x="-7" y="295262"/>
                </a:lnTo>
                <a:cubicBezTo>
                  <a:pt x="34092" y="254590"/>
                  <a:pt x="104101" y="197821"/>
                  <a:pt x="133343" y="174009"/>
                </a:cubicBezTo>
                <a:cubicBezTo>
                  <a:pt x="214019" y="109906"/>
                  <a:pt x="265073" y="63900"/>
                  <a:pt x="346036" y="-13"/>
                </a:cubicBezTo>
                <a:close/>
              </a:path>
            </a:pathLst>
          </a:custGeom>
          <a:solidFill>
            <a:schemeClr val="accen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5" name="Google Shape;2725;p38"/>
          <p:cNvSpPr/>
          <p:nvPr/>
        </p:nvSpPr>
        <p:spPr>
          <a:xfrm rot="-2454863">
            <a:off x="1339592" y="4470165"/>
            <a:ext cx="2434935" cy="2370924"/>
          </a:xfrm>
          <a:custGeom>
            <a:avLst/>
            <a:gdLst/>
            <a:ahLst/>
            <a:cxnLst/>
            <a:rect l="l" t="t" r="r" b="b"/>
            <a:pathLst>
              <a:path w="442055" h="430434" extrusionOk="0">
                <a:moveTo>
                  <a:pt x="68287" y="14941"/>
                </a:moveTo>
                <a:cubicBezTo>
                  <a:pt x="75050" y="21704"/>
                  <a:pt x="81812" y="23895"/>
                  <a:pt x="87337" y="31420"/>
                </a:cubicBezTo>
                <a:cubicBezTo>
                  <a:pt x="79279" y="31172"/>
                  <a:pt x="71459" y="28667"/>
                  <a:pt x="64763" y="24181"/>
                </a:cubicBezTo>
                <a:cubicBezTo>
                  <a:pt x="56476" y="32086"/>
                  <a:pt x="54666" y="33039"/>
                  <a:pt x="46284" y="40945"/>
                </a:cubicBezTo>
                <a:lnTo>
                  <a:pt x="59524" y="54184"/>
                </a:lnTo>
                <a:cubicBezTo>
                  <a:pt x="45332" y="46850"/>
                  <a:pt x="28853" y="52660"/>
                  <a:pt x="26377" y="65805"/>
                </a:cubicBezTo>
                <a:cubicBezTo>
                  <a:pt x="27615" y="67900"/>
                  <a:pt x="40855" y="84855"/>
                  <a:pt x="42093" y="86569"/>
                </a:cubicBezTo>
                <a:cubicBezTo>
                  <a:pt x="33882" y="83902"/>
                  <a:pt x="25472" y="81864"/>
                  <a:pt x="16947" y="80473"/>
                </a:cubicBezTo>
                <a:cubicBezTo>
                  <a:pt x="11899" y="88855"/>
                  <a:pt x="4279" y="94094"/>
                  <a:pt x="-7" y="102000"/>
                </a:cubicBezTo>
                <a:cubicBezTo>
                  <a:pt x="77526" y="171723"/>
                  <a:pt x="342893" y="400228"/>
                  <a:pt x="369277" y="430422"/>
                </a:cubicBezTo>
                <a:lnTo>
                  <a:pt x="389660" y="397180"/>
                </a:lnTo>
                <a:cubicBezTo>
                  <a:pt x="382279" y="394970"/>
                  <a:pt x="375563" y="390941"/>
                  <a:pt x="370134" y="385464"/>
                </a:cubicBezTo>
                <a:cubicBezTo>
                  <a:pt x="375792" y="385578"/>
                  <a:pt x="381412" y="386502"/>
                  <a:pt x="386803" y="388226"/>
                </a:cubicBezTo>
                <a:cubicBezTo>
                  <a:pt x="395213" y="389617"/>
                  <a:pt x="403157" y="383930"/>
                  <a:pt x="404548" y="375520"/>
                </a:cubicBezTo>
                <a:cubicBezTo>
                  <a:pt x="404834" y="373796"/>
                  <a:pt x="404824" y="372043"/>
                  <a:pt x="404519" y="370319"/>
                </a:cubicBezTo>
                <a:cubicBezTo>
                  <a:pt x="396109" y="367271"/>
                  <a:pt x="388375" y="362613"/>
                  <a:pt x="381755" y="356603"/>
                </a:cubicBezTo>
                <a:cubicBezTo>
                  <a:pt x="394089" y="362490"/>
                  <a:pt x="408767" y="360347"/>
                  <a:pt x="418902" y="351174"/>
                </a:cubicBezTo>
                <a:lnTo>
                  <a:pt x="403472" y="336886"/>
                </a:lnTo>
                <a:cubicBezTo>
                  <a:pt x="411530" y="336429"/>
                  <a:pt x="419550" y="338248"/>
                  <a:pt x="426617" y="342125"/>
                </a:cubicBezTo>
                <a:lnTo>
                  <a:pt x="442048" y="317836"/>
                </a:lnTo>
                <a:cubicBezTo>
                  <a:pt x="415930" y="302415"/>
                  <a:pt x="391422" y="284423"/>
                  <a:pt x="368896" y="264115"/>
                </a:cubicBezTo>
                <a:cubicBezTo>
                  <a:pt x="345750" y="243446"/>
                  <a:pt x="139724" y="56851"/>
                  <a:pt x="120579" y="35515"/>
                </a:cubicBezTo>
                <a:cubicBezTo>
                  <a:pt x="114674" y="28943"/>
                  <a:pt x="89909" y="3226"/>
                  <a:pt x="82003" y="-13"/>
                </a:cubicBezTo>
                <a:cubicBezTo>
                  <a:pt x="82098" y="82"/>
                  <a:pt x="73145" y="8941"/>
                  <a:pt x="68287" y="14941"/>
                </a:cubicBez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6" name="Google Shape;2726;p38"/>
          <p:cNvSpPr/>
          <p:nvPr/>
        </p:nvSpPr>
        <p:spPr>
          <a:xfrm>
            <a:off x="4479150" y="3378921"/>
            <a:ext cx="3057209" cy="1387860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7" name="Google Shape;2727;p38"/>
          <p:cNvSpPr/>
          <p:nvPr/>
        </p:nvSpPr>
        <p:spPr>
          <a:xfrm>
            <a:off x="11044618" y="3378921"/>
            <a:ext cx="3056938" cy="1403683"/>
          </a:xfrm>
          <a:custGeom>
            <a:avLst/>
            <a:gdLst/>
            <a:ahLst/>
            <a:cxnLst/>
            <a:rect l="l" t="t" r="r" b="b"/>
            <a:pathLst>
              <a:path w="1072610" h="1111828" extrusionOk="0">
                <a:moveTo>
                  <a:pt x="1072603" y="1081075"/>
                </a:moveTo>
                <a:cubicBezTo>
                  <a:pt x="1072603" y="1081075"/>
                  <a:pt x="918774" y="1106411"/>
                  <a:pt x="868577" y="1106411"/>
                </a:cubicBezTo>
                <a:cubicBezTo>
                  <a:pt x="809046" y="1106411"/>
                  <a:pt x="658551" y="1122318"/>
                  <a:pt x="536250" y="1099553"/>
                </a:cubicBezTo>
                <a:cubicBezTo>
                  <a:pt x="451192" y="1083647"/>
                  <a:pt x="332891" y="1095362"/>
                  <a:pt x="246309" y="1095743"/>
                </a:cubicBezTo>
                <a:cubicBezTo>
                  <a:pt x="174300" y="1095743"/>
                  <a:pt x="-7" y="1081361"/>
                  <a:pt x="-7" y="1081361"/>
                </a:cubicBezTo>
                <a:lnTo>
                  <a:pt x="-7" y="-13"/>
                </a:lnTo>
                <a:lnTo>
                  <a:pt x="1072603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8" name="Google Shape;2728;p38"/>
          <p:cNvSpPr/>
          <p:nvPr/>
        </p:nvSpPr>
        <p:spPr>
          <a:xfrm>
            <a:off x="7762019" y="3378921"/>
            <a:ext cx="3056939" cy="1418987"/>
          </a:xfrm>
          <a:custGeom>
            <a:avLst/>
            <a:gdLst/>
            <a:ahLst/>
            <a:cxnLst/>
            <a:rect l="l" t="t" r="r" b="b"/>
            <a:pathLst>
              <a:path w="1072610" h="1123950" extrusionOk="0">
                <a:moveTo>
                  <a:pt x="1072603" y="1081075"/>
                </a:moveTo>
                <a:cubicBezTo>
                  <a:pt x="1072603" y="1081075"/>
                  <a:pt x="874387" y="1082694"/>
                  <a:pt x="824191" y="1082694"/>
                </a:cubicBezTo>
                <a:cubicBezTo>
                  <a:pt x="764660" y="1082694"/>
                  <a:pt x="658551" y="1121937"/>
                  <a:pt x="536345" y="1099172"/>
                </a:cubicBezTo>
                <a:cubicBezTo>
                  <a:pt x="451192" y="1083361"/>
                  <a:pt x="329748" y="1123556"/>
                  <a:pt x="243166" y="1123937"/>
                </a:cubicBezTo>
                <a:cubicBezTo>
                  <a:pt x="171157" y="1123937"/>
                  <a:pt x="-7" y="1081075"/>
                  <a:pt x="-7" y="1081075"/>
                </a:cubicBezTo>
                <a:lnTo>
                  <a:pt x="-7" y="-13"/>
                </a:lnTo>
                <a:lnTo>
                  <a:pt x="1072603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9" name="Google Shape;2729;p38"/>
          <p:cNvSpPr/>
          <p:nvPr/>
        </p:nvSpPr>
        <p:spPr>
          <a:xfrm>
            <a:off x="14327216" y="3363350"/>
            <a:ext cx="3057209" cy="1387860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0" name="Google Shape;2730;p38"/>
          <p:cNvSpPr/>
          <p:nvPr/>
        </p:nvSpPr>
        <p:spPr>
          <a:xfrm>
            <a:off x="4381977" y="2316100"/>
            <a:ext cx="3105000" cy="8679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0" u="none" strike="noStrike" cap="none">
                <a:solidFill>
                  <a:srgbClr val="000000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Group 1</a:t>
            </a:r>
            <a:endParaRPr sz="3800" b="1" i="0" u="none" strike="noStrike" cap="none">
              <a:solidFill>
                <a:srgbClr val="000000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2731" name="Google Shape;2731;p38"/>
          <p:cNvSpPr/>
          <p:nvPr/>
        </p:nvSpPr>
        <p:spPr>
          <a:xfrm>
            <a:off x="970125" y="3646681"/>
            <a:ext cx="3271200" cy="8679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0" u="none" strike="noStrike" cap="none">
                <a:solidFill>
                  <a:srgbClr val="000000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Station 1</a:t>
            </a:r>
            <a:endParaRPr sz="3800" b="1" i="0" u="none" strike="noStrike" cap="none">
              <a:solidFill>
                <a:srgbClr val="000000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2732" name="Google Shape;2732;p38"/>
          <p:cNvSpPr/>
          <p:nvPr/>
        </p:nvSpPr>
        <p:spPr>
          <a:xfrm>
            <a:off x="970125" y="5221677"/>
            <a:ext cx="3271200" cy="8679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0" u="none" strike="noStrike" cap="none">
                <a:solidFill>
                  <a:srgbClr val="000000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Station 2</a:t>
            </a:r>
            <a:endParaRPr sz="3800" b="1" i="0" u="none" strike="noStrike" cap="none">
              <a:solidFill>
                <a:srgbClr val="000000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2733" name="Google Shape;2733;p38"/>
          <p:cNvSpPr/>
          <p:nvPr/>
        </p:nvSpPr>
        <p:spPr>
          <a:xfrm>
            <a:off x="970125" y="6796674"/>
            <a:ext cx="3271200" cy="8679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0" u="none" strike="noStrike" cap="none">
                <a:solidFill>
                  <a:srgbClr val="000000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Station 3</a:t>
            </a:r>
            <a:endParaRPr sz="3800" b="1" i="0" u="none" strike="noStrike" cap="none">
              <a:solidFill>
                <a:srgbClr val="000000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2734" name="Google Shape;2734;p38"/>
          <p:cNvSpPr/>
          <p:nvPr/>
        </p:nvSpPr>
        <p:spPr>
          <a:xfrm>
            <a:off x="970125" y="8371743"/>
            <a:ext cx="3271200" cy="8679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0" u="none" strike="noStrike" cap="none">
                <a:solidFill>
                  <a:srgbClr val="000000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Station 4</a:t>
            </a:r>
            <a:endParaRPr sz="3800" b="1" i="0" u="none" strike="noStrike" cap="none">
              <a:solidFill>
                <a:srgbClr val="000000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2735" name="Google Shape;2735;p38"/>
          <p:cNvSpPr/>
          <p:nvPr/>
        </p:nvSpPr>
        <p:spPr>
          <a:xfrm>
            <a:off x="7653915" y="2316100"/>
            <a:ext cx="3105000" cy="8679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0" u="none" strike="noStrike" cap="none">
                <a:solidFill>
                  <a:srgbClr val="000000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Group 2</a:t>
            </a:r>
            <a:endParaRPr sz="3800" b="1" i="0" u="none" strike="noStrike" cap="none">
              <a:solidFill>
                <a:srgbClr val="000000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2736" name="Google Shape;2736;p38"/>
          <p:cNvSpPr/>
          <p:nvPr/>
        </p:nvSpPr>
        <p:spPr>
          <a:xfrm>
            <a:off x="10925852" y="2316100"/>
            <a:ext cx="3105000" cy="8679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0" u="none" strike="noStrike" cap="none">
                <a:solidFill>
                  <a:srgbClr val="000000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Group 3</a:t>
            </a:r>
            <a:endParaRPr sz="3800" b="1" i="0" u="none" strike="noStrike" cap="none">
              <a:solidFill>
                <a:srgbClr val="000000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2737" name="Google Shape;2737;p38"/>
          <p:cNvSpPr/>
          <p:nvPr/>
        </p:nvSpPr>
        <p:spPr>
          <a:xfrm>
            <a:off x="14197789" y="2316100"/>
            <a:ext cx="3105000" cy="8679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0" u="none" strike="noStrike" cap="none">
                <a:solidFill>
                  <a:srgbClr val="000000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Group 4</a:t>
            </a:r>
            <a:endParaRPr sz="3800" b="1" i="0" u="none" strike="noStrike" cap="none">
              <a:solidFill>
                <a:srgbClr val="000000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2738" name="Google Shape;2738;p38"/>
          <p:cNvSpPr/>
          <p:nvPr/>
        </p:nvSpPr>
        <p:spPr>
          <a:xfrm>
            <a:off x="4479150" y="5008396"/>
            <a:ext cx="3057209" cy="1387860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9" name="Google Shape;2739;p38"/>
          <p:cNvSpPr/>
          <p:nvPr/>
        </p:nvSpPr>
        <p:spPr>
          <a:xfrm>
            <a:off x="11044618" y="5008396"/>
            <a:ext cx="3056938" cy="1403683"/>
          </a:xfrm>
          <a:custGeom>
            <a:avLst/>
            <a:gdLst/>
            <a:ahLst/>
            <a:cxnLst/>
            <a:rect l="l" t="t" r="r" b="b"/>
            <a:pathLst>
              <a:path w="1072610" h="1111828" extrusionOk="0">
                <a:moveTo>
                  <a:pt x="1072603" y="1081075"/>
                </a:moveTo>
                <a:cubicBezTo>
                  <a:pt x="1072603" y="1081075"/>
                  <a:pt x="918774" y="1106411"/>
                  <a:pt x="868577" y="1106411"/>
                </a:cubicBezTo>
                <a:cubicBezTo>
                  <a:pt x="809046" y="1106411"/>
                  <a:pt x="658551" y="1122318"/>
                  <a:pt x="536250" y="1099553"/>
                </a:cubicBezTo>
                <a:cubicBezTo>
                  <a:pt x="451192" y="1083647"/>
                  <a:pt x="332891" y="1095362"/>
                  <a:pt x="246309" y="1095743"/>
                </a:cubicBezTo>
                <a:cubicBezTo>
                  <a:pt x="174300" y="1095743"/>
                  <a:pt x="-7" y="1081361"/>
                  <a:pt x="-7" y="1081361"/>
                </a:cubicBezTo>
                <a:lnTo>
                  <a:pt x="-7" y="-13"/>
                </a:lnTo>
                <a:lnTo>
                  <a:pt x="1072603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0" name="Google Shape;2740;p38"/>
          <p:cNvSpPr/>
          <p:nvPr/>
        </p:nvSpPr>
        <p:spPr>
          <a:xfrm>
            <a:off x="7762019" y="5008396"/>
            <a:ext cx="3056939" cy="1418987"/>
          </a:xfrm>
          <a:custGeom>
            <a:avLst/>
            <a:gdLst/>
            <a:ahLst/>
            <a:cxnLst/>
            <a:rect l="l" t="t" r="r" b="b"/>
            <a:pathLst>
              <a:path w="1072610" h="1123950" extrusionOk="0">
                <a:moveTo>
                  <a:pt x="1072603" y="1081075"/>
                </a:moveTo>
                <a:cubicBezTo>
                  <a:pt x="1072603" y="1081075"/>
                  <a:pt x="874387" y="1082694"/>
                  <a:pt x="824191" y="1082694"/>
                </a:cubicBezTo>
                <a:cubicBezTo>
                  <a:pt x="764660" y="1082694"/>
                  <a:pt x="658551" y="1121937"/>
                  <a:pt x="536345" y="1099172"/>
                </a:cubicBezTo>
                <a:cubicBezTo>
                  <a:pt x="451192" y="1083361"/>
                  <a:pt x="329748" y="1123556"/>
                  <a:pt x="243166" y="1123937"/>
                </a:cubicBezTo>
                <a:cubicBezTo>
                  <a:pt x="171157" y="1123937"/>
                  <a:pt x="-7" y="1081075"/>
                  <a:pt x="-7" y="1081075"/>
                </a:cubicBezTo>
                <a:lnTo>
                  <a:pt x="-7" y="-13"/>
                </a:lnTo>
                <a:lnTo>
                  <a:pt x="1072603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1" name="Google Shape;2741;p38"/>
          <p:cNvSpPr/>
          <p:nvPr/>
        </p:nvSpPr>
        <p:spPr>
          <a:xfrm>
            <a:off x="14327216" y="4992825"/>
            <a:ext cx="3057209" cy="1387860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2" name="Google Shape;2742;p38"/>
          <p:cNvSpPr/>
          <p:nvPr/>
        </p:nvSpPr>
        <p:spPr>
          <a:xfrm>
            <a:off x="4479150" y="6653446"/>
            <a:ext cx="3057209" cy="1387860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3" name="Google Shape;2743;p38"/>
          <p:cNvSpPr/>
          <p:nvPr/>
        </p:nvSpPr>
        <p:spPr>
          <a:xfrm>
            <a:off x="11044618" y="6653446"/>
            <a:ext cx="3056938" cy="1403683"/>
          </a:xfrm>
          <a:custGeom>
            <a:avLst/>
            <a:gdLst/>
            <a:ahLst/>
            <a:cxnLst/>
            <a:rect l="l" t="t" r="r" b="b"/>
            <a:pathLst>
              <a:path w="1072610" h="1111828" extrusionOk="0">
                <a:moveTo>
                  <a:pt x="1072603" y="1081075"/>
                </a:moveTo>
                <a:cubicBezTo>
                  <a:pt x="1072603" y="1081075"/>
                  <a:pt x="918774" y="1106411"/>
                  <a:pt x="868577" y="1106411"/>
                </a:cubicBezTo>
                <a:cubicBezTo>
                  <a:pt x="809046" y="1106411"/>
                  <a:pt x="658551" y="1122318"/>
                  <a:pt x="536250" y="1099553"/>
                </a:cubicBezTo>
                <a:cubicBezTo>
                  <a:pt x="451192" y="1083647"/>
                  <a:pt x="332891" y="1095362"/>
                  <a:pt x="246309" y="1095743"/>
                </a:cubicBezTo>
                <a:cubicBezTo>
                  <a:pt x="174300" y="1095743"/>
                  <a:pt x="-7" y="1081361"/>
                  <a:pt x="-7" y="1081361"/>
                </a:cubicBezTo>
                <a:lnTo>
                  <a:pt x="-7" y="-13"/>
                </a:lnTo>
                <a:lnTo>
                  <a:pt x="1072603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4" name="Google Shape;2744;p38"/>
          <p:cNvSpPr/>
          <p:nvPr/>
        </p:nvSpPr>
        <p:spPr>
          <a:xfrm>
            <a:off x="7762019" y="6653446"/>
            <a:ext cx="3056939" cy="1418987"/>
          </a:xfrm>
          <a:custGeom>
            <a:avLst/>
            <a:gdLst/>
            <a:ahLst/>
            <a:cxnLst/>
            <a:rect l="l" t="t" r="r" b="b"/>
            <a:pathLst>
              <a:path w="1072610" h="1123950" extrusionOk="0">
                <a:moveTo>
                  <a:pt x="1072603" y="1081075"/>
                </a:moveTo>
                <a:cubicBezTo>
                  <a:pt x="1072603" y="1081075"/>
                  <a:pt x="874387" y="1082694"/>
                  <a:pt x="824191" y="1082694"/>
                </a:cubicBezTo>
                <a:cubicBezTo>
                  <a:pt x="764660" y="1082694"/>
                  <a:pt x="658551" y="1121937"/>
                  <a:pt x="536345" y="1099172"/>
                </a:cubicBezTo>
                <a:cubicBezTo>
                  <a:pt x="451192" y="1083361"/>
                  <a:pt x="329748" y="1123556"/>
                  <a:pt x="243166" y="1123937"/>
                </a:cubicBezTo>
                <a:cubicBezTo>
                  <a:pt x="171157" y="1123937"/>
                  <a:pt x="-7" y="1081075"/>
                  <a:pt x="-7" y="1081075"/>
                </a:cubicBezTo>
                <a:lnTo>
                  <a:pt x="-7" y="-13"/>
                </a:lnTo>
                <a:lnTo>
                  <a:pt x="1072603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5" name="Google Shape;2745;p38"/>
          <p:cNvSpPr/>
          <p:nvPr/>
        </p:nvSpPr>
        <p:spPr>
          <a:xfrm>
            <a:off x="14327216" y="6637875"/>
            <a:ext cx="3057209" cy="1387860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6" name="Google Shape;2746;p38"/>
          <p:cNvSpPr/>
          <p:nvPr/>
        </p:nvSpPr>
        <p:spPr>
          <a:xfrm>
            <a:off x="4479150" y="8282921"/>
            <a:ext cx="3057209" cy="1387860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7" name="Google Shape;2747;p38"/>
          <p:cNvSpPr/>
          <p:nvPr/>
        </p:nvSpPr>
        <p:spPr>
          <a:xfrm>
            <a:off x="11044618" y="8282921"/>
            <a:ext cx="3056938" cy="1403683"/>
          </a:xfrm>
          <a:custGeom>
            <a:avLst/>
            <a:gdLst/>
            <a:ahLst/>
            <a:cxnLst/>
            <a:rect l="l" t="t" r="r" b="b"/>
            <a:pathLst>
              <a:path w="1072610" h="1111828" extrusionOk="0">
                <a:moveTo>
                  <a:pt x="1072603" y="1081075"/>
                </a:moveTo>
                <a:cubicBezTo>
                  <a:pt x="1072603" y="1081075"/>
                  <a:pt x="918774" y="1106411"/>
                  <a:pt x="868577" y="1106411"/>
                </a:cubicBezTo>
                <a:cubicBezTo>
                  <a:pt x="809046" y="1106411"/>
                  <a:pt x="658551" y="1122318"/>
                  <a:pt x="536250" y="1099553"/>
                </a:cubicBezTo>
                <a:cubicBezTo>
                  <a:pt x="451192" y="1083647"/>
                  <a:pt x="332891" y="1095362"/>
                  <a:pt x="246309" y="1095743"/>
                </a:cubicBezTo>
                <a:cubicBezTo>
                  <a:pt x="174300" y="1095743"/>
                  <a:pt x="-7" y="1081361"/>
                  <a:pt x="-7" y="1081361"/>
                </a:cubicBezTo>
                <a:lnTo>
                  <a:pt x="-7" y="-13"/>
                </a:lnTo>
                <a:lnTo>
                  <a:pt x="1072603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8" name="Google Shape;2748;p38"/>
          <p:cNvSpPr/>
          <p:nvPr/>
        </p:nvSpPr>
        <p:spPr>
          <a:xfrm>
            <a:off x="7762019" y="8282921"/>
            <a:ext cx="3056939" cy="1418987"/>
          </a:xfrm>
          <a:custGeom>
            <a:avLst/>
            <a:gdLst/>
            <a:ahLst/>
            <a:cxnLst/>
            <a:rect l="l" t="t" r="r" b="b"/>
            <a:pathLst>
              <a:path w="1072610" h="1123950" extrusionOk="0">
                <a:moveTo>
                  <a:pt x="1072603" y="1081075"/>
                </a:moveTo>
                <a:cubicBezTo>
                  <a:pt x="1072603" y="1081075"/>
                  <a:pt x="874387" y="1082694"/>
                  <a:pt x="824191" y="1082694"/>
                </a:cubicBezTo>
                <a:cubicBezTo>
                  <a:pt x="764660" y="1082694"/>
                  <a:pt x="658551" y="1121937"/>
                  <a:pt x="536345" y="1099172"/>
                </a:cubicBezTo>
                <a:cubicBezTo>
                  <a:pt x="451192" y="1083361"/>
                  <a:pt x="329748" y="1123556"/>
                  <a:pt x="243166" y="1123937"/>
                </a:cubicBezTo>
                <a:cubicBezTo>
                  <a:pt x="171157" y="1123937"/>
                  <a:pt x="-7" y="1081075"/>
                  <a:pt x="-7" y="1081075"/>
                </a:cubicBezTo>
                <a:lnTo>
                  <a:pt x="-7" y="-13"/>
                </a:lnTo>
                <a:lnTo>
                  <a:pt x="1072603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9" name="Google Shape;2749;p38"/>
          <p:cNvSpPr/>
          <p:nvPr/>
        </p:nvSpPr>
        <p:spPr>
          <a:xfrm>
            <a:off x="14327216" y="8267350"/>
            <a:ext cx="3057209" cy="1387860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50" name="Google Shape;2750;p38"/>
          <p:cNvGrpSpPr/>
          <p:nvPr/>
        </p:nvGrpSpPr>
        <p:grpSpPr>
          <a:xfrm rot="-142713" flipH="1">
            <a:off x="1399604" y="1773247"/>
            <a:ext cx="1385334" cy="1640104"/>
            <a:chOff x="15662019" y="7573647"/>
            <a:chExt cx="1385387" cy="1640167"/>
          </a:xfrm>
        </p:grpSpPr>
        <p:grpSp>
          <p:nvGrpSpPr>
            <p:cNvPr id="2751" name="Google Shape;2751;p38"/>
            <p:cNvGrpSpPr/>
            <p:nvPr/>
          </p:nvGrpSpPr>
          <p:grpSpPr>
            <a:xfrm>
              <a:off x="15662019" y="7580072"/>
              <a:ext cx="1385387" cy="1633742"/>
              <a:chOff x="4444301" y="5303307"/>
              <a:chExt cx="837446" cy="987573"/>
            </a:xfrm>
          </p:grpSpPr>
          <p:grpSp>
            <p:nvGrpSpPr>
              <p:cNvPr id="2752" name="Google Shape;2752;p38"/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2753" name="Google Shape;2753;p38"/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54" name="Google Shape;2754;p38"/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755" name="Google Shape;2755;p38"/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2756" name="Google Shape;2756;p38"/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57" name="Google Shape;2757;p38"/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758" name="Google Shape;2758;p38"/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2759" name="Google Shape;2759;p38"/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60" name="Google Shape;2760;p38"/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761" name="Google Shape;2761;p38"/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2762" name="Google Shape;2762;p38"/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63" name="Google Shape;2763;p38"/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764" name="Google Shape;2764;p38"/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2765" name="Google Shape;2765;p38"/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66" name="Google Shape;2766;p38"/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767" name="Google Shape;2767;p38"/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2768" name="Google Shape;2768;p38"/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69" name="Google Shape;2769;p38"/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770" name="Google Shape;2770;p38"/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2771" name="Google Shape;2771;p38"/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72" name="Google Shape;2772;p38"/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773" name="Google Shape;2773;p38"/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774" name="Google Shape;2774;p38"/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2775" name="Google Shape;2775;p38"/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76" name="Google Shape;2776;p38"/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777" name="Google Shape;2777;p38"/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78" name="Google Shape;2778;p38"/>
            <p:cNvGrpSpPr/>
            <p:nvPr/>
          </p:nvGrpSpPr>
          <p:grpSpPr>
            <a:xfrm>
              <a:off x="15662019" y="7573647"/>
              <a:ext cx="1385387" cy="1633742"/>
              <a:chOff x="4444301" y="5303307"/>
              <a:chExt cx="837446" cy="987573"/>
            </a:xfrm>
          </p:grpSpPr>
          <p:grpSp>
            <p:nvGrpSpPr>
              <p:cNvPr id="2779" name="Google Shape;2779;p38"/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2780" name="Google Shape;2780;p38"/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81" name="Google Shape;2781;p38"/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782" name="Google Shape;2782;p38"/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2783" name="Google Shape;2783;p38"/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84" name="Google Shape;2784;p38"/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785" name="Google Shape;2785;p38"/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2786" name="Google Shape;2786;p38"/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87" name="Google Shape;2787;p38"/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788" name="Google Shape;2788;p38"/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2789" name="Google Shape;2789;p38"/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90" name="Google Shape;2790;p38"/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791" name="Google Shape;2791;p38"/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2792" name="Google Shape;2792;p38"/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93" name="Google Shape;2793;p38"/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794" name="Google Shape;2794;p38"/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2795" name="Google Shape;2795;p38"/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96" name="Google Shape;2796;p38"/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797" name="Google Shape;2797;p38"/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2798" name="Google Shape;2798;p38"/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99" name="Google Shape;2799;p38"/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800" name="Google Shape;2800;p38"/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801" name="Google Shape;2801;p38"/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2802" name="Google Shape;2802;p38"/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D8D7D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03" name="Google Shape;2803;p38"/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804" name="Google Shape;2804;p38"/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6 Choice Board">
  <p:cSld name="CUSTOM_21_1">
    <p:spTree>
      <p:nvGrpSpPr>
        <p:cNvPr id="1" name="Shape 2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6" name="Google Shape;2806;p39"/>
          <p:cNvSpPr/>
          <p:nvPr/>
        </p:nvSpPr>
        <p:spPr>
          <a:xfrm>
            <a:off x="1303138" y="4557050"/>
            <a:ext cx="3665969" cy="1459314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7" name="Google Shape;2807;p39"/>
          <p:cNvSpPr/>
          <p:nvPr/>
        </p:nvSpPr>
        <p:spPr>
          <a:xfrm>
            <a:off x="5308390" y="4557050"/>
            <a:ext cx="3665969" cy="1459314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8" name="Google Shape;2808;p39"/>
          <p:cNvSpPr/>
          <p:nvPr/>
        </p:nvSpPr>
        <p:spPr>
          <a:xfrm>
            <a:off x="9313642" y="4557050"/>
            <a:ext cx="3665969" cy="1459314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9" name="Google Shape;2809;p39"/>
          <p:cNvSpPr/>
          <p:nvPr/>
        </p:nvSpPr>
        <p:spPr>
          <a:xfrm>
            <a:off x="13318894" y="4557050"/>
            <a:ext cx="3665969" cy="1459314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0" name="Google Shape;2810;p39"/>
          <p:cNvSpPr/>
          <p:nvPr/>
        </p:nvSpPr>
        <p:spPr>
          <a:xfrm>
            <a:off x="1303138" y="6224887"/>
            <a:ext cx="3665969" cy="1459314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1" name="Google Shape;2811;p39"/>
          <p:cNvSpPr/>
          <p:nvPr/>
        </p:nvSpPr>
        <p:spPr>
          <a:xfrm>
            <a:off x="5308390" y="6224887"/>
            <a:ext cx="3665969" cy="1459314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2" name="Google Shape;2812;p39"/>
          <p:cNvSpPr/>
          <p:nvPr/>
        </p:nvSpPr>
        <p:spPr>
          <a:xfrm>
            <a:off x="9313642" y="6224887"/>
            <a:ext cx="3665969" cy="1459314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3" name="Google Shape;2813;p39"/>
          <p:cNvSpPr/>
          <p:nvPr/>
        </p:nvSpPr>
        <p:spPr>
          <a:xfrm>
            <a:off x="13318894" y="6224887"/>
            <a:ext cx="3665969" cy="1459314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4" name="Google Shape;2814;p39"/>
          <p:cNvSpPr/>
          <p:nvPr/>
        </p:nvSpPr>
        <p:spPr>
          <a:xfrm>
            <a:off x="1303138" y="7892725"/>
            <a:ext cx="3665969" cy="1459314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5" name="Google Shape;2815;p39"/>
          <p:cNvSpPr/>
          <p:nvPr/>
        </p:nvSpPr>
        <p:spPr>
          <a:xfrm>
            <a:off x="5308390" y="7892725"/>
            <a:ext cx="3665969" cy="1459314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6" name="Google Shape;2816;p39"/>
          <p:cNvSpPr/>
          <p:nvPr/>
        </p:nvSpPr>
        <p:spPr>
          <a:xfrm>
            <a:off x="9313642" y="7892725"/>
            <a:ext cx="3665969" cy="1459314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7" name="Google Shape;2817;p39"/>
          <p:cNvSpPr/>
          <p:nvPr/>
        </p:nvSpPr>
        <p:spPr>
          <a:xfrm>
            <a:off x="13318894" y="7892725"/>
            <a:ext cx="3665969" cy="1459314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8" name="Google Shape;2818;p39"/>
          <p:cNvSpPr/>
          <p:nvPr/>
        </p:nvSpPr>
        <p:spPr>
          <a:xfrm>
            <a:off x="1303138" y="2889212"/>
            <a:ext cx="3665969" cy="1459314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9" name="Google Shape;2819;p39"/>
          <p:cNvSpPr/>
          <p:nvPr/>
        </p:nvSpPr>
        <p:spPr>
          <a:xfrm>
            <a:off x="5308390" y="2889212"/>
            <a:ext cx="3665969" cy="1459314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0" name="Google Shape;2820;p39"/>
          <p:cNvSpPr/>
          <p:nvPr/>
        </p:nvSpPr>
        <p:spPr>
          <a:xfrm>
            <a:off x="9313642" y="2889212"/>
            <a:ext cx="3665969" cy="1459314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1" name="Google Shape;2821;p39"/>
          <p:cNvSpPr/>
          <p:nvPr/>
        </p:nvSpPr>
        <p:spPr>
          <a:xfrm>
            <a:off x="13318894" y="2889212"/>
            <a:ext cx="3665969" cy="1459314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2" name="Google Shape;2822;p39"/>
          <p:cNvSpPr/>
          <p:nvPr/>
        </p:nvSpPr>
        <p:spPr>
          <a:xfrm>
            <a:off x="1415710" y="2965425"/>
            <a:ext cx="351187" cy="407823"/>
          </a:xfrm>
          <a:custGeom>
            <a:avLst/>
            <a:gdLst/>
            <a:ahLst/>
            <a:cxnLst/>
            <a:rect l="l" t="t" r="r" b="b"/>
            <a:pathLst>
              <a:path w="644379" h="748299" extrusionOk="0">
                <a:moveTo>
                  <a:pt x="574847" y="513985"/>
                </a:moveTo>
                <a:cubicBezTo>
                  <a:pt x="606280" y="451120"/>
                  <a:pt x="609137" y="380635"/>
                  <a:pt x="609137" y="318722"/>
                </a:cubicBezTo>
                <a:lnTo>
                  <a:pt x="609137" y="313960"/>
                </a:lnTo>
                <a:cubicBezTo>
                  <a:pt x="609137" y="271097"/>
                  <a:pt x="610090" y="226330"/>
                  <a:pt x="626282" y="210137"/>
                </a:cubicBezTo>
                <a:cubicBezTo>
                  <a:pt x="644380" y="190135"/>
                  <a:pt x="642475" y="160607"/>
                  <a:pt x="622472" y="142510"/>
                </a:cubicBezTo>
                <a:cubicBezTo>
                  <a:pt x="622472" y="142510"/>
                  <a:pt x="622472" y="142510"/>
                  <a:pt x="622472" y="142510"/>
                </a:cubicBezTo>
                <a:cubicBezTo>
                  <a:pt x="612947" y="133937"/>
                  <a:pt x="599612" y="129175"/>
                  <a:pt x="586277" y="130127"/>
                </a:cubicBezTo>
                <a:cubicBezTo>
                  <a:pt x="573895" y="131080"/>
                  <a:pt x="562465" y="136795"/>
                  <a:pt x="554845" y="145367"/>
                </a:cubicBezTo>
                <a:cubicBezTo>
                  <a:pt x="521507" y="180610"/>
                  <a:pt x="498647" y="242522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78645" y="292052"/>
                  <a:pt x="465310" y="276812"/>
                  <a:pt x="452927" y="259667"/>
                </a:cubicBezTo>
                <a:lnTo>
                  <a:pt x="445307" y="250142"/>
                </a:lnTo>
                <a:lnTo>
                  <a:pt x="372917" y="33925"/>
                </a:lnTo>
                <a:cubicBezTo>
                  <a:pt x="364345" y="8207"/>
                  <a:pt x="335770" y="-6080"/>
                  <a:pt x="310052" y="2492"/>
                </a:cubicBezTo>
                <a:cubicBezTo>
                  <a:pt x="295765" y="7255"/>
                  <a:pt x="284335" y="17732"/>
                  <a:pt x="279572" y="32020"/>
                </a:cubicBezTo>
                <a:cubicBezTo>
                  <a:pt x="275762" y="43450"/>
                  <a:pt x="274810" y="55832"/>
                  <a:pt x="279572" y="68215"/>
                </a:cubicBezTo>
                <a:lnTo>
                  <a:pt x="330055" y="219662"/>
                </a:lnTo>
                <a:cubicBezTo>
                  <a:pt x="330055" y="219662"/>
                  <a:pt x="330055" y="219662"/>
                  <a:pt x="330055" y="219662"/>
                </a:cubicBezTo>
                <a:cubicBezTo>
                  <a:pt x="330055" y="219662"/>
                  <a:pt x="330055" y="219662"/>
                  <a:pt x="330055" y="219662"/>
                </a:cubicBezTo>
                <a:lnTo>
                  <a:pt x="227185" y="59642"/>
                </a:lnTo>
                <a:cubicBezTo>
                  <a:pt x="221470" y="50117"/>
                  <a:pt x="211945" y="42497"/>
                  <a:pt x="201467" y="37735"/>
                </a:cubicBezTo>
                <a:cubicBezTo>
                  <a:pt x="175750" y="28210"/>
                  <a:pt x="147175" y="41545"/>
                  <a:pt x="137650" y="68215"/>
                </a:cubicBezTo>
                <a:cubicBezTo>
                  <a:pt x="136697" y="72025"/>
                  <a:pt x="135745" y="75835"/>
                  <a:pt x="134792" y="78692"/>
                </a:cubicBezTo>
                <a:cubicBezTo>
                  <a:pt x="133840" y="91075"/>
                  <a:pt x="136697" y="103457"/>
                  <a:pt x="143365" y="112982"/>
                </a:cubicBezTo>
                <a:lnTo>
                  <a:pt x="238615" y="261572"/>
                </a:lnTo>
                <a:cubicBezTo>
                  <a:pt x="238615" y="261572"/>
                  <a:pt x="238615" y="261572"/>
                  <a:pt x="238615" y="261572"/>
                </a:cubicBezTo>
                <a:cubicBezTo>
                  <a:pt x="238615" y="261572"/>
                  <a:pt x="238615" y="261572"/>
                  <a:pt x="238615" y="261572"/>
                </a:cubicBezTo>
                <a:lnTo>
                  <a:pt x="119552" y="153940"/>
                </a:lnTo>
                <a:cubicBezTo>
                  <a:pt x="99550" y="134890"/>
                  <a:pt x="68117" y="135842"/>
                  <a:pt x="49067" y="156797"/>
                </a:cubicBezTo>
                <a:cubicBezTo>
                  <a:pt x="30017" y="177752"/>
                  <a:pt x="30970" y="208232"/>
                  <a:pt x="51925" y="227282"/>
                </a:cubicBezTo>
                <a:cubicBezTo>
                  <a:pt x="51925" y="227282"/>
                  <a:pt x="52877" y="227282"/>
                  <a:pt x="52877" y="228235"/>
                </a:cubicBezTo>
                <a:lnTo>
                  <a:pt x="188132" y="353012"/>
                </a:lnTo>
                <a:cubicBezTo>
                  <a:pt x="188132" y="353012"/>
                  <a:pt x="188132" y="353012"/>
                  <a:pt x="188132" y="353012"/>
                </a:cubicBezTo>
                <a:lnTo>
                  <a:pt x="73832" y="295862"/>
                </a:lnTo>
                <a:cubicBezTo>
                  <a:pt x="63355" y="290147"/>
                  <a:pt x="50020" y="288242"/>
                  <a:pt x="38590" y="291100"/>
                </a:cubicBezTo>
                <a:cubicBezTo>
                  <a:pt x="11920" y="297767"/>
                  <a:pt x="-5225" y="324437"/>
                  <a:pt x="1442" y="351107"/>
                </a:cubicBezTo>
                <a:cubicBezTo>
                  <a:pt x="2395" y="354917"/>
                  <a:pt x="3347" y="357775"/>
                  <a:pt x="5252" y="361585"/>
                </a:cubicBezTo>
                <a:cubicBezTo>
                  <a:pt x="10967" y="372062"/>
                  <a:pt x="19540" y="380635"/>
                  <a:pt x="30017" y="385397"/>
                </a:cubicBezTo>
                <a:lnTo>
                  <a:pt x="169082" y="454930"/>
                </a:lnTo>
                <a:lnTo>
                  <a:pt x="174797" y="464455"/>
                </a:lnTo>
                <a:cubicBezTo>
                  <a:pt x="249092" y="573992"/>
                  <a:pt x="314815" y="628285"/>
                  <a:pt x="370060" y="628285"/>
                </a:cubicBezTo>
                <a:lnTo>
                  <a:pt x="446260" y="748300"/>
                </a:lnTo>
                <a:lnTo>
                  <a:pt x="462452" y="737822"/>
                </a:lnTo>
                <a:lnTo>
                  <a:pt x="383395" y="613045"/>
                </a:lnTo>
                <a:cubicBezTo>
                  <a:pt x="381490" y="610187"/>
                  <a:pt x="377680" y="608282"/>
                  <a:pt x="374822" y="608282"/>
                </a:cubicBezTo>
                <a:cubicBezTo>
                  <a:pt x="341485" y="611140"/>
                  <a:pt x="282430" y="586375"/>
                  <a:pt x="190990" y="453025"/>
                </a:cubicBezTo>
                <a:lnTo>
                  <a:pt x="183370" y="441595"/>
                </a:lnTo>
                <a:cubicBezTo>
                  <a:pt x="182417" y="439690"/>
                  <a:pt x="181465" y="438737"/>
                  <a:pt x="179560" y="437785"/>
                </a:cubicBezTo>
                <a:lnTo>
                  <a:pt x="37637" y="366347"/>
                </a:lnTo>
                <a:cubicBezTo>
                  <a:pt x="31922" y="363490"/>
                  <a:pt x="27160" y="358727"/>
                  <a:pt x="23350" y="353012"/>
                </a:cubicBezTo>
                <a:cubicBezTo>
                  <a:pt x="14777" y="337772"/>
                  <a:pt x="20492" y="318722"/>
                  <a:pt x="35732" y="311102"/>
                </a:cubicBezTo>
                <a:cubicBezTo>
                  <a:pt x="39542" y="309197"/>
                  <a:pt x="42400" y="308245"/>
                  <a:pt x="46210" y="307292"/>
                </a:cubicBezTo>
                <a:cubicBezTo>
                  <a:pt x="52877" y="306340"/>
                  <a:pt x="59545" y="307292"/>
                  <a:pt x="65260" y="311102"/>
                </a:cubicBezTo>
                <a:lnTo>
                  <a:pt x="240520" y="400637"/>
                </a:lnTo>
                <a:cubicBezTo>
                  <a:pt x="245282" y="402542"/>
                  <a:pt x="250997" y="400637"/>
                  <a:pt x="252902" y="396827"/>
                </a:cubicBezTo>
                <a:cubicBezTo>
                  <a:pt x="254807" y="393017"/>
                  <a:pt x="253855" y="388255"/>
                  <a:pt x="250997" y="385397"/>
                </a:cubicBezTo>
                <a:lnTo>
                  <a:pt x="64307" y="213947"/>
                </a:lnTo>
                <a:cubicBezTo>
                  <a:pt x="51925" y="202517"/>
                  <a:pt x="50972" y="182515"/>
                  <a:pt x="62402" y="170132"/>
                </a:cubicBezTo>
                <a:cubicBezTo>
                  <a:pt x="69070" y="162512"/>
                  <a:pt x="79547" y="158702"/>
                  <a:pt x="90025" y="160607"/>
                </a:cubicBezTo>
                <a:cubicBezTo>
                  <a:pt x="96692" y="161560"/>
                  <a:pt x="102407" y="164417"/>
                  <a:pt x="107170" y="169180"/>
                </a:cubicBezTo>
                <a:lnTo>
                  <a:pt x="279572" y="327295"/>
                </a:lnTo>
                <a:cubicBezTo>
                  <a:pt x="283382" y="331105"/>
                  <a:pt x="289097" y="330152"/>
                  <a:pt x="292907" y="326342"/>
                </a:cubicBezTo>
                <a:cubicBezTo>
                  <a:pt x="295765" y="323485"/>
                  <a:pt x="296717" y="318722"/>
                  <a:pt x="293860" y="314912"/>
                </a:cubicBezTo>
                <a:lnTo>
                  <a:pt x="157652" y="101552"/>
                </a:lnTo>
                <a:cubicBezTo>
                  <a:pt x="148127" y="87265"/>
                  <a:pt x="152890" y="68215"/>
                  <a:pt x="167177" y="58690"/>
                </a:cubicBezTo>
                <a:cubicBezTo>
                  <a:pt x="181465" y="49165"/>
                  <a:pt x="200515" y="53927"/>
                  <a:pt x="210040" y="68215"/>
                </a:cubicBezTo>
                <a:lnTo>
                  <a:pt x="355772" y="294910"/>
                </a:lnTo>
                <a:cubicBezTo>
                  <a:pt x="358630" y="299672"/>
                  <a:pt x="364345" y="300625"/>
                  <a:pt x="369107" y="297767"/>
                </a:cubicBezTo>
                <a:cubicBezTo>
                  <a:pt x="372917" y="295862"/>
                  <a:pt x="374822" y="291100"/>
                  <a:pt x="372917" y="286337"/>
                </a:cubicBezTo>
                <a:lnTo>
                  <a:pt x="297670" y="60595"/>
                </a:lnTo>
                <a:cubicBezTo>
                  <a:pt x="295765" y="54880"/>
                  <a:pt x="294812" y="47260"/>
                  <a:pt x="296717" y="41545"/>
                </a:cubicBezTo>
                <a:cubicBezTo>
                  <a:pt x="301480" y="25352"/>
                  <a:pt x="318625" y="15827"/>
                  <a:pt x="334817" y="20590"/>
                </a:cubicBezTo>
                <a:cubicBezTo>
                  <a:pt x="338627" y="21542"/>
                  <a:pt x="342437" y="23447"/>
                  <a:pt x="345295" y="25352"/>
                </a:cubicBezTo>
                <a:cubicBezTo>
                  <a:pt x="350057" y="29162"/>
                  <a:pt x="353867" y="34877"/>
                  <a:pt x="356725" y="41545"/>
                </a:cubicBezTo>
                <a:lnTo>
                  <a:pt x="428162" y="257762"/>
                </a:lnTo>
                <a:lnTo>
                  <a:pt x="430067" y="260620"/>
                </a:lnTo>
                <a:lnTo>
                  <a:pt x="438640" y="271097"/>
                </a:lnTo>
                <a:cubicBezTo>
                  <a:pt x="455785" y="293957"/>
                  <a:pt x="474835" y="314912"/>
                  <a:pt x="495790" y="334915"/>
                </a:cubicBezTo>
                <a:cubicBezTo>
                  <a:pt x="499600" y="338725"/>
                  <a:pt x="505315" y="338725"/>
                  <a:pt x="509125" y="334915"/>
                </a:cubicBezTo>
                <a:cubicBezTo>
                  <a:pt x="511030" y="333010"/>
                  <a:pt x="511982" y="331105"/>
                  <a:pt x="511982" y="328247"/>
                </a:cubicBezTo>
                <a:cubicBezTo>
                  <a:pt x="512935" y="262525"/>
                  <a:pt x="535795" y="193945"/>
                  <a:pt x="569132" y="157750"/>
                </a:cubicBezTo>
                <a:cubicBezTo>
                  <a:pt x="573895" y="152035"/>
                  <a:pt x="580562" y="149177"/>
                  <a:pt x="587230" y="148225"/>
                </a:cubicBezTo>
                <a:cubicBezTo>
                  <a:pt x="595802" y="148225"/>
                  <a:pt x="603422" y="150130"/>
                  <a:pt x="609137" y="155845"/>
                </a:cubicBezTo>
                <a:cubicBezTo>
                  <a:pt x="620567" y="166322"/>
                  <a:pt x="622472" y="184420"/>
                  <a:pt x="611995" y="196802"/>
                </a:cubicBezTo>
                <a:cubicBezTo>
                  <a:pt x="591040" y="218710"/>
                  <a:pt x="590087" y="262525"/>
                  <a:pt x="590087" y="313960"/>
                </a:cubicBezTo>
                <a:lnTo>
                  <a:pt x="590087" y="318722"/>
                </a:lnTo>
                <a:cubicBezTo>
                  <a:pt x="590087" y="379682"/>
                  <a:pt x="587230" y="450167"/>
                  <a:pt x="555797" y="510175"/>
                </a:cubicBezTo>
                <a:cubicBezTo>
                  <a:pt x="553892" y="513032"/>
                  <a:pt x="553892" y="516842"/>
                  <a:pt x="555797" y="519700"/>
                </a:cubicBezTo>
                <a:lnTo>
                  <a:pt x="628187" y="634000"/>
                </a:lnTo>
                <a:lnTo>
                  <a:pt x="644380" y="623522"/>
                </a:lnTo>
                <a:lnTo>
                  <a:pt x="574847" y="513985"/>
                </a:ln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23" name="Google Shape;2823;p39" descr="Eye outline"/>
          <p:cNvGrpSpPr/>
          <p:nvPr/>
        </p:nvGrpSpPr>
        <p:grpSpPr>
          <a:xfrm>
            <a:off x="5439638" y="2967506"/>
            <a:ext cx="406390" cy="229248"/>
            <a:chOff x="2017451" y="997371"/>
            <a:chExt cx="742944" cy="419100"/>
          </a:xfrm>
        </p:grpSpPr>
        <p:sp>
          <p:nvSpPr>
            <p:cNvPr id="2824" name="Google Shape;2824;p39"/>
            <p:cNvSpPr/>
            <p:nvPr/>
          </p:nvSpPr>
          <p:spPr>
            <a:xfrm>
              <a:off x="2017451" y="997371"/>
              <a:ext cx="742944" cy="419100"/>
            </a:xfrm>
            <a:custGeom>
              <a:avLst/>
              <a:gdLst/>
              <a:ahLst/>
              <a:cxnLst/>
              <a:rect l="l" t="t" r="r" b="b"/>
              <a:pathLst>
                <a:path w="742944" h="419100" extrusionOk="0">
                  <a:moveTo>
                    <a:pt x="740576" y="203264"/>
                  </a:moveTo>
                  <a:cubicBezTo>
                    <a:pt x="733280" y="194958"/>
                    <a:pt x="559763" y="0"/>
                    <a:pt x="371473" y="0"/>
                  </a:cubicBezTo>
                  <a:cubicBezTo>
                    <a:pt x="183182" y="0"/>
                    <a:pt x="9665" y="194958"/>
                    <a:pt x="2369" y="203264"/>
                  </a:cubicBezTo>
                  <a:cubicBezTo>
                    <a:pt x="-790" y="206859"/>
                    <a:pt x="-790" y="212241"/>
                    <a:pt x="2369" y="215837"/>
                  </a:cubicBezTo>
                  <a:cubicBezTo>
                    <a:pt x="9665" y="224142"/>
                    <a:pt x="183182" y="419100"/>
                    <a:pt x="371473" y="419100"/>
                  </a:cubicBezTo>
                  <a:cubicBezTo>
                    <a:pt x="559763" y="419100"/>
                    <a:pt x="733280" y="224142"/>
                    <a:pt x="740576" y="215837"/>
                  </a:cubicBezTo>
                  <a:cubicBezTo>
                    <a:pt x="743734" y="212241"/>
                    <a:pt x="743734" y="206859"/>
                    <a:pt x="740576" y="203264"/>
                  </a:cubicBezTo>
                  <a:close/>
                  <a:moveTo>
                    <a:pt x="190498" y="209550"/>
                  </a:moveTo>
                  <a:cubicBezTo>
                    <a:pt x="190498" y="109600"/>
                    <a:pt x="271523" y="28575"/>
                    <a:pt x="371473" y="28575"/>
                  </a:cubicBezTo>
                  <a:cubicBezTo>
                    <a:pt x="471422" y="28575"/>
                    <a:pt x="552448" y="109600"/>
                    <a:pt x="552448" y="209550"/>
                  </a:cubicBezTo>
                  <a:cubicBezTo>
                    <a:pt x="552448" y="309500"/>
                    <a:pt x="471422" y="390525"/>
                    <a:pt x="371473" y="390525"/>
                  </a:cubicBezTo>
                  <a:cubicBezTo>
                    <a:pt x="271569" y="390415"/>
                    <a:pt x="190608" y="309454"/>
                    <a:pt x="190498" y="209550"/>
                  </a:cubicBezTo>
                  <a:close/>
                  <a:moveTo>
                    <a:pt x="22467" y="209550"/>
                  </a:moveTo>
                  <a:cubicBezTo>
                    <a:pt x="47232" y="183261"/>
                    <a:pt x="147978" y="81753"/>
                    <a:pt x="267764" y="38624"/>
                  </a:cubicBezTo>
                  <a:cubicBezTo>
                    <a:pt x="268231" y="38452"/>
                    <a:pt x="268269" y="38529"/>
                    <a:pt x="267841" y="38786"/>
                  </a:cubicBezTo>
                  <a:cubicBezTo>
                    <a:pt x="173530" y="95704"/>
                    <a:pt x="143217" y="218299"/>
                    <a:pt x="200136" y="312610"/>
                  </a:cubicBezTo>
                  <a:cubicBezTo>
                    <a:pt x="216872" y="340341"/>
                    <a:pt x="240109" y="363578"/>
                    <a:pt x="267841" y="380314"/>
                  </a:cubicBezTo>
                  <a:cubicBezTo>
                    <a:pt x="268269" y="380571"/>
                    <a:pt x="268231" y="380648"/>
                    <a:pt x="267764" y="380476"/>
                  </a:cubicBezTo>
                  <a:cubicBezTo>
                    <a:pt x="147978" y="337347"/>
                    <a:pt x="47194" y="235839"/>
                    <a:pt x="22467" y="209550"/>
                  </a:cubicBezTo>
                  <a:close/>
                  <a:moveTo>
                    <a:pt x="475181" y="380476"/>
                  </a:moveTo>
                  <a:cubicBezTo>
                    <a:pt x="474714" y="380648"/>
                    <a:pt x="474676" y="380571"/>
                    <a:pt x="475105" y="380314"/>
                  </a:cubicBezTo>
                  <a:cubicBezTo>
                    <a:pt x="569415" y="323396"/>
                    <a:pt x="599728" y="200801"/>
                    <a:pt x="542809" y="106490"/>
                  </a:cubicBezTo>
                  <a:cubicBezTo>
                    <a:pt x="526073" y="78759"/>
                    <a:pt x="502836" y="55522"/>
                    <a:pt x="475105" y="38786"/>
                  </a:cubicBezTo>
                  <a:cubicBezTo>
                    <a:pt x="474676" y="38529"/>
                    <a:pt x="474714" y="38452"/>
                    <a:pt x="475181" y="38624"/>
                  </a:cubicBezTo>
                  <a:cubicBezTo>
                    <a:pt x="594967" y="81753"/>
                    <a:pt x="695751" y="183261"/>
                    <a:pt x="720478" y="209550"/>
                  </a:cubicBezTo>
                  <a:cubicBezTo>
                    <a:pt x="695751" y="235839"/>
                    <a:pt x="594967" y="337347"/>
                    <a:pt x="475181" y="380476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5" name="Google Shape;2825;p39"/>
            <p:cNvSpPr/>
            <p:nvPr/>
          </p:nvSpPr>
          <p:spPr>
            <a:xfrm>
              <a:off x="2303199" y="1121196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 extrusionOk="0">
                  <a:moveTo>
                    <a:pt x="85725" y="0"/>
                  </a:moveTo>
                  <a:cubicBezTo>
                    <a:pt x="38380" y="0"/>
                    <a:pt x="0" y="38380"/>
                    <a:pt x="0" y="85725"/>
                  </a:cubicBezTo>
                  <a:cubicBezTo>
                    <a:pt x="0" y="133070"/>
                    <a:pt x="38380" y="171450"/>
                    <a:pt x="85725" y="171450"/>
                  </a:cubicBezTo>
                  <a:cubicBezTo>
                    <a:pt x="133070" y="171450"/>
                    <a:pt x="171450" y="133070"/>
                    <a:pt x="171450" y="85725"/>
                  </a:cubicBezTo>
                  <a:cubicBezTo>
                    <a:pt x="171392" y="38404"/>
                    <a:pt x="133046" y="58"/>
                    <a:pt x="85725" y="0"/>
                  </a:cubicBezTo>
                  <a:close/>
                  <a:moveTo>
                    <a:pt x="85725" y="152400"/>
                  </a:moveTo>
                  <a:cubicBezTo>
                    <a:pt x="48901" y="152400"/>
                    <a:pt x="19050" y="122549"/>
                    <a:pt x="19050" y="85725"/>
                  </a:cubicBezTo>
                  <a:cubicBezTo>
                    <a:pt x="19050" y="48901"/>
                    <a:pt x="48901" y="19050"/>
                    <a:pt x="85725" y="19050"/>
                  </a:cubicBezTo>
                  <a:cubicBezTo>
                    <a:pt x="122549" y="19050"/>
                    <a:pt x="152400" y="48901"/>
                    <a:pt x="152400" y="85725"/>
                  </a:cubicBezTo>
                  <a:cubicBezTo>
                    <a:pt x="152358" y="122532"/>
                    <a:pt x="122532" y="152358"/>
                    <a:pt x="85725" y="15240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26" name="Google Shape;2826;p39" descr="Ear outline"/>
          <p:cNvGrpSpPr/>
          <p:nvPr/>
        </p:nvGrpSpPr>
        <p:grpSpPr>
          <a:xfrm>
            <a:off x="9385637" y="2969018"/>
            <a:ext cx="259530" cy="349205"/>
            <a:chOff x="5019702" y="2885850"/>
            <a:chExt cx="474460" cy="638400"/>
          </a:xfrm>
        </p:grpSpPr>
        <p:sp>
          <p:nvSpPr>
            <p:cNvPr id="2827" name="Google Shape;2827;p39"/>
            <p:cNvSpPr/>
            <p:nvPr/>
          </p:nvSpPr>
          <p:spPr>
            <a:xfrm>
              <a:off x="5019702" y="2885850"/>
              <a:ext cx="474460" cy="638400"/>
            </a:xfrm>
            <a:custGeom>
              <a:avLst/>
              <a:gdLst/>
              <a:ahLst/>
              <a:cxnLst/>
              <a:rect l="l" t="t" r="r" b="b"/>
              <a:pathLst>
                <a:path w="474460" h="638400" extrusionOk="0">
                  <a:moveTo>
                    <a:pt x="49" y="208594"/>
                  </a:moveTo>
                  <a:cubicBezTo>
                    <a:pt x="-480" y="213828"/>
                    <a:pt x="3334" y="218499"/>
                    <a:pt x="8568" y="219028"/>
                  </a:cubicBezTo>
                  <a:cubicBezTo>
                    <a:pt x="13628" y="219539"/>
                    <a:pt x="18197" y="215986"/>
                    <a:pt x="18947" y="210956"/>
                  </a:cubicBezTo>
                  <a:cubicBezTo>
                    <a:pt x="33927" y="90895"/>
                    <a:pt x="143400" y="5711"/>
                    <a:pt x="263461" y="20692"/>
                  </a:cubicBezTo>
                  <a:cubicBezTo>
                    <a:pt x="373216" y="34386"/>
                    <a:pt x="455546" y="127745"/>
                    <a:pt x="455411" y="238350"/>
                  </a:cubicBezTo>
                  <a:cubicBezTo>
                    <a:pt x="455411" y="309445"/>
                    <a:pt x="404928" y="365728"/>
                    <a:pt x="343901" y="426735"/>
                  </a:cubicBezTo>
                  <a:lnTo>
                    <a:pt x="341111" y="429526"/>
                  </a:lnTo>
                  <a:lnTo>
                    <a:pt x="341111" y="500487"/>
                  </a:lnTo>
                  <a:cubicBezTo>
                    <a:pt x="341037" y="566103"/>
                    <a:pt x="287864" y="619277"/>
                    <a:pt x="222248" y="619350"/>
                  </a:cubicBezTo>
                  <a:lnTo>
                    <a:pt x="215085" y="619350"/>
                  </a:lnTo>
                  <a:cubicBezTo>
                    <a:pt x="192684" y="619389"/>
                    <a:pt x="170510" y="614851"/>
                    <a:pt x="149925" y="606015"/>
                  </a:cubicBezTo>
                  <a:lnTo>
                    <a:pt x="116263" y="591585"/>
                  </a:lnTo>
                  <a:cubicBezTo>
                    <a:pt x="111459" y="589443"/>
                    <a:pt x="105827" y="591602"/>
                    <a:pt x="103686" y="596407"/>
                  </a:cubicBezTo>
                  <a:cubicBezTo>
                    <a:pt x="101544" y="601211"/>
                    <a:pt x="103704" y="606843"/>
                    <a:pt x="108508" y="608985"/>
                  </a:cubicBezTo>
                  <a:cubicBezTo>
                    <a:pt x="108591" y="609021"/>
                    <a:pt x="108674" y="609057"/>
                    <a:pt x="108758" y="609091"/>
                  </a:cubicBezTo>
                  <a:lnTo>
                    <a:pt x="142419" y="623522"/>
                  </a:lnTo>
                  <a:cubicBezTo>
                    <a:pt x="165375" y="633376"/>
                    <a:pt x="190103" y="638440"/>
                    <a:pt x="215085" y="638400"/>
                  </a:cubicBezTo>
                  <a:lnTo>
                    <a:pt x="222248" y="638400"/>
                  </a:lnTo>
                  <a:cubicBezTo>
                    <a:pt x="298369" y="638289"/>
                    <a:pt x="360050" y="576608"/>
                    <a:pt x="360161" y="500487"/>
                  </a:cubicBezTo>
                  <a:lnTo>
                    <a:pt x="360161" y="437422"/>
                  </a:lnTo>
                  <a:cubicBezTo>
                    <a:pt x="422968" y="374424"/>
                    <a:pt x="474461" y="315617"/>
                    <a:pt x="474461" y="238350"/>
                  </a:cubicBezTo>
                  <a:cubicBezTo>
                    <a:pt x="474585" y="106837"/>
                    <a:pt x="368074" y="124"/>
                    <a:pt x="236561" y="0"/>
                  </a:cubicBezTo>
                  <a:cubicBezTo>
                    <a:pt x="116382" y="-114"/>
                    <a:pt x="14953" y="89342"/>
                    <a:pt x="49" y="208594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8" name="Google Shape;2828;p39"/>
            <p:cNvSpPr/>
            <p:nvPr/>
          </p:nvSpPr>
          <p:spPr>
            <a:xfrm>
              <a:off x="5106359" y="2976140"/>
              <a:ext cx="297586" cy="431431"/>
            </a:xfrm>
            <a:custGeom>
              <a:avLst/>
              <a:gdLst/>
              <a:ahLst/>
              <a:cxnLst/>
              <a:rect l="l" t="t" r="r" b="b"/>
              <a:pathLst>
                <a:path w="297586" h="431431" extrusionOk="0">
                  <a:moveTo>
                    <a:pt x="205171" y="31645"/>
                  </a:moveTo>
                  <a:cubicBezTo>
                    <a:pt x="245640" y="50756"/>
                    <a:pt x="273406" y="89371"/>
                    <a:pt x="278637" y="133820"/>
                  </a:cubicBezTo>
                  <a:cubicBezTo>
                    <a:pt x="279400" y="139024"/>
                    <a:pt x="284239" y="142626"/>
                    <a:pt x="289443" y="141862"/>
                  </a:cubicBezTo>
                  <a:cubicBezTo>
                    <a:pt x="294459" y="141126"/>
                    <a:pt x="298020" y="136591"/>
                    <a:pt x="297544" y="131543"/>
                  </a:cubicBezTo>
                  <a:cubicBezTo>
                    <a:pt x="287732" y="49676"/>
                    <a:pt x="213412" y="-8736"/>
                    <a:pt x="131544" y="1076"/>
                  </a:cubicBezTo>
                  <a:cubicBezTo>
                    <a:pt x="49677" y="10887"/>
                    <a:pt x="-8736" y="85208"/>
                    <a:pt x="1076" y="167075"/>
                  </a:cubicBezTo>
                  <a:cubicBezTo>
                    <a:pt x="4629" y="196720"/>
                    <a:pt x="16989" y="224619"/>
                    <a:pt x="36559" y="247167"/>
                  </a:cubicBezTo>
                  <a:cubicBezTo>
                    <a:pt x="40007" y="251142"/>
                    <a:pt x="46024" y="251568"/>
                    <a:pt x="49999" y="248120"/>
                  </a:cubicBezTo>
                  <a:cubicBezTo>
                    <a:pt x="53974" y="244672"/>
                    <a:pt x="54399" y="238655"/>
                    <a:pt x="50951" y="234680"/>
                  </a:cubicBezTo>
                  <a:cubicBezTo>
                    <a:pt x="38168" y="219947"/>
                    <a:pt x="28861" y="202527"/>
                    <a:pt x="23719" y="183712"/>
                  </a:cubicBezTo>
                  <a:cubicBezTo>
                    <a:pt x="46012" y="127048"/>
                    <a:pt x="110017" y="99185"/>
                    <a:pt x="166680" y="121477"/>
                  </a:cubicBezTo>
                  <a:cubicBezTo>
                    <a:pt x="218094" y="141704"/>
                    <a:pt x="246598" y="196862"/>
                    <a:pt x="233355" y="250501"/>
                  </a:cubicBezTo>
                  <a:cubicBezTo>
                    <a:pt x="224783" y="284953"/>
                    <a:pt x="192693" y="306575"/>
                    <a:pt x="154821" y="329320"/>
                  </a:cubicBezTo>
                  <a:lnTo>
                    <a:pt x="151440" y="331349"/>
                  </a:lnTo>
                  <a:lnTo>
                    <a:pt x="141972" y="369249"/>
                  </a:lnTo>
                  <a:cubicBezTo>
                    <a:pt x="133469" y="399865"/>
                    <a:pt x="102353" y="418344"/>
                    <a:pt x="71402" y="411159"/>
                  </a:cubicBezTo>
                  <a:cubicBezTo>
                    <a:pt x="57803" y="409563"/>
                    <a:pt x="45746" y="401668"/>
                    <a:pt x="38845" y="389842"/>
                  </a:cubicBezTo>
                  <a:cubicBezTo>
                    <a:pt x="32465" y="376956"/>
                    <a:pt x="31883" y="361961"/>
                    <a:pt x="37245" y="348618"/>
                  </a:cubicBezTo>
                  <a:cubicBezTo>
                    <a:pt x="39339" y="343793"/>
                    <a:pt x="37126" y="338182"/>
                    <a:pt x="32300" y="336088"/>
                  </a:cubicBezTo>
                  <a:cubicBezTo>
                    <a:pt x="27475" y="333993"/>
                    <a:pt x="21865" y="336207"/>
                    <a:pt x="19770" y="341032"/>
                  </a:cubicBezTo>
                  <a:cubicBezTo>
                    <a:pt x="19740" y="341104"/>
                    <a:pt x="19709" y="341174"/>
                    <a:pt x="19681" y="341246"/>
                  </a:cubicBezTo>
                  <a:cubicBezTo>
                    <a:pt x="12106" y="359904"/>
                    <a:pt x="12986" y="380930"/>
                    <a:pt x="22091" y="398891"/>
                  </a:cubicBezTo>
                  <a:cubicBezTo>
                    <a:pt x="31641" y="415856"/>
                    <a:pt x="48616" y="427340"/>
                    <a:pt x="67915" y="429895"/>
                  </a:cubicBezTo>
                  <a:cubicBezTo>
                    <a:pt x="73286" y="430897"/>
                    <a:pt x="78739" y="431404"/>
                    <a:pt x="84203" y="431409"/>
                  </a:cubicBezTo>
                  <a:cubicBezTo>
                    <a:pt x="119897" y="432256"/>
                    <a:pt x="151480" y="408426"/>
                    <a:pt x="160460" y="373869"/>
                  </a:cubicBezTo>
                  <a:lnTo>
                    <a:pt x="168014" y="343617"/>
                  </a:lnTo>
                  <a:cubicBezTo>
                    <a:pt x="208104" y="319376"/>
                    <a:pt x="241747" y="295526"/>
                    <a:pt x="251834" y="255121"/>
                  </a:cubicBezTo>
                  <a:cubicBezTo>
                    <a:pt x="263310" y="209074"/>
                    <a:pt x="248770" y="160433"/>
                    <a:pt x="213905" y="128238"/>
                  </a:cubicBezTo>
                  <a:cubicBezTo>
                    <a:pt x="209079" y="123652"/>
                    <a:pt x="203826" y="119538"/>
                    <a:pt x="198217" y="115951"/>
                  </a:cubicBezTo>
                  <a:cubicBezTo>
                    <a:pt x="138863" y="76776"/>
                    <a:pt x="59034" y="92686"/>
                    <a:pt x="19233" y="151622"/>
                  </a:cubicBezTo>
                  <a:cubicBezTo>
                    <a:pt x="19202" y="151664"/>
                    <a:pt x="19143" y="151673"/>
                    <a:pt x="19100" y="151642"/>
                  </a:cubicBezTo>
                  <a:cubicBezTo>
                    <a:pt x="19078" y="151626"/>
                    <a:pt x="19064" y="151601"/>
                    <a:pt x="19062" y="151574"/>
                  </a:cubicBezTo>
                  <a:cubicBezTo>
                    <a:pt x="17868" y="79610"/>
                    <a:pt x="75239" y="20304"/>
                    <a:pt x="147203" y="19110"/>
                  </a:cubicBezTo>
                  <a:cubicBezTo>
                    <a:pt x="167233" y="18778"/>
                    <a:pt x="187068" y="23067"/>
                    <a:pt x="205171" y="31645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29" name="Google Shape;2829;p39"/>
          <p:cNvSpPr/>
          <p:nvPr/>
        </p:nvSpPr>
        <p:spPr>
          <a:xfrm>
            <a:off x="13458702" y="2999390"/>
            <a:ext cx="415228" cy="415755"/>
          </a:xfrm>
          <a:custGeom>
            <a:avLst/>
            <a:gdLst/>
            <a:ahLst/>
            <a:cxnLst/>
            <a:rect l="l" t="t" r="r" b="b"/>
            <a:pathLst>
              <a:path w="761887" h="762853" extrusionOk="0">
                <a:moveTo>
                  <a:pt x="750770" y="78406"/>
                </a:moveTo>
                <a:lnTo>
                  <a:pt x="683781" y="11179"/>
                </a:lnTo>
                <a:cubicBezTo>
                  <a:pt x="668913" y="-3711"/>
                  <a:pt x="644789" y="-3729"/>
                  <a:pt x="629900" y="11139"/>
                </a:cubicBezTo>
                <a:cubicBezTo>
                  <a:pt x="629886" y="11153"/>
                  <a:pt x="629873" y="11166"/>
                  <a:pt x="629860" y="11179"/>
                </a:cubicBezTo>
                <a:lnTo>
                  <a:pt x="57407" y="583632"/>
                </a:lnTo>
                <a:lnTo>
                  <a:pt x="0" y="762854"/>
                </a:lnTo>
                <a:lnTo>
                  <a:pt x="178632" y="704809"/>
                </a:lnTo>
                <a:lnTo>
                  <a:pt x="178632" y="704809"/>
                </a:lnTo>
                <a:lnTo>
                  <a:pt x="750741" y="132232"/>
                </a:lnTo>
                <a:cubicBezTo>
                  <a:pt x="765591" y="117368"/>
                  <a:pt x="765604" y="93287"/>
                  <a:pt x="750770" y="78406"/>
                </a:cubicBezTo>
                <a:close/>
                <a:moveTo>
                  <a:pt x="562547" y="105381"/>
                </a:moveTo>
                <a:lnTo>
                  <a:pt x="656625" y="199469"/>
                </a:lnTo>
                <a:lnTo>
                  <a:pt x="636289" y="219824"/>
                </a:lnTo>
                <a:lnTo>
                  <a:pt x="542192" y="125727"/>
                </a:lnTo>
                <a:close/>
                <a:moveTo>
                  <a:pt x="167811" y="688302"/>
                </a:moveTo>
                <a:lnTo>
                  <a:pt x="61846" y="722725"/>
                </a:lnTo>
                <a:lnTo>
                  <a:pt x="39891" y="700760"/>
                </a:lnTo>
                <a:lnTo>
                  <a:pt x="73952" y="594385"/>
                </a:lnTo>
                <a:cubicBezTo>
                  <a:pt x="93240" y="579221"/>
                  <a:pt x="127063" y="585889"/>
                  <a:pt x="151705" y="610521"/>
                </a:cubicBezTo>
                <a:cubicBezTo>
                  <a:pt x="176346" y="635152"/>
                  <a:pt x="183013" y="669023"/>
                  <a:pt x="167811" y="688302"/>
                </a:cubicBezTo>
                <a:close/>
                <a:moveTo>
                  <a:pt x="165164" y="597052"/>
                </a:moveTo>
                <a:cubicBezTo>
                  <a:pt x="148136" y="579301"/>
                  <a:pt x="124961" y="568736"/>
                  <a:pt x="100394" y="567525"/>
                </a:cubicBezTo>
                <a:lnTo>
                  <a:pt x="528723" y="139195"/>
                </a:lnTo>
                <a:lnTo>
                  <a:pt x="622821" y="233264"/>
                </a:lnTo>
                <a:lnTo>
                  <a:pt x="194739" y="661746"/>
                </a:lnTo>
                <a:cubicBezTo>
                  <a:pt x="193488" y="637200"/>
                  <a:pt x="182909" y="614058"/>
                  <a:pt x="165164" y="597052"/>
                </a:cubicBezTo>
                <a:close/>
                <a:moveTo>
                  <a:pt x="737264" y="118764"/>
                </a:moveTo>
                <a:lnTo>
                  <a:pt x="670093" y="185991"/>
                </a:lnTo>
                <a:lnTo>
                  <a:pt x="576015" y="91913"/>
                </a:lnTo>
                <a:lnTo>
                  <a:pt x="643319" y="24600"/>
                </a:lnTo>
                <a:cubicBezTo>
                  <a:pt x="650751" y="17153"/>
                  <a:pt x="662813" y="17142"/>
                  <a:pt x="670259" y="24575"/>
                </a:cubicBezTo>
                <a:cubicBezTo>
                  <a:pt x="670268" y="24584"/>
                  <a:pt x="670275" y="24591"/>
                  <a:pt x="670284" y="24600"/>
                </a:cubicBezTo>
                <a:lnTo>
                  <a:pt x="737283" y="91827"/>
                </a:lnTo>
                <a:cubicBezTo>
                  <a:pt x="744714" y="99272"/>
                  <a:pt x="744705" y="111331"/>
                  <a:pt x="737264" y="118764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30" name="Google Shape;2830;p39" descr="Ear outline"/>
          <p:cNvGrpSpPr/>
          <p:nvPr/>
        </p:nvGrpSpPr>
        <p:grpSpPr>
          <a:xfrm>
            <a:off x="1461839" y="4648499"/>
            <a:ext cx="259530" cy="349205"/>
            <a:chOff x="5019702" y="2885850"/>
            <a:chExt cx="474460" cy="638400"/>
          </a:xfrm>
        </p:grpSpPr>
        <p:sp>
          <p:nvSpPr>
            <p:cNvPr id="2831" name="Google Shape;2831;p39"/>
            <p:cNvSpPr/>
            <p:nvPr/>
          </p:nvSpPr>
          <p:spPr>
            <a:xfrm>
              <a:off x="5019702" y="2885850"/>
              <a:ext cx="474460" cy="638400"/>
            </a:xfrm>
            <a:custGeom>
              <a:avLst/>
              <a:gdLst/>
              <a:ahLst/>
              <a:cxnLst/>
              <a:rect l="l" t="t" r="r" b="b"/>
              <a:pathLst>
                <a:path w="474460" h="638400" extrusionOk="0">
                  <a:moveTo>
                    <a:pt x="49" y="208594"/>
                  </a:moveTo>
                  <a:cubicBezTo>
                    <a:pt x="-480" y="213828"/>
                    <a:pt x="3334" y="218499"/>
                    <a:pt x="8568" y="219028"/>
                  </a:cubicBezTo>
                  <a:cubicBezTo>
                    <a:pt x="13628" y="219539"/>
                    <a:pt x="18197" y="215986"/>
                    <a:pt x="18947" y="210956"/>
                  </a:cubicBezTo>
                  <a:cubicBezTo>
                    <a:pt x="33927" y="90895"/>
                    <a:pt x="143400" y="5711"/>
                    <a:pt x="263461" y="20692"/>
                  </a:cubicBezTo>
                  <a:cubicBezTo>
                    <a:pt x="373216" y="34386"/>
                    <a:pt x="455546" y="127745"/>
                    <a:pt x="455411" y="238350"/>
                  </a:cubicBezTo>
                  <a:cubicBezTo>
                    <a:pt x="455411" y="309445"/>
                    <a:pt x="404928" y="365728"/>
                    <a:pt x="343901" y="426735"/>
                  </a:cubicBezTo>
                  <a:lnTo>
                    <a:pt x="341111" y="429526"/>
                  </a:lnTo>
                  <a:lnTo>
                    <a:pt x="341111" y="500487"/>
                  </a:lnTo>
                  <a:cubicBezTo>
                    <a:pt x="341037" y="566103"/>
                    <a:pt x="287864" y="619277"/>
                    <a:pt x="222248" y="619350"/>
                  </a:cubicBezTo>
                  <a:lnTo>
                    <a:pt x="215085" y="619350"/>
                  </a:lnTo>
                  <a:cubicBezTo>
                    <a:pt x="192684" y="619389"/>
                    <a:pt x="170510" y="614851"/>
                    <a:pt x="149925" y="606015"/>
                  </a:cubicBezTo>
                  <a:lnTo>
                    <a:pt x="116263" y="591585"/>
                  </a:lnTo>
                  <a:cubicBezTo>
                    <a:pt x="111459" y="589443"/>
                    <a:pt x="105827" y="591602"/>
                    <a:pt x="103686" y="596407"/>
                  </a:cubicBezTo>
                  <a:cubicBezTo>
                    <a:pt x="101544" y="601211"/>
                    <a:pt x="103704" y="606843"/>
                    <a:pt x="108508" y="608985"/>
                  </a:cubicBezTo>
                  <a:cubicBezTo>
                    <a:pt x="108591" y="609021"/>
                    <a:pt x="108674" y="609057"/>
                    <a:pt x="108758" y="609091"/>
                  </a:cubicBezTo>
                  <a:lnTo>
                    <a:pt x="142419" y="623522"/>
                  </a:lnTo>
                  <a:cubicBezTo>
                    <a:pt x="165375" y="633376"/>
                    <a:pt x="190103" y="638440"/>
                    <a:pt x="215085" y="638400"/>
                  </a:cubicBezTo>
                  <a:lnTo>
                    <a:pt x="222248" y="638400"/>
                  </a:lnTo>
                  <a:cubicBezTo>
                    <a:pt x="298369" y="638289"/>
                    <a:pt x="360050" y="576608"/>
                    <a:pt x="360161" y="500487"/>
                  </a:cubicBezTo>
                  <a:lnTo>
                    <a:pt x="360161" y="437422"/>
                  </a:lnTo>
                  <a:cubicBezTo>
                    <a:pt x="422968" y="374424"/>
                    <a:pt x="474461" y="315617"/>
                    <a:pt x="474461" y="238350"/>
                  </a:cubicBezTo>
                  <a:cubicBezTo>
                    <a:pt x="474585" y="106837"/>
                    <a:pt x="368074" y="124"/>
                    <a:pt x="236561" y="0"/>
                  </a:cubicBezTo>
                  <a:cubicBezTo>
                    <a:pt x="116382" y="-114"/>
                    <a:pt x="14953" y="89342"/>
                    <a:pt x="49" y="208594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2" name="Google Shape;2832;p39"/>
            <p:cNvSpPr/>
            <p:nvPr/>
          </p:nvSpPr>
          <p:spPr>
            <a:xfrm>
              <a:off x="5106359" y="2976140"/>
              <a:ext cx="297586" cy="431431"/>
            </a:xfrm>
            <a:custGeom>
              <a:avLst/>
              <a:gdLst/>
              <a:ahLst/>
              <a:cxnLst/>
              <a:rect l="l" t="t" r="r" b="b"/>
              <a:pathLst>
                <a:path w="297586" h="431431" extrusionOk="0">
                  <a:moveTo>
                    <a:pt x="205171" y="31645"/>
                  </a:moveTo>
                  <a:cubicBezTo>
                    <a:pt x="245640" y="50756"/>
                    <a:pt x="273406" y="89371"/>
                    <a:pt x="278637" y="133820"/>
                  </a:cubicBezTo>
                  <a:cubicBezTo>
                    <a:pt x="279400" y="139024"/>
                    <a:pt x="284239" y="142626"/>
                    <a:pt x="289443" y="141862"/>
                  </a:cubicBezTo>
                  <a:cubicBezTo>
                    <a:pt x="294459" y="141126"/>
                    <a:pt x="298020" y="136591"/>
                    <a:pt x="297544" y="131543"/>
                  </a:cubicBezTo>
                  <a:cubicBezTo>
                    <a:pt x="287732" y="49676"/>
                    <a:pt x="213412" y="-8736"/>
                    <a:pt x="131544" y="1076"/>
                  </a:cubicBezTo>
                  <a:cubicBezTo>
                    <a:pt x="49677" y="10887"/>
                    <a:pt x="-8736" y="85208"/>
                    <a:pt x="1076" y="167075"/>
                  </a:cubicBezTo>
                  <a:cubicBezTo>
                    <a:pt x="4629" y="196720"/>
                    <a:pt x="16989" y="224619"/>
                    <a:pt x="36559" y="247167"/>
                  </a:cubicBezTo>
                  <a:cubicBezTo>
                    <a:pt x="40007" y="251142"/>
                    <a:pt x="46024" y="251568"/>
                    <a:pt x="49999" y="248120"/>
                  </a:cubicBezTo>
                  <a:cubicBezTo>
                    <a:pt x="53974" y="244672"/>
                    <a:pt x="54399" y="238655"/>
                    <a:pt x="50951" y="234680"/>
                  </a:cubicBezTo>
                  <a:cubicBezTo>
                    <a:pt x="38168" y="219947"/>
                    <a:pt x="28861" y="202527"/>
                    <a:pt x="23719" y="183712"/>
                  </a:cubicBezTo>
                  <a:cubicBezTo>
                    <a:pt x="46012" y="127048"/>
                    <a:pt x="110017" y="99185"/>
                    <a:pt x="166680" y="121477"/>
                  </a:cubicBezTo>
                  <a:cubicBezTo>
                    <a:pt x="218094" y="141704"/>
                    <a:pt x="246598" y="196862"/>
                    <a:pt x="233355" y="250501"/>
                  </a:cubicBezTo>
                  <a:cubicBezTo>
                    <a:pt x="224783" y="284953"/>
                    <a:pt x="192693" y="306575"/>
                    <a:pt x="154821" y="329320"/>
                  </a:cubicBezTo>
                  <a:lnTo>
                    <a:pt x="151440" y="331349"/>
                  </a:lnTo>
                  <a:lnTo>
                    <a:pt x="141972" y="369249"/>
                  </a:lnTo>
                  <a:cubicBezTo>
                    <a:pt x="133469" y="399865"/>
                    <a:pt x="102353" y="418344"/>
                    <a:pt x="71402" y="411159"/>
                  </a:cubicBezTo>
                  <a:cubicBezTo>
                    <a:pt x="57803" y="409563"/>
                    <a:pt x="45746" y="401668"/>
                    <a:pt x="38845" y="389842"/>
                  </a:cubicBezTo>
                  <a:cubicBezTo>
                    <a:pt x="32465" y="376956"/>
                    <a:pt x="31883" y="361961"/>
                    <a:pt x="37245" y="348618"/>
                  </a:cubicBezTo>
                  <a:cubicBezTo>
                    <a:pt x="39339" y="343793"/>
                    <a:pt x="37126" y="338182"/>
                    <a:pt x="32300" y="336088"/>
                  </a:cubicBezTo>
                  <a:cubicBezTo>
                    <a:pt x="27475" y="333993"/>
                    <a:pt x="21865" y="336207"/>
                    <a:pt x="19770" y="341032"/>
                  </a:cubicBezTo>
                  <a:cubicBezTo>
                    <a:pt x="19740" y="341104"/>
                    <a:pt x="19709" y="341174"/>
                    <a:pt x="19681" y="341246"/>
                  </a:cubicBezTo>
                  <a:cubicBezTo>
                    <a:pt x="12106" y="359904"/>
                    <a:pt x="12986" y="380930"/>
                    <a:pt x="22091" y="398891"/>
                  </a:cubicBezTo>
                  <a:cubicBezTo>
                    <a:pt x="31641" y="415856"/>
                    <a:pt x="48616" y="427340"/>
                    <a:pt x="67915" y="429895"/>
                  </a:cubicBezTo>
                  <a:cubicBezTo>
                    <a:pt x="73286" y="430897"/>
                    <a:pt x="78739" y="431404"/>
                    <a:pt x="84203" y="431409"/>
                  </a:cubicBezTo>
                  <a:cubicBezTo>
                    <a:pt x="119897" y="432256"/>
                    <a:pt x="151480" y="408426"/>
                    <a:pt x="160460" y="373869"/>
                  </a:cubicBezTo>
                  <a:lnTo>
                    <a:pt x="168014" y="343617"/>
                  </a:lnTo>
                  <a:cubicBezTo>
                    <a:pt x="208104" y="319376"/>
                    <a:pt x="241747" y="295526"/>
                    <a:pt x="251834" y="255121"/>
                  </a:cubicBezTo>
                  <a:cubicBezTo>
                    <a:pt x="263310" y="209074"/>
                    <a:pt x="248770" y="160433"/>
                    <a:pt x="213905" y="128238"/>
                  </a:cubicBezTo>
                  <a:cubicBezTo>
                    <a:pt x="209079" y="123652"/>
                    <a:pt x="203826" y="119538"/>
                    <a:pt x="198217" y="115951"/>
                  </a:cubicBezTo>
                  <a:cubicBezTo>
                    <a:pt x="138863" y="76776"/>
                    <a:pt x="59034" y="92686"/>
                    <a:pt x="19233" y="151622"/>
                  </a:cubicBezTo>
                  <a:cubicBezTo>
                    <a:pt x="19202" y="151664"/>
                    <a:pt x="19143" y="151673"/>
                    <a:pt x="19100" y="151642"/>
                  </a:cubicBezTo>
                  <a:cubicBezTo>
                    <a:pt x="19078" y="151626"/>
                    <a:pt x="19064" y="151601"/>
                    <a:pt x="19062" y="151574"/>
                  </a:cubicBezTo>
                  <a:cubicBezTo>
                    <a:pt x="17868" y="79610"/>
                    <a:pt x="75239" y="20304"/>
                    <a:pt x="147203" y="19110"/>
                  </a:cubicBezTo>
                  <a:cubicBezTo>
                    <a:pt x="167233" y="18778"/>
                    <a:pt x="187068" y="23067"/>
                    <a:pt x="205171" y="31645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33" name="Google Shape;2833;p39" descr="Ear outline"/>
          <p:cNvGrpSpPr/>
          <p:nvPr/>
        </p:nvGrpSpPr>
        <p:grpSpPr>
          <a:xfrm>
            <a:off x="13458653" y="6395579"/>
            <a:ext cx="259530" cy="349205"/>
            <a:chOff x="5019702" y="2885850"/>
            <a:chExt cx="474460" cy="638400"/>
          </a:xfrm>
        </p:grpSpPr>
        <p:sp>
          <p:nvSpPr>
            <p:cNvPr id="2834" name="Google Shape;2834;p39"/>
            <p:cNvSpPr/>
            <p:nvPr/>
          </p:nvSpPr>
          <p:spPr>
            <a:xfrm>
              <a:off x="5019702" y="2885850"/>
              <a:ext cx="474460" cy="638400"/>
            </a:xfrm>
            <a:custGeom>
              <a:avLst/>
              <a:gdLst/>
              <a:ahLst/>
              <a:cxnLst/>
              <a:rect l="l" t="t" r="r" b="b"/>
              <a:pathLst>
                <a:path w="474460" h="638400" extrusionOk="0">
                  <a:moveTo>
                    <a:pt x="49" y="208594"/>
                  </a:moveTo>
                  <a:cubicBezTo>
                    <a:pt x="-480" y="213828"/>
                    <a:pt x="3334" y="218499"/>
                    <a:pt x="8568" y="219028"/>
                  </a:cubicBezTo>
                  <a:cubicBezTo>
                    <a:pt x="13628" y="219539"/>
                    <a:pt x="18197" y="215986"/>
                    <a:pt x="18947" y="210956"/>
                  </a:cubicBezTo>
                  <a:cubicBezTo>
                    <a:pt x="33927" y="90895"/>
                    <a:pt x="143400" y="5711"/>
                    <a:pt x="263461" y="20692"/>
                  </a:cubicBezTo>
                  <a:cubicBezTo>
                    <a:pt x="373216" y="34386"/>
                    <a:pt x="455546" y="127745"/>
                    <a:pt x="455411" y="238350"/>
                  </a:cubicBezTo>
                  <a:cubicBezTo>
                    <a:pt x="455411" y="309445"/>
                    <a:pt x="404928" y="365728"/>
                    <a:pt x="343901" y="426735"/>
                  </a:cubicBezTo>
                  <a:lnTo>
                    <a:pt x="341111" y="429526"/>
                  </a:lnTo>
                  <a:lnTo>
                    <a:pt x="341111" y="500487"/>
                  </a:lnTo>
                  <a:cubicBezTo>
                    <a:pt x="341037" y="566103"/>
                    <a:pt x="287864" y="619277"/>
                    <a:pt x="222248" y="619350"/>
                  </a:cubicBezTo>
                  <a:lnTo>
                    <a:pt x="215085" y="619350"/>
                  </a:lnTo>
                  <a:cubicBezTo>
                    <a:pt x="192684" y="619389"/>
                    <a:pt x="170510" y="614851"/>
                    <a:pt x="149925" y="606015"/>
                  </a:cubicBezTo>
                  <a:lnTo>
                    <a:pt x="116263" y="591585"/>
                  </a:lnTo>
                  <a:cubicBezTo>
                    <a:pt x="111459" y="589443"/>
                    <a:pt x="105827" y="591602"/>
                    <a:pt x="103686" y="596407"/>
                  </a:cubicBezTo>
                  <a:cubicBezTo>
                    <a:pt x="101544" y="601211"/>
                    <a:pt x="103704" y="606843"/>
                    <a:pt x="108508" y="608985"/>
                  </a:cubicBezTo>
                  <a:cubicBezTo>
                    <a:pt x="108591" y="609021"/>
                    <a:pt x="108674" y="609057"/>
                    <a:pt x="108758" y="609091"/>
                  </a:cubicBezTo>
                  <a:lnTo>
                    <a:pt x="142419" y="623522"/>
                  </a:lnTo>
                  <a:cubicBezTo>
                    <a:pt x="165375" y="633376"/>
                    <a:pt x="190103" y="638440"/>
                    <a:pt x="215085" y="638400"/>
                  </a:cubicBezTo>
                  <a:lnTo>
                    <a:pt x="222248" y="638400"/>
                  </a:lnTo>
                  <a:cubicBezTo>
                    <a:pt x="298369" y="638289"/>
                    <a:pt x="360050" y="576608"/>
                    <a:pt x="360161" y="500487"/>
                  </a:cubicBezTo>
                  <a:lnTo>
                    <a:pt x="360161" y="437422"/>
                  </a:lnTo>
                  <a:cubicBezTo>
                    <a:pt x="422968" y="374424"/>
                    <a:pt x="474461" y="315617"/>
                    <a:pt x="474461" y="238350"/>
                  </a:cubicBezTo>
                  <a:cubicBezTo>
                    <a:pt x="474585" y="106837"/>
                    <a:pt x="368074" y="124"/>
                    <a:pt x="236561" y="0"/>
                  </a:cubicBezTo>
                  <a:cubicBezTo>
                    <a:pt x="116382" y="-114"/>
                    <a:pt x="14953" y="89342"/>
                    <a:pt x="49" y="208594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5" name="Google Shape;2835;p39"/>
            <p:cNvSpPr/>
            <p:nvPr/>
          </p:nvSpPr>
          <p:spPr>
            <a:xfrm>
              <a:off x="5106359" y="2976140"/>
              <a:ext cx="297586" cy="431431"/>
            </a:xfrm>
            <a:custGeom>
              <a:avLst/>
              <a:gdLst/>
              <a:ahLst/>
              <a:cxnLst/>
              <a:rect l="l" t="t" r="r" b="b"/>
              <a:pathLst>
                <a:path w="297586" h="431431" extrusionOk="0">
                  <a:moveTo>
                    <a:pt x="205171" y="31645"/>
                  </a:moveTo>
                  <a:cubicBezTo>
                    <a:pt x="245640" y="50756"/>
                    <a:pt x="273406" y="89371"/>
                    <a:pt x="278637" y="133820"/>
                  </a:cubicBezTo>
                  <a:cubicBezTo>
                    <a:pt x="279400" y="139024"/>
                    <a:pt x="284239" y="142626"/>
                    <a:pt x="289443" y="141862"/>
                  </a:cubicBezTo>
                  <a:cubicBezTo>
                    <a:pt x="294459" y="141126"/>
                    <a:pt x="298020" y="136591"/>
                    <a:pt x="297544" y="131543"/>
                  </a:cubicBezTo>
                  <a:cubicBezTo>
                    <a:pt x="287732" y="49676"/>
                    <a:pt x="213412" y="-8736"/>
                    <a:pt x="131544" y="1076"/>
                  </a:cubicBezTo>
                  <a:cubicBezTo>
                    <a:pt x="49677" y="10887"/>
                    <a:pt x="-8736" y="85208"/>
                    <a:pt x="1076" y="167075"/>
                  </a:cubicBezTo>
                  <a:cubicBezTo>
                    <a:pt x="4629" y="196720"/>
                    <a:pt x="16989" y="224619"/>
                    <a:pt x="36559" y="247167"/>
                  </a:cubicBezTo>
                  <a:cubicBezTo>
                    <a:pt x="40007" y="251142"/>
                    <a:pt x="46024" y="251568"/>
                    <a:pt x="49999" y="248120"/>
                  </a:cubicBezTo>
                  <a:cubicBezTo>
                    <a:pt x="53974" y="244672"/>
                    <a:pt x="54399" y="238655"/>
                    <a:pt x="50951" y="234680"/>
                  </a:cubicBezTo>
                  <a:cubicBezTo>
                    <a:pt x="38168" y="219947"/>
                    <a:pt x="28861" y="202527"/>
                    <a:pt x="23719" y="183712"/>
                  </a:cubicBezTo>
                  <a:cubicBezTo>
                    <a:pt x="46012" y="127048"/>
                    <a:pt x="110017" y="99185"/>
                    <a:pt x="166680" y="121477"/>
                  </a:cubicBezTo>
                  <a:cubicBezTo>
                    <a:pt x="218094" y="141704"/>
                    <a:pt x="246598" y="196862"/>
                    <a:pt x="233355" y="250501"/>
                  </a:cubicBezTo>
                  <a:cubicBezTo>
                    <a:pt x="224783" y="284953"/>
                    <a:pt x="192693" y="306575"/>
                    <a:pt x="154821" y="329320"/>
                  </a:cubicBezTo>
                  <a:lnTo>
                    <a:pt x="151440" y="331349"/>
                  </a:lnTo>
                  <a:lnTo>
                    <a:pt x="141972" y="369249"/>
                  </a:lnTo>
                  <a:cubicBezTo>
                    <a:pt x="133469" y="399865"/>
                    <a:pt x="102353" y="418344"/>
                    <a:pt x="71402" y="411159"/>
                  </a:cubicBezTo>
                  <a:cubicBezTo>
                    <a:pt x="57803" y="409563"/>
                    <a:pt x="45746" y="401668"/>
                    <a:pt x="38845" y="389842"/>
                  </a:cubicBezTo>
                  <a:cubicBezTo>
                    <a:pt x="32465" y="376956"/>
                    <a:pt x="31883" y="361961"/>
                    <a:pt x="37245" y="348618"/>
                  </a:cubicBezTo>
                  <a:cubicBezTo>
                    <a:pt x="39339" y="343793"/>
                    <a:pt x="37126" y="338182"/>
                    <a:pt x="32300" y="336088"/>
                  </a:cubicBezTo>
                  <a:cubicBezTo>
                    <a:pt x="27475" y="333993"/>
                    <a:pt x="21865" y="336207"/>
                    <a:pt x="19770" y="341032"/>
                  </a:cubicBezTo>
                  <a:cubicBezTo>
                    <a:pt x="19740" y="341104"/>
                    <a:pt x="19709" y="341174"/>
                    <a:pt x="19681" y="341246"/>
                  </a:cubicBezTo>
                  <a:cubicBezTo>
                    <a:pt x="12106" y="359904"/>
                    <a:pt x="12986" y="380930"/>
                    <a:pt x="22091" y="398891"/>
                  </a:cubicBezTo>
                  <a:cubicBezTo>
                    <a:pt x="31641" y="415856"/>
                    <a:pt x="48616" y="427340"/>
                    <a:pt x="67915" y="429895"/>
                  </a:cubicBezTo>
                  <a:cubicBezTo>
                    <a:pt x="73286" y="430897"/>
                    <a:pt x="78739" y="431404"/>
                    <a:pt x="84203" y="431409"/>
                  </a:cubicBezTo>
                  <a:cubicBezTo>
                    <a:pt x="119897" y="432256"/>
                    <a:pt x="151480" y="408426"/>
                    <a:pt x="160460" y="373869"/>
                  </a:cubicBezTo>
                  <a:lnTo>
                    <a:pt x="168014" y="343617"/>
                  </a:lnTo>
                  <a:cubicBezTo>
                    <a:pt x="208104" y="319376"/>
                    <a:pt x="241747" y="295526"/>
                    <a:pt x="251834" y="255121"/>
                  </a:cubicBezTo>
                  <a:cubicBezTo>
                    <a:pt x="263310" y="209074"/>
                    <a:pt x="248770" y="160433"/>
                    <a:pt x="213905" y="128238"/>
                  </a:cubicBezTo>
                  <a:cubicBezTo>
                    <a:pt x="209079" y="123652"/>
                    <a:pt x="203826" y="119538"/>
                    <a:pt x="198217" y="115951"/>
                  </a:cubicBezTo>
                  <a:cubicBezTo>
                    <a:pt x="138863" y="76776"/>
                    <a:pt x="59034" y="92686"/>
                    <a:pt x="19233" y="151622"/>
                  </a:cubicBezTo>
                  <a:cubicBezTo>
                    <a:pt x="19202" y="151664"/>
                    <a:pt x="19143" y="151673"/>
                    <a:pt x="19100" y="151642"/>
                  </a:cubicBezTo>
                  <a:cubicBezTo>
                    <a:pt x="19078" y="151626"/>
                    <a:pt x="19064" y="151601"/>
                    <a:pt x="19062" y="151574"/>
                  </a:cubicBezTo>
                  <a:cubicBezTo>
                    <a:pt x="17868" y="79610"/>
                    <a:pt x="75239" y="20304"/>
                    <a:pt x="147203" y="19110"/>
                  </a:cubicBezTo>
                  <a:cubicBezTo>
                    <a:pt x="167233" y="18778"/>
                    <a:pt x="187068" y="23067"/>
                    <a:pt x="205171" y="31645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36" name="Google Shape;2836;p39" descr="Ear outline"/>
          <p:cNvGrpSpPr/>
          <p:nvPr/>
        </p:nvGrpSpPr>
        <p:grpSpPr>
          <a:xfrm>
            <a:off x="5439606" y="8083539"/>
            <a:ext cx="259530" cy="349205"/>
            <a:chOff x="5019702" y="2885850"/>
            <a:chExt cx="474460" cy="638400"/>
          </a:xfrm>
        </p:grpSpPr>
        <p:sp>
          <p:nvSpPr>
            <p:cNvPr id="2837" name="Google Shape;2837;p39"/>
            <p:cNvSpPr/>
            <p:nvPr/>
          </p:nvSpPr>
          <p:spPr>
            <a:xfrm>
              <a:off x="5019702" y="2885850"/>
              <a:ext cx="474460" cy="638400"/>
            </a:xfrm>
            <a:custGeom>
              <a:avLst/>
              <a:gdLst/>
              <a:ahLst/>
              <a:cxnLst/>
              <a:rect l="l" t="t" r="r" b="b"/>
              <a:pathLst>
                <a:path w="474460" h="638400" extrusionOk="0">
                  <a:moveTo>
                    <a:pt x="49" y="208594"/>
                  </a:moveTo>
                  <a:cubicBezTo>
                    <a:pt x="-480" y="213828"/>
                    <a:pt x="3334" y="218499"/>
                    <a:pt x="8568" y="219028"/>
                  </a:cubicBezTo>
                  <a:cubicBezTo>
                    <a:pt x="13628" y="219539"/>
                    <a:pt x="18197" y="215986"/>
                    <a:pt x="18947" y="210956"/>
                  </a:cubicBezTo>
                  <a:cubicBezTo>
                    <a:pt x="33927" y="90895"/>
                    <a:pt x="143400" y="5711"/>
                    <a:pt x="263461" y="20692"/>
                  </a:cubicBezTo>
                  <a:cubicBezTo>
                    <a:pt x="373216" y="34386"/>
                    <a:pt x="455546" y="127745"/>
                    <a:pt x="455411" y="238350"/>
                  </a:cubicBezTo>
                  <a:cubicBezTo>
                    <a:pt x="455411" y="309445"/>
                    <a:pt x="404928" y="365728"/>
                    <a:pt x="343901" y="426735"/>
                  </a:cubicBezTo>
                  <a:lnTo>
                    <a:pt x="341111" y="429526"/>
                  </a:lnTo>
                  <a:lnTo>
                    <a:pt x="341111" y="500487"/>
                  </a:lnTo>
                  <a:cubicBezTo>
                    <a:pt x="341037" y="566103"/>
                    <a:pt x="287864" y="619277"/>
                    <a:pt x="222248" y="619350"/>
                  </a:cubicBezTo>
                  <a:lnTo>
                    <a:pt x="215085" y="619350"/>
                  </a:lnTo>
                  <a:cubicBezTo>
                    <a:pt x="192684" y="619389"/>
                    <a:pt x="170510" y="614851"/>
                    <a:pt x="149925" y="606015"/>
                  </a:cubicBezTo>
                  <a:lnTo>
                    <a:pt x="116263" y="591585"/>
                  </a:lnTo>
                  <a:cubicBezTo>
                    <a:pt x="111459" y="589443"/>
                    <a:pt x="105827" y="591602"/>
                    <a:pt x="103686" y="596407"/>
                  </a:cubicBezTo>
                  <a:cubicBezTo>
                    <a:pt x="101544" y="601211"/>
                    <a:pt x="103704" y="606843"/>
                    <a:pt x="108508" y="608985"/>
                  </a:cubicBezTo>
                  <a:cubicBezTo>
                    <a:pt x="108591" y="609021"/>
                    <a:pt x="108674" y="609057"/>
                    <a:pt x="108758" y="609091"/>
                  </a:cubicBezTo>
                  <a:lnTo>
                    <a:pt x="142419" y="623522"/>
                  </a:lnTo>
                  <a:cubicBezTo>
                    <a:pt x="165375" y="633376"/>
                    <a:pt x="190103" y="638440"/>
                    <a:pt x="215085" y="638400"/>
                  </a:cubicBezTo>
                  <a:lnTo>
                    <a:pt x="222248" y="638400"/>
                  </a:lnTo>
                  <a:cubicBezTo>
                    <a:pt x="298369" y="638289"/>
                    <a:pt x="360050" y="576608"/>
                    <a:pt x="360161" y="500487"/>
                  </a:cubicBezTo>
                  <a:lnTo>
                    <a:pt x="360161" y="437422"/>
                  </a:lnTo>
                  <a:cubicBezTo>
                    <a:pt x="422968" y="374424"/>
                    <a:pt x="474461" y="315617"/>
                    <a:pt x="474461" y="238350"/>
                  </a:cubicBezTo>
                  <a:cubicBezTo>
                    <a:pt x="474585" y="106837"/>
                    <a:pt x="368074" y="124"/>
                    <a:pt x="236561" y="0"/>
                  </a:cubicBezTo>
                  <a:cubicBezTo>
                    <a:pt x="116382" y="-114"/>
                    <a:pt x="14953" y="89342"/>
                    <a:pt x="49" y="208594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8" name="Google Shape;2838;p39"/>
            <p:cNvSpPr/>
            <p:nvPr/>
          </p:nvSpPr>
          <p:spPr>
            <a:xfrm>
              <a:off x="5106359" y="2976140"/>
              <a:ext cx="297586" cy="431431"/>
            </a:xfrm>
            <a:custGeom>
              <a:avLst/>
              <a:gdLst/>
              <a:ahLst/>
              <a:cxnLst/>
              <a:rect l="l" t="t" r="r" b="b"/>
              <a:pathLst>
                <a:path w="297586" h="431431" extrusionOk="0">
                  <a:moveTo>
                    <a:pt x="205171" y="31645"/>
                  </a:moveTo>
                  <a:cubicBezTo>
                    <a:pt x="245640" y="50756"/>
                    <a:pt x="273406" y="89371"/>
                    <a:pt x="278637" y="133820"/>
                  </a:cubicBezTo>
                  <a:cubicBezTo>
                    <a:pt x="279400" y="139024"/>
                    <a:pt x="284239" y="142626"/>
                    <a:pt x="289443" y="141862"/>
                  </a:cubicBezTo>
                  <a:cubicBezTo>
                    <a:pt x="294459" y="141126"/>
                    <a:pt x="298020" y="136591"/>
                    <a:pt x="297544" y="131543"/>
                  </a:cubicBezTo>
                  <a:cubicBezTo>
                    <a:pt x="287732" y="49676"/>
                    <a:pt x="213412" y="-8736"/>
                    <a:pt x="131544" y="1076"/>
                  </a:cubicBezTo>
                  <a:cubicBezTo>
                    <a:pt x="49677" y="10887"/>
                    <a:pt x="-8736" y="85208"/>
                    <a:pt x="1076" y="167075"/>
                  </a:cubicBezTo>
                  <a:cubicBezTo>
                    <a:pt x="4629" y="196720"/>
                    <a:pt x="16989" y="224619"/>
                    <a:pt x="36559" y="247167"/>
                  </a:cubicBezTo>
                  <a:cubicBezTo>
                    <a:pt x="40007" y="251142"/>
                    <a:pt x="46024" y="251568"/>
                    <a:pt x="49999" y="248120"/>
                  </a:cubicBezTo>
                  <a:cubicBezTo>
                    <a:pt x="53974" y="244672"/>
                    <a:pt x="54399" y="238655"/>
                    <a:pt x="50951" y="234680"/>
                  </a:cubicBezTo>
                  <a:cubicBezTo>
                    <a:pt x="38168" y="219947"/>
                    <a:pt x="28861" y="202527"/>
                    <a:pt x="23719" y="183712"/>
                  </a:cubicBezTo>
                  <a:cubicBezTo>
                    <a:pt x="46012" y="127048"/>
                    <a:pt x="110017" y="99185"/>
                    <a:pt x="166680" y="121477"/>
                  </a:cubicBezTo>
                  <a:cubicBezTo>
                    <a:pt x="218094" y="141704"/>
                    <a:pt x="246598" y="196862"/>
                    <a:pt x="233355" y="250501"/>
                  </a:cubicBezTo>
                  <a:cubicBezTo>
                    <a:pt x="224783" y="284953"/>
                    <a:pt x="192693" y="306575"/>
                    <a:pt x="154821" y="329320"/>
                  </a:cubicBezTo>
                  <a:lnTo>
                    <a:pt x="151440" y="331349"/>
                  </a:lnTo>
                  <a:lnTo>
                    <a:pt x="141972" y="369249"/>
                  </a:lnTo>
                  <a:cubicBezTo>
                    <a:pt x="133469" y="399865"/>
                    <a:pt x="102353" y="418344"/>
                    <a:pt x="71402" y="411159"/>
                  </a:cubicBezTo>
                  <a:cubicBezTo>
                    <a:pt x="57803" y="409563"/>
                    <a:pt x="45746" y="401668"/>
                    <a:pt x="38845" y="389842"/>
                  </a:cubicBezTo>
                  <a:cubicBezTo>
                    <a:pt x="32465" y="376956"/>
                    <a:pt x="31883" y="361961"/>
                    <a:pt x="37245" y="348618"/>
                  </a:cubicBezTo>
                  <a:cubicBezTo>
                    <a:pt x="39339" y="343793"/>
                    <a:pt x="37126" y="338182"/>
                    <a:pt x="32300" y="336088"/>
                  </a:cubicBezTo>
                  <a:cubicBezTo>
                    <a:pt x="27475" y="333993"/>
                    <a:pt x="21865" y="336207"/>
                    <a:pt x="19770" y="341032"/>
                  </a:cubicBezTo>
                  <a:cubicBezTo>
                    <a:pt x="19740" y="341104"/>
                    <a:pt x="19709" y="341174"/>
                    <a:pt x="19681" y="341246"/>
                  </a:cubicBezTo>
                  <a:cubicBezTo>
                    <a:pt x="12106" y="359904"/>
                    <a:pt x="12986" y="380930"/>
                    <a:pt x="22091" y="398891"/>
                  </a:cubicBezTo>
                  <a:cubicBezTo>
                    <a:pt x="31641" y="415856"/>
                    <a:pt x="48616" y="427340"/>
                    <a:pt x="67915" y="429895"/>
                  </a:cubicBezTo>
                  <a:cubicBezTo>
                    <a:pt x="73286" y="430897"/>
                    <a:pt x="78739" y="431404"/>
                    <a:pt x="84203" y="431409"/>
                  </a:cubicBezTo>
                  <a:cubicBezTo>
                    <a:pt x="119897" y="432256"/>
                    <a:pt x="151480" y="408426"/>
                    <a:pt x="160460" y="373869"/>
                  </a:cubicBezTo>
                  <a:lnTo>
                    <a:pt x="168014" y="343617"/>
                  </a:lnTo>
                  <a:cubicBezTo>
                    <a:pt x="208104" y="319376"/>
                    <a:pt x="241747" y="295526"/>
                    <a:pt x="251834" y="255121"/>
                  </a:cubicBezTo>
                  <a:cubicBezTo>
                    <a:pt x="263310" y="209074"/>
                    <a:pt x="248770" y="160433"/>
                    <a:pt x="213905" y="128238"/>
                  </a:cubicBezTo>
                  <a:cubicBezTo>
                    <a:pt x="209079" y="123652"/>
                    <a:pt x="203826" y="119538"/>
                    <a:pt x="198217" y="115951"/>
                  </a:cubicBezTo>
                  <a:cubicBezTo>
                    <a:pt x="138863" y="76776"/>
                    <a:pt x="59034" y="92686"/>
                    <a:pt x="19233" y="151622"/>
                  </a:cubicBezTo>
                  <a:cubicBezTo>
                    <a:pt x="19202" y="151664"/>
                    <a:pt x="19143" y="151673"/>
                    <a:pt x="19100" y="151642"/>
                  </a:cubicBezTo>
                  <a:cubicBezTo>
                    <a:pt x="19078" y="151626"/>
                    <a:pt x="19064" y="151601"/>
                    <a:pt x="19062" y="151574"/>
                  </a:cubicBezTo>
                  <a:cubicBezTo>
                    <a:pt x="17868" y="79610"/>
                    <a:pt x="75239" y="20304"/>
                    <a:pt x="147203" y="19110"/>
                  </a:cubicBezTo>
                  <a:cubicBezTo>
                    <a:pt x="167233" y="18778"/>
                    <a:pt x="187068" y="23067"/>
                    <a:pt x="205171" y="31645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39" name="Google Shape;2839;p39" descr="Eye outline"/>
          <p:cNvGrpSpPr/>
          <p:nvPr/>
        </p:nvGrpSpPr>
        <p:grpSpPr>
          <a:xfrm>
            <a:off x="13463513" y="4648510"/>
            <a:ext cx="406390" cy="229248"/>
            <a:chOff x="2017451" y="997371"/>
            <a:chExt cx="742944" cy="419100"/>
          </a:xfrm>
        </p:grpSpPr>
        <p:sp>
          <p:nvSpPr>
            <p:cNvPr id="2840" name="Google Shape;2840;p39"/>
            <p:cNvSpPr/>
            <p:nvPr/>
          </p:nvSpPr>
          <p:spPr>
            <a:xfrm>
              <a:off x="2017451" y="997371"/>
              <a:ext cx="742944" cy="419100"/>
            </a:xfrm>
            <a:custGeom>
              <a:avLst/>
              <a:gdLst/>
              <a:ahLst/>
              <a:cxnLst/>
              <a:rect l="l" t="t" r="r" b="b"/>
              <a:pathLst>
                <a:path w="742944" h="419100" extrusionOk="0">
                  <a:moveTo>
                    <a:pt x="740576" y="203264"/>
                  </a:moveTo>
                  <a:cubicBezTo>
                    <a:pt x="733280" y="194958"/>
                    <a:pt x="559763" y="0"/>
                    <a:pt x="371473" y="0"/>
                  </a:cubicBezTo>
                  <a:cubicBezTo>
                    <a:pt x="183182" y="0"/>
                    <a:pt x="9665" y="194958"/>
                    <a:pt x="2369" y="203264"/>
                  </a:cubicBezTo>
                  <a:cubicBezTo>
                    <a:pt x="-790" y="206859"/>
                    <a:pt x="-790" y="212241"/>
                    <a:pt x="2369" y="215837"/>
                  </a:cubicBezTo>
                  <a:cubicBezTo>
                    <a:pt x="9665" y="224142"/>
                    <a:pt x="183182" y="419100"/>
                    <a:pt x="371473" y="419100"/>
                  </a:cubicBezTo>
                  <a:cubicBezTo>
                    <a:pt x="559763" y="419100"/>
                    <a:pt x="733280" y="224142"/>
                    <a:pt x="740576" y="215837"/>
                  </a:cubicBezTo>
                  <a:cubicBezTo>
                    <a:pt x="743734" y="212241"/>
                    <a:pt x="743734" y="206859"/>
                    <a:pt x="740576" y="203264"/>
                  </a:cubicBezTo>
                  <a:close/>
                  <a:moveTo>
                    <a:pt x="190498" y="209550"/>
                  </a:moveTo>
                  <a:cubicBezTo>
                    <a:pt x="190498" y="109600"/>
                    <a:pt x="271523" y="28575"/>
                    <a:pt x="371473" y="28575"/>
                  </a:cubicBezTo>
                  <a:cubicBezTo>
                    <a:pt x="471422" y="28575"/>
                    <a:pt x="552448" y="109600"/>
                    <a:pt x="552448" y="209550"/>
                  </a:cubicBezTo>
                  <a:cubicBezTo>
                    <a:pt x="552448" y="309500"/>
                    <a:pt x="471422" y="390525"/>
                    <a:pt x="371473" y="390525"/>
                  </a:cubicBezTo>
                  <a:cubicBezTo>
                    <a:pt x="271569" y="390415"/>
                    <a:pt x="190608" y="309454"/>
                    <a:pt x="190498" y="209550"/>
                  </a:cubicBezTo>
                  <a:close/>
                  <a:moveTo>
                    <a:pt x="22467" y="209550"/>
                  </a:moveTo>
                  <a:cubicBezTo>
                    <a:pt x="47232" y="183261"/>
                    <a:pt x="147978" y="81753"/>
                    <a:pt x="267764" y="38624"/>
                  </a:cubicBezTo>
                  <a:cubicBezTo>
                    <a:pt x="268231" y="38452"/>
                    <a:pt x="268269" y="38529"/>
                    <a:pt x="267841" y="38786"/>
                  </a:cubicBezTo>
                  <a:cubicBezTo>
                    <a:pt x="173530" y="95704"/>
                    <a:pt x="143217" y="218299"/>
                    <a:pt x="200136" y="312610"/>
                  </a:cubicBezTo>
                  <a:cubicBezTo>
                    <a:pt x="216872" y="340341"/>
                    <a:pt x="240109" y="363578"/>
                    <a:pt x="267841" y="380314"/>
                  </a:cubicBezTo>
                  <a:cubicBezTo>
                    <a:pt x="268269" y="380571"/>
                    <a:pt x="268231" y="380648"/>
                    <a:pt x="267764" y="380476"/>
                  </a:cubicBezTo>
                  <a:cubicBezTo>
                    <a:pt x="147978" y="337347"/>
                    <a:pt x="47194" y="235839"/>
                    <a:pt x="22467" y="209550"/>
                  </a:cubicBezTo>
                  <a:close/>
                  <a:moveTo>
                    <a:pt x="475181" y="380476"/>
                  </a:moveTo>
                  <a:cubicBezTo>
                    <a:pt x="474714" y="380648"/>
                    <a:pt x="474676" y="380571"/>
                    <a:pt x="475105" y="380314"/>
                  </a:cubicBezTo>
                  <a:cubicBezTo>
                    <a:pt x="569415" y="323396"/>
                    <a:pt x="599728" y="200801"/>
                    <a:pt x="542809" y="106490"/>
                  </a:cubicBezTo>
                  <a:cubicBezTo>
                    <a:pt x="526073" y="78759"/>
                    <a:pt x="502836" y="55522"/>
                    <a:pt x="475105" y="38786"/>
                  </a:cubicBezTo>
                  <a:cubicBezTo>
                    <a:pt x="474676" y="38529"/>
                    <a:pt x="474714" y="38452"/>
                    <a:pt x="475181" y="38624"/>
                  </a:cubicBezTo>
                  <a:cubicBezTo>
                    <a:pt x="594967" y="81753"/>
                    <a:pt x="695751" y="183261"/>
                    <a:pt x="720478" y="209550"/>
                  </a:cubicBezTo>
                  <a:cubicBezTo>
                    <a:pt x="695751" y="235839"/>
                    <a:pt x="594967" y="337347"/>
                    <a:pt x="475181" y="380476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1" name="Google Shape;2841;p39"/>
            <p:cNvSpPr/>
            <p:nvPr/>
          </p:nvSpPr>
          <p:spPr>
            <a:xfrm>
              <a:off x="2303199" y="1121196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 extrusionOk="0">
                  <a:moveTo>
                    <a:pt x="85725" y="0"/>
                  </a:moveTo>
                  <a:cubicBezTo>
                    <a:pt x="38380" y="0"/>
                    <a:pt x="0" y="38380"/>
                    <a:pt x="0" y="85725"/>
                  </a:cubicBezTo>
                  <a:cubicBezTo>
                    <a:pt x="0" y="133070"/>
                    <a:pt x="38380" y="171450"/>
                    <a:pt x="85725" y="171450"/>
                  </a:cubicBezTo>
                  <a:cubicBezTo>
                    <a:pt x="133070" y="171450"/>
                    <a:pt x="171450" y="133070"/>
                    <a:pt x="171450" y="85725"/>
                  </a:cubicBezTo>
                  <a:cubicBezTo>
                    <a:pt x="171392" y="38404"/>
                    <a:pt x="133046" y="58"/>
                    <a:pt x="85725" y="0"/>
                  </a:cubicBezTo>
                  <a:close/>
                  <a:moveTo>
                    <a:pt x="85725" y="152400"/>
                  </a:moveTo>
                  <a:cubicBezTo>
                    <a:pt x="48901" y="152400"/>
                    <a:pt x="19050" y="122549"/>
                    <a:pt x="19050" y="85725"/>
                  </a:cubicBezTo>
                  <a:cubicBezTo>
                    <a:pt x="19050" y="48901"/>
                    <a:pt x="48901" y="19050"/>
                    <a:pt x="85725" y="19050"/>
                  </a:cubicBezTo>
                  <a:cubicBezTo>
                    <a:pt x="122549" y="19050"/>
                    <a:pt x="152400" y="48901"/>
                    <a:pt x="152400" y="85725"/>
                  </a:cubicBezTo>
                  <a:cubicBezTo>
                    <a:pt x="152358" y="122532"/>
                    <a:pt x="122532" y="152358"/>
                    <a:pt x="85725" y="15240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42" name="Google Shape;2842;p39" descr="Eye outline"/>
          <p:cNvGrpSpPr/>
          <p:nvPr/>
        </p:nvGrpSpPr>
        <p:grpSpPr>
          <a:xfrm>
            <a:off x="1388436" y="6378016"/>
            <a:ext cx="406390" cy="229248"/>
            <a:chOff x="2017451" y="997371"/>
            <a:chExt cx="742944" cy="419100"/>
          </a:xfrm>
        </p:grpSpPr>
        <p:sp>
          <p:nvSpPr>
            <p:cNvPr id="2843" name="Google Shape;2843;p39"/>
            <p:cNvSpPr/>
            <p:nvPr/>
          </p:nvSpPr>
          <p:spPr>
            <a:xfrm>
              <a:off x="2017451" y="997371"/>
              <a:ext cx="742944" cy="419100"/>
            </a:xfrm>
            <a:custGeom>
              <a:avLst/>
              <a:gdLst/>
              <a:ahLst/>
              <a:cxnLst/>
              <a:rect l="l" t="t" r="r" b="b"/>
              <a:pathLst>
                <a:path w="742944" h="419100" extrusionOk="0">
                  <a:moveTo>
                    <a:pt x="740576" y="203264"/>
                  </a:moveTo>
                  <a:cubicBezTo>
                    <a:pt x="733280" y="194958"/>
                    <a:pt x="559763" y="0"/>
                    <a:pt x="371473" y="0"/>
                  </a:cubicBezTo>
                  <a:cubicBezTo>
                    <a:pt x="183182" y="0"/>
                    <a:pt x="9665" y="194958"/>
                    <a:pt x="2369" y="203264"/>
                  </a:cubicBezTo>
                  <a:cubicBezTo>
                    <a:pt x="-790" y="206859"/>
                    <a:pt x="-790" y="212241"/>
                    <a:pt x="2369" y="215837"/>
                  </a:cubicBezTo>
                  <a:cubicBezTo>
                    <a:pt x="9665" y="224142"/>
                    <a:pt x="183182" y="419100"/>
                    <a:pt x="371473" y="419100"/>
                  </a:cubicBezTo>
                  <a:cubicBezTo>
                    <a:pt x="559763" y="419100"/>
                    <a:pt x="733280" y="224142"/>
                    <a:pt x="740576" y="215837"/>
                  </a:cubicBezTo>
                  <a:cubicBezTo>
                    <a:pt x="743734" y="212241"/>
                    <a:pt x="743734" y="206859"/>
                    <a:pt x="740576" y="203264"/>
                  </a:cubicBezTo>
                  <a:close/>
                  <a:moveTo>
                    <a:pt x="190498" y="209550"/>
                  </a:moveTo>
                  <a:cubicBezTo>
                    <a:pt x="190498" y="109600"/>
                    <a:pt x="271523" y="28575"/>
                    <a:pt x="371473" y="28575"/>
                  </a:cubicBezTo>
                  <a:cubicBezTo>
                    <a:pt x="471422" y="28575"/>
                    <a:pt x="552448" y="109600"/>
                    <a:pt x="552448" y="209550"/>
                  </a:cubicBezTo>
                  <a:cubicBezTo>
                    <a:pt x="552448" y="309500"/>
                    <a:pt x="471422" y="390525"/>
                    <a:pt x="371473" y="390525"/>
                  </a:cubicBezTo>
                  <a:cubicBezTo>
                    <a:pt x="271569" y="390415"/>
                    <a:pt x="190608" y="309454"/>
                    <a:pt x="190498" y="209550"/>
                  </a:cubicBezTo>
                  <a:close/>
                  <a:moveTo>
                    <a:pt x="22467" y="209550"/>
                  </a:moveTo>
                  <a:cubicBezTo>
                    <a:pt x="47232" y="183261"/>
                    <a:pt x="147978" y="81753"/>
                    <a:pt x="267764" y="38624"/>
                  </a:cubicBezTo>
                  <a:cubicBezTo>
                    <a:pt x="268231" y="38452"/>
                    <a:pt x="268269" y="38529"/>
                    <a:pt x="267841" y="38786"/>
                  </a:cubicBezTo>
                  <a:cubicBezTo>
                    <a:pt x="173530" y="95704"/>
                    <a:pt x="143217" y="218299"/>
                    <a:pt x="200136" y="312610"/>
                  </a:cubicBezTo>
                  <a:cubicBezTo>
                    <a:pt x="216872" y="340341"/>
                    <a:pt x="240109" y="363578"/>
                    <a:pt x="267841" y="380314"/>
                  </a:cubicBezTo>
                  <a:cubicBezTo>
                    <a:pt x="268269" y="380571"/>
                    <a:pt x="268231" y="380648"/>
                    <a:pt x="267764" y="380476"/>
                  </a:cubicBezTo>
                  <a:cubicBezTo>
                    <a:pt x="147978" y="337347"/>
                    <a:pt x="47194" y="235839"/>
                    <a:pt x="22467" y="209550"/>
                  </a:cubicBezTo>
                  <a:close/>
                  <a:moveTo>
                    <a:pt x="475181" y="380476"/>
                  </a:moveTo>
                  <a:cubicBezTo>
                    <a:pt x="474714" y="380648"/>
                    <a:pt x="474676" y="380571"/>
                    <a:pt x="475105" y="380314"/>
                  </a:cubicBezTo>
                  <a:cubicBezTo>
                    <a:pt x="569415" y="323396"/>
                    <a:pt x="599728" y="200801"/>
                    <a:pt x="542809" y="106490"/>
                  </a:cubicBezTo>
                  <a:cubicBezTo>
                    <a:pt x="526073" y="78759"/>
                    <a:pt x="502836" y="55522"/>
                    <a:pt x="475105" y="38786"/>
                  </a:cubicBezTo>
                  <a:cubicBezTo>
                    <a:pt x="474676" y="38529"/>
                    <a:pt x="474714" y="38452"/>
                    <a:pt x="475181" y="38624"/>
                  </a:cubicBezTo>
                  <a:cubicBezTo>
                    <a:pt x="594967" y="81753"/>
                    <a:pt x="695751" y="183261"/>
                    <a:pt x="720478" y="209550"/>
                  </a:cubicBezTo>
                  <a:cubicBezTo>
                    <a:pt x="695751" y="235839"/>
                    <a:pt x="594967" y="337347"/>
                    <a:pt x="475181" y="380476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4" name="Google Shape;2844;p39"/>
            <p:cNvSpPr/>
            <p:nvPr/>
          </p:nvSpPr>
          <p:spPr>
            <a:xfrm>
              <a:off x="2303199" y="1121196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 extrusionOk="0">
                  <a:moveTo>
                    <a:pt x="85725" y="0"/>
                  </a:moveTo>
                  <a:cubicBezTo>
                    <a:pt x="38380" y="0"/>
                    <a:pt x="0" y="38380"/>
                    <a:pt x="0" y="85725"/>
                  </a:cubicBezTo>
                  <a:cubicBezTo>
                    <a:pt x="0" y="133070"/>
                    <a:pt x="38380" y="171450"/>
                    <a:pt x="85725" y="171450"/>
                  </a:cubicBezTo>
                  <a:cubicBezTo>
                    <a:pt x="133070" y="171450"/>
                    <a:pt x="171450" y="133070"/>
                    <a:pt x="171450" y="85725"/>
                  </a:cubicBezTo>
                  <a:cubicBezTo>
                    <a:pt x="171392" y="38404"/>
                    <a:pt x="133046" y="58"/>
                    <a:pt x="85725" y="0"/>
                  </a:cubicBezTo>
                  <a:close/>
                  <a:moveTo>
                    <a:pt x="85725" y="152400"/>
                  </a:moveTo>
                  <a:cubicBezTo>
                    <a:pt x="48901" y="152400"/>
                    <a:pt x="19050" y="122549"/>
                    <a:pt x="19050" y="85725"/>
                  </a:cubicBezTo>
                  <a:cubicBezTo>
                    <a:pt x="19050" y="48901"/>
                    <a:pt x="48901" y="19050"/>
                    <a:pt x="85725" y="19050"/>
                  </a:cubicBezTo>
                  <a:cubicBezTo>
                    <a:pt x="122549" y="19050"/>
                    <a:pt x="152400" y="48901"/>
                    <a:pt x="152400" y="85725"/>
                  </a:cubicBezTo>
                  <a:cubicBezTo>
                    <a:pt x="152358" y="122532"/>
                    <a:pt x="122532" y="152358"/>
                    <a:pt x="85725" y="15240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45" name="Google Shape;2845;p39" descr="Eye outline"/>
          <p:cNvGrpSpPr/>
          <p:nvPr/>
        </p:nvGrpSpPr>
        <p:grpSpPr>
          <a:xfrm>
            <a:off x="9385668" y="8055930"/>
            <a:ext cx="406390" cy="229248"/>
            <a:chOff x="2017451" y="997371"/>
            <a:chExt cx="742944" cy="419100"/>
          </a:xfrm>
        </p:grpSpPr>
        <p:sp>
          <p:nvSpPr>
            <p:cNvPr id="2846" name="Google Shape;2846;p39"/>
            <p:cNvSpPr/>
            <p:nvPr/>
          </p:nvSpPr>
          <p:spPr>
            <a:xfrm>
              <a:off x="2017451" y="997371"/>
              <a:ext cx="742944" cy="419100"/>
            </a:xfrm>
            <a:custGeom>
              <a:avLst/>
              <a:gdLst/>
              <a:ahLst/>
              <a:cxnLst/>
              <a:rect l="l" t="t" r="r" b="b"/>
              <a:pathLst>
                <a:path w="742944" h="419100" extrusionOk="0">
                  <a:moveTo>
                    <a:pt x="740576" y="203264"/>
                  </a:moveTo>
                  <a:cubicBezTo>
                    <a:pt x="733280" y="194958"/>
                    <a:pt x="559763" y="0"/>
                    <a:pt x="371473" y="0"/>
                  </a:cubicBezTo>
                  <a:cubicBezTo>
                    <a:pt x="183182" y="0"/>
                    <a:pt x="9665" y="194958"/>
                    <a:pt x="2369" y="203264"/>
                  </a:cubicBezTo>
                  <a:cubicBezTo>
                    <a:pt x="-790" y="206859"/>
                    <a:pt x="-790" y="212241"/>
                    <a:pt x="2369" y="215837"/>
                  </a:cubicBezTo>
                  <a:cubicBezTo>
                    <a:pt x="9665" y="224142"/>
                    <a:pt x="183182" y="419100"/>
                    <a:pt x="371473" y="419100"/>
                  </a:cubicBezTo>
                  <a:cubicBezTo>
                    <a:pt x="559763" y="419100"/>
                    <a:pt x="733280" y="224142"/>
                    <a:pt x="740576" y="215837"/>
                  </a:cubicBezTo>
                  <a:cubicBezTo>
                    <a:pt x="743734" y="212241"/>
                    <a:pt x="743734" y="206859"/>
                    <a:pt x="740576" y="203264"/>
                  </a:cubicBezTo>
                  <a:close/>
                  <a:moveTo>
                    <a:pt x="190498" y="209550"/>
                  </a:moveTo>
                  <a:cubicBezTo>
                    <a:pt x="190498" y="109600"/>
                    <a:pt x="271523" y="28575"/>
                    <a:pt x="371473" y="28575"/>
                  </a:cubicBezTo>
                  <a:cubicBezTo>
                    <a:pt x="471422" y="28575"/>
                    <a:pt x="552448" y="109600"/>
                    <a:pt x="552448" y="209550"/>
                  </a:cubicBezTo>
                  <a:cubicBezTo>
                    <a:pt x="552448" y="309500"/>
                    <a:pt x="471422" y="390525"/>
                    <a:pt x="371473" y="390525"/>
                  </a:cubicBezTo>
                  <a:cubicBezTo>
                    <a:pt x="271569" y="390415"/>
                    <a:pt x="190608" y="309454"/>
                    <a:pt x="190498" y="209550"/>
                  </a:cubicBezTo>
                  <a:close/>
                  <a:moveTo>
                    <a:pt x="22467" y="209550"/>
                  </a:moveTo>
                  <a:cubicBezTo>
                    <a:pt x="47232" y="183261"/>
                    <a:pt x="147978" y="81753"/>
                    <a:pt x="267764" y="38624"/>
                  </a:cubicBezTo>
                  <a:cubicBezTo>
                    <a:pt x="268231" y="38452"/>
                    <a:pt x="268269" y="38529"/>
                    <a:pt x="267841" y="38786"/>
                  </a:cubicBezTo>
                  <a:cubicBezTo>
                    <a:pt x="173530" y="95704"/>
                    <a:pt x="143217" y="218299"/>
                    <a:pt x="200136" y="312610"/>
                  </a:cubicBezTo>
                  <a:cubicBezTo>
                    <a:pt x="216872" y="340341"/>
                    <a:pt x="240109" y="363578"/>
                    <a:pt x="267841" y="380314"/>
                  </a:cubicBezTo>
                  <a:cubicBezTo>
                    <a:pt x="268269" y="380571"/>
                    <a:pt x="268231" y="380648"/>
                    <a:pt x="267764" y="380476"/>
                  </a:cubicBezTo>
                  <a:cubicBezTo>
                    <a:pt x="147978" y="337347"/>
                    <a:pt x="47194" y="235839"/>
                    <a:pt x="22467" y="209550"/>
                  </a:cubicBezTo>
                  <a:close/>
                  <a:moveTo>
                    <a:pt x="475181" y="380476"/>
                  </a:moveTo>
                  <a:cubicBezTo>
                    <a:pt x="474714" y="380648"/>
                    <a:pt x="474676" y="380571"/>
                    <a:pt x="475105" y="380314"/>
                  </a:cubicBezTo>
                  <a:cubicBezTo>
                    <a:pt x="569415" y="323396"/>
                    <a:pt x="599728" y="200801"/>
                    <a:pt x="542809" y="106490"/>
                  </a:cubicBezTo>
                  <a:cubicBezTo>
                    <a:pt x="526073" y="78759"/>
                    <a:pt x="502836" y="55522"/>
                    <a:pt x="475105" y="38786"/>
                  </a:cubicBezTo>
                  <a:cubicBezTo>
                    <a:pt x="474676" y="38529"/>
                    <a:pt x="474714" y="38452"/>
                    <a:pt x="475181" y="38624"/>
                  </a:cubicBezTo>
                  <a:cubicBezTo>
                    <a:pt x="594967" y="81753"/>
                    <a:pt x="695751" y="183261"/>
                    <a:pt x="720478" y="209550"/>
                  </a:cubicBezTo>
                  <a:cubicBezTo>
                    <a:pt x="695751" y="235839"/>
                    <a:pt x="594967" y="337347"/>
                    <a:pt x="475181" y="380476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7" name="Google Shape;2847;p39"/>
            <p:cNvSpPr/>
            <p:nvPr/>
          </p:nvSpPr>
          <p:spPr>
            <a:xfrm>
              <a:off x="2303199" y="1121196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 extrusionOk="0">
                  <a:moveTo>
                    <a:pt x="85725" y="0"/>
                  </a:moveTo>
                  <a:cubicBezTo>
                    <a:pt x="38380" y="0"/>
                    <a:pt x="0" y="38380"/>
                    <a:pt x="0" y="85725"/>
                  </a:cubicBezTo>
                  <a:cubicBezTo>
                    <a:pt x="0" y="133070"/>
                    <a:pt x="38380" y="171450"/>
                    <a:pt x="85725" y="171450"/>
                  </a:cubicBezTo>
                  <a:cubicBezTo>
                    <a:pt x="133070" y="171450"/>
                    <a:pt x="171450" y="133070"/>
                    <a:pt x="171450" y="85725"/>
                  </a:cubicBezTo>
                  <a:cubicBezTo>
                    <a:pt x="171392" y="38404"/>
                    <a:pt x="133046" y="58"/>
                    <a:pt x="85725" y="0"/>
                  </a:cubicBezTo>
                  <a:close/>
                  <a:moveTo>
                    <a:pt x="85725" y="152400"/>
                  </a:moveTo>
                  <a:cubicBezTo>
                    <a:pt x="48901" y="152400"/>
                    <a:pt x="19050" y="122549"/>
                    <a:pt x="19050" y="85725"/>
                  </a:cubicBezTo>
                  <a:cubicBezTo>
                    <a:pt x="19050" y="48901"/>
                    <a:pt x="48901" y="19050"/>
                    <a:pt x="85725" y="19050"/>
                  </a:cubicBezTo>
                  <a:cubicBezTo>
                    <a:pt x="122549" y="19050"/>
                    <a:pt x="152400" y="48901"/>
                    <a:pt x="152400" y="85725"/>
                  </a:cubicBezTo>
                  <a:cubicBezTo>
                    <a:pt x="152358" y="122532"/>
                    <a:pt x="122532" y="152358"/>
                    <a:pt x="85725" y="15240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48" name="Google Shape;2848;p39"/>
          <p:cNvSpPr/>
          <p:nvPr/>
        </p:nvSpPr>
        <p:spPr>
          <a:xfrm>
            <a:off x="5434827" y="4614835"/>
            <a:ext cx="415228" cy="415755"/>
          </a:xfrm>
          <a:custGeom>
            <a:avLst/>
            <a:gdLst/>
            <a:ahLst/>
            <a:cxnLst/>
            <a:rect l="l" t="t" r="r" b="b"/>
            <a:pathLst>
              <a:path w="761887" h="762853" extrusionOk="0">
                <a:moveTo>
                  <a:pt x="750770" y="78406"/>
                </a:moveTo>
                <a:lnTo>
                  <a:pt x="683781" y="11179"/>
                </a:lnTo>
                <a:cubicBezTo>
                  <a:pt x="668913" y="-3711"/>
                  <a:pt x="644789" y="-3729"/>
                  <a:pt x="629900" y="11139"/>
                </a:cubicBezTo>
                <a:cubicBezTo>
                  <a:pt x="629886" y="11153"/>
                  <a:pt x="629873" y="11166"/>
                  <a:pt x="629860" y="11179"/>
                </a:cubicBezTo>
                <a:lnTo>
                  <a:pt x="57407" y="583632"/>
                </a:lnTo>
                <a:lnTo>
                  <a:pt x="0" y="762854"/>
                </a:lnTo>
                <a:lnTo>
                  <a:pt x="178632" y="704809"/>
                </a:lnTo>
                <a:lnTo>
                  <a:pt x="178632" y="704809"/>
                </a:lnTo>
                <a:lnTo>
                  <a:pt x="750741" y="132232"/>
                </a:lnTo>
                <a:cubicBezTo>
                  <a:pt x="765591" y="117368"/>
                  <a:pt x="765604" y="93287"/>
                  <a:pt x="750770" y="78406"/>
                </a:cubicBezTo>
                <a:close/>
                <a:moveTo>
                  <a:pt x="562547" y="105381"/>
                </a:moveTo>
                <a:lnTo>
                  <a:pt x="656625" y="199469"/>
                </a:lnTo>
                <a:lnTo>
                  <a:pt x="636289" y="219824"/>
                </a:lnTo>
                <a:lnTo>
                  <a:pt x="542192" y="125727"/>
                </a:lnTo>
                <a:close/>
                <a:moveTo>
                  <a:pt x="167811" y="688302"/>
                </a:moveTo>
                <a:lnTo>
                  <a:pt x="61846" y="722725"/>
                </a:lnTo>
                <a:lnTo>
                  <a:pt x="39891" y="700760"/>
                </a:lnTo>
                <a:lnTo>
                  <a:pt x="73952" y="594385"/>
                </a:lnTo>
                <a:cubicBezTo>
                  <a:pt x="93240" y="579221"/>
                  <a:pt x="127063" y="585889"/>
                  <a:pt x="151705" y="610521"/>
                </a:cubicBezTo>
                <a:cubicBezTo>
                  <a:pt x="176346" y="635152"/>
                  <a:pt x="183013" y="669023"/>
                  <a:pt x="167811" y="688302"/>
                </a:cubicBezTo>
                <a:close/>
                <a:moveTo>
                  <a:pt x="165164" y="597052"/>
                </a:moveTo>
                <a:cubicBezTo>
                  <a:pt x="148136" y="579301"/>
                  <a:pt x="124961" y="568736"/>
                  <a:pt x="100394" y="567525"/>
                </a:cubicBezTo>
                <a:lnTo>
                  <a:pt x="528723" y="139195"/>
                </a:lnTo>
                <a:lnTo>
                  <a:pt x="622821" y="233264"/>
                </a:lnTo>
                <a:lnTo>
                  <a:pt x="194739" y="661746"/>
                </a:lnTo>
                <a:cubicBezTo>
                  <a:pt x="193488" y="637200"/>
                  <a:pt x="182909" y="614058"/>
                  <a:pt x="165164" y="597052"/>
                </a:cubicBezTo>
                <a:close/>
                <a:moveTo>
                  <a:pt x="737264" y="118764"/>
                </a:moveTo>
                <a:lnTo>
                  <a:pt x="670093" y="185991"/>
                </a:lnTo>
                <a:lnTo>
                  <a:pt x="576015" y="91913"/>
                </a:lnTo>
                <a:lnTo>
                  <a:pt x="643319" y="24600"/>
                </a:lnTo>
                <a:cubicBezTo>
                  <a:pt x="650751" y="17153"/>
                  <a:pt x="662813" y="17142"/>
                  <a:pt x="670259" y="24575"/>
                </a:cubicBezTo>
                <a:cubicBezTo>
                  <a:pt x="670268" y="24584"/>
                  <a:pt x="670275" y="24591"/>
                  <a:pt x="670284" y="24600"/>
                </a:cubicBezTo>
                <a:lnTo>
                  <a:pt x="737283" y="91827"/>
                </a:lnTo>
                <a:cubicBezTo>
                  <a:pt x="744714" y="99272"/>
                  <a:pt x="744705" y="111331"/>
                  <a:pt x="737264" y="118764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9" name="Google Shape;2849;p39"/>
          <p:cNvSpPr/>
          <p:nvPr/>
        </p:nvSpPr>
        <p:spPr>
          <a:xfrm>
            <a:off x="9385685" y="6361916"/>
            <a:ext cx="415228" cy="415755"/>
          </a:xfrm>
          <a:custGeom>
            <a:avLst/>
            <a:gdLst/>
            <a:ahLst/>
            <a:cxnLst/>
            <a:rect l="l" t="t" r="r" b="b"/>
            <a:pathLst>
              <a:path w="761887" h="762853" extrusionOk="0">
                <a:moveTo>
                  <a:pt x="750770" y="78406"/>
                </a:moveTo>
                <a:lnTo>
                  <a:pt x="683781" y="11179"/>
                </a:lnTo>
                <a:cubicBezTo>
                  <a:pt x="668913" y="-3711"/>
                  <a:pt x="644789" y="-3729"/>
                  <a:pt x="629900" y="11139"/>
                </a:cubicBezTo>
                <a:cubicBezTo>
                  <a:pt x="629886" y="11153"/>
                  <a:pt x="629873" y="11166"/>
                  <a:pt x="629860" y="11179"/>
                </a:cubicBezTo>
                <a:lnTo>
                  <a:pt x="57407" y="583632"/>
                </a:lnTo>
                <a:lnTo>
                  <a:pt x="0" y="762854"/>
                </a:lnTo>
                <a:lnTo>
                  <a:pt x="178632" y="704809"/>
                </a:lnTo>
                <a:lnTo>
                  <a:pt x="178632" y="704809"/>
                </a:lnTo>
                <a:lnTo>
                  <a:pt x="750741" y="132232"/>
                </a:lnTo>
                <a:cubicBezTo>
                  <a:pt x="765591" y="117368"/>
                  <a:pt x="765604" y="93287"/>
                  <a:pt x="750770" y="78406"/>
                </a:cubicBezTo>
                <a:close/>
                <a:moveTo>
                  <a:pt x="562547" y="105381"/>
                </a:moveTo>
                <a:lnTo>
                  <a:pt x="656625" y="199469"/>
                </a:lnTo>
                <a:lnTo>
                  <a:pt x="636289" y="219824"/>
                </a:lnTo>
                <a:lnTo>
                  <a:pt x="542192" y="125727"/>
                </a:lnTo>
                <a:close/>
                <a:moveTo>
                  <a:pt x="167811" y="688302"/>
                </a:moveTo>
                <a:lnTo>
                  <a:pt x="61846" y="722725"/>
                </a:lnTo>
                <a:lnTo>
                  <a:pt x="39891" y="700760"/>
                </a:lnTo>
                <a:lnTo>
                  <a:pt x="73952" y="594385"/>
                </a:lnTo>
                <a:cubicBezTo>
                  <a:pt x="93240" y="579221"/>
                  <a:pt x="127063" y="585889"/>
                  <a:pt x="151705" y="610521"/>
                </a:cubicBezTo>
                <a:cubicBezTo>
                  <a:pt x="176346" y="635152"/>
                  <a:pt x="183013" y="669023"/>
                  <a:pt x="167811" y="688302"/>
                </a:cubicBezTo>
                <a:close/>
                <a:moveTo>
                  <a:pt x="165164" y="597052"/>
                </a:moveTo>
                <a:cubicBezTo>
                  <a:pt x="148136" y="579301"/>
                  <a:pt x="124961" y="568736"/>
                  <a:pt x="100394" y="567525"/>
                </a:cubicBezTo>
                <a:lnTo>
                  <a:pt x="528723" y="139195"/>
                </a:lnTo>
                <a:lnTo>
                  <a:pt x="622821" y="233264"/>
                </a:lnTo>
                <a:lnTo>
                  <a:pt x="194739" y="661746"/>
                </a:lnTo>
                <a:cubicBezTo>
                  <a:pt x="193488" y="637200"/>
                  <a:pt x="182909" y="614058"/>
                  <a:pt x="165164" y="597052"/>
                </a:cubicBezTo>
                <a:close/>
                <a:moveTo>
                  <a:pt x="737264" y="118764"/>
                </a:moveTo>
                <a:lnTo>
                  <a:pt x="670093" y="185991"/>
                </a:lnTo>
                <a:lnTo>
                  <a:pt x="576015" y="91913"/>
                </a:lnTo>
                <a:lnTo>
                  <a:pt x="643319" y="24600"/>
                </a:lnTo>
                <a:cubicBezTo>
                  <a:pt x="650751" y="17153"/>
                  <a:pt x="662813" y="17142"/>
                  <a:pt x="670259" y="24575"/>
                </a:cubicBezTo>
                <a:cubicBezTo>
                  <a:pt x="670268" y="24584"/>
                  <a:pt x="670275" y="24591"/>
                  <a:pt x="670284" y="24600"/>
                </a:cubicBezTo>
                <a:lnTo>
                  <a:pt x="737283" y="91827"/>
                </a:lnTo>
                <a:cubicBezTo>
                  <a:pt x="744714" y="99272"/>
                  <a:pt x="744705" y="111331"/>
                  <a:pt x="737264" y="118764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0" name="Google Shape;2850;p39"/>
          <p:cNvSpPr/>
          <p:nvPr/>
        </p:nvSpPr>
        <p:spPr>
          <a:xfrm>
            <a:off x="1383625" y="8049875"/>
            <a:ext cx="415228" cy="415755"/>
          </a:xfrm>
          <a:custGeom>
            <a:avLst/>
            <a:gdLst/>
            <a:ahLst/>
            <a:cxnLst/>
            <a:rect l="l" t="t" r="r" b="b"/>
            <a:pathLst>
              <a:path w="761887" h="762853" extrusionOk="0">
                <a:moveTo>
                  <a:pt x="750770" y="78406"/>
                </a:moveTo>
                <a:lnTo>
                  <a:pt x="683781" y="11179"/>
                </a:lnTo>
                <a:cubicBezTo>
                  <a:pt x="668913" y="-3711"/>
                  <a:pt x="644789" y="-3729"/>
                  <a:pt x="629900" y="11139"/>
                </a:cubicBezTo>
                <a:cubicBezTo>
                  <a:pt x="629886" y="11153"/>
                  <a:pt x="629873" y="11166"/>
                  <a:pt x="629860" y="11179"/>
                </a:cubicBezTo>
                <a:lnTo>
                  <a:pt x="57407" y="583632"/>
                </a:lnTo>
                <a:lnTo>
                  <a:pt x="0" y="762854"/>
                </a:lnTo>
                <a:lnTo>
                  <a:pt x="178632" y="704809"/>
                </a:lnTo>
                <a:lnTo>
                  <a:pt x="178632" y="704809"/>
                </a:lnTo>
                <a:lnTo>
                  <a:pt x="750741" y="132232"/>
                </a:lnTo>
                <a:cubicBezTo>
                  <a:pt x="765591" y="117368"/>
                  <a:pt x="765604" y="93287"/>
                  <a:pt x="750770" y="78406"/>
                </a:cubicBezTo>
                <a:close/>
                <a:moveTo>
                  <a:pt x="562547" y="105381"/>
                </a:moveTo>
                <a:lnTo>
                  <a:pt x="656625" y="199469"/>
                </a:lnTo>
                <a:lnTo>
                  <a:pt x="636289" y="219824"/>
                </a:lnTo>
                <a:lnTo>
                  <a:pt x="542192" y="125727"/>
                </a:lnTo>
                <a:close/>
                <a:moveTo>
                  <a:pt x="167811" y="688302"/>
                </a:moveTo>
                <a:lnTo>
                  <a:pt x="61846" y="722725"/>
                </a:lnTo>
                <a:lnTo>
                  <a:pt x="39891" y="700760"/>
                </a:lnTo>
                <a:lnTo>
                  <a:pt x="73952" y="594385"/>
                </a:lnTo>
                <a:cubicBezTo>
                  <a:pt x="93240" y="579221"/>
                  <a:pt x="127063" y="585889"/>
                  <a:pt x="151705" y="610521"/>
                </a:cubicBezTo>
                <a:cubicBezTo>
                  <a:pt x="176346" y="635152"/>
                  <a:pt x="183013" y="669023"/>
                  <a:pt x="167811" y="688302"/>
                </a:cubicBezTo>
                <a:close/>
                <a:moveTo>
                  <a:pt x="165164" y="597052"/>
                </a:moveTo>
                <a:cubicBezTo>
                  <a:pt x="148136" y="579301"/>
                  <a:pt x="124961" y="568736"/>
                  <a:pt x="100394" y="567525"/>
                </a:cubicBezTo>
                <a:lnTo>
                  <a:pt x="528723" y="139195"/>
                </a:lnTo>
                <a:lnTo>
                  <a:pt x="622821" y="233264"/>
                </a:lnTo>
                <a:lnTo>
                  <a:pt x="194739" y="661746"/>
                </a:lnTo>
                <a:cubicBezTo>
                  <a:pt x="193488" y="637200"/>
                  <a:pt x="182909" y="614058"/>
                  <a:pt x="165164" y="597052"/>
                </a:cubicBezTo>
                <a:close/>
                <a:moveTo>
                  <a:pt x="737264" y="118764"/>
                </a:moveTo>
                <a:lnTo>
                  <a:pt x="670093" y="185991"/>
                </a:lnTo>
                <a:lnTo>
                  <a:pt x="576015" y="91913"/>
                </a:lnTo>
                <a:lnTo>
                  <a:pt x="643319" y="24600"/>
                </a:lnTo>
                <a:cubicBezTo>
                  <a:pt x="650751" y="17153"/>
                  <a:pt x="662813" y="17142"/>
                  <a:pt x="670259" y="24575"/>
                </a:cubicBezTo>
                <a:cubicBezTo>
                  <a:pt x="670268" y="24584"/>
                  <a:pt x="670275" y="24591"/>
                  <a:pt x="670284" y="24600"/>
                </a:cubicBezTo>
                <a:lnTo>
                  <a:pt x="737283" y="91827"/>
                </a:lnTo>
                <a:cubicBezTo>
                  <a:pt x="744714" y="99272"/>
                  <a:pt x="744705" y="111331"/>
                  <a:pt x="737264" y="118764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1" name="Google Shape;2851;p39"/>
          <p:cNvSpPr/>
          <p:nvPr/>
        </p:nvSpPr>
        <p:spPr>
          <a:xfrm>
            <a:off x="9387620" y="4635766"/>
            <a:ext cx="351187" cy="407823"/>
          </a:xfrm>
          <a:custGeom>
            <a:avLst/>
            <a:gdLst/>
            <a:ahLst/>
            <a:cxnLst/>
            <a:rect l="l" t="t" r="r" b="b"/>
            <a:pathLst>
              <a:path w="644379" h="748299" extrusionOk="0">
                <a:moveTo>
                  <a:pt x="574847" y="513985"/>
                </a:moveTo>
                <a:cubicBezTo>
                  <a:pt x="606280" y="451120"/>
                  <a:pt x="609137" y="380635"/>
                  <a:pt x="609137" y="318722"/>
                </a:cubicBezTo>
                <a:lnTo>
                  <a:pt x="609137" y="313960"/>
                </a:lnTo>
                <a:cubicBezTo>
                  <a:pt x="609137" y="271097"/>
                  <a:pt x="610090" y="226330"/>
                  <a:pt x="626282" y="210137"/>
                </a:cubicBezTo>
                <a:cubicBezTo>
                  <a:pt x="644380" y="190135"/>
                  <a:pt x="642475" y="160607"/>
                  <a:pt x="622472" y="142510"/>
                </a:cubicBezTo>
                <a:cubicBezTo>
                  <a:pt x="622472" y="142510"/>
                  <a:pt x="622472" y="142510"/>
                  <a:pt x="622472" y="142510"/>
                </a:cubicBezTo>
                <a:cubicBezTo>
                  <a:pt x="612947" y="133937"/>
                  <a:pt x="599612" y="129175"/>
                  <a:pt x="586277" y="130127"/>
                </a:cubicBezTo>
                <a:cubicBezTo>
                  <a:pt x="573895" y="131080"/>
                  <a:pt x="562465" y="136795"/>
                  <a:pt x="554845" y="145367"/>
                </a:cubicBezTo>
                <a:cubicBezTo>
                  <a:pt x="521507" y="180610"/>
                  <a:pt x="498647" y="242522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78645" y="292052"/>
                  <a:pt x="465310" y="276812"/>
                  <a:pt x="452927" y="259667"/>
                </a:cubicBezTo>
                <a:lnTo>
                  <a:pt x="445307" y="250142"/>
                </a:lnTo>
                <a:lnTo>
                  <a:pt x="372917" y="33925"/>
                </a:lnTo>
                <a:cubicBezTo>
                  <a:pt x="364345" y="8207"/>
                  <a:pt x="335770" y="-6080"/>
                  <a:pt x="310052" y="2492"/>
                </a:cubicBezTo>
                <a:cubicBezTo>
                  <a:pt x="295765" y="7255"/>
                  <a:pt x="284335" y="17732"/>
                  <a:pt x="279572" y="32020"/>
                </a:cubicBezTo>
                <a:cubicBezTo>
                  <a:pt x="275762" y="43450"/>
                  <a:pt x="274810" y="55832"/>
                  <a:pt x="279572" y="68215"/>
                </a:cubicBezTo>
                <a:lnTo>
                  <a:pt x="330055" y="219662"/>
                </a:lnTo>
                <a:cubicBezTo>
                  <a:pt x="330055" y="219662"/>
                  <a:pt x="330055" y="219662"/>
                  <a:pt x="330055" y="219662"/>
                </a:cubicBezTo>
                <a:cubicBezTo>
                  <a:pt x="330055" y="219662"/>
                  <a:pt x="330055" y="219662"/>
                  <a:pt x="330055" y="219662"/>
                </a:cubicBezTo>
                <a:lnTo>
                  <a:pt x="227185" y="59642"/>
                </a:lnTo>
                <a:cubicBezTo>
                  <a:pt x="221470" y="50117"/>
                  <a:pt x="211945" y="42497"/>
                  <a:pt x="201467" y="37735"/>
                </a:cubicBezTo>
                <a:cubicBezTo>
                  <a:pt x="175750" y="28210"/>
                  <a:pt x="147175" y="41545"/>
                  <a:pt x="137650" y="68215"/>
                </a:cubicBezTo>
                <a:cubicBezTo>
                  <a:pt x="136697" y="72025"/>
                  <a:pt x="135745" y="75835"/>
                  <a:pt x="134792" y="78692"/>
                </a:cubicBezTo>
                <a:cubicBezTo>
                  <a:pt x="133840" y="91075"/>
                  <a:pt x="136697" y="103457"/>
                  <a:pt x="143365" y="112982"/>
                </a:cubicBezTo>
                <a:lnTo>
                  <a:pt x="238615" y="261572"/>
                </a:lnTo>
                <a:cubicBezTo>
                  <a:pt x="238615" y="261572"/>
                  <a:pt x="238615" y="261572"/>
                  <a:pt x="238615" y="261572"/>
                </a:cubicBezTo>
                <a:cubicBezTo>
                  <a:pt x="238615" y="261572"/>
                  <a:pt x="238615" y="261572"/>
                  <a:pt x="238615" y="261572"/>
                </a:cubicBezTo>
                <a:lnTo>
                  <a:pt x="119552" y="153940"/>
                </a:lnTo>
                <a:cubicBezTo>
                  <a:pt x="99550" y="134890"/>
                  <a:pt x="68117" y="135842"/>
                  <a:pt x="49067" y="156797"/>
                </a:cubicBezTo>
                <a:cubicBezTo>
                  <a:pt x="30017" y="177752"/>
                  <a:pt x="30970" y="208232"/>
                  <a:pt x="51925" y="227282"/>
                </a:cubicBezTo>
                <a:cubicBezTo>
                  <a:pt x="51925" y="227282"/>
                  <a:pt x="52877" y="227282"/>
                  <a:pt x="52877" y="228235"/>
                </a:cubicBezTo>
                <a:lnTo>
                  <a:pt x="188132" y="353012"/>
                </a:lnTo>
                <a:cubicBezTo>
                  <a:pt x="188132" y="353012"/>
                  <a:pt x="188132" y="353012"/>
                  <a:pt x="188132" y="353012"/>
                </a:cubicBezTo>
                <a:lnTo>
                  <a:pt x="73832" y="295862"/>
                </a:lnTo>
                <a:cubicBezTo>
                  <a:pt x="63355" y="290147"/>
                  <a:pt x="50020" y="288242"/>
                  <a:pt x="38590" y="291100"/>
                </a:cubicBezTo>
                <a:cubicBezTo>
                  <a:pt x="11920" y="297767"/>
                  <a:pt x="-5225" y="324437"/>
                  <a:pt x="1442" y="351107"/>
                </a:cubicBezTo>
                <a:cubicBezTo>
                  <a:pt x="2395" y="354917"/>
                  <a:pt x="3347" y="357775"/>
                  <a:pt x="5252" y="361585"/>
                </a:cubicBezTo>
                <a:cubicBezTo>
                  <a:pt x="10967" y="372062"/>
                  <a:pt x="19540" y="380635"/>
                  <a:pt x="30017" y="385397"/>
                </a:cubicBezTo>
                <a:lnTo>
                  <a:pt x="169082" y="454930"/>
                </a:lnTo>
                <a:lnTo>
                  <a:pt x="174797" y="464455"/>
                </a:lnTo>
                <a:cubicBezTo>
                  <a:pt x="249092" y="573992"/>
                  <a:pt x="314815" y="628285"/>
                  <a:pt x="370060" y="628285"/>
                </a:cubicBezTo>
                <a:lnTo>
                  <a:pt x="446260" y="748300"/>
                </a:lnTo>
                <a:lnTo>
                  <a:pt x="462452" y="737822"/>
                </a:lnTo>
                <a:lnTo>
                  <a:pt x="383395" y="613045"/>
                </a:lnTo>
                <a:cubicBezTo>
                  <a:pt x="381490" y="610187"/>
                  <a:pt x="377680" y="608282"/>
                  <a:pt x="374822" y="608282"/>
                </a:cubicBezTo>
                <a:cubicBezTo>
                  <a:pt x="341485" y="611140"/>
                  <a:pt x="282430" y="586375"/>
                  <a:pt x="190990" y="453025"/>
                </a:cubicBezTo>
                <a:lnTo>
                  <a:pt x="183370" y="441595"/>
                </a:lnTo>
                <a:cubicBezTo>
                  <a:pt x="182417" y="439690"/>
                  <a:pt x="181465" y="438737"/>
                  <a:pt x="179560" y="437785"/>
                </a:cubicBezTo>
                <a:lnTo>
                  <a:pt x="37637" y="366347"/>
                </a:lnTo>
                <a:cubicBezTo>
                  <a:pt x="31922" y="363490"/>
                  <a:pt x="27160" y="358727"/>
                  <a:pt x="23350" y="353012"/>
                </a:cubicBezTo>
                <a:cubicBezTo>
                  <a:pt x="14777" y="337772"/>
                  <a:pt x="20492" y="318722"/>
                  <a:pt x="35732" y="311102"/>
                </a:cubicBezTo>
                <a:cubicBezTo>
                  <a:pt x="39542" y="309197"/>
                  <a:pt x="42400" y="308245"/>
                  <a:pt x="46210" y="307292"/>
                </a:cubicBezTo>
                <a:cubicBezTo>
                  <a:pt x="52877" y="306340"/>
                  <a:pt x="59545" y="307292"/>
                  <a:pt x="65260" y="311102"/>
                </a:cubicBezTo>
                <a:lnTo>
                  <a:pt x="240520" y="400637"/>
                </a:lnTo>
                <a:cubicBezTo>
                  <a:pt x="245282" y="402542"/>
                  <a:pt x="250997" y="400637"/>
                  <a:pt x="252902" y="396827"/>
                </a:cubicBezTo>
                <a:cubicBezTo>
                  <a:pt x="254807" y="393017"/>
                  <a:pt x="253855" y="388255"/>
                  <a:pt x="250997" y="385397"/>
                </a:cubicBezTo>
                <a:lnTo>
                  <a:pt x="64307" y="213947"/>
                </a:lnTo>
                <a:cubicBezTo>
                  <a:pt x="51925" y="202517"/>
                  <a:pt x="50972" y="182515"/>
                  <a:pt x="62402" y="170132"/>
                </a:cubicBezTo>
                <a:cubicBezTo>
                  <a:pt x="69070" y="162512"/>
                  <a:pt x="79547" y="158702"/>
                  <a:pt x="90025" y="160607"/>
                </a:cubicBezTo>
                <a:cubicBezTo>
                  <a:pt x="96692" y="161560"/>
                  <a:pt x="102407" y="164417"/>
                  <a:pt x="107170" y="169180"/>
                </a:cubicBezTo>
                <a:lnTo>
                  <a:pt x="279572" y="327295"/>
                </a:lnTo>
                <a:cubicBezTo>
                  <a:pt x="283382" y="331105"/>
                  <a:pt x="289097" y="330152"/>
                  <a:pt x="292907" y="326342"/>
                </a:cubicBezTo>
                <a:cubicBezTo>
                  <a:pt x="295765" y="323485"/>
                  <a:pt x="296717" y="318722"/>
                  <a:pt x="293860" y="314912"/>
                </a:cubicBezTo>
                <a:lnTo>
                  <a:pt x="157652" y="101552"/>
                </a:lnTo>
                <a:cubicBezTo>
                  <a:pt x="148127" y="87265"/>
                  <a:pt x="152890" y="68215"/>
                  <a:pt x="167177" y="58690"/>
                </a:cubicBezTo>
                <a:cubicBezTo>
                  <a:pt x="181465" y="49165"/>
                  <a:pt x="200515" y="53927"/>
                  <a:pt x="210040" y="68215"/>
                </a:cubicBezTo>
                <a:lnTo>
                  <a:pt x="355772" y="294910"/>
                </a:lnTo>
                <a:cubicBezTo>
                  <a:pt x="358630" y="299672"/>
                  <a:pt x="364345" y="300625"/>
                  <a:pt x="369107" y="297767"/>
                </a:cubicBezTo>
                <a:cubicBezTo>
                  <a:pt x="372917" y="295862"/>
                  <a:pt x="374822" y="291100"/>
                  <a:pt x="372917" y="286337"/>
                </a:cubicBezTo>
                <a:lnTo>
                  <a:pt x="297670" y="60595"/>
                </a:lnTo>
                <a:cubicBezTo>
                  <a:pt x="295765" y="54880"/>
                  <a:pt x="294812" y="47260"/>
                  <a:pt x="296717" y="41545"/>
                </a:cubicBezTo>
                <a:cubicBezTo>
                  <a:pt x="301480" y="25352"/>
                  <a:pt x="318625" y="15827"/>
                  <a:pt x="334817" y="20590"/>
                </a:cubicBezTo>
                <a:cubicBezTo>
                  <a:pt x="338627" y="21542"/>
                  <a:pt x="342437" y="23447"/>
                  <a:pt x="345295" y="25352"/>
                </a:cubicBezTo>
                <a:cubicBezTo>
                  <a:pt x="350057" y="29162"/>
                  <a:pt x="353867" y="34877"/>
                  <a:pt x="356725" y="41545"/>
                </a:cubicBezTo>
                <a:lnTo>
                  <a:pt x="428162" y="257762"/>
                </a:lnTo>
                <a:lnTo>
                  <a:pt x="430067" y="260620"/>
                </a:lnTo>
                <a:lnTo>
                  <a:pt x="438640" y="271097"/>
                </a:lnTo>
                <a:cubicBezTo>
                  <a:pt x="455785" y="293957"/>
                  <a:pt x="474835" y="314912"/>
                  <a:pt x="495790" y="334915"/>
                </a:cubicBezTo>
                <a:cubicBezTo>
                  <a:pt x="499600" y="338725"/>
                  <a:pt x="505315" y="338725"/>
                  <a:pt x="509125" y="334915"/>
                </a:cubicBezTo>
                <a:cubicBezTo>
                  <a:pt x="511030" y="333010"/>
                  <a:pt x="511982" y="331105"/>
                  <a:pt x="511982" y="328247"/>
                </a:cubicBezTo>
                <a:cubicBezTo>
                  <a:pt x="512935" y="262525"/>
                  <a:pt x="535795" y="193945"/>
                  <a:pt x="569132" y="157750"/>
                </a:cubicBezTo>
                <a:cubicBezTo>
                  <a:pt x="573895" y="152035"/>
                  <a:pt x="580562" y="149177"/>
                  <a:pt x="587230" y="148225"/>
                </a:cubicBezTo>
                <a:cubicBezTo>
                  <a:pt x="595802" y="148225"/>
                  <a:pt x="603422" y="150130"/>
                  <a:pt x="609137" y="155845"/>
                </a:cubicBezTo>
                <a:cubicBezTo>
                  <a:pt x="620567" y="166322"/>
                  <a:pt x="622472" y="184420"/>
                  <a:pt x="611995" y="196802"/>
                </a:cubicBezTo>
                <a:cubicBezTo>
                  <a:pt x="591040" y="218710"/>
                  <a:pt x="590087" y="262525"/>
                  <a:pt x="590087" y="313960"/>
                </a:cubicBezTo>
                <a:lnTo>
                  <a:pt x="590087" y="318722"/>
                </a:lnTo>
                <a:cubicBezTo>
                  <a:pt x="590087" y="379682"/>
                  <a:pt x="587230" y="450167"/>
                  <a:pt x="555797" y="510175"/>
                </a:cubicBezTo>
                <a:cubicBezTo>
                  <a:pt x="553892" y="513032"/>
                  <a:pt x="553892" y="516842"/>
                  <a:pt x="555797" y="519700"/>
                </a:cubicBezTo>
                <a:lnTo>
                  <a:pt x="628187" y="634000"/>
                </a:lnTo>
                <a:lnTo>
                  <a:pt x="644380" y="623522"/>
                </a:lnTo>
                <a:lnTo>
                  <a:pt x="574847" y="513985"/>
                </a:ln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2" name="Google Shape;2852;p39"/>
          <p:cNvSpPr/>
          <p:nvPr/>
        </p:nvSpPr>
        <p:spPr>
          <a:xfrm>
            <a:off x="5393477" y="6353172"/>
            <a:ext cx="351187" cy="407823"/>
          </a:xfrm>
          <a:custGeom>
            <a:avLst/>
            <a:gdLst/>
            <a:ahLst/>
            <a:cxnLst/>
            <a:rect l="l" t="t" r="r" b="b"/>
            <a:pathLst>
              <a:path w="644379" h="748299" extrusionOk="0">
                <a:moveTo>
                  <a:pt x="574847" y="513985"/>
                </a:moveTo>
                <a:cubicBezTo>
                  <a:pt x="606280" y="451120"/>
                  <a:pt x="609137" y="380635"/>
                  <a:pt x="609137" y="318722"/>
                </a:cubicBezTo>
                <a:lnTo>
                  <a:pt x="609137" y="313960"/>
                </a:lnTo>
                <a:cubicBezTo>
                  <a:pt x="609137" y="271097"/>
                  <a:pt x="610090" y="226330"/>
                  <a:pt x="626282" y="210137"/>
                </a:cubicBezTo>
                <a:cubicBezTo>
                  <a:pt x="644380" y="190135"/>
                  <a:pt x="642475" y="160607"/>
                  <a:pt x="622472" y="142510"/>
                </a:cubicBezTo>
                <a:cubicBezTo>
                  <a:pt x="622472" y="142510"/>
                  <a:pt x="622472" y="142510"/>
                  <a:pt x="622472" y="142510"/>
                </a:cubicBezTo>
                <a:cubicBezTo>
                  <a:pt x="612947" y="133937"/>
                  <a:pt x="599612" y="129175"/>
                  <a:pt x="586277" y="130127"/>
                </a:cubicBezTo>
                <a:cubicBezTo>
                  <a:pt x="573895" y="131080"/>
                  <a:pt x="562465" y="136795"/>
                  <a:pt x="554845" y="145367"/>
                </a:cubicBezTo>
                <a:cubicBezTo>
                  <a:pt x="521507" y="180610"/>
                  <a:pt x="498647" y="242522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78645" y="292052"/>
                  <a:pt x="465310" y="276812"/>
                  <a:pt x="452927" y="259667"/>
                </a:cubicBezTo>
                <a:lnTo>
                  <a:pt x="445307" y="250142"/>
                </a:lnTo>
                <a:lnTo>
                  <a:pt x="372917" y="33925"/>
                </a:lnTo>
                <a:cubicBezTo>
                  <a:pt x="364345" y="8207"/>
                  <a:pt x="335770" y="-6080"/>
                  <a:pt x="310052" y="2492"/>
                </a:cubicBezTo>
                <a:cubicBezTo>
                  <a:pt x="295765" y="7255"/>
                  <a:pt x="284335" y="17732"/>
                  <a:pt x="279572" y="32020"/>
                </a:cubicBezTo>
                <a:cubicBezTo>
                  <a:pt x="275762" y="43450"/>
                  <a:pt x="274810" y="55832"/>
                  <a:pt x="279572" y="68215"/>
                </a:cubicBezTo>
                <a:lnTo>
                  <a:pt x="330055" y="219662"/>
                </a:lnTo>
                <a:cubicBezTo>
                  <a:pt x="330055" y="219662"/>
                  <a:pt x="330055" y="219662"/>
                  <a:pt x="330055" y="219662"/>
                </a:cubicBezTo>
                <a:cubicBezTo>
                  <a:pt x="330055" y="219662"/>
                  <a:pt x="330055" y="219662"/>
                  <a:pt x="330055" y="219662"/>
                </a:cubicBezTo>
                <a:lnTo>
                  <a:pt x="227185" y="59642"/>
                </a:lnTo>
                <a:cubicBezTo>
                  <a:pt x="221470" y="50117"/>
                  <a:pt x="211945" y="42497"/>
                  <a:pt x="201467" y="37735"/>
                </a:cubicBezTo>
                <a:cubicBezTo>
                  <a:pt x="175750" y="28210"/>
                  <a:pt x="147175" y="41545"/>
                  <a:pt x="137650" y="68215"/>
                </a:cubicBezTo>
                <a:cubicBezTo>
                  <a:pt x="136697" y="72025"/>
                  <a:pt x="135745" y="75835"/>
                  <a:pt x="134792" y="78692"/>
                </a:cubicBezTo>
                <a:cubicBezTo>
                  <a:pt x="133840" y="91075"/>
                  <a:pt x="136697" y="103457"/>
                  <a:pt x="143365" y="112982"/>
                </a:cubicBezTo>
                <a:lnTo>
                  <a:pt x="238615" y="261572"/>
                </a:lnTo>
                <a:cubicBezTo>
                  <a:pt x="238615" y="261572"/>
                  <a:pt x="238615" y="261572"/>
                  <a:pt x="238615" y="261572"/>
                </a:cubicBezTo>
                <a:cubicBezTo>
                  <a:pt x="238615" y="261572"/>
                  <a:pt x="238615" y="261572"/>
                  <a:pt x="238615" y="261572"/>
                </a:cubicBezTo>
                <a:lnTo>
                  <a:pt x="119552" y="153940"/>
                </a:lnTo>
                <a:cubicBezTo>
                  <a:pt x="99550" y="134890"/>
                  <a:pt x="68117" y="135842"/>
                  <a:pt x="49067" y="156797"/>
                </a:cubicBezTo>
                <a:cubicBezTo>
                  <a:pt x="30017" y="177752"/>
                  <a:pt x="30970" y="208232"/>
                  <a:pt x="51925" y="227282"/>
                </a:cubicBezTo>
                <a:cubicBezTo>
                  <a:pt x="51925" y="227282"/>
                  <a:pt x="52877" y="227282"/>
                  <a:pt x="52877" y="228235"/>
                </a:cubicBezTo>
                <a:lnTo>
                  <a:pt x="188132" y="353012"/>
                </a:lnTo>
                <a:cubicBezTo>
                  <a:pt x="188132" y="353012"/>
                  <a:pt x="188132" y="353012"/>
                  <a:pt x="188132" y="353012"/>
                </a:cubicBezTo>
                <a:lnTo>
                  <a:pt x="73832" y="295862"/>
                </a:lnTo>
                <a:cubicBezTo>
                  <a:pt x="63355" y="290147"/>
                  <a:pt x="50020" y="288242"/>
                  <a:pt x="38590" y="291100"/>
                </a:cubicBezTo>
                <a:cubicBezTo>
                  <a:pt x="11920" y="297767"/>
                  <a:pt x="-5225" y="324437"/>
                  <a:pt x="1442" y="351107"/>
                </a:cubicBezTo>
                <a:cubicBezTo>
                  <a:pt x="2395" y="354917"/>
                  <a:pt x="3347" y="357775"/>
                  <a:pt x="5252" y="361585"/>
                </a:cubicBezTo>
                <a:cubicBezTo>
                  <a:pt x="10967" y="372062"/>
                  <a:pt x="19540" y="380635"/>
                  <a:pt x="30017" y="385397"/>
                </a:cubicBezTo>
                <a:lnTo>
                  <a:pt x="169082" y="454930"/>
                </a:lnTo>
                <a:lnTo>
                  <a:pt x="174797" y="464455"/>
                </a:lnTo>
                <a:cubicBezTo>
                  <a:pt x="249092" y="573992"/>
                  <a:pt x="314815" y="628285"/>
                  <a:pt x="370060" y="628285"/>
                </a:cubicBezTo>
                <a:lnTo>
                  <a:pt x="446260" y="748300"/>
                </a:lnTo>
                <a:lnTo>
                  <a:pt x="462452" y="737822"/>
                </a:lnTo>
                <a:lnTo>
                  <a:pt x="383395" y="613045"/>
                </a:lnTo>
                <a:cubicBezTo>
                  <a:pt x="381490" y="610187"/>
                  <a:pt x="377680" y="608282"/>
                  <a:pt x="374822" y="608282"/>
                </a:cubicBezTo>
                <a:cubicBezTo>
                  <a:pt x="341485" y="611140"/>
                  <a:pt x="282430" y="586375"/>
                  <a:pt x="190990" y="453025"/>
                </a:cubicBezTo>
                <a:lnTo>
                  <a:pt x="183370" y="441595"/>
                </a:lnTo>
                <a:cubicBezTo>
                  <a:pt x="182417" y="439690"/>
                  <a:pt x="181465" y="438737"/>
                  <a:pt x="179560" y="437785"/>
                </a:cubicBezTo>
                <a:lnTo>
                  <a:pt x="37637" y="366347"/>
                </a:lnTo>
                <a:cubicBezTo>
                  <a:pt x="31922" y="363490"/>
                  <a:pt x="27160" y="358727"/>
                  <a:pt x="23350" y="353012"/>
                </a:cubicBezTo>
                <a:cubicBezTo>
                  <a:pt x="14777" y="337772"/>
                  <a:pt x="20492" y="318722"/>
                  <a:pt x="35732" y="311102"/>
                </a:cubicBezTo>
                <a:cubicBezTo>
                  <a:pt x="39542" y="309197"/>
                  <a:pt x="42400" y="308245"/>
                  <a:pt x="46210" y="307292"/>
                </a:cubicBezTo>
                <a:cubicBezTo>
                  <a:pt x="52877" y="306340"/>
                  <a:pt x="59545" y="307292"/>
                  <a:pt x="65260" y="311102"/>
                </a:cubicBezTo>
                <a:lnTo>
                  <a:pt x="240520" y="400637"/>
                </a:lnTo>
                <a:cubicBezTo>
                  <a:pt x="245282" y="402542"/>
                  <a:pt x="250997" y="400637"/>
                  <a:pt x="252902" y="396827"/>
                </a:cubicBezTo>
                <a:cubicBezTo>
                  <a:pt x="254807" y="393017"/>
                  <a:pt x="253855" y="388255"/>
                  <a:pt x="250997" y="385397"/>
                </a:cubicBezTo>
                <a:lnTo>
                  <a:pt x="64307" y="213947"/>
                </a:lnTo>
                <a:cubicBezTo>
                  <a:pt x="51925" y="202517"/>
                  <a:pt x="50972" y="182515"/>
                  <a:pt x="62402" y="170132"/>
                </a:cubicBezTo>
                <a:cubicBezTo>
                  <a:pt x="69070" y="162512"/>
                  <a:pt x="79547" y="158702"/>
                  <a:pt x="90025" y="160607"/>
                </a:cubicBezTo>
                <a:cubicBezTo>
                  <a:pt x="96692" y="161560"/>
                  <a:pt x="102407" y="164417"/>
                  <a:pt x="107170" y="169180"/>
                </a:cubicBezTo>
                <a:lnTo>
                  <a:pt x="279572" y="327295"/>
                </a:lnTo>
                <a:cubicBezTo>
                  <a:pt x="283382" y="331105"/>
                  <a:pt x="289097" y="330152"/>
                  <a:pt x="292907" y="326342"/>
                </a:cubicBezTo>
                <a:cubicBezTo>
                  <a:pt x="295765" y="323485"/>
                  <a:pt x="296717" y="318722"/>
                  <a:pt x="293860" y="314912"/>
                </a:cubicBezTo>
                <a:lnTo>
                  <a:pt x="157652" y="101552"/>
                </a:lnTo>
                <a:cubicBezTo>
                  <a:pt x="148127" y="87265"/>
                  <a:pt x="152890" y="68215"/>
                  <a:pt x="167177" y="58690"/>
                </a:cubicBezTo>
                <a:cubicBezTo>
                  <a:pt x="181465" y="49165"/>
                  <a:pt x="200515" y="53927"/>
                  <a:pt x="210040" y="68215"/>
                </a:cubicBezTo>
                <a:lnTo>
                  <a:pt x="355772" y="294910"/>
                </a:lnTo>
                <a:cubicBezTo>
                  <a:pt x="358630" y="299672"/>
                  <a:pt x="364345" y="300625"/>
                  <a:pt x="369107" y="297767"/>
                </a:cubicBezTo>
                <a:cubicBezTo>
                  <a:pt x="372917" y="295862"/>
                  <a:pt x="374822" y="291100"/>
                  <a:pt x="372917" y="286337"/>
                </a:cubicBezTo>
                <a:lnTo>
                  <a:pt x="297670" y="60595"/>
                </a:lnTo>
                <a:cubicBezTo>
                  <a:pt x="295765" y="54880"/>
                  <a:pt x="294812" y="47260"/>
                  <a:pt x="296717" y="41545"/>
                </a:cubicBezTo>
                <a:cubicBezTo>
                  <a:pt x="301480" y="25352"/>
                  <a:pt x="318625" y="15827"/>
                  <a:pt x="334817" y="20590"/>
                </a:cubicBezTo>
                <a:cubicBezTo>
                  <a:pt x="338627" y="21542"/>
                  <a:pt x="342437" y="23447"/>
                  <a:pt x="345295" y="25352"/>
                </a:cubicBezTo>
                <a:cubicBezTo>
                  <a:pt x="350057" y="29162"/>
                  <a:pt x="353867" y="34877"/>
                  <a:pt x="356725" y="41545"/>
                </a:cubicBezTo>
                <a:lnTo>
                  <a:pt x="428162" y="257762"/>
                </a:lnTo>
                <a:lnTo>
                  <a:pt x="430067" y="260620"/>
                </a:lnTo>
                <a:lnTo>
                  <a:pt x="438640" y="271097"/>
                </a:lnTo>
                <a:cubicBezTo>
                  <a:pt x="455785" y="293957"/>
                  <a:pt x="474835" y="314912"/>
                  <a:pt x="495790" y="334915"/>
                </a:cubicBezTo>
                <a:cubicBezTo>
                  <a:pt x="499600" y="338725"/>
                  <a:pt x="505315" y="338725"/>
                  <a:pt x="509125" y="334915"/>
                </a:cubicBezTo>
                <a:cubicBezTo>
                  <a:pt x="511030" y="333010"/>
                  <a:pt x="511982" y="331105"/>
                  <a:pt x="511982" y="328247"/>
                </a:cubicBezTo>
                <a:cubicBezTo>
                  <a:pt x="512935" y="262525"/>
                  <a:pt x="535795" y="193945"/>
                  <a:pt x="569132" y="157750"/>
                </a:cubicBezTo>
                <a:cubicBezTo>
                  <a:pt x="573895" y="152035"/>
                  <a:pt x="580562" y="149177"/>
                  <a:pt x="587230" y="148225"/>
                </a:cubicBezTo>
                <a:cubicBezTo>
                  <a:pt x="595802" y="148225"/>
                  <a:pt x="603422" y="150130"/>
                  <a:pt x="609137" y="155845"/>
                </a:cubicBezTo>
                <a:cubicBezTo>
                  <a:pt x="620567" y="166322"/>
                  <a:pt x="622472" y="184420"/>
                  <a:pt x="611995" y="196802"/>
                </a:cubicBezTo>
                <a:cubicBezTo>
                  <a:pt x="591040" y="218710"/>
                  <a:pt x="590087" y="262525"/>
                  <a:pt x="590087" y="313960"/>
                </a:cubicBezTo>
                <a:lnTo>
                  <a:pt x="590087" y="318722"/>
                </a:lnTo>
                <a:cubicBezTo>
                  <a:pt x="590087" y="379682"/>
                  <a:pt x="587230" y="450167"/>
                  <a:pt x="555797" y="510175"/>
                </a:cubicBezTo>
                <a:cubicBezTo>
                  <a:pt x="553892" y="513032"/>
                  <a:pt x="553892" y="516842"/>
                  <a:pt x="555797" y="519700"/>
                </a:cubicBezTo>
                <a:lnTo>
                  <a:pt x="628187" y="634000"/>
                </a:lnTo>
                <a:lnTo>
                  <a:pt x="644380" y="623522"/>
                </a:lnTo>
                <a:lnTo>
                  <a:pt x="574847" y="513985"/>
                </a:ln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3" name="Google Shape;2853;p39"/>
          <p:cNvSpPr/>
          <p:nvPr/>
        </p:nvSpPr>
        <p:spPr>
          <a:xfrm>
            <a:off x="13412524" y="8053849"/>
            <a:ext cx="351187" cy="407823"/>
          </a:xfrm>
          <a:custGeom>
            <a:avLst/>
            <a:gdLst/>
            <a:ahLst/>
            <a:cxnLst/>
            <a:rect l="l" t="t" r="r" b="b"/>
            <a:pathLst>
              <a:path w="644379" h="748299" extrusionOk="0">
                <a:moveTo>
                  <a:pt x="574847" y="513985"/>
                </a:moveTo>
                <a:cubicBezTo>
                  <a:pt x="606280" y="451120"/>
                  <a:pt x="609137" y="380635"/>
                  <a:pt x="609137" y="318722"/>
                </a:cubicBezTo>
                <a:lnTo>
                  <a:pt x="609137" y="313960"/>
                </a:lnTo>
                <a:cubicBezTo>
                  <a:pt x="609137" y="271097"/>
                  <a:pt x="610090" y="226330"/>
                  <a:pt x="626282" y="210137"/>
                </a:cubicBezTo>
                <a:cubicBezTo>
                  <a:pt x="644380" y="190135"/>
                  <a:pt x="642475" y="160607"/>
                  <a:pt x="622472" y="142510"/>
                </a:cubicBezTo>
                <a:cubicBezTo>
                  <a:pt x="622472" y="142510"/>
                  <a:pt x="622472" y="142510"/>
                  <a:pt x="622472" y="142510"/>
                </a:cubicBezTo>
                <a:cubicBezTo>
                  <a:pt x="612947" y="133937"/>
                  <a:pt x="599612" y="129175"/>
                  <a:pt x="586277" y="130127"/>
                </a:cubicBezTo>
                <a:cubicBezTo>
                  <a:pt x="573895" y="131080"/>
                  <a:pt x="562465" y="136795"/>
                  <a:pt x="554845" y="145367"/>
                </a:cubicBezTo>
                <a:cubicBezTo>
                  <a:pt x="521507" y="180610"/>
                  <a:pt x="498647" y="242522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78645" y="292052"/>
                  <a:pt x="465310" y="276812"/>
                  <a:pt x="452927" y="259667"/>
                </a:cubicBezTo>
                <a:lnTo>
                  <a:pt x="445307" y="250142"/>
                </a:lnTo>
                <a:lnTo>
                  <a:pt x="372917" y="33925"/>
                </a:lnTo>
                <a:cubicBezTo>
                  <a:pt x="364345" y="8207"/>
                  <a:pt x="335770" y="-6080"/>
                  <a:pt x="310052" y="2492"/>
                </a:cubicBezTo>
                <a:cubicBezTo>
                  <a:pt x="295765" y="7255"/>
                  <a:pt x="284335" y="17732"/>
                  <a:pt x="279572" y="32020"/>
                </a:cubicBezTo>
                <a:cubicBezTo>
                  <a:pt x="275762" y="43450"/>
                  <a:pt x="274810" y="55832"/>
                  <a:pt x="279572" y="68215"/>
                </a:cubicBezTo>
                <a:lnTo>
                  <a:pt x="330055" y="219662"/>
                </a:lnTo>
                <a:cubicBezTo>
                  <a:pt x="330055" y="219662"/>
                  <a:pt x="330055" y="219662"/>
                  <a:pt x="330055" y="219662"/>
                </a:cubicBezTo>
                <a:cubicBezTo>
                  <a:pt x="330055" y="219662"/>
                  <a:pt x="330055" y="219662"/>
                  <a:pt x="330055" y="219662"/>
                </a:cubicBezTo>
                <a:lnTo>
                  <a:pt x="227185" y="59642"/>
                </a:lnTo>
                <a:cubicBezTo>
                  <a:pt x="221470" y="50117"/>
                  <a:pt x="211945" y="42497"/>
                  <a:pt x="201467" y="37735"/>
                </a:cubicBezTo>
                <a:cubicBezTo>
                  <a:pt x="175750" y="28210"/>
                  <a:pt x="147175" y="41545"/>
                  <a:pt x="137650" y="68215"/>
                </a:cubicBezTo>
                <a:cubicBezTo>
                  <a:pt x="136697" y="72025"/>
                  <a:pt x="135745" y="75835"/>
                  <a:pt x="134792" y="78692"/>
                </a:cubicBezTo>
                <a:cubicBezTo>
                  <a:pt x="133840" y="91075"/>
                  <a:pt x="136697" y="103457"/>
                  <a:pt x="143365" y="112982"/>
                </a:cubicBezTo>
                <a:lnTo>
                  <a:pt x="238615" y="261572"/>
                </a:lnTo>
                <a:cubicBezTo>
                  <a:pt x="238615" y="261572"/>
                  <a:pt x="238615" y="261572"/>
                  <a:pt x="238615" y="261572"/>
                </a:cubicBezTo>
                <a:cubicBezTo>
                  <a:pt x="238615" y="261572"/>
                  <a:pt x="238615" y="261572"/>
                  <a:pt x="238615" y="261572"/>
                </a:cubicBezTo>
                <a:lnTo>
                  <a:pt x="119552" y="153940"/>
                </a:lnTo>
                <a:cubicBezTo>
                  <a:pt x="99550" y="134890"/>
                  <a:pt x="68117" y="135842"/>
                  <a:pt x="49067" y="156797"/>
                </a:cubicBezTo>
                <a:cubicBezTo>
                  <a:pt x="30017" y="177752"/>
                  <a:pt x="30970" y="208232"/>
                  <a:pt x="51925" y="227282"/>
                </a:cubicBezTo>
                <a:cubicBezTo>
                  <a:pt x="51925" y="227282"/>
                  <a:pt x="52877" y="227282"/>
                  <a:pt x="52877" y="228235"/>
                </a:cubicBezTo>
                <a:lnTo>
                  <a:pt x="188132" y="353012"/>
                </a:lnTo>
                <a:cubicBezTo>
                  <a:pt x="188132" y="353012"/>
                  <a:pt x="188132" y="353012"/>
                  <a:pt x="188132" y="353012"/>
                </a:cubicBezTo>
                <a:lnTo>
                  <a:pt x="73832" y="295862"/>
                </a:lnTo>
                <a:cubicBezTo>
                  <a:pt x="63355" y="290147"/>
                  <a:pt x="50020" y="288242"/>
                  <a:pt x="38590" y="291100"/>
                </a:cubicBezTo>
                <a:cubicBezTo>
                  <a:pt x="11920" y="297767"/>
                  <a:pt x="-5225" y="324437"/>
                  <a:pt x="1442" y="351107"/>
                </a:cubicBezTo>
                <a:cubicBezTo>
                  <a:pt x="2395" y="354917"/>
                  <a:pt x="3347" y="357775"/>
                  <a:pt x="5252" y="361585"/>
                </a:cubicBezTo>
                <a:cubicBezTo>
                  <a:pt x="10967" y="372062"/>
                  <a:pt x="19540" y="380635"/>
                  <a:pt x="30017" y="385397"/>
                </a:cubicBezTo>
                <a:lnTo>
                  <a:pt x="169082" y="454930"/>
                </a:lnTo>
                <a:lnTo>
                  <a:pt x="174797" y="464455"/>
                </a:lnTo>
                <a:cubicBezTo>
                  <a:pt x="249092" y="573992"/>
                  <a:pt x="314815" y="628285"/>
                  <a:pt x="370060" y="628285"/>
                </a:cubicBezTo>
                <a:lnTo>
                  <a:pt x="446260" y="748300"/>
                </a:lnTo>
                <a:lnTo>
                  <a:pt x="462452" y="737822"/>
                </a:lnTo>
                <a:lnTo>
                  <a:pt x="383395" y="613045"/>
                </a:lnTo>
                <a:cubicBezTo>
                  <a:pt x="381490" y="610187"/>
                  <a:pt x="377680" y="608282"/>
                  <a:pt x="374822" y="608282"/>
                </a:cubicBezTo>
                <a:cubicBezTo>
                  <a:pt x="341485" y="611140"/>
                  <a:pt x="282430" y="586375"/>
                  <a:pt x="190990" y="453025"/>
                </a:cubicBezTo>
                <a:lnTo>
                  <a:pt x="183370" y="441595"/>
                </a:lnTo>
                <a:cubicBezTo>
                  <a:pt x="182417" y="439690"/>
                  <a:pt x="181465" y="438737"/>
                  <a:pt x="179560" y="437785"/>
                </a:cubicBezTo>
                <a:lnTo>
                  <a:pt x="37637" y="366347"/>
                </a:lnTo>
                <a:cubicBezTo>
                  <a:pt x="31922" y="363490"/>
                  <a:pt x="27160" y="358727"/>
                  <a:pt x="23350" y="353012"/>
                </a:cubicBezTo>
                <a:cubicBezTo>
                  <a:pt x="14777" y="337772"/>
                  <a:pt x="20492" y="318722"/>
                  <a:pt x="35732" y="311102"/>
                </a:cubicBezTo>
                <a:cubicBezTo>
                  <a:pt x="39542" y="309197"/>
                  <a:pt x="42400" y="308245"/>
                  <a:pt x="46210" y="307292"/>
                </a:cubicBezTo>
                <a:cubicBezTo>
                  <a:pt x="52877" y="306340"/>
                  <a:pt x="59545" y="307292"/>
                  <a:pt x="65260" y="311102"/>
                </a:cubicBezTo>
                <a:lnTo>
                  <a:pt x="240520" y="400637"/>
                </a:lnTo>
                <a:cubicBezTo>
                  <a:pt x="245282" y="402542"/>
                  <a:pt x="250997" y="400637"/>
                  <a:pt x="252902" y="396827"/>
                </a:cubicBezTo>
                <a:cubicBezTo>
                  <a:pt x="254807" y="393017"/>
                  <a:pt x="253855" y="388255"/>
                  <a:pt x="250997" y="385397"/>
                </a:cubicBezTo>
                <a:lnTo>
                  <a:pt x="64307" y="213947"/>
                </a:lnTo>
                <a:cubicBezTo>
                  <a:pt x="51925" y="202517"/>
                  <a:pt x="50972" y="182515"/>
                  <a:pt x="62402" y="170132"/>
                </a:cubicBezTo>
                <a:cubicBezTo>
                  <a:pt x="69070" y="162512"/>
                  <a:pt x="79547" y="158702"/>
                  <a:pt x="90025" y="160607"/>
                </a:cubicBezTo>
                <a:cubicBezTo>
                  <a:pt x="96692" y="161560"/>
                  <a:pt x="102407" y="164417"/>
                  <a:pt x="107170" y="169180"/>
                </a:cubicBezTo>
                <a:lnTo>
                  <a:pt x="279572" y="327295"/>
                </a:lnTo>
                <a:cubicBezTo>
                  <a:pt x="283382" y="331105"/>
                  <a:pt x="289097" y="330152"/>
                  <a:pt x="292907" y="326342"/>
                </a:cubicBezTo>
                <a:cubicBezTo>
                  <a:pt x="295765" y="323485"/>
                  <a:pt x="296717" y="318722"/>
                  <a:pt x="293860" y="314912"/>
                </a:cubicBezTo>
                <a:lnTo>
                  <a:pt x="157652" y="101552"/>
                </a:lnTo>
                <a:cubicBezTo>
                  <a:pt x="148127" y="87265"/>
                  <a:pt x="152890" y="68215"/>
                  <a:pt x="167177" y="58690"/>
                </a:cubicBezTo>
                <a:cubicBezTo>
                  <a:pt x="181465" y="49165"/>
                  <a:pt x="200515" y="53927"/>
                  <a:pt x="210040" y="68215"/>
                </a:cubicBezTo>
                <a:lnTo>
                  <a:pt x="355772" y="294910"/>
                </a:lnTo>
                <a:cubicBezTo>
                  <a:pt x="358630" y="299672"/>
                  <a:pt x="364345" y="300625"/>
                  <a:pt x="369107" y="297767"/>
                </a:cubicBezTo>
                <a:cubicBezTo>
                  <a:pt x="372917" y="295862"/>
                  <a:pt x="374822" y="291100"/>
                  <a:pt x="372917" y="286337"/>
                </a:cubicBezTo>
                <a:lnTo>
                  <a:pt x="297670" y="60595"/>
                </a:lnTo>
                <a:cubicBezTo>
                  <a:pt x="295765" y="54880"/>
                  <a:pt x="294812" y="47260"/>
                  <a:pt x="296717" y="41545"/>
                </a:cubicBezTo>
                <a:cubicBezTo>
                  <a:pt x="301480" y="25352"/>
                  <a:pt x="318625" y="15827"/>
                  <a:pt x="334817" y="20590"/>
                </a:cubicBezTo>
                <a:cubicBezTo>
                  <a:pt x="338627" y="21542"/>
                  <a:pt x="342437" y="23447"/>
                  <a:pt x="345295" y="25352"/>
                </a:cubicBezTo>
                <a:cubicBezTo>
                  <a:pt x="350057" y="29162"/>
                  <a:pt x="353867" y="34877"/>
                  <a:pt x="356725" y="41545"/>
                </a:cubicBezTo>
                <a:lnTo>
                  <a:pt x="428162" y="257762"/>
                </a:lnTo>
                <a:lnTo>
                  <a:pt x="430067" y="260620"/>
                </a:lnTo>
                <a:lnTo>
                  <a:pt x="438640" y="271097"/>
                </a:lnTo>
                <a:cubicBezTo>
                  <a:pt x="455785" y="293957"/>
                  <a:pt x="474835" y="314912"/>
                  <a:pt x="495790" y="334915"/>
                </a:cubicBezTo>
                <a:cubicBezTo>
                  <a:pt x="499600" y="338725"/>
                  <a:pt x="505315" y="338725"/>
                  <a:pt x="509125" y="334915"/>
                </a:cubicBezTo>
                <a:cubicBezTo>
                  <a:pt x="511030" y="333010"/>
                  <a:pt x="511982" y="331105"/>
                  <a:pt x="511982" y="328247"/>
                </a:cubicBezTo>
                <a:cubicBezTo>
                  <a:pt x="512935" y="262525"/>
                  <a:pt x="535795" y="193945"/>
                  <a:pt x="569132" y="157750"/>
                </a:cubicBezTo>
                <a:cubicBezTo>
                  <a:pt x="573895" y="152035"/>
                  <a:pt x="580562" y="149177"/>
                  <a:pt x="587230" y="148225"/>
                </a:cubicBezTo>
                <a:cubicBezTo>
                  <a:pt x="595802" y="148225"/>
                  <a:pt x="603422" y="150130"/>
                  <a:pt x="609137" y="155845"/>
                </a:cubicBezTo>
                <a:cubicBezTo>
                  <a:pt x="620567" y="166322"/>
                  <a:pt x="622472" y="184420"/>
                  <a:pt x="611995" y="196802"/>
                </a:cubicBezTo>
                <a:cubicBezTo>
                  <a:pt x="591040" y="218710"/>
                  <a:pt x="590087" y="262525"/>
                  <a:pt x="590087" y="313960"/>
                </a:cubicBezTo>
                <a:lnTo>
                  <a:pt x="590087" y="318722"/>
                </a:lnTo>
                <a:cubicBezTo>
                  <a:pt x="590087" y="379682"/>
                  <a:pt x="587230" y="450167"/>
                  <a:pt x="555797" y="510175"/>
                </a:cubicBezTo>
                <a:cubicBezTo>
                  <a:pt x="553892" y="513032"/>
                  <a:pt x="553892" y="516842"/>
                  <a:pt x="555797" y="519700"/>
                </a:cubicBezTo>
                <a:lnTo>
                  <a:pt x="628187" y="634000"/>
                </a:lnTo>
                <a:lnTo>
                  <a:pt x="644380" y="623522"/>
                </a:lnTo>
                <a:lnTo>
                  <a:pt x="574847" y="513985"/>
                </a:ln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4" name="Google Shape;2854;p39"/>
          <p:cNvSpPr/>
          <p:nvPr/>
        </p:nvSpPr>
        <p:spPr>
          <a:xfrm>
            <a:off x="16238700" y="8641449"/>
            <a:ext cx="1167315" cy="998356"/>
          </a:xfrm>
          <a:custGeom>
            <a:avLst/>
            <a:gdLst/>
            <a:ahLst/>
            <a:cxnLst/>
            <a:rect l="l" t="t" r="r" b="b"/>
            <a:pathLst>
              <a:path w="440912" h="377094" extrusionOk="0">
                <a:moveTo>
                  <a:pt x="10946" y="302977"/>
                </a:moveTo>
                <a:lnTo>
                  <a:pt x="49046" y="284975"/>
                </a:lnTo>
                <a:cubicBezTo>
                  <a:pt x="43455" y="296167"/>
                  <a:pt x="36169" y="306416"/>
                  <a:pt x="27425" y="315360"/>
                </a:cubicBezTo>
                <a:cubicBezTo>
                  <a:pt x="37207" y="311321"/>
                  <a:pt x="47389" y="308349"/>
                  <a:pt x="57809" y="306502"/>
                </a:cubicBezTo>
                <a:cubicBezTo>
                  <a:pt x="54933" y="315227"/>
                  <a:pt x="50437" y="323342"/>
                  <a:pt x="44569" y="330409"/>
                </a:cubicBezTo>
                <a:lnTo>
                  <a:pt x="54094" y="342792"/>
                </a:lnTo>
                <a:cubicBezTo>
                  <a:pt x="59695" y="338258"/>
                  <a:pt x="65801" y="334391"/>
                  <a:pt x="72287" y="331267"/>
                </a:cubicBezTo>
                <a:cubicBezTo>
                  <a:pt x="73240" y="336601"/>
                  <a:pt x="66286" y="341649"/>
                  <a:pt x="63905" y="347173"/>
                </a:cubicBezTo>
                <a:cubicBezTo>
                  <a:pt x="58476" y="359842"/>
                  <a:pt x="77907" y="365176"/>
                  <a:pt x="80479" y="377082"/>
                </a:cubicBezTo>
                <a:cubicBezTo>
                  <a:pt x="203856" y="289328"/>
                  <a:pt x="324004" y="197250"/>
                  <a:pt x="440905" y="100857"/>
                </a:cubicBezTo>
                <a:lnTo>
                  <a:pt x="420617" y="72282"/>
                </a:lnTo>
                <a:lnTo>
                  <a:pt x="397185" y="88665"/>
                </a:lnTo>
                <a:cubicBezTo>
                  <a:pt x="399481" y="80207"/>
                  <a:pt x="404586" y="72787"/>
                  <a:pt x="411663" y="67615"/>
                </a:cubicBezTo>
                <a:lnTo>
                  <a:pt x="395280" y="72377"/>
                </a:lnTo>
                <a:cubicBezTo>
                  <a:pt x="397433" y="67119"/>
                  <a:pt x="400681" y="62376"/>
                  <a:pt x="404805" y="58471"/>
                </a:cubicBezTo>
                <a:cubicBezTo>
                  <a:pt x="400995" y="52946"/>
                  <a:pt x="397185" y="47517"/>
                  <a:pt x="393280" y="42088"/>
                </a:cubicBezTo>
                <a:cubicBezTo>
                  <a:pt x="388146" y="45212"/>
                  <a:pt x="383526" y="49098"/>
                  <a:pt x="379564" y="53613"/>
                </a:cubicBezTo>
                <a:cubicBezTo>
                  <a:pt x="381078" y="45755"/>
                  <a:pt x="384336" y="38335"/>
                  <a:pt x="389089" y="31896"/>
                </a:cubicBezTo>
                <a:cubicBezTo>
                  <a:pt x="386517" y="28181"/>
                  <a:pt x="383850" y="24562"/>
                  <a:pt x="381183" y="20847"/>
                </a:cubicBezTo>
                <a:lnTo>
                  <a:pt x="367562" y="30372"/>
                </a:lnTo>
                <a:cubicBezTo>
                  <a:pt x="374115" y="20561"/>
                  <a:pt x="372087" y="7379"/>
                  <a:pt x="362895" y="-13"/>
                </a:cubicBezTo>
                <a:cubicBezTo>
                  <a:pt x="305173" y="51803"/>
                  <a:pt x="243832" y="99809"/>
                  <a:pt x="181158" y="145910"/>
                </a:cubicBezTo>
                <a:cubicBezTo>
                  <a:pt x="141153" y="175438"/>
                  <a:pt x="100577" y="204203"/>
                  <a:pt x="59428" y="232207"/>
                </a:cubicBezTo>
                <a:cubicBezTo>
                  <a:pt x="43522" y="243065"/>
                  <a:pt x="-7" y="272307"/>
                  <a:pt x="-7" y="272307"/>
                </a:cubicBezTo>
                <a:cubicBezTo>
                  <a:pt x="2945" y="279355"/>
                  <a:pt x="5803" y="297643"/>
                  <a:pt x="10946" y="302977"/>
                </a:cubicBez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5" name="Google Shape;2855;p39"/>
          <p:cNvSpPr/>
          <p:nvPr/>
        </p:nvSpPr>
        <p:spPr>
          <a:xfrm>
            <a:off x="1017598" y="8670649"/>
            <a:ext cx="987872" cy="997946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6" name="Google Shape;2856;p39"/>
          <p:cNvSpPr/>
          <p:nvPr/>
        </p:nvSpPr>
        <p:spPr>
          <a:xfrm rot="5230440">
            <a:off x="16108946" y="2478885"/>
            <a:ext cx="1323864" cy="1206480"/>
          </a:xfrm>
          <a:custGeom>
            <a:avLst/>
            <a:gdLst/>
            <a:ahLst/>
            <a:cxnLst/>
            <a:rect l="l" t="t" r="r" b="b"/>
            <a:pathLst>
              <a:path w="421100" h="383762" extrusionOk="0">
                <a:moveTo>
                  <a:pt x="346036" y="-13"/>
                </a:moveTo>
                <a:lnTo>
                  <a:pt x="366038" y="22942"/>
                </a:lnTo>
                <a:cubicBezTo>
                  <a:pt x="359649" y="27305"/>
                  <a:pt x="354418" y="33153"/>
                  <a:pt x="350798" y="39992"/>
                </a:cubicBezTo>
                <a:cubicBezTo>
                  <a:pt x="357762" y="42107"/>
                  <a:pt x="365286" y="41316"/>
                  <a:pt x="371658" y="37801"/>
                </a:cubicBezTo>
                <a:cubicBezTo>
                  <a:pt x="371128" y="47612"/>
                  <a:pt x="368972" y="57271"/>
                  <a:pt x="365276" y="66376"/>
                </a:cubicBezTo>
                <a:cubicBezTo>
                  <a:pt x="371087" y="65614"/>
                  <a:pt x="388803" y="56851"/>
                  <a:pt x="394709" y="55899"/>
                </a:cubicBezTo>
                <a:cubicBezTo>
                  <a:pt x="398328" y="66853"/>
                  <a:pt x="413759" y="80664"/>
                  <a:pt x="421093" y="96856"/>
                </a:cubicBezTo>
                <a:cubicBezTo>
                  <a:pt x="320509" y="199536"/>
                  <a:pt x="195350" y="287356"/>
                  <a:pt x="85241" y="383749"/>
                </a:cubicBezTo>
                <a:cubicBezTo>
                  <a:pt x="78479" y="380035"/>
                  <a:pt x="72287" y="369367"/>
                  <a:pt x="65525" y="365652"/>
                </a:cubicBezTo>
                <a:lnTo>
                  <a:pt x="77240" y="350031"/>
                </a:lnTo>
                <a:cubicBezTo>
                  <a:pt x="68858" y="352031"/>
                  <a:pt x="55714" y="348507"/>
                  <a:pt x="47332" y="350031"/>
                </a:cubicBezTo>
                <a:cubicBezTo>
                  <a:pt x="54138" y="342887"/>
                  <a:pt x="60026" y="334915"/>
                  <a:pt x="64858" y="326314"/>
                </a:cubicBezTo>
                <a:cubicBezTo>
                  <a:pt x="59429" y="326314"/>
                  <a:pt x="32473" y="328123"/>
                  <a:pt x="28568" y="328505"/>
                </a:cubicBezTo>
                <a:lnTo>
                  <a:pt x="-7" y="295262"/>
                </a:lnTo>
                <a:cubicBezTo>
                  <a:pt x="34092" y="254590"/>
                  <a:pt x="104101" y="197821"/>
                  <a:pt x="133343" y="174009"/>
                </a:cubicBezTo>
                <a:cubicBezTo>
                  <a:pt x="214019" y="109906"/>
                  <a:pt x="265073" y="63900"/>
                  <a:pt x="346036" y="-13"/>
                </a:cubicBezTo>
                <a:close/>
              </a:path>
            </a:pathLst>
          </a:custGeom>
          <a:solidFill>
            <a:schemeClr val="accent5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57" name="Google Shape;2857;p39"/>
          <p:cNvGrpSpPr/>
          <p:nvPr/>
        </p:nvGrpSpPr>
        <p:grpSpPr>
          <a:xfrm>
            <a:off x="691184" y="621931"/>
            <a:ext cx="1640705" cy="1710795"/>
            <a:chOff x="2451372" y="7926631"/>
            <a:chExt cx="1640705" cy="1710795"/>
          </a:xfrm>
        </p:grpSpPr>
        <p:grpSp>
          <p:nvGrpSpPr>
            <p:cNvPr id="2858" name="Google Shape;2858;p39"/>
            <p:cNvGrpSpPr/>
            <p:nvPr/>
          </p:nvGrpSpPr>
          <p:grpSpPr>
            <a:xfrm>
              <a:off x="2451372" y="7926631"/>
              <a:ext cx="1640705" cy="1710795"/>
              <a:chOff x="10913347" y="1720888"/>
              <a:chExt cx="918545" cy="957731"/>
            </a:xfrm>
          </p:grpSpPr>
          <p:grpSp>
            <p:nvGrpSpPr>
              <p:cNvPr id="2859" name="Google Shape;2859;p39"/>
              <p:cNvGrpSpPr/>
              <p:nvPr/>
            </p:nvGrpSpPr>
            <p:grpSpPr>
              <a:xfrm>
                <a:off x="10913347" y="1960327"/>
                <a:ext cx="918545" cy="718292"/>
                <a:chOff x="10913347" y="1960327"/>
                <a:chExt cx="918545" cy="718292"/>
              </a:xfrm>
            </p:grpSpPr>
            <p:sp>
              <p:nvSpPr>
                <p:cNvPr id="2860" name="Google Shape;2860;p39"/>
                <p:cNvSpPr/>
                <p:nvPr/>
              </p:nvSpPr>
              <p:spPr>
                <a:xfrm>
                  <a:off x="10927512" y="1974398"/>
                  <a:ext cx="890163" cy="689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163" h="689754" extrusionOk="0">
                      <a:moveTo>
                        <a:pt x="51289" y="202635"/>
                      </a:moveTo>
                      <a:cubicBezTo>
                        <a:pt x="-8529" y="281216"/>
                        <a:pt x="-147" y="371323"/>
                        <a:pt x="1092" y="383229"/>
                      </a:cubicBezTo>
                      <a:cubicBezTo>
                        <a:pt x="13379" y="496291"/>
                        <a:pt x="102438" y="564109"/>
                        <a:pt x="141585" y="593922"/>
                      </a:cubicBezTo>
                      <a:cubicBezTo>
                        <a:pt x="271316" y="692696"/>
                        <a:pt x="461054" y="719271"/>
                        <a:pt x="623265" y="654120"/>
                      </a:cubicBezTo>
                      <a:cubicBezTo>
                        <a:pt x="678891" y="631831"/>
                        <a:pt x="849674" y="563156"/>
                        <a:pt x="884154" y="393230"/>
                      </a:cubicBezTo>
                      <a:cubicBezTo>
                        <a:pt x="904919" y="290551"/>
                        <a:pt x="871963" y="170917"/>
                        <a:pt x="783857" y="92240"/>
                      </a:cubicBezTo>
                      <a:cubicBezTo>
                        <a:pt x="745471" y="57950"/>
                        <a:pt x="695941" y="25660"/>
                        <a:pt x="647078" y="9563"/>
                      </a:cubicBezTo>
                      <a:cubicBezTo>
                        <a:pt x="542874" y="-24822"/>
                        <a:pt x="518775" y="38329"/>
                        <a:pt x="492867" y="122244"/>
                      </a:cubicBezTo>
                      <a:cubicBezTo>
                        <a:pt x="452863" y="251784"/>
                        <a:pt x="401714" y="222828"/>
                        <a:pt x="292176" y="172536"/>
                      </a:cubicBezTo>
                      <a:cubicBezTo>
                        <a:pt x="189782" y="125482"/>
                        <a:pt x="129108" y="100432"/>
                        <a:pt x="51289" y="20263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61" name="Google Shape;2861;p39"/>
                <p:cNvSpPr/>
                <p:nvPr/>
              </p:nvSpPr>
              <p:spPr>
                <a:xfrm>
                  <a:off x="10913347" y="1960327"/>
                  <a:ext cx="918545" cy="71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545" h="718292" extrusionOk="0">
                      <a:moveTo>
                        <a:pt x="450073" y="718293"/>
                      </a:moveTo>
                      <a:cubicBezTo>
                        <a:pt x="340726" y="718293"/>
                        <a:pt x="232522" y="684384"/>
                        <a:pt x="147178" y="619423"/>
                      </a:cubicBezTo>
                      <a:cubicBezTo>
                        <a:pt x="107364" y="589039"/>
                        <a:pt x="14018" y="517982"/>
                        <a:pt x="1160" y="398920"/>
                      </a:cubicBezTo>
                      <a:cubicBezTo>
                        <a:pt x="-745" y="381203"/>
                        <a:pt x="-7222" y="288620"/>
                        <a:pt x="54214" y="208134"/>
                      </a:cubicBezTo>
                      <a:cubicBezTo>
                        <a:pt x="140511" y="94786"/>
                        <a:pt x="212614" y="127933"/>
                        <a:pt x="312342" y="173749"/>
                      </a:cubicBezTo>
                      <a:lnTo>
                        <a:pt x="323581" y="178987"/>
                      </a:lnTo>
                      <a:cubicBezTo>
                        <a:pt x="379112" y="204610"/>
                        <a:pt x="419212" y="223088"/>
                        <a:pt x="445215" y="211468"/>
                      </a:cubicBezTo>
                      <a:cubicBezTo>
                        <a:pt x="463979" y="203086"/>
                        <a:pt x="479314" y="177940"/>
                        <a:pt x="493412" y="132315"/>
                      </a:cubicBezTo>
                      <a:cubicBezTo>
                        <a:pt x="511033" y="75165"/>
                        <a:pt x="527607" y="29921"/>
                        <a:pt x="566278" y="9919"/>
                      </a:cubicBezTo>
                      <a:cubicBezTo>
                        <a:pt x="592091" y="-3416"/>
                        <a:pt x="624571" y="-3321"/>
                        <a:pt x="665719" y="10300"/>
                      </a:cubicBezTo>
                      <a:cubicBezTo>
                        <a:pt x="712106" y="25540"/>
                        <a:pt x="763731" y="56782"/>
                        <a:pt x="807451" y="95834"/>
                      </a:cubicBezTo>
                      <a:cubicBezTo>
                        <a:pt x="894129" y="173272"/>
                        <a:pt x="935276" y="296717"/>
                        <a:pt x="912226" y="410350"/>
                      </a:cubicBezTo>
                      <a:cubicBezTo>
                        <a:pt x="876221" y="587800"/>
                        <a:pt x="700486" y="658476"/>
                        <a:pt x="642668" y="681622"/>
                      </a:cubicBezTo>
                      <a:cubicBezTo>
                        <a:pt x="581137" y="706196"/>
                        <a:pt x="515414" y="718293"/>
                        <a:pt x="450073" y="718293"/>
                      </a:cubicBezTo>
                      <a:close/>
                      <a:moveTo>
                        <a:pt x="178515" y="160128"/>
                      </a:moveTo>
                      <a:cubicBezTo>
                        <a:pt x="143083" y="160128"/>
                        <a:pt x="112697" y="178321"/>
                        <a:pt x="76883" y="225374"/>
                      </a:cubicBezTo>
                      <a:cubicBezTo>
                        <a:pt x="76883" y="225374"/>
                        <a:pt x="76883" y="225374"/>
                        <a:pt x="76883" y="225374"/>
                      </a:cubicBezTo>
                      <a:cubicBezTo>
                        <a:pt x="22114" y="297288"/>
                        <a:pt x="27830" y="379965"/>
                        <a:pt x="29544" y="395776"/>
                      </a:cubicBezTo>
                      <a:cubicBezTo>
                        <a:pt x="41164" y="502647"/>
                        <a:pt x="127557" y="568560"/>
                        <a:pt x="164418" y="596659"/>
                      </a:cubicBezTo>
                      <a:cubicBezTo>
                        <a:pt x="292911" y="694576"/>
                        <a:pt x="476553" y="717436"/>
                        <a:pt x="632096" y="654952"/>
                      </a:cubicBezTo>
                      <a:cubicBezTo>
                        <a:pt x="686388" y="633139"/>
                        <a:pt x="851361" y="566846"/>
                        <a:pt x="884318" y="404539"/>
                      </a:cubicBezTo>
                      <a:cubicBezTo>
                        <a:pt x="905369" y="300717"/>
                        <a:pt x="867744" y="187846"/>
                        <a:pt x="788497" y="116980"/>
                      </a:cubicBezTo>
                      <a:cubicBezTo>
                        <a:pt x="747539" y="80404"/>
                        <a:pt x="699532" y="51352"/>
                        <a:pt x="656765" y="37255"/>
                      </a:cubicBezTo>
                      <a:cubicBezTo>
                        <a:pt x="623332" y="26206"/>
                        <a:pt x="597997" y="25540"/>
                        <a:pt x="579327" y="35160"/>
                      </a:cubicBezTo>
                      <a:cubicBezTo>
                        <a:pt x="550562" y="50019"/>
                        <a:pt x="536275" y="89929"/>
                        <a:pt x="520654" y="140506"/>
                      </a:cubicBezTo>
                      <a:cubicBezTo>
                        <a:pt x="503699" y="195275"/>
                        <a:pt x="484077" y="225184"/>
                        <a:pt x="456835" y="237280"/>
                      </a:cubicBezTo>
                      <a:cubicBezTo>
                        <a:pt x="418926" y="254235"/>
                        <a:pt x="373968" y="233375"/>
                        <a:pt x="311579" y="204705"/>
                      </a:cubicBezTo>
                      <a:lnTo>
                        <a:pt x="300340" y="199561"/>
                      </a:lnTo>
                      <a:cubicBezTo>
                        <a:pt x="249571" y="176225"/>
                        <a:pt x="211757" y="160128"/>
                        <a:pt x="178515" y="160128"/>
                      </a:cubicBezTo>
                      <a:close/>
                      <a:moveTo>
                        <a:pt x="65454" y="216706"/>
                      </a:moveTo>
                      <a:lnTo>
                        <a:pt x="65454" y="216706"/>
                      </a:lnTo>
                      <a:lnTo>
                        <a:pt x="65454" y="2167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862" name="Google Shape;2862;p39"/>
              <p:cNvGrpSpPr/>
              <p:nvPr/>
            </p:nvGrpSpPr>
            <p:grpSpPr>
              <a:xfrm>
                <a:off x="10974609" y="2212942"/>
                <a:ext cx="209169" cy="209168"/>
                <a:chOff x="10974609" y="2212942"/>
                <a:chExt cx="209169" cy="209168"/>
              </a:xfrm>
            </p:grpSpPr>
            <p:sp>
              <p:nvSpPr>
                <p:cNvPr id="2863" name="Google Shape;2863;p39"/>
                <p:cNvSpPr/>
                <p:nvPr/>
              </p:nvSpPr>
              <p:spPr>
                <a:xfrm>
                  <a:off x="10988802" y="2227230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64" name="Google Shape;2864;p39"/>
                <p:cNvSpPr/>
                <p:nvPr/>
              </p:nvSpPr>
              <p:spPr>
                <a:xfrm>
                  <a:off x="10974609" y="2212942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865" name="Google Shape;2865;p39"/>
              <p:cNvGrpSpPr/>
              <p:nvPr/>
            </p:nvGrpSpPr>
            <p:grpSpPr>
              <a:xfrm>
                <a:off x="11175206" y="2363437"/>
                <a:ext cx="209168" cy="209168"/>
                <a:chOff x="11175206" y="2363437"/>
                <a:chExt cx="209168" cy="209168"/>
              </a:xfrm>
            </p:grpSpPr>
            <p:sp>
              <p:nvSpPr>
                <p:cNvPr id="2866" name="Google Shape;2866;p39"/>
                <p:cNvSpPr/>
                <p:nvPr/>
              </p:nvSpPr>
              <p:spPr>
                <a:xfrm>
                  <a:off x="11189493" y="2377725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0" y="140167"/>
                        <a:pt x="0" y="90297"/>
                      </a:cubicBezTo>
                      <a:cubicBezTo>
                        <a:pt x="0" y="40427"/>
                        <a:pt x="40428" y="0"/>
                        <a:pt x="90297" y="0"/>
                      </a:cubicBezTo>
                      <a:cubicBezTo>
                        <a:pt x="140167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67" name="Google Shape;2867;p39"/>
                <p:cNvSpPr/>
                <p:nvPr/>
              </p:nvSpPr>
              <p:spPr>
                <a:xfrm>
                  <a:off x="11175206" y="2363437"/>
                  <a:ext cx="209168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8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69" y="46958"/>
                        <a:pt x="209169" y="104584"/>
                      </a:cubicBezTo>
                      <a:cubicBezTo>
                        <a:pt x="209169" y="162211"/>
                        <a:pt x="162306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4" y="28575"/>
                        <a:pt x="28575" y="62675"/>
                        <a:pt x="28575" y="104584"/>
                      </a:cubicBezTo>
                      <a:cubicBezTo>
                        <a:pt x="28575" y="146494"/>
                        <a:pt x="62674" y="180594"/>
                        <a:pt x="104584" y="180594"/>
                      </a:cubicBezTo>
                      <a:cubicBezTo>
                        <a:pt x="146495" y="180594"/>
                        <a:pt x="180594" y="146494"/>
                        <a:pt x="180594" y="104584"/>
                      </a:cubicBezTo>
                      <a:cubicBezTo>
                        <a:pt x="180594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868" name="Google Shape;2868;p39"/>
              <p:cNvGrpSpPr/>
              <p:nvPr/>
            </p:nvGrpSpPr>
            <p:grpSpPr>
              <a:xfrm>
                <a:off x="11516391" y="2092546"/>
                <a:ext cx="209169" cy="209168"/>
                <a:chOff x="11516391" y="2092546"/>
                <a:chExt cx="209169" cy="209168"/>
              </a:xfrm>
            </p:grpSpPr>
            <p:sp>
              <p:nvSpPr>
                <p:cNvPr id="2869" name="Google Shape;2869;p39"/>
                <p:cNvSpPr/>
                <p:nvPr/>
              </p:nvSpPr>
              <p:spPr>
                <a:xfrm>
                  <a:off x="11530679" y="2106739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70" name="Google Shape;2870;p39"/>
                <p:cNvSpPr/>
                <p:nvPr/>
              </p:nvSpPr>
              <p:spPr>
                <a:xfrm>
                  <a:off x="11516391" y="2092546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306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871" name="Google Shape;2871;p39"/>
              <p:cNvGrpSpPr/>
              <p:nvPr/>
            </p:nvGrpSpPr>
            <p:grpSpPr>
              <a:xfrm>
                <a:off x="11426094" y="2333338"/>
                <a:ext cx="209169" cy="209168"/>
                <a:chOff x="11426094" y="2333338"/>
                <a:chExt cx="209169" cy="209168"/>
              </a:xfrm>
            </p:grpSpPr>
            <p:sp>
              <p:nvSpPr>
                <p:cNvPr id="2872" name="Google Shape;2872;p39"/>
                <p:cNvSpPr/>
                <p:nvPr/>
              </p:nvSpPr>
              <p:spPr>
                <a:xfrm>
                  <a:off x="11440382" y="2347626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8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9" y="0"/>
                        <a:pt x="90298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73" name="Google Shape;2873;p39"/>
                <p:cNvSpPr/>
                <p:nvPr/>
              </p:nvSpPr>
              <p:spPr>
                <a:xfrm>
                  <a:off x="11426094" y="2333338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5" y="28575"/>
                        <a:pt x="28575" y="62675"/>
                        <a:pt x="28575" y="104584"/>
                      </a:cubicBezTo>
                      <a:cubicBezTo>
                        <a:pt x="28575" y="146495"/>
                        <a:pt x="62675" y="180594"/>
                        <a:pt x="104584" y="180594"/>
                      </a:cubicBezTo>
                      <a:cubicBezTo>
                        <a:pt x="146495" y="180594"/>
                        <a:pt x="180595" y="146495"/>
                        <a:pt x="180595" y="104584"/>
                      </a:cubicBezTo>
                      <a:cubicBezTo>
                        <a:pt x="180595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874" name="Google Shape;2874;p39"/>
              <p:cNvGrpSpPr/>
              <p:nvPr/>
            </p:nvGrpSpPr>
            <p:grpSpPr>
              <a:xfrm>
                <a:off x="10932301" y="1720888"/>
                <a:ext cx="646499" cy="499292"/>
                <a:chOff x="10932301" y="1720888"/>
                <a:chExt cx="646499" cy="499292"/>
              </a:xfrm>
            </p:grpSpPr>
            <p:grpSp>
              <p:nvGrpSpPr>
                <p:cNvPr id="2875" name="Google Shape;2875;p39"/>
                <p:cNvGrpSpPr/>
                <p:nvPr/>
              </p:nvGrpSpPr>
              <p:grpSpPr>
                <a:xfrm>
                  <a:off x="11292848" y="1720888"/>
                  <a:ext cx="285952" cy="231831"/>
                  <a:chOff x="11292848" y="1720888"/>
                  <a:chExt cx="285952" cy="231831"/>
                </a:xfrm>
              </p:grpSpPr>
              <p:sp>
                <p:nvSpPr>
                  <p:cNvPr id="2876" name="Google Shape;2876;p39"/>
                  <p:cNvSpPr/>
                  <p:nvPr/>
                </p:nvSpPr>
                <p:spPr>
                  <a:xfrm>
                    <a:off x="11307222" y="1734999"/>
                    <a:ext cx="257461" cy="2034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7461" h="203449" extrusionOk="0">
                        <a:moveTo>
                          <a:pt x="0" y="110183"/>
                        </a:moveTo>
                        <a:cubicBezTo>
                          <a:pt x="10002" y="90562"/>
                          <a:pt x="30290" y="57701"/>
                          <a:pt x="68199" y="32555"/>
                        </a:cubicBezTo>
                        <a:cubicBezTo>
                          <a:pt x="150495" y="-22024"/>
                          <a:pt x="244030" y="7504"/>
                          <a:pt x="257461" y="11981"/>
                        </a:cubicBezTo>
                        <a:cubicBezTo>
                          <a:pt x="254603" y="34460"/>
                          <a:pt x="247459" y="69893"/>
                          <a:pt x="226409" y="107897"/>
                        </a:cubicBezTo>
                        <a:cubicBezTo>
                          <a:pt x="209741" y="137996"/>
                          <a:pt x="189262" y="174953"/>
                          <a:pt x="146304" y="193241"/>
                        </a:cubicBezTo>
                        <a:cubicBezTo>
                          <a:pt x="91249" y="216673"/>
                          <a:pt x="37148" y="193241"/>
                          <a:pt x="24385" y="187336"/>
                        </a:cubicBezTo>
                        <a:cubicBezTo>
                          <a:pt x="16193" y="161618"/>
                          <a:pt x="8096" y="135901"/>
                          <a:pt x="0" y="11018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77" name="Google Shape;2877;p39"/>
                  <p:cNvSpPr/>
                  <p:nvPr/>
                </p:nvSpPr>
                <p:spPr>
                  <a:xfrm>
                    <a:off x="11292848" y="1720888"/>
                    <a:ext cx="285952" cy="231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952" h="231831" extrusionOk="0">
                        <a:moveTo>
                          <a:pt x="109338" y="231831"/>
                        </a:moveTo>
                        <a:cubicBezTo>
                          <a:pt x="75239" y="231831"/>
                          <a:pt x="46569" y="220877"/>
                          <a:pt x="32663" y="214400"/>
                        </a:cubicBezTo>
                        <a:cubicBezTo>
                          <a:pt x="29043" y="212686"/>
                          <a:pt x="26281" y="209543"/>
                          <a:pt x="25042" y="205733"/>
                        </a:cubicBezTo>
                        <a:lnTo>
                          <a:pt x="659" y="128580"/>
                        </a:lnTo>
                        <a:cubicBezTo>
                          <a:pt x="-484" y="125056"/>
                          <a:pt x="-104" y="121151"/>
                          <a:pt x="1516" y="117817"/>
                        </a:cubicBezTo>
                        <a:cubicBezTo>
                          <a:pt x="18851" y="83718"/>
                          <a:pt x="44092" y="54952"/>
                          <a:pt x="74573" y="34759"/>
                        </a:cubicBezTo>
                        <a:cubicBezTo>
                          <a:pt x="160107" y="-21915"/>
                          <a:pt x="257548" y="6279"/>
                          <a:pt x="276217" y="12566"/>
                        </a:cubicBezTo>
                        <a:cubicBezTo>
                          <a:pt x="282694" y="14756"/>
                          <a:pt x="286694" y="21138"/>
                          <a:pt x="285837" y="27901"/>
                        </a:cubicBezTo>
                        <a:cubicBezTo>
                          <a:pt x="281361" y="63906"/>
                          <a:pt x="270311" y="97910"/>
                          <a:pt x="253072" y="128961"/>
                        </a:cubicBezTo>
                        <a:cubicBezTo>
                          <a:pt x="235449" y="160775"/>
                          <a:pt x="213543" y="200303"/>
                          <a:pt x="166108" y="220497"/>
                        </a:cubicBezTo>
                        <a:cubicBezTo>
                          <a:pt x="146677" y="228783"/>
                          <a:pt x="127246" y="231831"/>
                          <a:pt x="109338" y="231831"/>
                        </a:cubicBezTo>
                        <a:close/>
                        <a:moveTo>
                          <a:pt x="50379" y="190969"/>
                        </a:moveTo>
                        <a:cubicBezTo>
                          <a:pt x="71049" y="199541"/>
                          <a:pt x="113053" y="212019"/>
                          <a:pt x="155059" y="194207"/>
                        </a:cubicBezTo>
                        <a:cubicBezTo>
                          <a:pt x="193540" y="177920"/>
                          <a:pt x="211923" y="144582"/>
                          <a:pt x="228211" y="115150"/>
                        </a:cubicBezTo>
                        <a:cubicBezTo>
                          <a:pt x="241736" y="90671"/>
                          <a:pt x="250975" y="64286"/>
                          <a:pt x="255833" y="36283"/>
                        </a:cubicBezTo>
                        <a:cubicBezTo>
                          <a:pt x="225924" y="28473"/>
                          <a:pt x="153916" y="16471"/>
                          <a:pt x="90384" y="58572"/>
                        </a:cubicBezTo>
                        <a:cubicBezTo>
                          <a:pt x="65524" y="75050"/>
                          <a:pt x="44665" y="98195"/>
                          <a:pt x="29710" y="125627"/>
                        </a:cubicBezTo>
                        <a:lnTo>
                          <a:pt x="50379" y="19096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78" name="Google Shape;2878;p39"/>
                <p:cNvGrpSpPr/>
                <p:nvPr/>
              </p:nvGrpSpPr>
              <p:grpSpPr>
                <a:xfrm>
                  <a:off x="11190563" y="1827754"/>
                  <a:ext cx="209006" cy="212690"/>
                  <a:chOff x="11190563" y="1827754"/>
                  <a:chExt cx="209006" cy="212690"/>
                </a:xfrm>
              </p:grpSpPr>
              <p:sp>
                <p:nvSpPr>
                  <p:cNvPr id="2879" name="Google Shape;2879;p39"/>
                  <p:cNvSpPr/>
                  <p:nvPr/>
                </p:nvSpPr>
                <p:spPr>
                  <a:xfrm>
                    <a:off x="11204733" y="1842073"/>
                    <a:ext cx="180389" cy="184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389" h="184179" extrusionOk="0">
                        <a:moveTo>
                          <a:pt x="150591" y="147317"/>
                        </a:moveTo>
                        <a:cubicBezTo>
                          <a:pt x="182213" y="126077"/>
                          <a:pt x="189929" y="82928"/>
                          <a:pt x="167640" y="52067"/>
                        </a:cubicBezTo>
                        <a:lnTo>
                          <a:pt x="150114" y="27874"/>
                        </a:lnTo>
                        <a:cubicBezTo>
                          <a:pt x="127540" y="-3463"/>
                          <a:pt x="83248" y="-9274"/>
                          <a:pt x="53244" y="15015"/>
                        </a:cubicBezTo>
                        <a:lnTo>
                          <a:pt x="0" y="58068"/>
                        </a:lnTo>
                        <a:cubicBezTo>
                          <a:pt x="31813" y="100645"/>
                          <a:pt x="63818" y="142269"/>
                          <a:pt x="95727" y="184179"/>
                        </a:cubicBezTo>
                        <a:lnTo>
                          <a:pt x="150591" y="14731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80" name="Google Shape;2880;p39"/>
                  <p:cNvSpPr/>
                  <p:nvPr/>
                </p:nvSpPr>
                <p:spPr>
                  <a:xfrm>
                    <a:off x="11190563" y="1827754"/>
                    <a:ext cx="209006" cy="2126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006" h="212690" extrusionOk="0">
                        <a:moveTo>
                          <a:pt x="109992" y="212691"/>
                        </a:moveTo>
                        <a:cubicBezTo>
                          <a:pt x="105705" y="212691"/>
                          <a:pt x="101420" y="210786"/>
                          <a:pt x="98657" y="207071"/>
                        </a:cubicBezTo>
                        <a:lnTo>
                          <a:pt x="81513" y="184592"/>
                        </a:lnTo>
                        <a:cubicBezTo>
                          <a:pt x="55699" y="150778"/>
                          <a:pt x="29030" y="115821"/>
                          <a:pt x="2836" y="80865"/>
                        </a:cubicBezTo>
                        <a:cubicBezTo>
                          <a:pt x="-1736" y="74673"/>
                          <a:pt x="-688" y="66006"/>
                          <a:pt x="5313" y="61243"/>
                        </a:cubicBezTo>
                        <a:lnTo>
                          <a:pt x="58557" y="18190"/>
                        </a:lnTo>
                        <a:cubicBezTo>
                          <a:pt x="76178" y="3903"/>
                          <a:pt x="98182" y="-2289"/>
                          <a:pt x="120660" y="759"/>
                        </a:cubicBezTo>
                        <a:cubicBezTo>
                          <a:pt x="143139" y="3712"/>
                          <a:pt x="162760" y="15523"/>
                          <a:pt x="176000" y="33811"/>
                        </a:cubicBezTo>
                        <a:lnTo>
                          <a:pt x="193527" y="58005"/>
                        </a:lnTo>
                        <a:cubicBezTo>
                          <a:pt x="206576" y="76102"/>
                          <a:pt x="211623" y="98200"/>
                          <a:pt x="207719" y="120108"/>
                        </a:cubicBezTo>
                        <a:cubicBezTo>
                          <a:pt x="203813" y="142110"/>
                          <a:pt x="191430" y="161065"/>
                          <a:pt x="172857" y="173448"/>
                        </a:cubicBezTo>
                        <a:lnTo>
                          <a:pt x="172857" y="173448"/>
                        </a:lnTo>
                        <a:lnTo>
                          <a:pt x="118088" y="210214"/>
                        </a:lnTo>
                        <a:cubicBezTo>
                          <a:pt x="115517" y="211929"/>
                          <a:pt x="112754" y="212691"/>
                          <a:pt x="109992" y="212691"/>
                        </a:cubicBezTo>
                        <a:close/>
                        <a:moveTo>
                          <a:pt x="33888" y="74769"/>
                        </a:moveTo>
                        <a:cubicBezTo>
                          <a:pt x="57319" y="105915"/>
                          <a:pt x="81036" y="137062"/>
                          <a:pt x="104087" y="167256"/>
                        </a:cubicBezTo>
                        <a:lnTo>
                          <a:pt x="113135" y="179067"/>
                        </a:lnTo>
                        <a:lnTo>
                          <a:pt x="156759" y="149730"/>
                        </a:lnTo>
                        <a:cubicBezTo>
                          <a:pt x="168761" y="141634"/>
                          <a:pt x="176858" y="129347"/>
                          <a:pt x="179429" y="115059"/>
                        </a:cubicBezTo>
                        <a:cubicBezTo>
                          <a:pt x="182001" y="100772"/>
                          <a:pt x="178667" y="86484"/>
                          <a:pt x="170190" y="74673"/>
                        </a:cubicBezTo>
                        <a:lnTo>
                          <a:pt x="152664" y="50480"/>
                        </a:lnTo>
                        <a:cubicBezTo>
                          <a:pt x="144092" y="38574"/>
                          <a:pt x="131233" y="30954"/>
                          <a:pt x="116659" y="28953"/>
                        </a:cubicBezTo>
                        <a:cubicBezTo>
                          <a:pt x="102086" y="27048"/>
                          <a:pt x="87798" y="31049"/>
                          <a:pt x="76369" y="40288"/>
                        </a:cubicBezTo>
                        <a:lnTo>
                          <a:pt x="33888" y="74769"/>
                        </a:lnTo>
                        <a:close/>
                        <a:moveTo>
                          <a:pt x="164761" y="161637"/>
                        </a:moveTo>
                        <a:lnTo>
                          <a:pt x="164761" y="161637"/>
                        </a:lnTo>
                        <a:lnTo>
                          <a:pt x="164761" y="16163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81" name="Google Shape;2881;p39"/>
                <p:cNvGrpSpPr/>
                <p:nvPr/>
              </p:nvGrpSpPr>
              <p:grpSpPr>
                <a:xfrm>
                  <a:off x="10932301" y="1885932"/>
                  <a:ext cx="382548" cy="334248"/>
                  <a:chOff x="10932301" y="1885932"/>
                  <a:chExt cx="382548" cy="334248"/>
                </a:xfrm>
              </p:grpSpPr>
              <p:sp>
                <p:nvSpPr>
                  <p:cNvPr id="2882" name="Google Shape;2882;p39"/>
                  <p:cNvSpPr/>
                  <p:nvPr/>
                </p:nvSpPr>
                <p:spPr>
                  <a:xfrm>
                    <a:off x="10946706" y="1900046"/>
                    <a:ext cx="353849" cy="305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849" h="305983" extrusionOk="0">
                        <a:moveTo>
                          <a:pt x="258123" y="0"/>
                        </a:moveTo>
                        <a:lnTo>
                          <a:pt x="22188" y="190881"/>
                        </a:lnTo>
                        <a:cubicBezTo>
                          <a:pt x="-3147" y="213360"/>
                          <a:pt x="-7339" y="251270"/>
                          <a:pt x="12473" y="278702"/>
                        </a:cubicBezTo>
                        <a:cubicBezTo>
                          <a:pt x="32571" y="306515"/>
                          <a:pt x="70671" y="314230"/>
                          <a:pt x="100008" y="296418"/>
                        </a:cubicBezTo>
                        <a:lnTo>
                          <a:pt x="353850" y="126016"/>
                        </a:lnTo>
                        <a:cubicBezTo>
                          <a:pt x="321846" y="84296"/>
                          <a:pt x="289841" y="42577"/>
                          <a:pt x="258123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83" name="Google Shape;2883;p39"/>
                  <p:cNvSpPr/>
                  <p:nvPr/>
                </p:nvSpPr>
                <p:spPr>
                  <a:xfrm>
                    <a:off x="10932301" y="1885932"/>
                    <a:ext cx="382548" cy="3342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2548" h="334248" extrusionOk="0">
                        <a:moveTo>
                          <a:pt x="80314" y="334249"/>
                        </a:moveTo>
                        <a:cubicBezTo>
                          <a:pt x="55263" y="334249"/>
                          <a:pt x="30688" y="322628"/>
                          <a:pt x="15257" y="301293"/>
                        </a:cubicBezTo>
                        <a:cubicBezTo>
                          <a:pt x="-8936" y="267765"/>
                          <a:pt x="-3888" y="221854"/>
                          <a:pt x="27068" y="194422"/>
                        </a:cubicBezTo>
                        <a:lnTo>
                          <a:pt x="263479" y="3160"/>
                        </a:lnTo>
                        <a:cubicBezTo>
                          <a:pt x="266527" y="684"/>
                          <a:pt x="270337" y="-364"/>
                          <a:pt x="274242" y="112"/>
                        </a:cubicBezTo>
                        <a:cubicBezTo>
                          <a:pt x="278051" y="588"/>
                          <a:pt x="281577" y="2589"/>
                          <a:pt x="283958" y="5732"/>
                        </a:cubicBezTo>
                        <a:cubicBezTo>
                          <a:pt x="309961" y="40593"/>
                          <a:pt x="336630" y="75455"/>
                          <a:pt x="362444" y="109173"/>
                        </a:cubicBezTo>
                        <a:lnTo>
                          <a:pt x="379588" y="131652"/>
                        </a:lnTo>
                        <a:cubicBezTo>
                          <a:pt x="381970" y="134795"/>
                          <a:pt x="383017" y="138796"/>
                          <a:pt x="382351" y="142606"/>
                        </a:cubicBezTo>
                        <a:cubicBezTo>
                          <a:pt x="381684" y="146511"/>
                          <a:pt x="379493" y="149940"/>
                          <a:pt x="376255" y="152131"/>
                        </a:cubicBezTo>
                        <a:lnTo>
                          <a:pt x="122413" y="322533"/>
                        </a:lnTo>
                        <a:cubicBezTo>
                          <a:pt x="109269" y="330439"/>
                          <a:pt x="94695" y="334249"/>
                          <a:pt x="80314" y="334249"/>
                        </a:cubicBezTo>
                        <a:close/>
                        <a:moveTo>
                          <a:pt x="269955" y="34593"/>
                        </a:moveTo>
                        <a:lnTo>
                          <a:pt x="45547" y="216139"/>
                        </a:lnTo>
                        <a:cubicBezTo>
                          <a:pt x="26116" y="233379"/>
                          <a:pt x="22878" y="262907"/>
                          <a:pt x="38403" y="284528"/>
                        </a:cubicBezTo>
                        <a:cubicBezTo>
                          <a:pt x="54024" y="306150"/>
                          <a:pt x="84123" y="312246"/>
                          <a:pt x="106983" y="298435"/>
                        </a:cubicBezTo>
                        <a:lnTo>
                          <a:pt x="347680" y="136891"/>
                        </a:lnTo>
                        <a:lnTo>
                          <a:pt x="339679" y="126414"/>
                        </a:lnTo>
                        <a:cubicBezTo>
                          <a:pt x="316819" y="96505"/>
                          <a:pt x="293197" y="65549"/>
                          <a:pt x="269955" y="3459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884" name="Google Shape;2884;p39"/>
                <p:cNvSpPr/>
                <p:nvPr/>
              </p:nvSpPr>
              <p:spPr>
                <a:xfrm>
                  <a:off x="11367253" y="1750599"/>
                  <a:ext cx="132444" cy="98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444" h="98583" extrusionOk="0">
                      <a:moveTo>
                        <a:pt x="739" y="98584"/>
                      </a:moveTo>
                      <a:cubicBezTo>
                        <a:pt x="-2309" y="82868"/>
                        <a:pt x="4263" y="65246"/>
                        <a:pt x="16931" y="53054"/>
                      </a:cubicBezTo>
                      <a:cubicBezTo>
                        <a:pt x="30171" y="40481"/>
                        <a:pt x="47602" y="35624"/>
                        <a:pt x="62080" y="32861"/>
                      </a:cubicBezTo>
                      <a:cubicBezTo>
                        <a:pt x="76939" y="30099"/>
                        <a:pt x="90083" y="28956"/>
                        <a:pt x="101608" y="25051"/>
                      </a:cubicBezTo>
                      <a:cubicBezTo>
                        <a:pt x="107324" y="23241"/>
                        <a:pt x="112753" y="20383"/>
                        <a:pt x="117801" y="16478"/>
                      </a:cubicBezTo>
                      <a:cubicBezTo>
                        <a:pt x="122944" y="12573"/>
                        <a:pt x="127326" y="7430"/>
                        <a:pt x="130374" y="0"/>
                      </a:cubicBezTo>
                      <a:cubicBezTo>
                        <a:pt x="133803" y="7430"/>
                        <a:pt x="132660" y="16669"/>
                        <a:pt x="129231" y="24670"/>
                      </a:cubicBezTo>
                      <a:cubicBezTo>
                        <a:pt x="125707" y="32671"/>
                        <a:pt x="119611" y="39624"/>
                        <a:pt x="112371" y="44768"/>
                      </a:cubicBezTo>
                      <a:cubicBezTo>
                        <a:pt x="97893" y="54959"/>
                        <a:pt x="81320" y="58293"/>
                        <a:pt x="67318" y="60960"/>
                      </a:cubicBezTo>
                      <a:cubicBezTo>
                        <a:pt x="53126" y="63532"/>
                        <a:pt x="40934" y="65532"/>
                        <a:pt x="30361" y="70961"/>
                      </a:cubicBezTo>
                      <a:cubicBezTo>
                        <a:pt x="19503" y="76391"/>
                        <a:pt x="9407" y="85344"/>
                        <a:pt x="739" y="9858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885" name="Google Shape;2885;p39"/>
            <p:cNvGrpSpPr/>
            <p:nvPr/>
          </p:nvGrpSpPr>
          <p:grpSpPr>
            <a:xfrm>
              <a:off x="2451372" y="7926631"/>
              <a:ext cx="1640705" cy="1710795"/>
              <a:chOff x="10913347" y="1720888"/>
              <a:chExt cx="918545" cy="957731"/>
            </a:xfrm>
          </p:grpSpPr>
          <p:grpSp>
            <p:nvGrpSpPr>
              <p:cNvPr id="2886" name="Google Shape;2886;p39"/>
              <p:cNvGrpSpPr/>
              <p:nvPr/>
            </p:nvGrpSpPr>
            <p:grpSpPr>
              <a:xfrm>
                <a:off x="10913347" y="1960327"/>
                <a:ext cx="918545" cy="718292"/>
                <a:chOff x="10913347" y="1960327"/>
                <a:chExt cx="918545" cy="718292"/>
              </a:xfrm>
            </p:grpSpPr>
            <p:sp>
              <p:nvSpPr>
                <p:cNvPr id="2887" name="Google Shape;2887;p39"/>
                <p:cNvSpPr/>
                <p:nvPr/>
              </p:nvSpPr>
              <p:spPr>
                <a:xfrm>
                  <a:off x="10927512" y="1974398"/>
                  <a:ext cx="890163" cy="689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163" h="689754" extrusionOk="0">
                      <a:moveTo>
                        <a:pt x="51289" y="202635"/>
                      </a:moveTo>
                      <a:cubicBezTo>
                        <a:pt x="-8529" y="281216"/>
                        <a:pt x="-147" y="371323"/>
                        <a:pt x="1092" y="383229"/>
                      </a:cubicBezTo>
                      <a:cubicBezTo>
                        <a:pt x="13379" y="496291"/>
                        <a:pt x="102438" y="564109"/>
                        <a:pt x="141585" y="593922"/>
                      </a:cubicBezTo>
                      <a:cubicBezTo>
                        <a:pt x="271316" y="692696"/>
                        <a:pt x="461054" y="719271"/>
                        <a:pt x="623265" y="654120"/>
                      </a:cubicBezTo>
                      <a:cubicBezTo>
                        <a:pt x="678891" y="631831"/>
                        <a:pt x="849674" y="563156"/>
                        <a:pt x="884154" y="393230"/>
                      </a:cubicBezTo>
                      <a:cubicBezTo>
                        <a:pt x="904919" y="290551"/>
                        <a:pt x="871963" y="170917"/>
                        <a:pt x="783857" y="92240"/>
                      </a:cubicBezTo>
                      <a:cubicBezTo>
                        <a:pt x="745471" y="57950"/>
                        <a:pt x="695941" y="25660"/>
                        <a:pt x="647078" y="9563"/>
                      </a:cubicBezTo>
                      <a:cubicBezTo>
                        <a:pt x="542874" y="-24822"/>
                        <a:pt x="518775" y="38329"/>
                        <a:pt x="492867" y="122244"/>
                      </a:cubicBezTo>
                      <a:cubicBezTo>
                        <a:pt x="452863" y="251784"/>
                        <a:pt x="401714" y="222828"/>
                        <a:pt x="292176" y="172536"/>
                      </a:cubicBezTo>
                      <a:cubicBezTo>
                        <a:pt x="189782" y="125482"/>
                        <a:pt x="129108" y="100432"/>
                        <a:pt x="51289" y="20263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88" name="Google Shape;2888;p39"/>
                <p:cNvSpPr/>
                <p:nvPr/>
              </p:nvSpPr>
              <p:spPr>
                <a:xfrm>
                  <a:off x="10913347" y="1960327"/>
                  <a:ext cx="918545" cy="71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545" h="718292" extrusionOk="0">
                      <a:moveTo>
                        <a:pt x="450073" y="718293"/>
                      </a:moveTo>
                      <a:cubicBezTo>
                        <a:pt x="340726" y="718293"/>
                        <a:pt x="232522" y="684384"/>
                        <a:pt x="147178" y="619423"/>
                      </a:cubicBezTo>
                      <a:cubicBezTo>
                        <a:pt x="107364" y="589039"/>
                        <a:pt x="14018" y="517982"/>
                        <a:pt x="1160" y="398920"/>
                      </a:cubicBezTo>
                      <a:cubicBezTo>
                        <a:pt x="-745" y="381203"/>
                        <a:pt x="-7222" y="288620"/>
                        <a:pt x="54214" y="208134"/>
                      </a:cubicBezTo>
                      <a:cubicBezTo>
                        <a:pt x="140511" y="94786"/>
                        <a:pt x="212614" y="127933"/>
                        <a:pt x="312342" y="173749"/>
                      </a:cubicBezTo>
                      <a:lnTo>
                        <a:pt x="323581" y="178987"/>
                      </a:lnTo>
                      <a:cubicBezTo>
                        <a:pt x="379112" y="204610"/>
                        <a:pt x="419212" y="223088"/>
                        <a:pt x="445215" y="211468"/>
                      </a:cubicBezTo>
                      <a:cubicBezTo>
                        <a:pt x="463979" y="203086"/>
                        <a:pt x="479314" y="177940"/>
                        <a:pt x="493412" y="132315"/>
                      </a:cubicBezTo>
                      <a:cubicBezTo>
                        <a:pt x="511033" y="75165"/>
                        <a:pt x="527607" y="29921"/>
                        <a:pt x="566278" y="9919"/>
                      </a:cubicBezTo>
                      <a:cubicBezTo>
                        <a:pt x="592091" y="-3416"/>
                        <a:pt x="624571" y="-3321"/>
                        <a:pt x="665719" y="10300"/>
                      </a:cubicBezTo>
                      <a:cubicBezTo>
                        <a:pt x="712106" y="25540"/>
                        <a:pt x="763731" y="56782"/>
                        <a:pt x="807451" y="95834"/>
                      </a:cubicBezTo>
                      <a:cubicBezTo>
                        <a:pt x="894129" y="173272"/>
                        <a:pt x="935276" y="296717"/>
                        <a:pt x="912226" y="410350"/>
                      </a:cubicBezTo>
                      <a:cubicBezTo>
                        <a:pt x="876221" y="587800"/>
                        <a:pt x="700486" y="658476"/>
                        <a:pt x="642668" y="681622"/>
                      </a:cubicBezTo>
                      <a:cubicBezTo>
                        <a:pt x="581137" y="706196"/>
                        <a:pt x="515414" y="718293"/>
                        <a:pt x="450073" y="718293"/>
                      </a:cubicBezTo>
                      <a:close/>
                      <a:moveTo>
                        <a:pt x="178515" y="160128"/>
                      </a:moveTo>
                      <a:cubicBezTo>
                        <a:pt x="143083" y="160128"/>
                        <a:pt x="112697" y="178321"/>
                        <a:pt x="76883" y="225374"/>
                      </a:cubicBezTo>
                      <a:cubicBezTo>
                        <a:pt x="76883" y="225374"/>
                        <a:pt x="76883" y="225374"/>
                        <a:pt x="76883" y="225374"/>
                      </a:cubicBezTo>
                      <a:cubicBezTo>
                        <a:pt x="22114" y="297288"/>
                        <a:pt x="27830" y="379965"/>
                        <a:pt x="29544" y="395776"/>
                      </a:cubicBezTo>
                      <a:cubicBezTo>
                        <a:pt x="41164" y="502647"/>
                        <a:pt x="127557" y="568560"/>
                        <a:pt x="164418" y="596659"/>
                      </a:cubicBezTo>
                      <a:cubicBezTo>
                        <a:pt x="292911" y="694576"/>
                        <a:pt x="476553" y="717436"/>
                        <a:pt x="632096" y="654952"/>
                      </a:cubicBezTo>
                      <a:cubicBezTo>
                        <a:pt x="686388" y="633139"/>
                        <a:pt x="851361" y="566846"/>
                        <a:pt x="884318" y="404539"/>
                      </a:cubicBezTo>
                      <a:cubicBezTo>
                        <a:pt x="905369" y="300717"/>
                        <a:pt x="867744" y="187846"/>
                        <a:pt x="788497" y="116980"/>
                      </a:cubicBezTo>
                      <a:cubicBezTo>
                        <a:pt x="747539" y="80404"/>
                        <a:pt x="699532" y="51352"/>
                        <a:pt x="656765" y="37255"/>
                      </a:cubicBezTo>
                      <a:cubicBezTo>
                        <a:pt x="623332" y="26206"/>
                        <a:pt x="597997" y="25540"/>
                        <a:pt x="579327" y="35160"/>
                      </a:cubicBezTo>
                      <a:cubicBezTo>
                        <a:pt x="550562" y="50019"/>
                        <a:pt x="536275" y="89929"/>
                        <a:pt x="520654" y="140506"/>
                      </a:cubicBezTo>
                      <a:cubicBezTo>
                        <a:pt x="503699" y="195275"/>
                        <a:pt x="484077" y="225184"/>
                        <a:pt x="456835" y="237280"/>
                      </a:cubicBezTo>
                      <a:cubicBezTo>
                        <a:pt x="418926" y="254235"/>
                        <a:pt x="373968" y="233375"/>
                        <a:pt x="311579" y="204705"/>
                      </a:cubicBezTo>
                      <a:lnTo>
                        <a:pt x="300340" y="199561"/>
                      </a:lnTo>
                      <a:cubicBezTo>
                        <a:pt x="249571" y="176225"/>
                        <a:pt x="211757" y="160128"/>
                        <a:pt x="178515" y="160128"/>
                      </a:cubicBezTo>
                      <a:close/>
                      <a:moveTo>
                        <a:pt x="65454" y="216706"/>
                      </a:moveTo>
                      <a:lnTo>
                        <a:pt x="65454" y="216706"/>
                      </a:lnTo>
                      <a:lnTo>
                        <a:pt x="65454" y="21670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889" name="Google Shape;2889;p39"/>
              <p:cNvGrpSpPr/>
              <p:nvPr/>
            </p:nvGrpSpPr>
            <p:grpSpPr>
              <a:xfrm>
                <a:off x="10974609" y="2212942"/>
                <a:ext cx="209169" cy="209168"/>
                <a:chOff x="10974609" y="2212942"/>
                <a:chExt cx="209169" cy="209168"/>
              </a:xfrm>
            </p:grpSpPr>
            <p:sp>
              <p:nvSpPr>
                <p:cNvPr id="2890" name="Google Shape;2890;p39"/>
                <p:cNvSpPr/>
                <p:nvPr/>
              </p:nvSpPr>
              <p:spPr>
                <a:xfrm>
                  <a:off x="10988802" y="2227230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91" name="Google Shape;2891;p39"/>
                <p:cNvSpPr/>
                <p:nvPr/>
              </p:nvSpPr>
              <p:spPr>
                <a:xfrm>
                  <a:off x="10974609" y="2212942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892" name="Google Shape;2892;p39"/>
              <p:cNvGrpSpPr/>
              <p:nvPr/>
            </p:nvGrpSpPr>
            <p:grpSpPr>
              <a:xfrm>
                <a:off x="11175206" y="2363437"/>
                <a:ext cx="209168" cy="209168"/>
                <a:chOff x="11175206" y="2363437"/>
                <a:chExt cx="209168" cy="209168"/>
              </a:xfrm>
            </p:grpSpPr>
            <p:sp>
              <p:nvSpPr>
                <p:cNvPr id="2893" name="Google Shape;2893;p39"/>
                <p:cNvSpPr/>
                <p:nvPr/>
              </p:nvSpPr>
              <p:spPr>
                <a:xfrm>
                  <a:off x="11189493" y="2377725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0" y="140167"/>
                        <a:pt x="0" y="90297"/>
                      </a:cubicBezTo>
                      <a:cubicBezTo>
                        <a:pt x="0" y="40427"/>
                        <a:pt x="40428" y="0"/>
                        <a:pt x="90297" y="0"/>
                      </a:cubicBezTo>
                      <a:cubicBezTo>
                        <a:pt x="140167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94" name="Google Shape;2894;p39"/>
                <p:cNvSpPr/>
                <p:nvPr/>
              </p:nvSpPr>
              <p:spPr>
                <a:xfrm>
                  <a:off x="11175206" y="2363437"/>
                  <a:ext cx="209168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8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69" y="46958"/>
                        <a:pt x="209169" y="104584"/>
                      </a:cubicBezTo>
                      <a:cubicBezTo>
                        <a:pt x="209169" y="162211"/>
                        <a:pt x="162306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4" y="28575"/>
                        <a:pt x="28575" y="62675"/>
                        <a:pt x="28575" y="104584"/>
                      </a:cubicBezTo>
                      <a:cubicBezTo>
                        <a:pt x="28575" y="146494"/>
                        <a:pt x="62674" y="180594"/>
                        <a:pt x="104584" y="180594"/>
                      </a:cubicBezTo>
                      <a:cubicBezTo>
                        <a:pt x="146495" y="180594"/>
                        <a:pt x="180594" y="146494"/>
                        <a:pt x="180594" y="104584"/>
                      </a:cubicBezTo>
                      <a:cubicBezTo>
                        <a:pt x="180594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895" name="Google Shape;2895;p39"/>
              <p:cNvGrpSpPr/>
              <p:nvPr/>
            </p:nvGrpSpPr>
            <p:grpSpPr>
              <a:xfrm>
                <a:off x="11516391" y="2092546"/>
                <a:ext cx="209169" cy="209168"/>
                <a:chOff x="11516391" y="2092546"/>
                <a:chExt cx="209169" cy="209168"/>
              </a:xfrm>
            </p:grpSpPr>
            <p:sp>
              <p:nvSpPr>
                <p:cNvPr id="2896" name="Google Shape;2896;p39"/>
                <p:cNvSpPr/>
                <p:nvPr/>
              </p:nvSpPr>
              <p:spPr>
                <a:xfrm>
                  <a:off x="11530679" y="2106739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97" name="Google Shape;2897;p39"/>
                <p:cNvSpPr/>
                <p:nvPr/>
              </p:nvSpPr>
              <p:spPr>
                <a:xfrm>
                  <a:off x="11516391" y="2092546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306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898" name="Google Shape;2898;p39"/>
              <p:cNvGrpSpPr/>
              <p:nvPr/>
            </p:nvGrpSpPr>
            <p:grpSpPr>
              <a:xfrm>
                <a:off x="11426094" y="2333338"/>
                <a:ext cx="209169" cy="209168"/>
                <a:chOff x="11426094" y="2333338"/>
                <a:chExt cx="209169" cy="209168"/>
              </a:xfrm>
            </p:grpSpPr>
            <p:sp>
              <p:nvSpPr>
                <p:cNvPr id="2899" name="Google Shape;2899;p39"/>
                <p:cNvSpPr/>
                <p:nvPr/>
              </p:nvSpPr>
              <p:spPr>
                <a:xfrm>
                  <a:off x="11440382" y="2347626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8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9" y="0"/>
                        <a:pt x="90298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00" name="Google Shape;2900;p39"/>
                <p:cNvSpPr/>
                <p:nvPr/>
              </p:nvSpPr>
              <p:spPr>
                <a:xfrm>
                  <a:off x="11426094" y="2333338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5" y="28575"/>
                        <a:pt x="28575" y="62675"/>
                        <a:pt x="28575" y="104584"/>
                      </a:cubicBezTo>
                      <a:cubicBezTo>
                        <a:pt x="28575" y="146495"/>
                        <a:pt x="62675" y="180594"/>
                        <a:pt x="104584" y="180594"/>
                      </a:cubicBezTo>
                      <a:cubicBezTo>
                        <a:pt x="146495" y="180594"/>
                        <a:pt x="180595" y="146495"/>
                        <a:pt x="180595" y="104584"/>
                      </a:cubicBezTo>
                      <a:cubicBezTo>
                        <a:pt x="180595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901" name="Google Shape;2901;p39"/>
              <p:cNvGrpSpPr/>
              <p:nvPr/>
            </p:nvGrpSpPr>
            <p:grpSpPr>
              <a:xfrm>
                <a:off x="10932301" y="1720888"/>
                <a:ext cx="646499" cy="499292"/>
                <a:chOff x="10932301" y="1720888"/>
                <a:chExt cx="646499" cy="499292"/>
              </a:xfrm>
            </p:grpSpPr>
            <p:grpSp>
              <p:nvGrpSpPr>
                <p:cNvPr id="2902" name="Google Shape;2902;p39"/>
                <p:cNvGrpSpPr/>
                <p:nvPr/>
              </p:nvGrpSpPr>
              <p:grpSpPr>
                <a:xfrm>
                  <a:off x="11292848" y="1720888"/>
                  <a:ext cx="285952" cy="231831"/>
                  <a:chOff x="11292848" y="1720888"/>
                  <a:chExt cx="285952" cy="231831"/>
                </a:xfrm>
              </p:grpSpPr>
              <p:sp>
                <p:nvSpPr>
                  <p:cNvPr id="2903" name="Google Shape;2903;p39"/>
                  <p:cNvSpPr/>
                  <p:nvPr/>
                </p:nvSpPr>
                <p:spPr>
                  <a:xfrm>
                    <a:off x="11307222" y="1734999"/>
                    <a:ext cx="257461" cy="2034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7461" h="203449" extrusionOk="0">
                        <a:moveTo>
                          <a:pt x="0" y="110183"/>
                        </a:moveTo>
                        <a:cubicBezTo>
                          <a:pt x="10002" y="90562"/>
                          <a:pt x="30290" y="57701"/>
                          <a:pt x="68199" y="32555"/>
                        </a:cubicBezTo>
                        <a:cubicBezTo>
                          <a:pt x="150495" y="-22024"/>
                          <a:pt x="244030" y="7504"/>
                          <a:pt x="257461" y="11981"/>
                        </a:cubicBezTo>
                        <a:cubicBezTo>
                          <a:pt x="254603" y="34460"/>
                          <a:pt x="247459" y="69893"/>
                          <a:pt x="226409" y="107897"/>
                        </a:cubicBezTo>
                        <a:cubicBezTo>
                          <a:pt x="209741" y="137996"/>
                          <a:pt x="189262" y="174953"/>
                          <a:pt x="146304" y="193241"/>
                        </a:cubicBezTo>
                        <a:cubicBezTo>
                          <a:pt x="91249" y="216673"/>
                          <a:pt x="37148" y="193241"/>
                          <a:pt x="24385" y="187336"/>
                        </a:cubicBezTo>
                        <a:cubicBezTo>
                          <a:pt x="16193" y="161618"/>
                          <a:pt x="8096" y="135901"/>
                          <a:pt x="0" y="110183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04" name="Google Shape;2904;p39"/>
                  <p:cNvSpPr/>
                  <p:nvPr/>
                </p:nvSpPr>
                <p:spPr>
                  <a:xfrm>
                    <a:off x="11292848" y="1720888"/>
                    <a:ext cx="285952" cy="231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952" h="231831" extrusionOk="0">
                        <a:moveTo>
                          <a:pt x="109338" y="231831"/>
                        </a:moveTo>
                        <a:cubicBezTo>
                          <a:pt x="75239" y="231831"/>
                          <a:pt x="46569" y="220877"/>
                          <a:pt x="32663" y="214400"/>
                        </a:cubicBezTo>
                        <a:cubicBezTo>
                          <a:pt x="29043" y="212686"/>
                          <a:pt x="26281" y="209543"/>
                          <a:pt x="25042" y="205733"/>
                        </a:cubicBezTo>
                        <a:lnTo>
                          <a:pt x="659" y="128580"/>
                        </a:lnTo>
                        <a:cubicBezTo>
                          <a:pt x="-484" y="125056"/>
                          <a:pt x="-104" y="121151"/>
                          <a:pt x="1516" y="117817"/>
                        </a:cubicBezTo>
                        <a:cubicBezTo>
                          <a:pt x="18851" y="83718"/>
                          <a:pt x="44092" y="54952"/>
                          <a:pt x="74573" y="34759"/>
                        </a:cubicBezTo>
                        <a:cubicBezTo>
                          <a:pt x="160107" y="-21915"/>
                          <a:pt x="257548" y="6279"/>
                          <a:pt x="276217" y="12566"/>
                        </a:cubicBezTo>
                        <a:cubicBezTo>
                          <a:pt x="282694" y="14756"/>
                          <a:pt x="286694" y="21138"/>
                          <a:pt x="285837" y="27901"/>
                        </a:cubicBezTo>
                        <a:cubicBezTo>
                          <a:pt x="281361" y="63906"/>
                          <a:pt x="270311" y="97910"/>
                          <a:pt x="253072" y="128961"/>
                        </a:cubicBezTo>
                        <a:cubicBezTo>
                          <a:pt x="235449" y="160775"/>
                          <a:pt x="213543" y="200303"/>
                          <a:pt x="166108" y="220497"/>
                        </a:cubicBezTo>
                        <a:cubicBezTo>
                          <a:pt x="146677" y="228783"/>
                          <a:pt x="127246" y="231831"/>
                          <a:pt x="109338" y="231831"/>
                        </a:cubicBezTo>
                        <a:close/>
                        <a:moveTo>
                          <a:pt x="50379" y="190969"/>
                        </a:moveTo>
                        <a:cubicBezTo>
                          <a:pt x="71049" y="199541"/>
                          <a:pt x="113053" y="212019"/>
                          <a:pt x="155059" y="194207"/>
                        </a:cubicBezTo>
                        <a:cubicBezTo>
                          <a:pt x="193540" y="177920"/>
                          <a:pt x="211923" y="144582"/>
                          <a:pt x="228211" y="115150"/>
                        </a:cubicBezTo>
                        <a:cubicBezTo>
                          <a:pt x="241736" y="90671"/>
                          <a:pt x="250975" y="64286"/>
                          <a:pt x="255833" y="36283"/>
                        </a:cubicBezTo>
                        <a:cubicBezTo>
                          <a:pt x="225924" y="28473"/>
                          <a:pt x="153916" y="16471"/>
                          <a:pt x="90384" y="58572"/>
                        </a:cubicBezTo>
                        <a:cubicBezTo>
                          <a:pt x="65524" y="75050"/>
                          <a:pt x="44665" y="98195"/>
                          <a:pt x="29710" y="125627"/>
                        </a:cubicBezTo>
                        <a:lnTo>
                          <a:pt x="50379" y="190969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05" name="Google Shape;2905;p39"/>
                <p:cNvGrpSpPr/>
                <p:nvPr/>
              </p:nvGrpSpPr>
              <p:grpSpPr>
                <a:xfrm>
                  <a:off x="11190563" y="1827754"/>
                  <a:ext cx="209006" cy="212690"/>
                  <a:chOff x="11190563" y="1827754"/>
                  <a:chExt cx="209006" cy="212690"/>
                </a:xfrm>
              </p:grpSpPr>
              <p:sp>
                <p:nvSpPr>
                  <p:cNvPr id="2906" name="Google Shape;2906;p39"/>
                  <p:cNvSpPr/>
                  <p:nvPr/>
                </p:nvSpPr>
                <p:spPr>
                  <a:xfrm>
                    <a:off x="11204733" y="1842073"/>
                    <a:ext cx="180389" cy="184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389" h="184179" extrusionOk="0">
                        <a:moveTo>
                          <a:pt x="150591" y="147317"/>
                        </a:moveTo>
                        <a:cubicBezTo>
                          <a:pt x="182213" y="126077"/>
                          <a:pt x="189929" y="82928"/>
                          <a:pt x="167640" y="52067"/>
                        </a:cubicBezTo>
                        <a:lnTo>
                          <a:pt x="150114" y="27874"/>
                        </a:lnTo>
                        <a:cubicBezTo>
                          <a:pt x="127540" y="-3463"/>
                          <a:pt x="83248" y="-9274"/>
                          <a:pt x="53244" y="15015"/>
                        </a:cubicBezTo>
                        <a:lnTo>
                          <a:pt x="0" y="58068"/>
                        </a:lnTo>
                        <a:cubicBezTo>
                          <a:pt x="31813" y="100645"/>
                          <a:pt x="63818" y="142269"/>
                          <a:pt x="95727" y="184179"/>
                        </a:cubicBezTo>
                        <a:lnTo>
                          <a:pt x="150591" y="147317"/>
                        </a:lnTo>
                        <a:close/>
                      </a:path>
                    </a:pathLst>
                  </a:custGeom>
                  <a:solidFill>
                    <a:srgbClr val="3D495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07" name="Google Shape;2907;p39"/>
                  <p:cNvSpPr/>
                  <p:nvPr/>
                </p:nvSpPr>
                <p:spPr>
                  <a:xfrm>
                    <a:off x="11190563" y="1827754"/>
                    <a:ext cx="209006" cy="2126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006" h="212690" extrusionOk="0">
                        <a:moveTo>
                          <a:pt x="109992" y="212691"/>
                        </a:moveTo>
                        <a:cubicBezTo>
                          <a:pt x="105705" y="212691"/>
                          <a:pt x="101420" y="210786"/>
                          <a:pt x="98657" y="207071"/>
                        </a:cubicBezTo>
                        <a:lnTo>
                          <a:pt x="81513" y="184592"/>
                        </a:lnTo>
                        <a:cubicBezTo>
                          <a:pt x="55699" y="150778"/>
                          <a:pt x="29030" y="115821"/>
                          <a:pt x="2836" y="80865"/>
                        </a:cubicBezTo>
                        <a:cubicBezTo>
                          <a:pt x="-1736" y="74673"/>
                          <a:pt x="-688" y="66006"/>
                          <a:pt x="5313" y="61243"/>
                        </a:cubicBezTo>
                        <a:lnTo>
                          <a:pt x="58557" y="18190"/>
                        </a:lnTo>
                        <a:cubicBezTo>
                          <a:pt x="76178" y="3903"/>
                          <a:pt x="98182" y="-2289"/>
                          <a:pt x="120660" y="759"/>
                        </a:cubicBezTo>
                        <a:cubicBezTo>
                          <a:pt x="143139" y="3712"/>
                          <a:pt x="162760" y="15523"/>
                          <a:pt x="176000" y="33811"/>
                        </a:cubicBezTo>
                        <a:lnTo>
                          <a:pt x="193527" y="58005"/>
                        </a:lnTo>
                        <a:cubicBezTo>
                          <a:pt x="206576" y="76102"/>
                          <a:pt x="211623" y="98200"/>
                          <a:pt x="207719" y="120108"/>
                        </a:cubicBezTo>
                        <a:cubicBezTo>
                          <a:pt x="203813" y="142110"/>
                          <a:pt x="191430" y="161065"/>
                          <a:pt x="172857" y="173448"/>
                        </a:cubicBezTo>
                        <a:lnTo>
                          <a:pt x="172857" y="173448"/>
                        </a:lnTo>
                        <a:lnTo>
                          <a:pt x="118088" y="210214"/>
                        </a:lnTo>
                        <a:cubicBezTo>
                          <a:pt x="115517" y="211929"/>
                          <a:pt x="112754" y="212691"/>
                          <a:pt x="109992" y="212691"/>
                        </a:cubicBezTo>
                        <a:close/>
                        <a:moveTo>
                          <a:pt x="33888" y="74769"/>
                        </a:moveTo>
                        <a:cubicBezTo>
                          <a:pt x="57319" y="105915"/>
                          <a:pt x="81036" y="137062"/>
                          <a:pt x="104087" y="167256"/>
                        </a:cubicBezTo>
                        <a:lnTo>
                          <a:pt x="113135" y="179067"/>
                        </a:lnTo>
                        <a:lnTo>
                          <a:pt x="156759" y="149730"/>
                        </a:lnTo>
                        <a:cubicBezTo>
                          <a:pt x="168761" y="141634"/>
                          <a:pt x="176858" y="129347"/>
                          <a:pt x="179429" y="115059"/>
                        </a:cubicBezTo>
                        <a:cubicBezTo>
                          <a:pt x="182001" y="100772"/>
                          <a:pt x="178667" y="86484"/>
                          <a:pt x="170190" y="74673"/>
                        </a:cubicBezTo>
                        <a:lnTo>
                          <a:pt x="152664" y="50480"/>
                        </a:lnTo>
                        <a:cubicBezTo>
                          <a:pt x="144092" y="38574"/>
                          <a:pt x="131233" y="30954"/>
                          <a:pt x="116659" y="28953"/>
                        </a:cubicBezTo>
                        <a:cubicBezTo>
                          <a:pt x="102086" y="27048"/>
                          <a:pt x="87798" y="31049"/>
                          <a:pt x="76369" y="40288"/>
                        </a:cubicBezTo>
                        <a:lnTo>
                          <a:pt x="33888" y="74769"/>
                        </a:lnTo>
                        <a:close/>
                        <a:moveTo>
                          <a:pt x="164761" y="161637"/>
                        </a:moveTo>
                        <a:lnTo>
                          <a:pt x="164761" y="161637"/>
                        </a:lnTo>
                        <a:lnTo>
                          <a:pt x="164761" y="161637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08" name="Google Shape;2908;p39"/>
                <p:cNvGrpSpPr/>
                <p:nvPr/>
              </p:nvGrpSpPr>
              <p:grpSpPr>
                <a:xfrm>
                  <a:off x="10932301" y="1885932"/>
                  <a:ext cx="382548" cy="334248"/>
                  <a:chOff x="10932301" y="1885932"/>
                  <a:chExt cx="382548" cy="334248"/>
                </a:xfrm>
              </p:grpSpPr>
              <p:sp>
                <p:nvSpPr>
                  <p:cNvPr id="2909" name="Google Shape;2909;p39"/>
                  <p:cNvSpPr/>
                  <p:nvPr/>
                </p:nvSpPr>
                <p:spPr>
                  <a:xfrm>
                    <a:off x="10946706" y="1900046"/>
                    <a:ext cx="353849" cy="305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849" h="305983" extrusionOk="0">
                        <a:moveTo>
                          <a:pt x="258123" y="0"/>
                        </a:moveTo>
                        <a:lnTo>
                          <a:pt x="22188" y="190881"/>
                        </a:lnTo>
                        <a:cubicBezTo>
                          <a:pt x="-3147" y="213360"/>
                          <a:pt x="-7339" y="251270"/>
                          <a:pt x="12473" y="278702"/>
                        </a:cubicBezTo>
                        <a:cubicBezTo>
                          <a:pt x="32571" y="306515"/>
                          <a:pt x="70671" y="314230"/>
                          <a:pt x="100008" y="296418"/>
                        </a:cubicBezTo>
                        <a:lnTo>
                          <a:pt x="353850" y="126016"/>
                        </a:lnTo>
                        <a:cubicBezTo>
                          <a:pt x="321846" y="84296"/>
                          <a:pt x="289841" y="42577"/>
                          <a:pt x="258123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10" name="Google Shape;2910;p39"/>
                  <p:cNvSpPr/>
                  <p:nvPr/>
                </p:nvSpPr>
                <p:spPr>
                  <a:xfrm>
                    <a:off x="10932301" y="1885932"/>
                    <a:ext cx="382548" cy="3342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2548" h="334248" extrusionOk="0">
                        <a:moveTo>
                          <a:pt x="80314" y="334249"/>
                        </a:moveTo>
                        <a:cubicBezTo>
                          <a:pt x="55263" y="334249"/>
                          <a:pt x="30688" y="322628"/>
                          <a:pt x="15257" y="301293"/>
                        </a:cubicBezTo>
                        <a:cubicBezTo>
                          <a:pt x="-8936" y="267765"/>
                          <a:pt x="-3888" y="221854"/>
                          <a:pt x="27068" y="194422"/>
                        </a:cubicBezTo>
                        <a:lnTo>
                          <a:pt x="263479" y="3160"/>
                        </a:lnTo>
                        <a:cubicBezTo>
                          <a:pt x="266527" y="684"/>
                          <a:pt x="270337" y="-364"/>
                          <a:pt x="274242" y="112"/>
                        </a:cubicBezTo>
                        <a:cubicBezTo>
                          <a:pt x="278051" y="588"/>
                          <a:pt x="281577" y="2589"/>
                          <a:pt x="283958" y="5732"/>
                        </a:cubicBezTo>
                        <a:cubicBezTo>
                          <a:pt x="309961" y="40593"/>
                          <a:pt x="336630" y="75455"/>
                          <a:pt x="362444" y="109173"/>
                        </a:cubicBezTo>
                        <a:lnTo>
                          <a:pt x="379588" y="131652"/>
                        </a:lnTo>
                        <a:cubicBezTo>
                          <a:pt x="381970" y="134795"/>
                          <a:pt x="383017" y="138796"/>
                          <a:pt x="382351" y="142606"/>
                        </a:cubicBezTo>
                        <a:cubicBezTo>
                          <a:pt x="381684" y="146511"/>
                          <a:pt x="379493" y="149940"/>
                          <a:pt x="376255" y="152131"/>
                        </a:cubicBezTo>
                        <a:lnTo>
                          <a:pt x="122413" y="322533"/>
                        </a:lnTo>
                        <a:cubicBezTo>
                          <a:pt x="109269" y="330439"/>
                          <a:pt x="94695" y="334249"/>
                          <a:pt x="80314" y="334249"/>
                        </a:cubicBezTo>
                        <a:close/>
                        <a:moveTo>
                          <a:pt x="269955" y="34593"/>
                        </a:moveTo>
                        <a:lnTo>
                          <a:pt x="45547" y="216139"/>
                        </a:lnTo>
                        <a:cubicBezTo>
                          <a:pt x="26116" y="233379"/>
                          <a:pt x="22878" y="262907"/>
                          <a:pt x="38403" y="284528"/>
                        </a:cubicBezTo>
                        <a:cubicBezTo>
                          <a:pt x="54024" y="306150"/>
                          <a:pt x="84123" y="312246"/>
                          <a:pt x="106983" y="298435"/>
                        </a:cubicBezTo>
                        <a:lnTo>
                          <a:pt x="347680" y="136891"/>
                        </a:lnTo>
                        <a:lnTo>
                          <a:pt x="339679" y="126414"/>
                        </a:lnTo>
                        <a:cubicBezTo>
                          <a:pt x="316819" y="96505"/>
                          <a:pt x="293197" y="65549"/>
                          <a:pt x="269955" y="3459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911" name="Google Shape;2911;p39"/>
                <p:cNvSpPr/>
                <p:nvPr/>
              </p:nvSpPr>
              <p:spPr>
                <a:xfrm>
                  <a:off x="11367253" y="1750599"/>
                  <a:ext cx="132444" cy="98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444" h="98583" extrusionOk="0">
                      <a:moveTo>
                        <a:pt x="739" y="98584"/>
                      </a:moveTo>
                      <a:cubicBezTo>
                        <a:pt x="-2309" y="82868"/>
                        <a:pt x="4263" y="65246"/>
                        <a:pt x="16931" y="53054"/>
                      </a:cubicBezTo>
                      <a:cubicBezTo>
                        <a:pt x="30171" y="40481"/>
                        <a:pt x="47602" y="35624"/>
                        <a:pt x="62080" y="32861"/>
                      </a:cubicBezTo>
                      <a:cubicBezTo>
                        <a:pt x="76939" y="30099"/>
                        <a:pt x="90083" y="28956"/>
                        <a:pt x="101608" y="25051"/>
                      </a:cubicBezTo>
                      <a:cubicBezTo>
                        <a:pt x="107324" y="23241"/>
                        <a:pt x="112753" y="20383"/>
                        <a:pt x="117801" y="16478"/>
                      </a:cubicBezTo>
                      <a:cubicBezTo>
                        <a:pt x="122944" y="12573"/>
                        <a:pt x="127326" y="7430"/>
                        <a:pt x="130374" y="0"/>
                      </a:cubicBezTo>
                      <a:cubicBezTo>
                        <a:pt x="133803" y="7430"/>
                        <a:pt x="132660" y="16669"/>
                        <a:pt x="129231" y="24670"/>
                      </a:cubicBezTo>
                      <a:cubicBezTo>
                        <a:pt x="125707" y="32671"/>
                        <a:pt x="119611" y="39624"/>
                        <a:pt x="112371" y="44768"/>
                      </a:cubicBezTo>
                      <a:cubicBezTo>
                        <a:pt x="97893" y="54959"/>
                        <a:pt x="81320" y="58293"/>
                        <a:pt x="67318" y="60960"/>
                      </a:cubicBezTo>
                      <a:cubicBezTo>
                        <a:pt x="53126" y="63532"/>
                        <a:pt x="40934" y="65532"/>
                        <a:pt x="30361" y="70961"/>
                      </a:cubicBezTo>
                      <a:cubicBezTo>
                        <a:pt x="19503" y="76391"/>
                        <a:pt x="9407" y="85344"/>
                        <a:pt x="739" y="9858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2912" name="Google Shape;2912;p39"/>
          <p:cNvGrpSpPr/>
          <p:nvPr/>
        </p:nvGrpSpPr>
        <p:grpSpPr>
          <a:xfrm rot="981374">
            <a:off x="16054225" y="766801"/>
            <a:ext cx="1536280" cy="1421047"/>
            <a:chOff x="5140976" y="802510"/>
            <a:chExt cx="1536327" cy="1421090"/>
          </a:xfrm>
        </p:grpSpPr>
        <p:grpSp>
          <p:nvGrpSpPr>
            <p:cNvPr id="2913" name="Google Shape;2913;p39"/>
            <p:cNvGrpSpPr/>
            <p:nvPr/>
          </p:nvGrpSpPr>
          <p:grpSpPr>
            <a:xfrm>
              <a:off x="5140976" y="802510"/>
              <a:ext cx="1536327" cy="1421090"/>
              <a:chOff x="1560766" y="5405182"/>
              <a:chExt cx="928687" cy="859028"/>
            </a:xfrm>
          </p:grpSpPr>
          <p:grpSp>
            <p:nvGrpSpPr>
              <p:cNvPr id="2914" name="Google Shape;2914;p39"/>
              <p:cNvGrpSpPr/>
              <p:nvPr/>
            </p:nvGrpSpPr>
            <p:grpSpPr>
              <a:xfrm>
                <a:off x="1580864" y="5520975"/>
                <a:ext cx="202501" cy="481393"/>
                <a:chOff x="1580864" y="5520975"/>
                <a:chExt cx="202501" cy="481393"/>
              </a:xfrm>
            </p:grpSpPr>
            <p:sp>
              <p:nvSpPr>
                <p:cNvPr id="2915" name="Google Shape;2915;p39"/>
                <p:cNvSpPr/>
                <p:nvPr/>
              </p:nvSpPr>
              <p:spPr>
                <a:xfrm>
                  <a:off x="1595151" y="5535262"/>
                  <a:ext cx="173926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818" extrusionOk="0">
                      <a:moveTo>
                        <a:pt x="0" y="0"/>
                      </a:moveTo>
                      <a:lnTo>
                        <a:pt x="173926" y="0"/>
                      </a:lnTo>
                      <a:lnTo>
                        <a:pt x="173926" y="452818"/>
                      </a:lnTo>
                      <a:lnTo>
                        <a:pt x="0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16" name="Google Shape;2916;p39"/>
                <p:cNvSpPr/>
                <p:nvPr/>
              </p:nvSpPr>
              <p:spPr>
                <a:xfrm>
                  <a:off x="1580864" y="5520975"/>
                  <a:ext cx="202501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01" h="481393" extrusionOk="0">
                      <a:moveTo>
                        <a:pt x="188214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214" y="0"/>
                      </a:lnTo>
                      <a:cubicBezTo>
                        <a:pt x="196120" y="0"/>
                        <a:pt x="202501" y="6382"/>
                        <a:pt x="202501" y="14288"/>
                      </a:cubicBezTo>
                      <a:lnTo>
                        <a:pt x="202501" y="467106"/>
                      </a:lnTo>
                      <a:cubicBezTo>
                        <a:pt x="202501" y="475012"/>
                        <a:pt x="196120" y="481393"/>
                        <a:pt x="188214" y="481393"/>
                      </a:cubicBezTo>
                      <a:close/>
                      <a:moveTo>
                        <a:pt x="28575" y="452818"/>
                      </a:moveTo>
                      <a:lnTo>
                        <a:pt x="173926" y="452818"/>
                      </a:lnTo>
                      <a:lnTo>
                        <a:pt x="173926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917" name="Google Shape;2917;p39"/>
              <p:cNvGrpSpPr/>
              <p:nvPr/>
            </p:nvGrpSpPr>
            <p:grpSpPr>
              <a:xfrm>
                <a:off x="1615001" y="5405182"/>
                <a:ext cx="134227" cy="78931"/>
                <a:chOff x="1615001" y="5405182"/>
                <a:chExt cx="134227" cy="78931"/>
              </a:xfrm>
            </p:grpSpPr>
            <p:sp>
              <p:nvSpPr>
                <p:cNvPr id="2918" name="Google Shape;2918;p39"/>
                <p:cNvSpPr/>
                <p:nvPr/>
              </p:nvSpPr>
              <p:spPr>
                <a:xfrm>
                  <a:off x="1629251" y="5419465"/>
                  <a:ext cx="105727" cy="50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360" extrusionOk="0">
                      <a:moveTo>
                        <a:pt x="105727" y="50361"/>
                      </a:moveTo>
                      <a:lnTo>
                        <a:pt x="0" y="50361"/>
                      </a:lnTo>
                      <a:lnTo>
                        <a:pt x="12478" y="24453"/>
                      </a:lnTo>
                      <a:cubicBezTo>
                        <a:pt x="14954" y="19405"/>
                        <a:pt x="18193" y="15118"/>
                        <a:pt x="22003" y="11594"/>
                      </a:cubicBezTo>
                      <a:cubicBezTo>
                        <a:pt x="42767" y="-7360"/>
                        <a:pt x="79915" y="-3074"/>
                        <a:pt x="93250" y="24453"/>
                      </a:cubicBezTo>
                      <a:lnTo>
                        <a:pt x="105727" y="503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19" name="Google Shape;2919;p39"/>
                <p:cNvSpPr/>
                <p:nvPr/>
              </p:nvSpPr>
              <p:spPr>
                <a:xfrm>
                  <a:off x="1615001" y="5405182"/>
                  <a:ext cx="134227" cy="78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931" extrusionOk="0">
                      <a:moveTo>
                        <a:pt x="119977" y="78931"/>
                      </a:moveTo>
                      <a:lnTo>
                        <a:pt x="14250" y="78931"/>
                      </a:lnTo>
                      <a:cubicBezTo>
                        <a:pt x="9297" y="78931"/>
                        <a:pt x="4725" y="76359"/>
                        <a:pt x="2153" y="72263"/>
                      </a:cubicBezTo>
                      <a:cubicBezTo>
                        <a:pt x="-419" y="68168"/>
                        <a:pt x="-704" y="62929"/>
                        <a:pt x="1391" y="58452"/>
                      </a:cubicBezTo>
                      <a:lnTo>
                        <a:pt x="13869" y="32544"/>
                      </a:lnTo>
                      <a:cubicBezTo>
                        <a:pt x="17108" y="25972"/>
                        <a:pt x="21394" y="20257"/>
                        <a:pt x="26537" y="15400"/>
                      </a:cubicBezTo>
                      <a:cubicBezTo>
                        <a:pt x="40348" y="2826"/>
                        <a:pt x="59875" y="-2508"/>
                        <a:pt x="78925" y="1112"/>
                      </a:cubicBezTo>
                      <a:cubicBezTo>
                        <a:pt x="97308" y="4636"/>
                        <a:pt x="112453" y="16066"/>
                        <a:pt x="120359" y="32449"/>
                      </a:cubicBezTo>
                      <a:lnTo>
                        <a:pt x="132836" y="58357"/>
                      </a:lnTo>
                      <a:cubicBezTo>
                        <a:pt x="134932" y="62738"/>
                        <a:pt x="134646" y="67977"/>
                        <a:pt x="132074" y="72168"/>
                      </a:cubicBezTo>
                      <a:cubicBezTo>
                        <a:pt x="129407" y="76455"/>
                        <a:pt x="124835" y="78931"/>
                        <a:pt x="119977" y="78931"/>
                      </a:cubicBezTo>
                      <a:close/>
                      <a:moveTo>
                        <a:pt x="36919" y="50356"/>
                      </a:moveTo>
                      <a:lnTo>
                        <a:pt x="97213" y="50356"/>
                      </a:lnTo>
                      <a:lnTo>
                        <a:pt x="94641" y="44927"/>
                      </a:lnTo>
                      <a:cubicBezTo>
                        <a:pt x="89212" y="33687"/>
                        <a:pt x="79115" y="30258"/>
                        <a:pt x="73496" y="29210"/>
                      </a:cubicBezTo>
                      <a:cubicBezTo>
                        <a:pt x="63494" y="27210"/>
                        <a:pt x="52826" y="30068"/>
                        <a:pt x="45873" y="36449"/>
                      </a:cubicBezTo>
                      <a:cubicBezTo>
                        <a:pt x="43301" y="38831"/>
                        <a:pt x="41206" y="41688"/>
                        <a:pt x="39491" y="45022"/>
                      </a:cubicBezTo>
                      <a:lnTo>
                        <a:pt x="36919" y="503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920" name="Google Shape;2920;p39"/>
              <p:cNvGrpSpPr/>
              <p:nvPr/>
            </p:nvGrpSpPr>
            <p:grpSpPr>
              <a:xfrm>
                <a:off x="1580941" y="5455538"/>
                <a:ext cx="202347" cy="99441"/>
                <a:chOff x="1580941" y="5455538"/>
                <a:chExt cx="202347" cy="99441"/>
              </a:xfrm>
            </p:grpSpPr>
            <p:sp>
              <p:nvSpPr>
                <p:cNvPr id="2921" name="Google Shape;2921;p39"/>
                <p:cNvSpPr/>
                <p:nvPr/>
              </p:nvSpPr>
              <p:spPr>
                <a:xfrm>
                  <a:off x="1595222" y="5469826"/>
                  <a:ext cx="173785" cy="70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866" extrusionOk="0">
                      <a:moveTo>
                        <a:pt x="173761" y="70390"/>
                      </a:moveTo>
                      <a:cubicBezTo>
                        <a:pt x="173856" y="70675"/>
                        <a:pt x="173666" y="70866"/>
                        <a:pt x="173380" y="70866"/>
                      </a:cubicBezTo>
                      <a:lnTo>
                        <a:pt x="406" y="70866"/>
                      </a:lnTo>
                      <a:cubicBezTo>
                        <a:pt x="120" y="70866"/>
                        <a:pt x="-70" y="70675"/>
                        <a:pt x="25" y="70390"/>
                      </a:cubicBezTo>
                      <a:lnTo>
                        <a:pt x="2406" y="65437"/>
                      </a:ln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1380" y="65437"/>
                      </a:lnTo>
                      <a:lnTo>
                        <a:pt x="173761" y="703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22" name="Google Shape;2922;p39"/>
                <p:cNvSpPr/>
                <p:nvPr/>
              </p:nvSpPr>
              <p:spPr>
                <a:xfrm>
                  <a:off x="1580941" y="5455538"/>
                  <a:ext cx="202347" cy="994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7" h="99441" extrusionOk="0">
                      <a:moveTo>
                        <a:pt x="187661" y="99441"/>
                      </a:moveTo>
                      <a:lnTo>
                        <a:pt x="14687" y="99441"/>
                      </a:lnTo>
                      <a:cubicBezTo>
                        <a:pt x="10115" y="99441"/>
                        <a:pt x="5448" y="97060"/>
                        <a:pt x="2781" y="93440"/>
                      </a:cubicBezTo>
                      <a:cubicBezTo>
                        <a:pt x="114" y="89821"/>
                        <a:pt x="-744" y="84677"/>
                        <a:pt x="685" y="80296"/>
                      </a:cubicBezTo>
                      <a:cubicBezTo>
                        <a:pt x="876" y="79724"/>
                        <a:pt x="1161" y="79057"/>
                        <a:pt x="1447" y="78486"/>
                      </a:cubicBezTo>
                      <a:lnTo>
                        <a:pt x="35451" y="8096"/>
                      </a:lnTo>
                      <a:cubicBezTo>
                        <a:pt x="37832" y="3143"/>
                        <a:pt x="42881" y="0"/>
                        <a:pt x="48310" y="0"/>
                      </a:cubicBezTo>
                      <a:lnTo>
                        <a:pt x="154037" y="0"/>
                      </a:lnTo>
                      <a:cubicBezTo>
                        <a:pt x="159562" y="0"/>
                        <a:pt x="164515" y="3143"/>
                        <a:pt x="166896" y="8096"/>
                      </a:cubicBezTo>
                      <a:lnTo>
                        <a:pt x="200901" y="78486"/>
                      </a:lnTo>
                      <a:cubicBezTo>
                        <a:pt x="201186" y="79057"/>
                        <a:pt x="201377" y="79629"/>
                        <a:pt x="201662" y="80296"/>
                      </a:cubicBezTo>
                      <a:cubicBezTo>
                        <a:pt x="203091" y="84677"/>
                        <a:pt x="202234" y="89725"/>
                        <a:pt x="199567" y="93440"/>
                      </a:cubicBezTo>
                      <a:cubicBezTo>
                        <a:pt x="196900" y="97155"/>
                        <a:pt x="192233" y="99441"/>
                        <a:pt x="187661" y="99441"/>
                      </a:cubicBezTo>
                      <a:close/>
                      <a:moveTo>
                        <a:pt x="36785" y="70866"/>
                      </a:moveTo>
                      <a:lnTo>
                        <a:pt x="165468" y="70866"/>
                      </a:lnTo>
                      <a:lnTo>
                        <a:pt x="144989" y="28575"/>
                      </a:lnTo>
                      <a:lnTo>
                        <a:pt x="57168" y="28575"/>
                      </a:lnTo>
                      <a:lnTo>
                        <a:pt x="36785" y="7086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923" name="Google Shape;2923;p39"/>
              <p:cNvGrpSpPr/>
              <p:nvPr/>
            </p:nvGrpSpPr>
            <p:grpSpPr>
              <a:xfrm>
                <a:off x="1757076" y="5521165"/>
                <a:ext cx="202596" cy="481393"/>
                <a:chOff x="1757076" y="5521165"/>
                <a:chExt cx="202596" cy="481393"/>
              </a:xfrm>
            </p:grpSpPr>
            <p:sp>
              <p:nvSpPr>
                <p:cNvPr id="2924" name="Google Shape;2924;p39"/>
                <p:cNvSpPr/>
                <p:nvPr/>
              </p:nvSpPr>
              <p:spPr>
                <a:xfrm>
                  <a:off x="177136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25" name="Google Shape;2925;p39"/>
                <p:cNvSpPr/>
                <p:nvPr/>
              </p:nvSpPr>
              <p:spPr>
                <a:xfrm>
                  <a:off x="175707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926" name="Google Shape;2926;p39"/>
              <p:cNvGrpSpPr/>
              <p:nvPr/>
            </p:nvGrpSpPr>
            <p:grpSpPr>
              <a:xfrm>
                <a:off x="1791213" y="5405437"/>
                <a:ext cx="134227" cy="78867"/>
                <a:chOff x="1791213" y="5405437"/>
                <a:chExt cx="134227" cy="78867"/>
              </a:xfrm>
            </p:grpSpPr>
            <p:sp>
              <p:nvSpPr>
                <p:cNvPr id="2927" name="Google Shape;2927;p39"/>
                <p:cNvSpPr/>
                <p:nvPr/>
              </p:nvSpPr>
              <p:spPr>
                <a:xfrm>
                  <a:off x="180546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28" name="Google Shape;2928;p39"/>
                <p:cNvSpPr/>
                <p:nvPr/>
              </p:nvSpPr>
              <p:spPr>
                <a:xfrm>
                  <a:off x="179121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7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929" name="Google Shape;2929;p39"/>
              <p:cNvGrpSpPr/>
              <p:nvPr/>
            </p:nvGrpSpPr>
            <p:grpSpPr>
              <a:xfrm>
                <a:off x="1757267" y="5455729"/>
                <a:ext cx="202343" cy="99535"/>
                <a:chOff x="1757267" y="5455729"/>
                <a:chExt cx="202343" cy="99535"/>
              </a:xfrm>
            </p:grpSpPr>
            <p:sp>
              <p:nvSpPr>
                <p:cNvPr id="2930" name="Google Shape;2930;p39"/>
                <p:cNvSpPr/>
                <p:nvPr/>
              </p:nvSpPr>
              <p:spPr>
                <a:xfrm>
                  <a:off x="177143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31" name="Google Shape;2931;p39"/>
                <p:cNvSpPr/>
                <p:nvPr/>
              </p:nvSpPr>
              <p:spPr>
                <a:xfrm>
                  <a:off x="1757267" y="5455729"/>
                  <a:ext cx="202343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3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1" y="0"/>
                      </a:cubicBezTo>
                      <a:lnTo>
                        <a:pt x="154019" y="0"/>
                      </a:lnTo>
                      <a:cubicBezTo>
                        <a:pt x="159544" y="0"/>
                        <a:pt x="164496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771"/>
                        <a:pt x="201073" y="78962"/>
                        <a:pt x="201263" y="79247"/>
                      </a:cubicBezTo>
                      <a:cubicBezTo>
                        <a:pt x="203073" y="83629"/>
                        <a:pt x="202596" y="89059"/>
                        <a:pt x="199929" y="93059"/>
                      </a:cubicBezTo>
                      <a:cubicBezTo>
                        <a:pt x="197167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932" name="Google Shape;2932;p39"/>
              <p:cNvGrpSpPr/>
              <p:nvPr/>
            </p:nvGrpSpPr>
            <p:grpSpPr>
              <a:xfrm>
                <a:off x="1931003" y="5526594"/>
                <a:ext cx="202596" cy="481393"/>
                <a:chOff x="1931003" y="5526594"/>
                <a:chExt cx="202596" cy="481393"/>
              </a:xfrm>
            </p:grpSpPr>
            <p:sp>
              <p:nvSpPr>
                <p:cNvPr id="2933" name="Google Shape;2933;p39"/>
                <p:cNvSpPr/>
                <p:nvPr/>
              </p:nvSpPr>
              <p:spPr>
                <a:xfrm>
                  <a:off x="1945386" y="5540977"/>
                  <a:ext cx="173926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723" extrusionOk="0">
                      <a:moveTo>
                        <a:pt x="173926" y="162973"/>
                      </a:moveTo>
                      <a:lnTo>
                        <a:pt x="173926" y="452724"/>
                      </a:lnTo>
                      <a:lnTo>
                        <a:pt x="0" y="452724"/>
                      </a:lnTo>
                      <a:lnTo>
                        <a:pt x="0" y="0"/>
                      </a:lnTo>
                      <a:lnTo>
                        <a:pt x="173926" y="0"/>
                      </a:lnTo>
                      <a:lnTo>
                        <a:pt x="173926" y="111347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34" name="Google Shape;2934;p39"/>
                <p:cNvSpPr/>
                <p:nvPr/>
              </p:nvSpPr>
              <p:spPr>
                <a:xfrm>
                  <a:off x="1931003" y="5526594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4"/>
                      </a:moveTo>
                      <a:lnTo>
                        <a:pt x="14288" y="481394"/>
                      </a:lnTo>
                      <a:cubicBezTo>
                        <a:pt x="6382" y="481394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125635"/>
                      </a:lnTo>
                      <a:cubicBezTo>
                        <a:pt x="202597" y="133541"/>
                        <a:pt x="196215" y="139922"/>
                        <a:pt x="188309" y="139922"/>
                      </a:cubicBezTo>
                      <a:cubicBezTo>
                        <a:pt x="180404" y="139922"/>
                        <a:pt x="174022" y="133541"/>
                        <a:pt x="174022" y="125635"/>
                      </a:cubicBez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9"/>
                      </a:lnTo>
                      <a:lnTo>
                        <a:pt x="174022" y="452819"/>
                      </a:lnTo>
                      <a:lnTo>
                        <a:pt x="174022" y="177261"/>
                      </a:lnTo>
                      <a:cubicBezTo>
                        <a:pt x="174022" y="169355"/>
                        <a:pt x="180404" y="162973"/>
                        <a:pt x="188309" y="162973"/>
                      </a:cubicBezTo>
                      <a:cubicBezTo>
                        <a:pt x="196215" y="162973"/>
                        <a:pt x="202597" y="169355"/>
                        <a:pt x="202597" y="177261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215" y="481394"/>
                        <a:pt x="188309" y="48139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935" name="Google Shape;2935;p39"/>
              <p:cNvGrpSpPr/>
              <p:nvPr/>
            </p:nvGrpSpPr>
            <p:grpSpPr>
              <a:xfrm>
                <a:off x="1965235" y="5405437"/>
                <a:ext cx="134227" cy="78867"/>
                <a:chOff x="1965235" y="5405437"/>
                <a:chExt cx="134227" cy="78867"/>
              </a:xfrm>
            </p:grpSpPr>
            <p:sp>
              <p:nvSpPr>
                <p:cNvPr id="2936" name="Google Shape;2936;p39"/>
                <p:cNvSpPr/>
                <p:nvPr/>
              </p:nvSpPr>
              <p:spPr>
                <a:xfrm>
                  <a:off x="1979485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37" name="Google Shape;2937;p39"/>
                <p:cNvSpPr/>
                <p:nvPr/>
              </p:nvSpPr>
              <p:spPr>
                <a:xfrm>
                  <a:off x="1965235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67114" y="0"/>
                        <a:pt x="67114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835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lnTo>
                        <a:pt x="67114" y="28575"/>
                      </a:ln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938" name="Google Shape;2938;p39"/>
              <p:cNvGrpSpPr/>
              <p:nvPr/>
            </p:nvGrpSpPr>
            <p:grpSpPr>
              <a:xfrm>
                <a:off x="1931256" y="5455729"/>
                <a:ext cx="202281" cy="99535"/>
                <a:chOff x="1931256" y="5455729"/>
                <a:chExt cx="202281" cy="99535"/>
              </a:xfrm>
            </p:grpSpPr>
            <p:sp>
              <p:nvSpPr>
                <p:cNvPr id="2939" name="Google Shape;2939;p39"/>
                <p:cNvSpPr/>
                <p:nvPr/>
              </p:nvSpPr>
              <p:spPr>
                <a:xfrm>
                  <a:off x="1945456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40" name="Google Shape;2940;p39"/>
                <p:cNvSpPr/>
                <p:nvPr/>
              </p:nvSpPr>
              <p:spPr>
                <a:xfrm>
                  <a:off x="1931256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6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941" name="Google Shape;2941;p39"/>
              <p:cNvGrpSpPr/>
              <p:nvPr/>
            </p:nvGrpSpPr>
            <p:grpSpPr>
              <a:xfrm>
                <a:off x="2099210" y="5526690"/>
                <a:ext cx="202601" cy="481298"/>
                <a:chOff x="2099210" y="5526690"/>
                <a:chExt cx="202601" cy="481298"/>
              </a:xfrm>
            </p:grpSpPr>
            <p:sp>
              <p:nvSpPr>
                <p:cNvPr id="2942" name="Google Shape;2942;p39"/>
                <p:cNvSpPr/>
                <p:nvPr/>
              </p:nvSpPr>
              <p:spPr>
                <a:xfrm>
                  <a:off x="2113502" y="5540977"/>
                  <a:ext cx="174021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723" extrusionOk="0">
                      <a:moveTo>
                        <a:pt x="1619" y="108871"/>
                      </a:moveTo>
                      <a:lnTo>
                        <a:pt x="0" y="0"/>
                      </a:lnTo>
                      <a:lnTo>
                        <a:pt x="174022" y="0"/>
                      </a:lnTo>
                      <a:lnTo>
                        <a:pt x="174022" y="452724"/>
                      </a:lnTo>
                      <a:lnTo>
                        <a:pt x="0" y="452724"/>
                      </a:lnTo>
                      <a:lnTo>
                        <a:pt x="1619" y="163449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43" name="Google Shape;2943;p39"/>
                <p:cNvSpPr/>
                <p:nvPr/>
              </p:nvSpPr>
              <p:spPr>
                <a:xfrm>
                  <a:off x="2099210" y="5526690"/>
                  <a:ext cx="202601" cy="481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601" h="481298" extrusionOk="0">
                      <a:moveTo>
                        <a:pt x="188314" y="481299"/>
                      </a:moveTo>
                      <a:lnTo>
                        <a:pt x="14292" y="481299"/>
                      </a:lnTo>
                      <a:cubicBezTo>
                        <a:pt x="10482" y="481299"/>
                        <a:pt x="6862" y="479774"/>
                        <a:pt x="4195" y="477108"/>
                      </a:cubicBezTo>
                      <a:cubicBezTo>
                        <a:pt x="1528" y="474440"/>
                        <a:pt x="4" y="470726"/>
                        <a:pt x="4" y="466916"/>
                      </a:cubicBezTo>
                      <a:lnTo>
                        <a:pt x="1528" y="177641"/>
                      </a:lnTo>
                      <a:cubicBezTo>
                        <a:pt x="1528" y="169736"/>
                        <a:pt x="7910" y="163449"/>
                        <a:pt x="15816" y="163449"/>
                      </a:cubicBezTo>
                      <a:cubicBezTo>
                        <a:pt x="15816" y="163449"/>
                        <a:pt x="15816" y="163449"/>
                        <a:pt x="15911" y="163449"/>
                      </a:cubicBezTo>
                      <a:cubicBezTo>
                        <a:pt x="23817" y="163449"/>
                        <a:pt x="30198" y="169926"/>
                        <a:pt x="30103" y="177832"/>
                      </a:cubicBezTo>
                      <a:lnTo>
                        <a:pt x="28579" y="452819"/>
                      </a:lnTo>
                      <a:lnTo>
                        <a:pt x="173931" y="452819"/>
                      </a:lnTo>
                      <a:lnTo>
                        <a:pt x="173931" y="28575"/>
                      </a:lnTo>
                      <a:lnTo>
                        <a:pt x="28770" y="28575"/>
                      </a:lnTo>
                      <a:lnTo>
                        <a:pt x="30103" y="122968"/>
                      </a:lnTo>
                      <a:cubicBezTo>
                        <a:pt x="30198" y="130873"/>
                        <a:pt x="23912" y="137351"/>
                        <a:pt x="16006" y="137446"/>
                      </a:cubicBezTo>
                      <a:cubicBezTo>
                        <a:pt x="8101" y="138017"/>
                        <a:pt x="1623" y="131255"/>
                        <a:pt x="1528" y="123349"/>
                      </a:cubicBezTo>
                      <a:lnTo>
                        <a:pt x="4" y="14478"/>
                      </a:lnTo>
                      <a:cubicBezTo>
                        <a:pt x="-91" y="10668"/>
                        <a:pt x="1433" y="6954"/>
                        <a:pt x="4100" y="4286"/>
                      </a:cubicBezTo>
                      <a:cubicBezTo>
                        <a:pt x="6767" y="1620"/>
                        <a:pt x="10482" y="0"/>
                        <a:pt x="14292" y="0"/>
                      </a:cubicBezTo>
                      <a:lnTo>
                        <a:pt x="188314" y="0"/>
                      </a:lnTo>
                      <a:cubicBezTo>
                        <a:pt x="196219" y="0"/>
                        <a:pt x="202601" y="6382"/>
                        <a:pt x="202601" y="14288"/>
                      </a:cubicBezTo>
                      <a:lnTo>
                        <a:pt x="202601" y="467106"/>
                      </a:lnTo>
                      <a:cubicBezTo>
                        <a:pt x="202601" y="474917"/>
                        <a:pt x="196219" y="481299"/>
                        <a:pt x="188314" y="4812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944" name="Google Shape;2944;p39"/>
              <p:cNvGrpSpPr/>
              <p:nvPr/>
            </p:nvGrpSpPr>
            <p:grpSpPr>
              <a:xfrm>
                <a:off x="2133447" y="5405437"/>
                <a:ext cx="134227" cy="78867"/>
                <a:chOff x="2133447" y="5405437"/>
                <a:chExt cx="134227" cy="78867"/>
              </a:xfrm>
            </p:grpSpPr>
            <p:sp>
              <p:nvSpPr>
                <p:cNvPr id="2945" name="Google Shape;2945;p39"/>
                <p:cNvSpPr/>
                <p:nvPr/>
              </p:nvSpPr>
              <p:spPr>
                <a:xfrm>
                  <a:off x="2147696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8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8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46" name="Google Shape;2946;p39"/>
                <p:cNvSpPr/>
                <p:nvPr/>
              </p:nvSpPr>
              <p:spPr>
                <a:xfrm>
                  <a:off x="2133447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8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835" y="78867"/>
                        <a:pt x="119977" y="78867"/>
                      </a:cubicBezTo>
                      <a:close/>
                      <a:moveTo>
                        <a:pt x="36919" y="50292"/>
                      </a:moveTo>
                      <a:lnTo>
                        <a:pt x="97117" y="50292"/>
                      </a:lnTo>
                      <a:lnTo>
                        <a:pt x="94546" y="44958"/>
                      </a:lnTo>
                      <a:cubicBezTo>
                        <a:pt x="89593" y="34671"/>
                        <a:pt x="79306" y="28575"/>
                        <a:pt x="67019" y="28575"/>
                      </a:cubicBezTo>
                      <a:cubicBezTo>
                        <a:pt x="54731" y="28575"/>
                        <a:pt x="44444" y="34671"/>
                        <a:pt x="39491" y="44958"/>
                      </a:cubicBezTo>
                      <a:lnTo>
                        <a:pt x="36919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947" name="Google Shape;2947;p39"/>
              <p:cNvGrpSpPr/>
              <p:nvPr/>
            </p:nvGrpSpPr>
            <p:grpSpPr>
              <a:xfrm>
                <a:off x="2099467" y="5455729"/>
                <a:ext cx="202281" cy="99535"/>
                <a:chOff x="2099467" y="5455729"/>
                <a:chExt cx="202281" cy="99535"/>
              </a:xfrm>
            </p:grpSpPr>
            <p:sp>
              <p:nvSpPr>
                <p:cNvPr id="2948" name="Google Shape;2948;p39"/>
                <p:cNvSpPr/>
                <p:nvPr/>
              </p:nvSpPr>
              <p:spPr>
                <a:xfrm>
                  <a:off x="2113572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49" name="Google Shape;2949;p39"/>
                <p:cNvSpPr/>
                <p:nvPr/>
              </p:nvSpPr>
              <p:spPr>
                <a:xfrm>
                  <a:off x="2099467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5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950" name="Google Shape;2950;p39"/>
              <p:cNvGrpSpPr/>
              <p:nvPr/>
            </p:nvGrpSpPr>
            <p:grpSpPr>
              <a:xfrm>
                <a:off x="2273236" y="5521165"/>
                <a:ext cx="202596" cy="481393"/>
                <a:chOff x="2273236" y="5521165"/>
                <a:chExt cx="202596" cy="481393"/>
              </a:xfrm>
            </p:grpSpPr>
            <p:sp>
              <p:nvSpPr>
                <p:cNvPr id="2951" name="Google Shape;2951;p39"/>
                <p:cNvSpPr/>
                <p:nvPr/>
              </p:nvSpPr>
              <p:spPr>
                <a:xfrm>
                  <a:off x="228752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52" name="Google Shape;2952;p39"/>
                <p:cNvSpPr/>
                <p:nvPr/>
              </p:nvSpPr>
              <p:spPr>
                <a:xfrm>
                  <a:off x="227323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953" name="Google Shape;2953;p39"/>
              <p:cNvGrpSpPr/>
              <p:nvPr/>
            </p:nvGrpSpPr>
            <p:grpSpPr>
              <a:xfrm>
                <a:off x="2307373" y="5405437"/>
                <a:ext cx="134227" cy="78867"/>
                <a:chOff x="2307373" y="5405437"/>
                <a:chExt cx="134227" cy="78867"/>
              </a:xfrm>
            </p:grpSpPr>
            <p:sp>
              <p:nvSpPr>
                <p:cNvPr id="2954" name="Google Shape;2954;p39"/>
                <p:cNvSpPr/>
                <p:nvPr/>
              </p:nvSpPr>
              <p:spPr>
                <a:xfrm>
                  <a:off x="232162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55" name="Google Shape;2955;p39"/>
                <p:cNvSpPr/>
                <p:nvPr/>
              </p:nvSpPr>
              <p:spPr>
                <a:xfrm>
                  <a:off x="230737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956" name="Google Shape;2956;p39"/>
              <p:cNvGrpSpPr/>
              <p:nvPr/>
            </p:nvGrpSpPr>
            <p:grpSpPr>
              <a:xfrm>
                <a:off x="2273427" y="5455729"/>
                <a:ext cx="202310" cy="99535"/>
                <a:chOff x="2273427" y="5455729"/>
                <a:chExt cx="202310" cy="99535"/>
              </a:xfrm>
            </p:grpSpPr>
            <p:sp>
              <p:nvSpPr>
                <p:cNvPr id="2957" name="Google Shape;2957;p39"/>
                <p:cNvSpPr/>
                <p:nvPr/>
              </p:nvSpPr>
              <p:spPr>
                <a:xfrm>
                  <a:off x="228759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58" name="Google Shape;2958;p39"/>
                <p:cNvSpPr/>
                <p:nvPr/>
              </p:nvSpPr>
              <p:spPr>
                <a:xfrm>
                  <a:off x="2273427" y="5455729"/>
                  <a:ext cx="202310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10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2" y="0"/>
                      </a:cubicBezTo>
                      <a:lnTo>
                        <a:pt x="154019" y="0"/>
                      </a:lnTo>
                      <a:cubicBezTo>
                        <a:pt x="159543" y="0"/>
                        <a:pt x="164497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581"/>
                        <a:pt x="200977" y="78771"/>
                        <a:pt x="201072" y="78867"/>
                      </a:cubicBezTo>
                      <a:cubicBezTo>
                        <a:pt x="203073" y="83248"/>
                        <a:pt x="202597" y="88772"/>
                        <a:pt x="200025" y="92869"/>
                      </a:cubicBezTo>
                      <a:cubicBezTo>
                        <a:pt x="197453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959" name="Google Shape;2959;p39"/>
              <p:cNvGrpSpPr/>
              <p:nvPr/>
            </p:nvGrpSpPr>
            <p:grpSpPr>
              <a:xfrm>
                <a:off x="1560766" y="5782817"/>
                <a:ext cx="928687" cy="481393"/>
                <a:chOff x="1560766" y="5782817"/>
                <a:chExt cx="928687" cy="481393"/>
              </a:xfrm>
            </p:grpSpPr>
            <p:sp>
              <p:nvSpPr>
                <p:cNvPr id="2960" name="Google Shape;2960;p39"/>
                <p:cNvSpPr/>
                <p:nvPr/>
              </p:nvSpPr>
              <p:spPr>
                <a:xfrm>
                  <a:off x="1575054" y="5797104"/>
                  <a:ext cx="900112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112" h="452818" extrusionOk="0">
                      <a:moveTo>
                        <a:pt x="900113" y="0"/>
                      </a:moveTo>
                      <a:lnTo>
                        <a:pt x="900113" y="325850"/>
                      </a:lnTo>
                      <a:cubicBezTo>
                        <a:pt x="900113" y="395668"/>
                        <a:pt x="842963" y="452818"/>
                        <a:pt x="773144" y="452818"/>
                      </a:cubicBezTo>
                      <a:lnTo>
                        <a:pt x="126968" y="452818"/>
                      </a:lnTo>
                      <a:cubicBezTo>
                        <a:pt x="108966" y="452818"/>
                        <a:pt x="91726" y="449009"/>
                        <a:pt x="76200" y="442150"/>
                      </a:cubicBezTo>
                      <a:cubicBezTo>
                        <a:pt x="31433" y="422529"/>
                        <a:pt x="0" y="377666"/>
                        <a:pt x="0" y="325850"/>
                      </a:cubicBezTo>
                      <a:lnTo>
                        <a:pt x="0" y="0"/>
                      </a:lnTo>
                      <a:lnTo>
                        <a:pt x="90011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61" name="Google Shape;2961;p39"/>
                <p:cNvSpPr/>
                <p:nvPr/>
              </p:nvSpPr>
              <p:spPr>
                <a:xfrm>
                  <a:off x="1560766" y="5782817"/>
                  <a:ext cx="928687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8687" h="481393" extrusionOk="0">
                      <a:moveTo>
                        <a:pt x="787432" y="481393"/>
                      </a:moveTo>
                      <a:lnTo>
                        <a:pt x="141256" y="481393"/>
                      </a:lnTo>
                      <a:cubicBezTo>
                        <a:pt x="121634" y="481393"/>
                        <a:pt x="102584" y="477393"/>
                        <a:pt x="84677" y="469487"/>
                      </a:cubicBezTo>
                      <a:cubicBezTo>
                        <a:pt x="33242" y="446913"/>
                        <a:pt x="0" y="396145"/>
                        <a:pt x="0" y="34013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914400" y="0"/>
                      </a:lnTo>
                      <a:cubicBezTo>
                        <a:pt x="922306" y="0"/>
                        <a:pt x="928688" y="6382"/>
                        <a:pt x="928688" y="14288"/>
                      </a:cubicBezTo>
                      <a:lnTo>
                        <a:pt x="928688" y="340138"/>
                      </a:lnTo>
                      <a:cubicBezTo>
                        <a:pt x="928688" y="418052"/>
                        <a:pt x="865346" y="481393"/>
                        <a:pt x="787432" y="481393"/>
                      </a:cubicBezTo>
                      <a:close/>
                      <a:moveTo>
                        <a:pt x="28575" y="28575"/>
                      </a:moveTo>
                      <a:lnTo>
                        <a:pt x="28575" y="340138"/>
                      </a:lnTo>
                      <a:cubicBezTo>
                        <a:pt x="28575" y="384810"/>
                        <a:pt x="55150" y="425387"/>
                        <a:pt x="96203" y="443389"/>
                      </a:cubicBezTo>
                      <a:cubicBezTo>
                        <a:pt x="110490" y="449675"/>
                        <a:pt x="125539" y="452818"/>
                        <a:pt x="141256" y="452818"/>
                      </a:cubicBezTo>
                      <a:lnTo>
                        <a:pt x="787432" y="452818"/>
                      </a:lnTo>
                      <a:cubicBezTo>
                        <a:pt x="849535" y="452818"/>
                        <a:pt x="900113" y="402241"/>
                        <a:pt x="900113" y="340138"/>
                      </a:cubicBezTo>
                      <a:lnTo>
                        <a:pt x="900113" y="28575"/>
                      </a:lnTo>
                      <a:lnTo>
                        <a:pt x="28575" y="2857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962" name="Google Shape;2962;p39"/>
              <p:cNvGrpSpPr/>
              <p:nvPr/>
            </p:nvGrpSpPr>
            <p:grpSpPr>
              <a:xfrm>
                <a:off x="1724405" y="5870161"/>
                <a:ext cx="612267" cy="284988"/>
                <a:chOff x="1724405" y="5870161"/>
                <a:chExt cx="612267" cy="284988"/>
              </a:xfrm>
            </p:grpSpPr>
            <p:sp>
              <p:nvSpPr>
                <p:cNvPr id="2963" name="Google Shape;2963;p39"/>
                <p:cNvSpPr/>
                <p:nvPr/>
              </p:nvSpPr>
              <p:spPr>
                <a:xfrm>
                  <a:off x="1738693" y="5884449"/>
                  <a:ext cx="583691" cy="256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691" h="256413" extrusionOk="0">
                      <a:moveTo>
                        <a:pt x="583692" y="128207"/>
                      </a:moveTo>
                      <a:cubicBezTo>
                        <a:pt x="583692" y="199013"/>
                        <a:pt x="453028" y="256413"/>
                        <a:pt x="291846" y="256413"/>
                      </a:cubicBezTo>
                      <a:cubicBezTo>
                        <a:pt x="130664" y="256413"/>
                        <a:pt x="0" y="199013"/>
                        <a:pt x="0" y="128207"/>
                      </a:cubicBezTo>
                      <a:cubicBezTo>
                        <a:pt x="0" y="57400"/>
                        <a:pt x="130664" y="0"/>
                        <a:pt x="291846" y="0"/>
                      </a:cubicBezTo>
                      <a:cubicBezTo>
                        <a:pt x="453028" y="0"/>
                        <a:pt x="583692" y="57400"/>
                        <a:pt x="583692" y="12820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64" name="Google Shape;2964;p39"/>
                <p:cNvSpPr/>
                <p:nvPr/>
              </p:nvSpPr>
              <p:spPr>
                <a:xfrm>
                  <a:off x="1724405" y="5870161"/>
                  <a:ext cx="612267" cy="28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267" h="284988" extrusionOk="0">
                      <a:moveTo>
                        <a:pt x="306134" y="284988"/>
                      </a:moveTo>
                      <a:cubicBezTo>
                        <a:pt x="134493" y="284988"/>
                        <a:pt x="0" y="222409"/>
                        <a:pt x="0" y="142494"/>
                      </a:cubicBezTo>
                      <a:cubicBezTo>
                        <a:pt x="0" y="62579"/>
                        <a:pt x="134493" y="0"/>
                        <a:pt x="306134" y="0"/>
                      </a:cubicBezTo>
                      <a:cubicBezTo>
                        <a:pt x="477774" y="0"/>
                        <a:pt x="612267" y="62579"/>
                        <a:pt x="612267" y="142494"/>
                      </a:cubicBezTo>
                      <a:cubicBezTo>
                        <a:pt x="612267" y="222409"/>
                        <a:pt x="477774" y="284988"/>
                        <a:pt x="306134" y="284988"/>
                      </a:cubicBezTo>
                      <a:close/>
                      <a:moveTo>
                        <a:pt x="306134" y="28575"/>
                      </a:moveTo>
                      <a:cubicBezTo>
                        <a:pt x="140113" y="28575"/>
                        <a:pt x="28575" y="87439"/>
                        <a:pt x="28575" y="142494"/>
                      </a:cubicBezTo>
                      <a:cubicBezTo>
                        <a:pt x="28575" y="197549"/>
                        <a:pt x="140113" y="256413"/>
                        <a:pt x="306134" y="256413"/>
                      </a:cubicBezTo>
                      <a:cubicBezTo>
                        <a:pt x="472154" y="256413"/>
                        <a:pt x="583692" y="197549"/>
                        <a:pt x="583692" y="142494"/>
                      </a:cubicBezTo>
                      <a:cubicBezTo>
                        <a:pt x="583692" y="87439"/>
                        <a:pt x="472154" y="28575"/>
                        <a:pt x="30613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965" name="Google Shape;2965;p39"/>
              <p:cNvSpPr/>
              <p:nvPr/>
            </p:nvSpPr>
            <p:spPr>
              <a:xfrm>
                <a:off x="1575054" y="5431059"/>
                <a:ext cx="76200" cy="808196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808196" extrusionOk="0">
                    <a:moveTo>
                      <a:pt x="76200" y="0"/>
                    </a:moveTo>
                    <a:lnTo>
                      <a:pt x="76200" y="808196"/>
                    </a:lnTo>
                    <a:cubicBezTo>
                      <a:pt x="31433" y="788575"/>
                      <a:pt x="0" y="743712"/>
                      <a:pt x="0" y="691896"/>
                    </a:cubicBezTo>
                    <a:lnTo>
                      <a:pt x="0" y="366046"/>
                    </a:lnTo>
                    <a:lnTo>
                      <a:pt x="20098" y="366046"/>
                    </a:lnTo>
                    <a:lnTo>
                      <a:pt x="20098" y="104204"/>
                    </a:lnTo>
                    <a:lnTo>
                      <a:pt x="22574" y="104204"/>
                    </a:lnTo>
                    <a:lnTo>
                      <a:pt x="54197" y="38767"/>
                    </a:lnTo>
                    <a:lnTo>
                      <a:pt x="66675" y="12859"/>
                    </a:lnTo>
                    <a:cubicBezTo>
                      <a:pt x="69151" y="7811"/>
                      <a:pt x="72390" y="3524"/>
                      <a:pt x="762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66" name="Google Shape;2966;p39"/>
            <p:cNvGrpSpPr/>
            <p:nvPr/>
          </p:nvGrpSpPr>
          <p:grpSpPr>
            <a:xfrm>
              <a:off x="5140976" y="802510"/>
              <a:ext cx="1536327" cy="1421090"/>
              <a:chOff x="1560766" y="5405182"/>
              <a:chExt cx="928687" cy="859028"/>
            </a:xfrm>
          </p:grpSpPr>
          <p:grpSp>
            <p:nvGrpSpPr>
              <p:cNvPr id="2967" name="Google Shape;2967;p39"/>
              <p:cNvGrpSpPr/>
              <p:nvPr/>
            </p:nvGrpSpPr>
            <p:grpSpPr>
              <a:xfrm>
                <a:off x="1580864" y="5520975"/>
                <a:ext cx="202501" cy="481393"/>
                <a:chOff x="1580864" y="5520975"/>
                <a:chExt cx="202501" cy="481393"/>
              </a:xfrm>
            </p:grpSpPr>
            <p:sp>
              <p:nvSpPr>
                <p:cNvPr id="2968" name="Google Shape;2968;p39"/>
                <p:cNvSpPr/>
                <p:nvPr/>
              </p:nvSpPr>
              <p:spPr>
                <a:xfrm>
                  <a:off x="1595151" y="5535262"/>
                  <a:ext cx="173926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818" extrusionOk="0">
                      <a:moveTo>
                        <a:pt x="0" y="0"/>
                      </a:moveTo>
                      <a:lnTo>
                        <a:pt x="173926" y="0"/>
                      </a:lnTo>
                      <a:lnTo>
                        <a:pt x="173926" y="452818"/>
                      </a:lnTo>
                      <a:lnTo>
                        <a:pt x="0" y="45281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69" name="Google Shape;2969;p39"/>
                <p:cNvSpPr/>
                <p:nvPr/>
              </p:nvSpPr>
              <p:spPr>
                <a:xfrm>
                  <a:off x="1580864" y="5520975"/>
                  <a:ext cx="202501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01" h="481393" extrusionOk="0">
                      <a:moveTo>
                        <a:pt x="188214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214" y="0"/>
                      </a:lnTo>
                      <a:cubicBezTo>
                        <a:pt x="196120" y="0"/>
                        <a:pt x="202501" y="6382"/>
                        <a:pt x="202501" y="14288"/>
                      </a:cubicBezTo>
                      <a:lnTo>
                        <a:pt x="202501" y="467106"/>
                      </a:lnTo>
                      <a:cubicBezTo>
                        <a:pt x="202501" y="475012"/>
                        <a:pt x="196120" y="481393"/>
                        <a:pt x="188214" y="481393"/>
                      </a:cubicBezTo>
                      <a:close/>
                      <a:moveTo>
                        <a:pt x="28575" y="452818"/>
                      </a:moveTo>
                      <a:lnTo>
                        <a:pt x="173926" y="452818"/>
                      </a:lnTo>
                      <a:lnTo>
                        <a:pt x="173926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970" name="Google Shape;2970;p39"/>
              <p:cNvGrpSpPr/>
              <p:nvPr/>
            </p:nvGrpSpPr>
            <p:grpSpPr>
              <a:xfrm>
                <a:off x="1615001" y="5405182"/>
                <a:ext cx="134227" cy="78931"/>
                <a:chOff x="1615001" y="5405182"/>
                <a:chExt cx="134227" cy="78931"/>
              </a:xfrm>
            </p:grpSpPr>
            <p:sp>
              <p:nvSpPr>
                <p:cNvPr id="2971" name="Google Shape;2971;p39"/>
                <p:cNvSpPr/>
                <p:nvPr/>
              </p:nvSpPr>
              <p:spPr>
                <a:xfrm>
                  <a:off x="1629251" y="5419465"/>
                  <a:ext cx="105727" cy="50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360" extrusionOk="0">
                      <a:moveTo>
                        <a:pt x="105727" y="50361"/>
                      </a:moveTo>
                      <a:lnTo>
                        <a:pt x="0" y="50361"/>
                      </a:lnTo>
                      <a:lnTo>
                        <a:pt x="12478" y="24453"/>
                      </a:lnTo>
                      <a:cubicBezTo>
                        <a:pt x="14954" y="19405"/>
                        <a:pt x="18193" y="15118"/>
                        <a:pt x="22003" y="11594"/>
                      </a:cubicBezTo>
                      <a:cubicBezTo>
                        <a:pt x="42767" y="-7360"/>
                        <a:pt x="79915" y="-3074"/>
                        <a:pt x="93250" y="24453"/>
                      </a:cubicBezTo>
                      <a:lnTo>
                        <a:pt x="105727" y="5036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72" name="Google Shape;2972;p39"/>
                <p:cNvSpPr/>
                <p:nvPr/>
              </p:nvSpPr>
              <p:spPr>
                <a:xfrm>
                  <a:off x="1615001" y="5405182"/>
                  <a:ext cx="134227" cy="78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931" extrusionOk="0">
                      <a:moveTo>
                        <a:pt x="119977" y="78931"/>
                      </a:moveTo>
                      <a:lnTo>
                        <a:pt x="14250" y="78931"/>
                      </a:lnTo>
                      <a:cubicBezTo>
                        <a:pt x="9297" y="78931"/>
                        <a:pt x="4725" y="76359"/>
                        <a:pt x="2153" y="72263"/>
                      </a:cubicBezTo>
                      <a:cubicBezTo>
                        <a:pt x="-419" y="68168"/>
                        <a:pt x="-704" y="62929"/>
                        <a:pt x="1391" y="58452"/>
                      </a:cubicBezTo>
                      <a:lnTo>
                        <a:pt x="13869" y="32544"/>
                      </a:lnTo>
                      <a:cubicBezTo>
                        <a:pt x="17108" y="25972"/>
                        <a:pt x="21394" y="20257"/>
                        <a:pt x="26537" y="15400"/>
                      </a:cubicBezTo>
                      <a:cubicBezTo>
                        <a:pt x="40348" y="2826"/>
                        <a:pt x="59875" y="-2508"/>
                        <a:pt x="78925" y="1112"/>
                      </a:cubicBezTo>
                      <a:cubicBezTo>
                        <a:pt x="97308" y="4636"/>
                        <a:pt x="112453" y="16066"/>
                        <a:pt x="120359" y="32449"/>
                      </a:cubicBezTo>
                      <a:lnTo>
                        <a:pt x="132836" y="58357"/>
                      </a:lnTo>
                      <a:cubicBezTo>
                        <a:pt x="134932" y="62738"/>
                        <a:pt x="134646" y="67977"/>
                        <a:pt x="132074" y="72168"/>
                      </a:cubicBezTo>
                      <a:cubicBezTo>
                        <a:pt x="129407" y="76455"/>
                        <a:pt x="124835" y="78931"/>
                        <a:pt x="119977" y="78931"/>
                      </a:cubicBezTo>
                      <a:close/>
                      <a:moveTo>
                        <a:pt x="36919" y="50356"/>
                      </a:moveTo>
                      <a:lnTo>
                        <a:pt x="97213" y="50356"/>
                      </a:lnTo>
                      <a:lnTo>
                        <a:pt x="94641" y="44927"/>
                      </a:lnTo>
                      <a:cubicBezTo>
                        <a:pt x="89212" y="33687"/>
                        <a:pt x="79115" y="30258"/>
                        <a:pt x="73496" y="29210"/>
                      </a:cubicBezTo>
                      <a:cubicBezTo>
                        <a:pt x="63494" y="27210"/>
                        <a:pt x="52826" y="30068"/>
                        <a:pt x="45873" y="36449"/>
                      </a:cubicBezTo>
                      <a:cubicBezTo>
                        <a:pt x="43301" y="38831"/>
                        <a:pt x="41206" y="41688"/>
                        <a:pt x="39491" y="45022"/>
                      </a:cubicBezTo>
                      <a:lnTo>
                        <a:pt x="36919" y="5035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973" name="Google Shape;2973;p39"/>
              <p:cNvGrpSpPr/>
              <p:nvPr/>
            </p:nvGrpSpPr>
            <p:grpSpPr>
              <a:xfrm>
                <a:off x="1580941" y="5455538"/>
                <a:ext cx="202347" cy="99441"/>
                <a:chOff x="1580941" y="5455538"/>
                <a:chExt cx="202347" cy="99441"/>
              </a:xfrm>
            </p:grpSpPr>
            <p:sp>
              <p:nvSpPr>
                <p:cNvPr id="2974" name="Google Shape;2974;p39"/>
                <p:cNvSpPr/>
                <p:nvPr/>
              </p:nvSpPr>
              <p:spPr>
                <a:xfrm>
                  <a:off x="1595222" y="5469826"/>
                  <a:ext cx="173785" cy="70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866" extrusionOk="0">
                      <a:moveTo>
                        <a:pt x="173761" y="70390"/>
                      </a:moveTo>
                      <a:cubicBezTo>
                        <a:pt x="173856" y="70675"/>
                        <a:pt x="173666" y="70866"/>
                        <a:pt x="173380" y="70866"/>
                      </a:cubicBezTo>
                      <a:lnTo>
                        <a:pt x="406" y="70866"/>
                      </a:lnTo>
                      <a:cubicBezTo>
                        <a:pt x="120" y="70866"/>
                        <a:pt x="-70" y="70675"/>
                        <a:pt x="25" y="70390"/>
                      </a:cubicBezTo>
                      <a:lnTo>
                        <a:pt x="2406" y="65437"/>
                      </a:ln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1380" y="65437"/>
                      </a:lnTo>
                      <a:lnTo>
                        <a:pt x="173761" y="7039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75" name="Google Shape;2975;p39"/>
                <p:cNvSpPr/>
                <p:nvPr/>
              </p:nvSpPr>
              <p:spPr>
                <a:xfrm>
                  <a:off x="1580941" y="5455538"/>
                  <a:ext cx="202347" cy="994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7" h="99441" extrusionOk="0">
                      <a:moveTo>
                        <a:pt x="187661" y="99441"/>
                      </a:moveTo>
                      <a:lnTo>
                        <a:pt x="14687" y="99441"/>
                      </a:lnTo>
                      <a:cubicBezTo>
                        <a:pt x="10115" y="99441"/>
                        <a:pt x="5448" y="97060"/>
                        <a:pt x="2781" y="93440"/>
                      </a:cubicBezTo>
                      <a:cubicBezTo>
                        <a:pt x="114" y="89821"/>
                        <a:pt x="-744" y="84677"/>
                        <a:pt x="685" y="80296"/>
                      </a:cubicBezTo>
                      <a:cubicBezTo>
                        <a:pt x="876" y="79724"/>
                        <a:pt x="1161" y="79057"/>
                        <a:pt x="1447" y="78486"/>
                      </a:cubicBezTo>
                      <a:lnTo>
                        <a:pt x="35451" y="8096"/>
                      </a:lnTo>
                      <a:cubicBezTo>
                        <a:pt x="37832" y="3143"/>
                        <a:pt x="42881" y="0"/>
                        <a:pt x="48310" y="0"/>
                      </a:cubicBezTo>
                      <a:lnTo>
                        <a:pt x="154037" y="0"/>
                      </a:lnTo>
                      <a:cubicBezTo>
                        <a:pt x="159562" y="0"/>
                        <a:pt x="164515" y="3143"/>
                        <a:pt x="166896" y="8096"/>
                      </a:cubicBezTo>
                      <a:lnTo>
                        <a:pt x="200901" y="78486"/>
                      </a:lnTo>
                      <a:cubicBezTo>
                        <a:pt x="201186" y="79057"/>
                        <a:pt x="201377" y="79629"/>
                        <a:pt x="201662" y="80296"/>
                      </a:cubicBezTo>
                      <a:cubicBezTo>
                        <a:pt x="203091" y="84677"/>
                        <a:pt x="202234" y="89725"/>
                        <a:pt x="199567" y="93440"/>
                      </a:cubicBezTo>
                      <a:cubicBezTo>
                        <a:pt x="196900" y="97155"/>
                        <a:pt x="192233" y="99441"/>
                        <a:pt x="187661" y="99441"/>
                      </a:cubicBezTo>
                      <a:close/>
                      <a:moveTo>
                        <a:pt x="36785" y="70866"/>
                      </a:moveTo>
                      <a:lnTo>
                        <a:pt x="165468" y="70866"/>
                      </a:lnTo>
                      <a:lnTo>
                        <a:pt x="144989" y="28575"/>
                      </a:lnTo>
                      <a:lnTo>
                        <a:pt x="57168" y="28575"/>
                      </a:lnTo>
                      <a:lnTo>
                        <a:pt x="36785" y="7086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976" name="Google Shape;2976;p39"/>
              <p:cNvGrpSpPr/>
              <p:nvPr/>
            </p:nvGrpSpPr>
            <p:grpSpPr>
              <a:xfrm>
                <a:off x="1757076" y="5521165"/>
                <a:ext cx="202596" cy="481393"/>
                <a:chOff x="1757076" y="5521165"/>
                <a:chExt cx="202596" cy="481393"/>
              </a:xfrm>
            </p:grpSpPr>
            <p:sp>
              <p:nvSpPr>
                <p:cNvPr id="2977" name="Google Shape;2977;p39"/>
                <p:cNvSpPr/>
                <p:nvPr/>
              </p:nvSpPr>
              <p:spPr>
                <a:xfrm>
                  <a:off x="177136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78" name="Google Shape;2978;p39"/>
                <p:cNvSpPr/>
                <p:nvPr/>
              </p:nvSpPr>
              <p:spPr>
                <a:xfrm>
                  <a:off x="175707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979" name="Google Shape;2979;p39"/>
              <p:cNvGrpSpPr/>
              <p:nvPr/>
            </p:nvGrpSpPr>
            <p:grpSpPr>
              <a:xfrm>
                <a:off x="1791213" y="5405437"/>
                <a:ext cx="134227" cy="78867"/>
                <a:chOff x="1791213" y="5405437"/>
                <a:chExt cx="134227" cy="78867"/>
              </a:xfrm>
            </p:grpSpPr>
            <p:sp>
              <p:nvSpPr>
                <p:cNvPr id="2980" name="Google Shape;2980;p39"/>
                <p:cNvSpPr/>
                <p:nvPr/>
              </p:nvSpPr>
              <p:spPr>
                <a:xfrm>
                  <a:off x="180546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81" name="Google Shape;2981;p39"/>
                <p:cNvSpPr/>
                <p:nvPr/>
              </p:nvSpPr>
              <p:spPr>
                <a:xfrm>
                  <a:off x="179121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7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982" name="Google Shape;2982;p39"/>
              <p:cNvGrpSpPr/>
              <p:nvPr/>
            </p:nvGrpSpPr>
            <p:grpSpPr>
              <a:xfrm>
                <a:off x="1757267" y="5455729"/>
                <a:ext cx="202343" cy="99535"/>
                <a:chOff x="1757267" y="5455729"/>
                <a:chExt cx="202343" cy="99535"/>
              </a:xfrm>
            </p:grpSpPr>
            <p:sp>
              <p:nvSpPr>
                <p:cNvPr id="2983" name="Google Shape;2983;p39"/>
                <p:cNvSpPr/>
                <p:nvPr/>
              </p:nvSpPr>
              <p:spPr>
                <a:xfrm>
                  <a:off x="177143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84" name="Google Shape;2984;p39"/>
                <p:cNvSpPr/>
                <p:nvPr/>
              </p:nvSpPr>
              <p:spPr>
                <a:xfrm>
                  <a:off x="1757267" y="5455729"/>
                  <a:ext cx="202343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3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1" y="0"/>
                      </a:cubicBezTo>
                      <a:lnTo>
                        <a:pt x="154019" y="0"/>
                      </a:lnTo>
                      <a:cubicBezTo>
                        <a:pt x="159544" y="0"/>
                        <a:pt x="164496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771"/>
                        <a:pt x="201073" y="78962"/>
                        <a:pt x="201263" y="79247"/>
                      </a:cubicBezTo>
                      <a:cubicBezTo>
                        <a:pt x="203073" y="83629"/>
                        <a:pt x="202596" y="89059"/>
                        <a:pt x="199929" y="93059"/>
                      </a:cubicBezTo>
                      <a:cubicBezTo>
                        <a:pt x="197167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985" name="Google Shape;2985;p39"/>
              <p:cNvGrpSpPr/>
              <p:nvPr/>
            </p:nvGrpSpPr>
            <p:grpSpPr>
              <a:xfrm>
                <a:off x="1931003" y="5526594"/>
                <a:ext cx="202596" cy="481393"/>
                <a:chOff x="1931003" y="5526594"/>
                <a:chExt cx="202596" cy="481393"/>
              </a:xfrm>
            </p:grpSpPr>
            <p:sp>
              <p:nvSpPr>
                <p:cNvPr id="2986" name="Google Shape;2986;p39"/>
                <p:cNvSpPr/>
                <p:nvPr/>
              </p:nvSpPr>
              <p:spPr>
                <a:xfrm>
                  <a:off x="1945386" y="5540977"/>
                  <a:ext cx="173926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723" extrusionOk="0">
                      <a:moveTo>
                        <a:pt x="173926" y="162973"/>
                      </a:moveTo>
                      <a:lnTo>
                        <a:pt x="173926" y="452724"/>
                      </a:lnTo>
                      <a:lnTo>
                        <a:pt x="0" y="452724"/>
                      </a:lnTo>
                      <a:lnTo>
                        <a:pt x="0" y="0"/>
                      </a:lnTo>
                      <a:lnTo>
                        <a:pt x="173926" y="0"/>
                      </a:lnTo>
                      <a:lnTo>
                        <a:pt x="173926" y="111347"/>
                      </a:ln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87" name="Google Shape;2987;p39"/>
                <p:cNvSpPr/>
                <p:nvPr/>
              </p:nvSpPr>
              <p:spPr>
                <a:xfrm>
                  <a:off x="1931003" y="5526594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4"/>
                      </a:moveTo>
                      <a:lnTo>
                        <a:pt x="14288" y="481394"/>
                      </a:lnTo>
                      <a:cubicBezTo>
                        <a:pt x="6382" y="481394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125635"/>
                      </a:lnTo>
                      <a:cubicBezTo>
                        <a:pt x="202597" y="133541"/>
                        <a:pt x="196215" y="139922"/>
                        <a:pt x="188309" y="139922"/>
                      </a:cubicBezTo>
                      <a:cubicBezTo>
                        <a:pt x="180404" y="139922"/>
                        <a:pt x="174022" y="133541"/>
                        <a:pt x="174022" y="125635"/>
                      </a:cubicBez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9"/>
                      </a:lnTo>
                      <a:lnTo>
                        <a:pt x="174022" y="452819"/>
                      </a:lnTo>
                      <a:lnTo>
                        <a:pt x="174022" y="177261"/>
                      </a:lnTo>
                      <a:cubicBezTo>
                        <a:pt x="174022" y="169355"/>
                        <a:pt x="180404" y="162973"/>
                        <a:pt x="188309" y="162973"/>
                      </a:cubicBezTo>
                      <a:cubicBezTo>
                        <a:pt x="196215" y="162973"/>
                        <a:pt x="202597" y="169355"/>
                        <a:pt x="202597" y="177261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215" y="481394"/>
                        <a:pt x="188309" y="48139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988" name="Google Shape;2988;p39"/>
              <p:cNvGrpSpPr/>
              <p:nvPr/>
            </p:nvGrpSpPr>
            <p:grpSpPr>
              <a:xfrm>
                <a:off x="1965235" y="5405437"/>
                <a:ext cx="134227" cy="78867"/>
                <a:chOff x="1965235" y="5405437"/>
                <a:chExt cx="134227" cy="78867"/>
              </a:xfrm>
            </p:grpSpPr>
            <p:sp>
              <p:nvSpPr>
                <p:cNvPr id="2989" name="Google Shape;2989;p39"/>
                <p:cNvSpPr/>
                <p:nvPr/>
              </p:nvSpPr>
              <p:spPr>
                <a:xfrm>
                  <a:off x="1979485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90" name="Google Shape;2990;p39"/>
                <p:cNvSpPr/>
                <p:nvPr/>
              </p:nvSpPr>
              <p:spPr>
                <a:xfrm>
                  <a:off x="1965235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67114" y="0"/>
                        <a:pt x="67114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835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lnTo>
                        <a:pt x="67114" y="28575"/>
                      </a:ln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991" name="Google Shape;2991;p39"/>
              <p:cNvGrpSpPr/>
              <p:nvPr/>
            </p:nvGrpSpPr>
            <p:grpSpPr>
              <a:xfrm>
                <a:off x="1931256" y="5455729"/>
                <a:ext cx="202281" cy="99535"/>
                <a:chOff x="1931256" y="5455729"/>
                <a:chExt cx="202281" cy="99535"/>
              </a:xfrm>
            </p:grpSpPr>
            <p:sp>
              <p:nvSpPr>
                <p:cNvPr id="2992" name="Google Shape;2992;p39"/>
                <p:cNvSpPr/>
                <p:nvPr/>
              </p:nvSpPr>
              <p:spPr>
                <a:xfrm>
                  <a:off x="1945456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93" name="Google Shape;2993;p39"/>
                <p:cNvSpPr/>
                <p:nvPr/>
              </p:nvSpPr>
              <p:spPr>
                <a:xfrm>
                  <a:off x="1931256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6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994" name="Google Shape;2994;p39"/>
              <p:cNvGrpSpPr/>
              <p:nvPr/>
            </p:nvGrpSpPr>
            <p:grpSpPr>
              <a:xfrm>
                <a:off x="2099210" y="5526690"/>
                <a:ext cx="202601" cy="481298"/>
                <a:chOff x="2099210" y="5526690"/>
                <a:chExt cx="202601" cy="481298"/>
              </a:xfrm>
            </p:grpSpPr>
            <p:sp>
              <p:nvSpPr>
                <p:cNvPr id="2995" name="Google Shape;2995;p39"/>
                <p:cNvSpPr/>
                <p:nvPr/>
              </p:nvSpPr>
              <p:spPr>
                <a:xfrm>
                  <a:off x="2113502" y="5540977"/>
                  <a:ext cx="174021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723" extrusionOk="0">
                      <a:moveTo>
                        <a:pt x="1619" y="108871"/>
                      </a:moveTo>
                      <a:lnTo>
                        <a:pt x="0" y="0"/>
                      </a:lnTo>
                      <a:lnTo>
                        <a:pt x="174022" y="0"/>
                      </a:lnTo>
                      <a:lnTo>
                        <a:pt x="174022" y="452724"/>
                      </a:lnTo>
                      <a:lnTo>
                        <a:pt x="0" y="452724"/>
                      </a:lnTo>
                      <a:lnTo>
                        <a:pt x="1619" y="163449"/>
                      </a:ln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96" name="Google Shape;2996;p39"/>
                <p:cNvSpPr/>
                <p:nvPr/>
              </p:nvSpPr>
              <p:spPr>
                <a:xfrm>
                  <a:off x="2099210" y="5526690"/>
                  <a:ext cx="202601" cy="481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601" h="481298" extrusionOk="0">
                      <a:moveTo>
                        <a:pt x="188314" y="481299"/>
                      </a:moveTo>
                      <a:lnTo>
                        <a:pt x="14292" y="481299"/>
                      </a:lnTo>
                      <a:cubicBezTo>
                        <a:pt x="10482" y="481299"/>
                        <a:pt x="6862" y="479774"/>
                        <a:pt x="4195" y="477108"/>
                      </a:cubicBezTo>
                      <a:cubicBezTo>
                        <a:pt x="1528" y="474440"/>
                        <a:pt x="4" y="470726"/>
                        <a:pt x="4" y="466916"/>
                      </a:cubicBezTo>
                      <a:lnTo>
                        <a:pt x="1528" y="177641"/>
                      </a:lnTo>
                      <a:cubicBezTo>
                        <a:pt x="1528" y="169736"/>
                        <a:pt x="7910" y="163449"/>
                        <a:pt x="15816" y="163449"/>
                      </a:cubicBezTo>
                      <a:cubicBezTo>
                        <a:pt x="15816" y="163449"/>
                        <a:pt x="15816" y="163449"/>
                        <a:pt x="15911" y="163449"/>
                      </a:cubicBezTo>
                      <a:cubicBezTo>
                        <a:pt x="23817" y="163449"/>
                        <a:pt x="30198" y="169926"/>
                        <a:pt x="30103" y="177832"/>
                      </a:cubicBezTo>
                      <a:lnTo>
                        <a:pt x="28579" y="452819"/>
                      </a:lnTo>
                      <a:lnTo>
                        <a:pt x="173931" y="452819"/>
                      </a:lnTo>
                      <a:lnTo>
                        <a:pt x="173931" y="28575"/>
                      </a:lnTo>
                      <a:lnTo>
                        <a:pt x="28770" y="28575"/>
                      </a:lnTo>
                      <a:lnTo>
                        <a:pt x="30103" y="122968"/>
                      </a:lnTo>
                      <a:cubicBezTo>
                        <a:pt x="30198" y="130873"/>
                        <a:pt x="23912" y="137351"/>
                        <a:pt x="16006" y="137446"/>
                      </a:cubicBezTo>
                      <a:cubicBezTo>
                        <a:pt x="8101" y="138017"/>
                        <a:pt x="1623" y="131255"/>
                        <a:pt x="1528" y="123349"/>
                      </a:cubicBezTo>
                      <a:lnTo>
                        <a:pt x="4" y="14478"/>
                      </a:lnTo>
                      <a:cubicBezTo>
                        <a:pt x="-91" y="10668"/>
                        <a:pt x="1433" y="6954"/>
                        <a:pt x="4100" y="4286"/>
                      </a:cubicBezTo>
                      <a:cubicBezTo>
                        <a:pt x="6767" y="1620"/>
                        <a:pt x="10482" y="0"/>
                        <a:pt x="14292" y="0"/>
                      </a:cubicBezTo>
                      <a:lnTo>
                        <a:pt x="188314" y="0"/>
                      </a:lnTo>
                      <a:cubicBezTo>
                        <a:pt x="196219" y="0"/>
                        <a:pt x="202601" y="6382"/>
                        <a:pt x="202601" y="14288"/>
                      </a:cubicBezTo>
                      <a:lnTo>
                        <a:pt x="202601" y="467106"/>
                      </a:lnTo>
                      <a:cubicBezTo>
                        <a:pt x="202601" y="474917"/>
                        <a:pt x="196219" y="481299"/>
                        <a:pt x="188314" y="48129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997" name="Google Shape;2997;p39"/>
              <p:cNvGrpSpPr/>
              <p:nvPr/>
            </p:nvGrpSpPr>
            <p:grpSpPr>
              <a:xfrm>
                <a:off x="2133447" y="5405437"/>
                <a:ext cx="134227" cy="78867"/>
                <a:chOff x="2133447" y="5405437"/>
                <a:chExt cx="134227" cy="78867"/>
              </a:xfrm>
            </p:grpSpPr>
            <p:sp>
              <p:nvSpPr>
                <p:cNvPr id="2998" name="Google Shape;2998;p39"/>
                <p:cNvSpPr/>
                <p:nvPr/>
              </p:nvSpPr>
              <p:spPr>
                <a:xfrm>
                  <a:off x="2147696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8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8" y="50244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99" name="Google Shape;2999;p39"/>
                <p:cNvSpPr/>
                <p:nvPr/>
              </p:nvSpPr>
              <p:spPr>
                <a:xfrm>
                  <a:off x="2133447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8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835" y="78867"/>
                        <a:pt x="119977" y="78867"/>
                      </a:cubicBezTo>
                      <a:close/>
                      <a:moveTo>
                        <a:pt x="36919" y="50292"/>
                      </a:moveTo>
                      <a:lnTo>
                        <a:pt x="97117" y="50292"/>
                      </a:lnTo>
                      <a:lnTo>
                        <a:pt x="94546" y="44958"/>
                      </a:lnTo>
                      <a:cubicBezTo>
                        <a:pt x="89593" y="34671"/>
                        <a:pt x="79306" y="28575"/>
                        <a:pt x="67019" y="28575"/>
                      </a:cubicBezTo>
                      <a:cubicBezTo>
                        <a:pt x="54731" y="28575"/>
                        <a:pt x="44444" y="34671"/>
                        <a:pt x="39491" y="44958"/>
                      </a:cubicBezTo>
                      <a:lnTo>
                        <a:pt x="36919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000" name="Google Shape;3000;p39"/>
              <p:cNvGrpSpPr/>
              <p:nvPr/>
            </p:nvGrpSpPr>
            <p:grpSpPr>
              <a:xfrm>
                <a:off x="2099467" y="5455729"/>
                <a:ext cx="202281" cy="99535"/>
                <a:chOff x="2099467" y="5455729"/>
                <a:chExt cx="202281" cy="99535"/>
              </a:xfrm>
            </p:grpSpPr>
            <p:sp>
              <p:nvSpPr>
                <p:cNvPr id="3001" name="Google Shape;3001;p39"/>
                <p:cNvSpPr/>
                <p:nvPr/>
              </p:nvSpPr>
              <p:spPr>
                <a:xfrm>
                  <a:off x="2113572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02" name="Google Shape;3002;p39"/>
                <p:cNvSpPr/>
                <p:nvPr/>
              </p:nvSpPr>
              <p:spPr>
                <a:xfrm>
                  <a:off x="2099467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5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003" name="Google Shape;3003;p39"/>
              <p:cNvGrpSpPr/>
              <p:nvPr/>
            </p:nvGrpSpPr>
            <p:grpSpPr>
              <a:xfrm>
                <a:off x="2273236" y="5521165"/>
                <a:ext cx="202596" cy="481393"/>
                <a:chOff x="2273236" y="5521165"/>
                <a:chExt cx="202596" cy="481393"/>
              </a:xfrm>
            </p:grpSpPr>
            <p:sp>
              <p:nvSpPr>
                <p:cNvPr id="3004" name="Google Shape;3004;p39"/>
                <p:cNvSpPr/>
                <p:nvPr/>
              </p:nvSpPr>
              <p:spPr>
                <a:xfrm>
                  <a:off x="228752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05" name="Google Shape;3005;p39"/>
                <p:cNvSpPr/>
                <p:nvPr/>
              </p:nvSpPr>
              <p:spPr>
                <a:xfrm>
                  <a:off x="227323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006" name="Google Shape;3006;p39"/>
              <p:cNvGrpSpPr/>
              <p:nvPr/>
            </p:nvGrpSpPr>
            <p:grpSpPr>
              <a:xfrm>
                <a:off x="2307373" y="5405437"/>
                <a:ext cx="134227" cy="78867"/>
                <a:chOff x="2307373" y="5405437"/>
                <a:chExt cx="134227" cy="78867"/>
              </a:xfrm>
            </p:grpSpPr>
            <p:sp>
              <p:nvSpPr>
                <p:cNvPr id="3007" name="Google Shape;3007;p39"/>
                <p:cNvSpPr/>
                <p:nvPr/>
              </p:nvSpPr>
              <p:spPr>
                <a:xfrm>
                  <a:off x="232162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08" name="Google Shape;3008;p39"/>
                <p:cNvSpPr/>
                <p:nvPr/>
              </p:nvSpPr>
              <p:spPr>
                <a:xfrm>
                  <a:off x="230737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009" name="Google Shape;3009;p39"/>
              <p:cNvGrpSpPr/>
              <p:nvPr/>
            </p:nvGrpSpPr>
            <p:grpSpPr>
              <a:xfrm>
                <a:off x="2273427" y="5455729"/>
                <a:ext cx="202310" cy="99535"/>
                <a:chOff x="2273427" y="5455729"/>
                <a:chExt cx="202310" cy="99535"/>
              </a:xfrm>
            </p:grpSpPr>
            <p:sp>
              <p:nvSpPr>
                <p:cNvPr id="3010" name="Google Shape;3010;p39"/>
                <p:cNvSpPr/>
                <p:nvPr/>
              </p:nvSpPr>
              <p:spPr>
                <a:xfrm>
                  <a:off x="228759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11" name="Google Shape;3011;p39"/>
                <p:cNvSpPr/>
                <p:nvPr/>
              </p:nvSpPr>
              <p:spPr>
                <a:xfrm>
                  <a:off x="2273427" y="5455729"/>
                  <a:ext cx="202310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10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2" y="0"/>
                      </a:cubicBezTo>
                      <a:lnTo>
                        <a:pt x="154019" y="0"/>
                      </a:lnTo>
                      <a:cubicBezTo>
                        <a:pt x="159543" y="0"/>
                        <a:pt x="164497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581"/>
                        <a:pt x="200977" y="78771"/>
                        <a:pt x="201072" y="78867"/>
                      </a:cubicBezTo>
                      <a:cubicBezTo>
                        <a:pt x="203073" y="83248"/>
                        <a:pt x="202597" y="88772"/>
                        <a:pt x="200025" y="92869"/>
                      </a:cubicBezTo>
                      <a:cubicBezTo>
                        <a:pt x="197453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012" name="Google Shape;3012;p39"/>
              <p:cNvGrpSpPr/>
              <p:nvPr/>
            </p:nvGrpSpPr>
            <p:grpSpPr>
              <a:xfrm>
                <a:off x="1560766" y="5782817"/>
                <a:ext cx="928687" cy="481393"/>
                <a:chOff x="1560766" y="5782817"/>
                <a:chExt cx="928687" cy="481393"/>
              </a:xfrm>
            </p:grpSpPr>
            <p:sp>
              <p:nvSpPr>
                <p:cNvPr id="3013" name="Google Shape;3013;p39"/>
                <p:cNvSpPr/>
                <p:nvPr/>
              </p:nvSpPr>
              <p:spPr>
                <a:xfrm>
                  <a:off x="1575054" y="5797104"/>
                  <a:ext cx="900112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112" h="452818" extrusionOk="0">
                      <a:moveTo>
                        <a:pt x="900113" y="0"/>
                      </a:moveTo>
                      <a:lnTo>
                        <a:pt x="900113" y="325850"/>
                      </a:lnTo>
                      <a:cubicBezTo>
                        <a:pt x="900113" y="395668"/>
                        <a:pt x="842963" y="452818"/>
                        <a:pt x="773144" y="452818"/>
                      </a:cubicBezTo>
                      <a:lnTo>
                        <a:pt x="126968" y="452818"/>
                      </a:lnTo>
                      <a:cubicBezTo>
                        <a:pt x="108966" y="452818"/>
                        <a:pt x="91726" y="449009"/>
                        <a:pt x="76200" y="442150"/>
                      </a:cubicBezTo>
                      <a:cubicBezTo>
                        <a:pt x="31433" y="422529"/>
                        <a:pt x="0" y="377666"/>
                        <a:pt x="0" y="325850"/>
                      </a:cubicBezTo>
                      <a:lnTo>
                        <a:pt x="0" y="0"/>
                      </a:lnTo>
                      <a:lnTo>
                        <a:pt x="90011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14" name="Google Shape;3014;p39"/>
                <p:cNvSpPr/>
                <p:nvPr/>
              </p:nvSpPr>
              <p:spPr>
                <a:xfrm>
                  <a:off x="1560766" y="5782817"/>
                  <a:ext cx="928687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8687" h="481393" extrusionOk="0">
                      <a:moveTo>
                        <a:pt x="787432" y="481393"/>
                      </a:moveTo>
                      <a:lnTo>
                        <a:pt x="141256" y="481393"/>
                      </a:lnTo>
                      <a:cubicBezTo>
                        <a:pt x="121634" y="481393"/>
                        <a:pt x="102584" y="477393"/>
                        <a:pt x="84677" y="469487"/>
                      </a:cubicBezTo>
                      <a:cubicBezTo>
                        <a:pt x="33242" y="446913"/>
                        <a:pt x="0" y="396145"/>
                        <a:pt x="0" y="34013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914400" y="0"/>
                      </a:lnTo>
                      <a:cubicBezTo>
                        <a:pt x="922306" y="0"/>
                        <a:pt x="928688" y="6382"/>
                        <a:pt x="928688" y="14288"/>
                      </a:cubicBezTo>
                      <a:lnTo>
                        <a:pt x="928688" y="340138"/>
                      </a:lnTo>
                      <a:cubicBezTo>
                        <a:pt x="928688" y="418052"/>
                        <a:pt x="865346" y="481393"/>
                        <a:pt x="787432" y="481393"/>
                      </a:cubicBezTo>
                      <a:close/>
                      <a:moveTo>
                        <a:pt x="28575" y="28575"/>
                      </a:moveTo>
                      <a:lnTo>
                        <a:pt x="28575" y="340138"/>
                      </a:lnTo>
                      <a:cubicBezTo>
                        <a:pt x="28575" y="384810"/>
                        <a:pt x="55150" y="425387"/>
                        <a:pt x="96203" y="443389"/>
                      </a:cubicBezTo>
                      <a:cubicBezTo>
                        <a:pt x="110490" y="449675"/>
                        <a:pt x="125539" y="452818"/>
                        <a:pt x="141256" y="452818"/>
                      </a:cubicBezTo>
                      <a:lnTo>
                        <a:pt x="787432" y="452818"/>
                      </a:lnTo>
                      <a:cubicBezTo>
                        <a:pt x="849535" y="452818"/>
                        <a:pt x="900113" y="402241"/>
                        <a:pt x="900113" y="340138"/>
                      </a:cubicBezTo>
                      <a:lnTo>
                        <a:pt x="900113" y="28575"/>
                      </a:lnTo>
                      <a:lnTo>
                        <a:pt x="28575" y="2857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015" name="Google Shape;3015;p39"/>
              <p:cNvGrpSpPr/>
              <p:nvPr/>
            </p:nvGrpSpPr>
            <p:grpSpPr>
              <a:xfrm>
                <a:off x="1724405" y="5870161"/>
                <a:ext cx="612267" cy="284988"/>
                <a:chOff x="1724405" y="5870161"/>
                <a:chExt cx="612267" cy="284988"/>
              </a:xfrm>
            </p:grpSpPr>
            <p:sp>
              <p:nvSpPr>
                <p:cNvPr id="3016" name="Google Shape;3016;p39"/>
                <p:cNvSpPr/>
                <p:nvPr/>
              </p:nvSpPr>
              <p:spPr>
                <a:xfrm>
                  <a:off x="1738693" y="5884449"/>
                  <a:ext cx="583691" cy="256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691" h="256413" extrusionOk="0">
                      <a:moveTo>
                        <a:pt x="583692" y="128207"/>
                      </a:moveTo>
                      <a:cubicBezTo>
                        <a:pt x="583692" y="199013"/>
                        <a:pt x="453028" y="256413"/>
                        <a:pt x="291846" y="256413"/>
                      </a:cubicBezTo>
                      <a:cubicBezTo>
                        <a:pt x="130664" y="256413"/>
                        <a:pt x="0" y="199013"/>
                        <a:pt x="0" y="128207"/>
                      </a:cubicBezTo>
                      <a:cubicBezTo>
                        <a:pt x="0" y="57400"/>
                        <a:pt x="130664" y="0"/>
                        <a:pt x="291846" y="0"/>
                      </a:cubicBezTo>
                      <a:cubicBezTo>
                        <a:pt x="453028" y="0"/>
                        <a:pt x="583692" y="57400"/>
                        <a:pt x="583692" y="128207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17" name="Google Shape;3017;p39"/>
                <p:cNvSpPr/>
                <p:nvPr/>
              </p:nvSpPr>
              <p:spPr>
                <a:xfrm>
                  <a:off x="1724405" y="5870161"/>
                  <a:ext cx="612267" cy="28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267" h="284988" extrusionOk="0">
                      <a:moveTo>
                        <a:pt x="306134" y="284988"/>
                      </a:moveTo>
                      <a:cubicBezTo>
                        <a:pt x="134493" y="284988"/>
                        <a:pt x="0" y="222409"/>
                        <a:pt x="0" y="142494"/>
                      </a:cubicBezTo>
                      <a:cubicBezTo>
                        <a:pt x="0" y="62579"/>
                        <a:pt x="134493" y="0"/>
                        <a:pt x="306134" y="0"/>
                      </a:cubicBezTo>
                      <a:cubicBezTo>
                        <a:pt x="477774" y="0"/>
                        <a:pt x="612267" y="62579"/>
                        <a:pt x="612267" y="142494"/>
                      </a:cubicBezTo>
                      <a:cubicBezTo>
                        <a:pt x="612267" y="222409"/>
                        <a:pt x="477774" y="284988"/>
                        <a:pt x="306134" y="284988"/>
                      </a:cubicBezTo>
                      <a:close/>
                      <a:moveTo>
                        <a:pt x="306134" y="28575"/>
                      </a:moveTo>
                      <a:cubicBezTo>
                        <a:pt x="140113" y="28575"/>
                        <a:pt x="28575" y="87439"/>
                        <a:pt x="28575" y="142494"/>
                      </a:cubicBezTo>
                      <a:cubicBezTo>
                        <a:pt x="28575" y="197549"/>
                        <a:pt x="140113" y="256413"/>
                        <a:pt x="306134" y="256413"/>
                      </a:cubicBezTo>
                      <a:cubicBezTo>
                        <a:pt x="472154" y="256413"/>
                        <a:pt x="583692" y="197549"/>
                        <a:pt x="583692" y="142494"/>
                      </a:cubicBezTo>
                      <a:cubicBezTo>
                        <a:pt x="583692" y="87439"/>
                        <a:pt x="472154" y="28575"/>
                        <a:pt x="30613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018" name="Google Shape;3018;p39"/>
              <p:cNvSpPr/>
              <p:nvPr/>
            </p:nvSpPr>
            <p:spPr>
              <a:xfrm>
                <a:off x="1575054" y="5431059"/>
                <a:ext cx="76200" cy="808196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808196" extrusionOk="0">
                    <a:moveTo>
                      <a:pt x="76200" y="0"/>
                    </a:moveTo>
                    <a:lnTo>
                      <a:pt x="76200" y="808196"/>
                    </a:lnTo>
                    <a:cubicBezTo>
                      <a:pt x="31433" y="788575"/>
                      <a:pt x="0" y="743712"/>
                      <a:pt x="0" y="691896"/>
                    </a:cubicBezTo>
                    <a:lnTo>
                      <a:pt x="0" y="366046"/>
                    </a:lnTo>
                    <a:lnTo>
                      <a:pt x="20098" y="366046"/>
                    </a:lnTo>
                    <a:lnTo>
                      <a:pt x="20098" y="104204"/>
                    </a:lnTo>
                    <a:lnTo>
                      <a:pt x="22574" y="104204"/>
                    </a:lnTo>
                    <a:lnTo>
                      <a:pt x="54197" y="38767"/>
                    </a:lnTo>
                    <a:lnTo>
                      <a:pt x="66675" y="12859"/>
                    </a:lnTo>
                    <a:cubicBezTo>
                      <a:pt x="69151" y="7811"/>
                      <a:pt x="72390" y="3524"/>
                      <a:pt x="76200" y="0"/>
                    </a:cubicBez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8 Bracket Challenge">
  <p:cSld name="CUSTOM_22">
    <p:spTree>
      <p:nvGrpSpPr>
        <p:cNvPr id="1" name="Shape 3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20" name="Google Shape;3020;p40"/>
          <p:cNvCxnSpPr/>
          <p:nvPr/>
        </p:nvCxnSpPr>
        <p:spPr>
          <a:xfrm>
            <a:off x="9095750" y="4133850"/>
            <a:ext cx="0" cy="28005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3021" name="Google Shape;3021;p40"/>
          <p:cNvGrpSpPr/>
          <p:nvPr/>
        </p:nvGrpSpPr>
        <p:grpSpPr>
          <a:xfrm>
            <a:off x="762000" y="1885950"/>
            <a:ext cx="8358645" cy="7381563"/>
            <a:chOff x="838200" y="1885950"/>
            <a:chExt cx="8358645" cy="7381563"/>
          </a:xfrm>
        </p:grpSpPr>
        <p:sp>
          <p:nvSpPr>
            <p:cNvPr id="3022" name="Google Shape;3022;p40"/>
            <p:cNvSpPr/>
            <p:nvPr/>
          </p:nvSpPr>
          <p:spPr>
            <a:xfrm>
              <a:off x="838200" y="1885950"/>
              <a:ext cx="2038350" cy="857250"/>
            </a:xfrm>
            <a:custGeom>
              <a:avLst/>
              <a:gdLst/>
              <a:ahLst/>
              <a:cxnLst/>
              <a:rect l="l" t="t" r="r" b="b"/>
              <a:pathLst>
                <a:path w="81534" h="34290" extrusionOk="0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3023" name="Google Shape;3023;p40"/>
            <p:cNvSpPr/>
            <p:nvPr/>
          </p:nvSpPr>
          <p:spPr>
            <a:xfrm>
              <a:off x="838200" y="4083025"/>
              <a:ext cx="2038350" cy="857250"/>
            </a:xfrm>
            <a:custGeom>
              <a:avLst/>
              <a:gdLst/>
              <a:ahLst/>
              <a:cxnLst/>
              <a:rect l="l" t="t" r="r" b="b"/>
              <a:pathLst>
                <a:path w="81534" h="34290" extrusionOk="0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3024" name="Google Shape;3024;p40"/>
            <p:cNvSpPr/>
            <p:nvPr/>
          </p:nvSpPr>
          <p:spPr>
            <a:xfrm>
              <a:off x="838200" y="6246638"/>
              <a:ext cx="2038350" cy="857250"/>
            </a:xfrm>
            <a:custGeom>
              <a:avLst/>
              <a:gdLst/>
              <a:ahLst/>
              <a:cxnLst/>
              <a:rect l="l" t="t" r="r" b="b"/>
              <a:pathLst>
                <a:path w="81534" h="34290" extrusionOk="0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3025" name="Google Shape;3025;p40"/>
            <p:cNvSpPr/>
            <p:nvPr/>
          </p:nvSpPr>
          <p:spPr>
            <a:xfrm>
              <a:off x="838200" y="8410263"/>
              <a:ext cx="2038350" cy="857250"/>
            </a:xfrm>
            <a:custGeom>
              <a:avLst/>
              <a:gdLst/>
              <a:ahLst/>
              <a:cxnLst/>
              <a:rect l="l" t="t" r="r" b="b"/>
              <a:pathLst>
                <a:path w="81534" h="34290" extrusionOk="0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3026" name="Google Shape;3026;p40"/>
            <p:cNvSpPr/>
            <p:nvPr/>
          </p:nvSpPr>
          <p:spPr>
            <a:xfrm>
              <a:off x="2876550" y="2345650"/>
              <a:ext cx="2311897" cy="2070945"/>
            </a:xfrm>
            <a:custGeom>
              <a:avLst/>
              <a:gdLst/>
              <a:ahLst/>
              <a:cxnLst/>
              <a:rect l="l" t="t" r="r" b="b"/>
              <a:pathLst>
                <a:path w="81534" h="34290" extrusionOk="0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3027" name="Google Shape;3027;p40"/>
            <p:cNvSpPr/>
            <p:nvPr/>
          </p:nvSpPr>
          <p:spPr>
            <a:xfrm>
              <a:off x="2870500" y="6579600"/>
              <a:ext cx="2311897" cy="2189588"/>
            </a:xfrm>
            <a:custGeom>
              <a:avLst/>
              <a:gdLst/>
              <a:ahLst/>
              <a:cxnLst/>
              <a:rect l="l" t="t" r="r" b="b"/>
              <a:pathLst>
                <a:path w="81534" h="34290" extrusionOk="0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3028" name="Google Shape;3028;p40"/>
            <p:cNvSpPr/>
            <p:nvPr/>
          </p:nvSpPr>
          <p:spPr>
            <a:xfrm>
              <a:off x="5170150" y="3476175"/>
              <a:ext cx="2311897" cy="4162892"/>
            </a:xfrm>
            <a:custGeom>
              <a:avLst/>
              <a:gdLst/>
              <a:ahLst/>
              <a:cxnLst/>
              <a:rect l="l" t="t" r="r" b="b"/>
              <a:pathLst>
                <a:path w="81534" h="34290" extrusionOk="0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sp>
        <p:cxnSp>
          <p:nvCxnSpPr>
            <p:cNvPr id="3029" name="Google Shape;3029;p40"/>
            <p:cNvCxnSpPr/>
            <p:nvPr/>
          </p:nvCxnSpPr>
          <p:spPr>
            <a:xfrm>
              <a:off x="7482045" y="4139325"/>
              <a:ext cx="1714800" cy="0"/>
            </a:xfrm>
            <a:prstGeom prst="straightConnector1">
              <a:avLst/>
            </a:prstGeom>
            <a:solidFill>
              <a:schemeClr val="lt2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3030" name="Google Shape;3030;p40"/>
          <p:cNvGrpSpPr/>
          <p:nvPr/>
        </p:nvGrpSpPr>
        <p:grpSpPr>
          <a:xfrm flipH="1">
            <a:off x="9101637" y="1885950"/>
            <a:ext cx="8453145" cy="7381563"/>
            <a:chOff x="838200" y="1885950"/>
            <a:chExt cx="8453145" cy="7381563"/>
          </a:xfrm>
        </p:grpSpPr>
        <p:sp>
          <p:nvSpPr>
            <p:cNvPr id="3031" name="Google Shape;3031;p40"/>
            <p:cNvSpPr/>
            <p:nvPr/>
          </p:nvSpPr>
          <p:spPr>
            <a:xfrm>
              <a:off x="838200" y="1885950"/>
              <a:ext cx="2038350" cy="857250"/>
            </a:xfrm>
            <a:custGeom>
              <a:avLst/>
              <a:gdLst/>
              <a:ahLst/>
              <a:cxnLst/>
              <a:rect l="l" t="t" r="r" b="b"/>
              <a:pathLst>
                <a:path w="81534" h="34290" extrusionOk="0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3032" name="Google Shape;3032;p40"/>
            <p:cNvSpPr/>
            <p:nvPr/>
          </p:nvSpPr>
          <p:spPr>
            <a:xfrm>
              <a:off x="838200" y="4083025"/>
              <a:ext cx="2038350" cy="857250"/>
            </a:xfrm>
            <a:custGeom>
              <a:avLst/>
              <a:gdLst/>
              <a:ahLst/>
              <a:cxnLst/>
              <a:rect l="l" t="t" r="r" b="b"/>
              <a:pathLst>
                <a:path w="81534" h="34290" extrusionOk="0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3033" name="Google Shape;3033;p40"/>
            <p:cNvSpPr/>
            <p:nvPr/>
          </p:nvSpPr>
          <p:spPr>
            <a:xfrm>
              <a:off x="838200" y="6246638"/>
              <a:ext cx="2038350" cy="857250"/>
            </a:xfrm>
            <a:custGeom>
              <a:avLst/>
              <a:gdLst/>
              <a:ahLst/>
              <a:cxnLst/>
              <a:rect l="l" t="t" r="r" b="b"/>
              <a:pathLst>
                <a:path w="81534" h="34290" extrusionOk="0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3034" name="Google Shape;3034;p40"/>
            <p:cNvSpPr/>
            <p:nvPr/>
          </p:nvSpPr>
          <p:spPr>
            <a:xfrm>
              <a:off x="838200" y="8410263"/>
              <a:ext cx="2038350" cy="857250"/>
            </a:xfrm>
            <a:custGeom>
              <a:avLst/>
              <a:gdLst/>
              <a:ahLst/>
              <a:cxnLst/>
              <a:rect l="l" t="t" r="r" b="b"/>
              <a:pathLst>
                <a:path w="81534" h="34290" extrusionOk="0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3035" name="Google Shape;3035;p40"/>
            <p:cNvSpPr/>
            <p:nvPr/>
          </p:nvSpPr>
          <p:spPr>
            <a:xfrm>
              <a:off x="2876550" y="2345650"/>
              <a:ext cx="2311897" cy="2070945"/>
            </a:xfrm>
            <a:custGeom>
              <a:avLst/>
              <a:gdLst/>
              <a:ahLst/>
              <a:cxnLst/>
              <a:rect l="l" t="t" r="r" b="b"/>
              <a:pathLst>
                <a:path w="81534" h="34290" extrusionOk="0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3036" name="Google Shape;3036;p40"/>
            <p:cNvSpPr/>
            <p:nvPr/>
          </p:nvSpPr>
          <p:spPr>
            <a:xfrm>
              <a:off x="2870500" y="6579600"/>
              <a:ext cx="2311897" cy="2189588"/>
            </a:xfrm>
            <a:custGeom>
              <a:avLst/>
              <a:gdLst/>
              <a:ahLst/>
              <a:cxnLst/>
              <a:rect l="l" t="t" r="r" b="b"/>
              <a:pathLst>
                <a:path w="81534" h="34290" extrusionOk="0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3037" name="Google Shape;3037;p40"/>
            <p:cNvSpPr/>
            <p:nvPr/>
          </p:nvSpPr>
          <p:spPr>
            <a:xfrm>
              <a:off x="5170150" y="3476175"/>
              <a:ext cx="2311897" cy="4162892"/>
            </a:xfrm>
            <a:custGeom>
              <a:avLst/>
              <a:gdLst/>
              <a:ahLst/>
              <a:cxnLst/>
              <a:rect l="l" t="t" r="r" b="b"/>
              <a:pathLst>
                <a:path w="81534" h="34290" extrusionOk="0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sp>
        <p:cxnSp>
          <p:nvCxnSpPr>
            <p:cNvPr id="3038" name="Google Shape;3038;p40"/>
            <p:cNvCxnSpPr/>
            <p:nvPr/>
          </p:nvCxnSpPr>
          <p:spPr>
            <a:xfrm>
              <a:off x="7482045" y="6958725"/>
              <a:ext cx="1809300" cy="0"/>
            </a:xfrm>
            <a:prstGeom prst="straightConnector1">
              <a:avLst/>
            </a:prstGeom>
            <a:solidFill>
              <a:schemeClr val="lt2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039" name="Google Shape;3039;p40"/>
          <p:cNvSpPr/>
          <p:nvPr/>
        </p:nvSpPr>
        <p:spPr>
          <a:xfrm>
            <a:off x="635226" y="1476238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40" name="Google Shape;3040;p40"/>
          <p:cNvSpPr/>
          <p:nvPr/>
        </p:nvSpPr>
        <p:spPr>
          <a:xfrm>
            <a:off x="635226" y="2354113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41" name="Google Shape;3041;p40"/>
          <p:cNvSpPr/>
          <p:nvPr/>
        </p:nvSpPr>
        <p:spPr>
          <a:xfrm>
            <a:off x="635226" y="3652497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42" name="Google Shape;3042;p40"/>
          <p:cNvSpPr/>
          <p:nvPr/>
        </p:nvSpPr>
        <p:spPr>
          <a:xfrm>
            <a:off x="635226" y="4505100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43" name="Google Shape;3043;p40"/>
          <p:cNvSpPr/>
          <p:nvPr/>
        </p:nvSpPr>
        <p:spPr>
          <a:xfrm>
            <a:off x="635226" y="6706726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44" name="Google Shape;3044;p40"/>
          <p:cNvSpPr/>
          <p:nvPr/>
        </p:nvSpPr>
        <p:spPr>
          <a:xfrm>
            <a:off x="635226" y="5828850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45" name="Google Shape;3045;p40"/>
          <p:cNvSpPr/>
          <p:nvPr/>
        </p:nvSpPr>
        <p:spPr>
          <a:xfrm>
            <a:off x="635226" y="8857713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46" name="Google Shape;3046;p40"/>
          <p:cNvSpPr/>
          <p:nvPr/>
        </p:nvSpPr>
        <p:spPr>
          <a:xfrm>
            <a:off x="635226" y="8005109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47" name="Google Shape;3047;p40"/>
          <p:cNvSpPr/>
          <p:nvPr/>
        </p:nvSpPr>
        <p:spPr>
          <a:xfrm>
            <a:off x="15742826" y="1476263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48" name="Google Shape;3048;p40"/>
          <p:cNvSpPr/>
          <p:nvPr/>
        </p:nvSpPr>
        <p:spPr>
          <a:xfrm>
            <a:off x="15742826" y="2354138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49" name="Google Shape;3049;p40"/>
          <p:cNvSpPr/>
          <p:nvPr/>
        </p:nvSpPr>
        <p:spPr>
          <a:xfrm>
            <a:off x="15742826" y="3652522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50" name="Google Shape;3050;p40"/>
          <p:cNvSpPr/>
          <p:nvPr/>
        </p:nvSpPr>
        <p:spPr>
          <a:xfrm>
            <a:off x="15742826" y="4505125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51" name="Google Shape;3051;p40"/>
          <p:cNvSpPr/>
          <p:nvPr/>
        </p:nvSpPr>
        <p:spPr>
          <a:xfrm>
            <a:off x="15742826" y="6706751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52" name="Google Shape;3052;p40"/>
          <p:cNvSpPr/>
          <p:nvPr/>
        </p:nvSpPr>
        <p:spPr>
          <a:xfrm>
            <a:off x="15742826" y="5828875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53" name="Google Shape;3053;p40"/>
          <p:cNvSpPr/>
          <p:nvPr/>
        </p:nvSpPr>
        <p:spPr>
          <a:xfrm>
            <a:off x="15742826" y="8857738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54" name="Google Shape;3054;p40"/>
          <p:cNvSpPr/>
          <p:nvPr/>
        </p:nvSpPr>
        <p:spPr>
          <a:xfrm>
            <a:off x="15742826" y="8005134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55" name="Google Shape;3055;p40"/>
          <p:cNvSpPr/>
          <p:nvPr/>
        </p:nvSpPr>
        <p:spPr>
          <a:xfrm>
            <a:off x="2997426" y="1990588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56" name="Google Shape;3056;p40"/>
          <p:cNvSpPr/>
          <p:nvPr/>
        </p:nvSpPr>
        <p:spPr>
          <a:xfrm>
            <a:off x="2997426" y="4028938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57" name="Google Shape;3057;p40"/>
          <p:cNvSpPr/>
          <p:nvPr/>
        </p:nvSpPr>
        <p:spPr>
          <a:xfrm>
            <a:off x="2997426" y="6314938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58" name="Google Shape;3058;p40"/>
          <p:cNvSpPr/>
          <p:nvPr/>
        </p:nvSpPr>
        <p:spPr>
          <a:xfrm>
            <a:off x="2997426" y="8353288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59" name="Google Shape;3059;p40"/>
          <p:cNvSpPr/>
          <p:nvPr/>
        </p:nvSpPr>
        <p:spPr>
          <a:xfrm>
            <a:off x="13417776" y="1985650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60" name="Google Shape;3060;p40"/>
          <p:cNvSpPr/>
          <p:nvPr/>
        </p:nvSpPr>
        <p:spPr>
          <a:xfrm>
            <a:off x="13417776" y="4024000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61" name="Google Shape;3061;p40"/>
          <p:cNvSpPr/>
          <p:nvPr/>
        </p:nvSpPr>
        <p:spPr>
          <a:xfrm>
            <a:off x="13417776" y="6310000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62" name="Google Shape;3062;p40"/>
          <p:cNvSpPr/>
          <p:nvPr/>
        </p:nvSpPr>
        <p:spPr>
          <a:xfrm>
            <a:off x="13417776" y="8348350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63" name="Google Shape;3063;p40"/>
          <p:cNvSpPr/>
          <p:nvPr/>
        </p:nvSpPr>
        <p:spPr>
          <a:xfrm>
            <a:off x="5340576" y="3152638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64" name="Google Shape;3064;p40"/>
          <p:cNvSpPr/>
          <p:nvPr/>
        </p:nvSpPr>
        <p:spPr>
          <a:xfrm>
            <a:off x="5340576" y="7229338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65" name="Google Shape;3065;p40"/>
          <p:cNvSpPr/>
          <p:nvPr/>
        </p:nvSpPr>
        <p:spPr>
          <a:xfrm>
            <a:off x="11122451" y="3128638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66" name="Google Shape;3066;p40"/>
          <p:cNvSpPr/>
          <p:nvPr/>
        </p:nvSpPr>
        <p:spPr>
          <a:xfrm>
            <a:off x="11122451" y="7205338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67" name="Google Shape;3067;p40"/>
          <p:cNvSpPr/>
          <p:nvPr/>
        </p:nvSpPr>
        <p:spPr>
          <a:xfrm>
            <a:off x="8189013" y="3816538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68" name="Google Shape;3068;p40"/>
          <p:cNvSpPr/>
          <p:nvPr/>
        </p:nvSpPr>
        <p:spPr>
          <a:xfrm>
            <a:off x="8189013" y="6541438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69" name="Google Shape;3069;p40"/>
          <p:cNvSpPr/>
          <p:nvPr/>
        </p:nvSpPr>
        <p:spPr>
          <a:xfrm>
            <a:off x="7679175" y="4918900"/>
            <a:ext cx="2833139" cy="1221976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l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70" name="Google Shape;3070;p40"/>
          <p:cNvGrpSpPr/>
          <p:nvPr/>
        </p:nvGrpSpPr>
        <p:grpSpPr>
          <a:xfrm rot="-1773845">
            <a:off x="7553657" y="4353833"/>
            <a:ext cx="595241" cy="1065041"/>
            <a:chOff x="7289577" y="3651979"/>
            <a:chExt cx="482250" cy="862870"/>
          </a:xfrm>
        </p:grpSpPr>
        <p:grpSp>
          <p:nvGrpSpPr>
            <p:cNvPr id="3071" name="Google Shape;3071;p40"/>
            <p:cNvGrpSpPr/>
            <p:nvPr/>
          </p:nvGrpSpPr>
          <p:grpSpPr>
            <a:xfrm>
              <a:off x="7289577" y="3651979"/>
              <a:ext cx="482250" cy="862870"/>
              <a:chOff x="7289577" y="3651979"/>
              <a:chExt cx="482250" cy="862870"/>
            </a:xfrm>
          </p:grpSpPr>
          <p:grpSp>
            <p:nvGrpSpPr>
              <p:cNvPr id="3072" name="Google Shape;3072;p40"/>
              <p:cNvGrpSpPr/>
              <p:nvPr/>
            </p:nvGrpSpPr>
            <p:grpSpPr>
              <a:xfrm>
                <a:off x="7289577" y="4061840"/>
                <a:ext cx="482250" cy="130968"/>
                <a:chOff x="7289577" y="4061840"/>
                <a:chExt cx="482250" cy="130968"/>
              </a:xfrm>
            </p:grpSpPr>
            <p:sp>
              <p:nvSpPr>
                <p:cNvPr id="3073" name="Google Shape;3073;p40"/>
                <p:cNvSpPr/>
                <p:nvPr/>
              </p:nvSpPr>
              <p:spPr>
                <a:xfrm>
                  <a:off x="7303865" y="4076128"/>
                  <a:ext cx="453675" cy="10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675" h="102393" extrusionOk="0">
                      <a:moveTo>
                        <a:pt x="431673" y="102394"/>
                      </a:moveTo>
                      <a:lnTo>
                        <a:pt x="22003" y="102394"/>
                      </a:lnTo>
                      <a:cubicBezTo>
                        <a:pt x="9811" y="102394"/>
                        <a:pt x="0" y="92488"/>
                        <a:pt x="0" y="80391"/>
                      </a:cubicBezTo>
                      <a:lnTo>
                        <a:pt x="0" y="22003"/>
                      </a:lnTo>
                      <a:cubicBezTo>
                        <a:pt x="0" y="9811"/>
                        <a:pt x="9906" y="0"/>
                        <a:pt x="22003" y="0"/>
                      </a:cubicBezTo>
                      <a:lnTo>
                        <a:pt x="431673" y="0"/>
                      </a:lnTo>
                      <a:cubicBezTo>
                        <a:pt x="443865" y="0"/>
                        <a:pt x="453676" y="9906"/>
                        <a:pt x="453676" y="22003"/>
                      </a:cubicBezTo>
                      <a:lnTo>
                        <a:pt x="453676" y="80391"/>
                      </a:lnTo>
                      <a:cubicBezTo>
                        <a:pt x="453676" y="92583"/>
                        <a:pt x="443770" y="102394"/>
                        <a:pt x="431673" y="10239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74" name="Google Shape;3074;p40"/>
                <p:cNvSpPr/>
                <p:nvPr/>
              </p:nvSpPr>
              <p:spPr>
                <a:xfrm>
                  <a:off x="7289577" y="4061840"/>
                  <a:ext cx="482250" cy="130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2250" h="130968" extrusionOk="0">
                      <a:moveTo>
                        <a:pt x="445961" y="130969"/>
                      </a:moveTo>
                      <a:lnTo>
                        <a:pt x="36290" y="130969"/>
                      </a:lnTo>
                      <a:cubicBezTo>
                        <a:pt x="16288" y="130969"/>
                        <a:pt x="0" y="114681"/>
                        <a:pt x="0" y="94679"/>
                      </a:cubicBezTo>
                      <a:lnTo>
                        <a:pt x="0" y="36290"/>
                      </a:lnTo>
                      <a:cubicBezTo>
                        <a:pt x="0" y="16288"/>
                        <a:pt x="16288" y="0"/>
                        <a:pt x="36290" y="0"/>
                      </a:cubicBezTo>
                      <a:lnTo>
                        <a:pt x="445961" y="0"/>
                      </a:lnTo>
                      <a:cubicBezTo>
                        <a:pt x="465963" y="0"/>
                        <a:pt x="482251" y="16288"/>
                        <a:pt x="482251" y="36290"/>
                      </a:cubicBezTo>
                      <a:lnTo>
                        <a:pt x="482251" y="94679"/>
                      </a:lnTo>
                      <a:cubicBezTo>
                        <a:pt x="482251" y="114681"/>
                        <a:pt x="465963" y="130969"/>
                        <a:pt x="445961" y="130969"/>
                      </a:cubicBezTo>
                      <a:close/>
                      <a:moveTo>
                        <a:pt x="36290" y="28480"/>
                      </a:moveTo>
                      <a:cubicBezTo>
                        <a:pt x="32004" y="28480"/>
                        <a:pt x="28575" y="32004"/>
                        <a:pt x="28575" y="36195"/>
                      </a:cubicBezTo>
                      <a:lnTo>
                        <a:pt x="28575" y="94583"/>
                      </a:lnTo>
                      <a:cubicBezTo>
                        <a:pt x="28575" y="98870"/>
                        <a:pt x="32099" y="102298"/>
                        <a:pt x="36290" y="102298"/>
                      </a:cubicBezTo>
                      <a:lnTo>
                        <a:pt x="445961" y="102298"/>
                      </a:lnTo>
                      <a:cubicBezTo>
                        <a:pt x="450247" y="102298"/>
                        <a:pt x="453676" y="98774"/>
                        <a:pt x="453676" y="94583"/>
                      </a:cubicBezTo>
                      <a:lnTo>
                        <a:pt x="453676" y="36195"/>
                      </a:lnTo>
                      <a:cubicBezTo>
                        <a:pt x="453676" y="31909"/>
                        <a:pt x="450152" y="28480"/>
                        <a:pt x="445961" y="28480"/>
                      </a:cubicBezTo>
                      <a:lnTo>
                        <a:pt x="36290" y="28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075" name="Google Shape;3075;p40"/>
              <p:cNvGrpSpPr/>
              <p:nvPr/>
            </p:nvGrpSpPr>
            <p:grpSpPr>
              <a:xfrm>
                <a:off x="7318724" y="3651979"/>
                <a:ext cx="423767" cy="130968"/>
                <a:chOff x="7318724" y="3651979"/>
                <a:chExt cx="423767" cy="130968"/>
              </a:xfrm>
            </p:grpSpPr>
            <p:sp>
              <p:nvSpPr>
                <p:cNvPr id="3076" name="Google Shape;3076;p40"/>
                <p:cNvSpPr/>
                <p:nvPr/>
              </p:nvSpPr>
              <p:spPr>
                <a:xfrm>
                  <a:off x="7333011" y="3666267"/>
                  <a:ext cx="395192" cy="10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192" h="102393" extrusionOk="0">
                      <a:moveTo>
                        <a:pt x="375285" y="102394"/>
                      </a:moveTo>
                      <a:lnTo>
                        <a:pt x="19907" y="102394"/>
                      </a:lnTo>
                      <a:cubicBezTo>
                        <a:pt x="8858" y="102394"/>
                        <a:pt x="0" y="93440"/>
                        <a:pt x="0" y="82487"/>
                      </a:cubicBezTo>
                      <a:lnTo>
                        <a:pt x="0" y="19907"/>
                      </a:lnTo>
                      <a:cubicBezTo>
                        <a:pt x="0" y="8858"/>
                        <a:pt x="8954" y="0"/>
                        <a:pt x="19907" y="0"/>
                      </a:cubicBezTo>
                      <a:lnTo>
                        <a:pt x="375285" y="0"/>
                      </a:lnTo>
                      <a:cubicBezTo>
                        <a:pt x="386334" y="0"/>
                        <a:pt x="395192" y="8954"/>
                        <a:pt x="395192" y="19907"/>
                      </a:cubicBezTo>
                      <a:lnTo>
                        <a:pt x="395192" y="82487"/>
                      </a:lnTo>
                      <a:cubicBezTo>
                        <a:pt x="395288" y="93535"/>
                        <a:pt x="386334" y="102394"/>
                        <a:pt x="375285" y="10239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77" name="Google Shape;3077;p40"/>
                <p:cNvSpPr/>
                <p:nvPr/>
              </p:nvSpPr>
              <p:spPr>
                <a:xfrm>
                  <a:off x="7318724" y="3651979"/>
                  <a:ext cx="423767" cy="130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3767" h="130968" extrusionOk="0">
                      <a:moveTo>
                        <a:pt x="389572" y="130969"/>
                      </a:moveTo>
                      <a:lnTo>
                        <a:pt x="34195" y="130969"/>
                      </a:lnTo>
                      <a:cubicBezTo>
                        <a:pt x="15335" y="130969"/>
                        <a:pt x="0" y="115633"/>
                        <a:pt x="0" y="96774"/>
                      </a:cubicBezTo>
                      <a:lnTo>
                        <a:pt x="0" y="34195"/>
                      </a:lnTo>
                      <a:cubicBezTo>
                        <a:pt x="0" y="15335"/>
                        <a:pt x="15335" y="0"/>
                        <a:pt x="34195" y="0"/>
                      </a:cubicBezTo>
                      <a:lnTo>
                        <a:pt x="389572" y="0"/>
                      </a:lnTo>
                      <a:cubicBezTo>
                        <a:pt x="408432" y="0"/>
                        <a:pt x="423767" y="15335"/>
                        <a:pt x="423767" y="34195"/>
                      </a:cubicBezTo>
                      <a:lnTo>
                        <a:pt x="423767" y="96774"/>
                      </a:lnTo>
                      <a:cubicBezTo>
                        <a:pt x="423863" y="115633"/>
                        <a:pt x="408527" y="130969"/>
                        <a:pt x="389572" y="130969"/>
                      </a:cubicBezTo>
                      <a:close/>
                      <a:moveTo>
                        <a:pt x="34290" y="28575"/>
                      </a:moveTo>
                      <a:cubicBezTo>
                        <a:pt x="31147" y="28575"/>
                        <a:pt x="28670" y="31147"/>
                        <a:pt x="28670" y="34195"/>
                      </a:cubicBezTo>
                      <a:lnTo>
                        <a:pt x="28670" y="96774"/>
                      </a:lnTo>
                      <a:cubicBezTo>
                        <a:pt x="28670" y="99917"/>
                        <a:pt x="31242" y="102394"/>
                        <a:pt x="34290" y="102394"/>
                      </a:cubicBezTo>
                      <a:lnTo>
                        <a:pt x="389668" y="102394"/>
                      </a:lnTo>
                      <a:cubicBezTo>
                        <a:pt x="392811" y="102394"/>
                        <a:pt x="395288" y="99822"/>
                        <a:pt x="395288" y="96774"/>
                      </a:cubicBezTo>
                      <a:lnTo>
                        <a:pt x="395288" y="34195"/>
                      </a:lnTo>
                      <a:cubicBezTo>
                        <a:pt x="395288" y="31051"/>
                        <a:pt x="392716" y="28575"/>
                        <a:pt x="389668" y="28575"/>
                      </a:cubicBezTo>
                      <a:lnTo>
                        <a:pt x="34290" y="2857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078" name="Google Shape;3078;p40"/>
              <p:cNvGrpSpPr/>
              <p:nvPr/>
            </p:nvGrpSpPr>
            <p:grpSpPr>
              <a:xfrm>
                <a:off x="7304014" y="3754278"/>
                <a:ext cx="453092" cy="336041"/>
                <a:chOff x="7304014" y="3754278"/>
                <a:chExt cx="453092" cy="336041"/>
              </a:xfrm>
            </p:grpSpPr>
            <p:sp>
              <p:nvSpPr>
                <p:cNvPr id="3079" name="Google Shape;3079;p40"/>
                <p:cNvSpPr/>
                <p:nvPr/>
              </p:nvSpPr>
              <p:spPr>
                <a:xfrm>
                  <a:off x="7318438" y="3768661"/>
                  <a:ext cx="424433" cy="3073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433" h="307371" extrusionOk="0">
                      <a:moveTo>
                        <a:pt x="424434" y="307372"/>
                      </a:moveTo>
                      <a:lnTo>
                        <a:pt x="322040" y="225838"/>
                      </a:lnTo>
                      <a:lnTo>
                        <a:pt x="322040" y="83820"/>
                      </a:lnTo>
                      <a:lnTo>
                        <a:pt x="395192" y="0"/>
                      </a:lnTo>
                      <a:lnTo>
                        <a:pt x="29242" y="0"/>
                      </a:lnTo>
                      <a:lnTo>
                        <a:pt x="102489" y="83820"/>
                      </a:lnTo>
                      <a:lnTo>
                        <a:pt x="102489" y="225838"/>
                      </a:lnTo>
                      <a:lnTo>
                        <a:pt x="0" y="30737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80" name="Google Shape;3080;p40"/>
                <p:cNvSpPr/>
                <p:nvPr/>
              </p:nvSpPr>
              <p:spPr>
                <a:xfrm>
                  <a:off x="7304014" y="3754278"/>
                  <a:ext cx="453092" cy="336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092" h="336041" extrusionOk="0">
                      <a:moveTo>
                        <a:pt x="438858" y="336042"/>
                      </a:moveTo>
                      <a:lnTo>
                        <a:pt x="14329" y="336042"/>
                      </a:lnTo>
                      <a:cubicBezTo>
                        <a:pt x="8233" y="336042"/>
                        <a:pt x="2804" y="332232"/>
                        <a:pt x="804" y="326517"/>
                      </a:cubicBezTo>
                      <a:cubicBezTo>
                        <a:pt x="-1196" y="320802"/>
                        <a:pt x="613" y="314420"/>
                        <a:pt x="5376" y="310610"/>
                      </a:cubicBezTo>
                      <a:lnTo>
                        <a:pt x="102435" y="233267"/>
                      </a:lnTo>
                      <a:lnTo>
                        <a:pt x="102435" y="103442"/>
                      </a:lnTo>
                      <a:lnTo>
                        <a:pt x="32808" y="23717"/>
                      </a:lnTo>
                      <a:cubicBezTo>
                        <a:pt x="29093" y="19526"/>
                        <a:pt x="28236" y="13526"/>
                        <a:pt x="30522" y="8382"/>
                      </a:cubicBezTo>
                      <a:cubicBezTo>
                        <a:pt x="32808" y="3239"/>
                        <a:pt x="37951" y="0"/>
                        <a:pt x="43571" y="0"/>
                      </a:cubicBezTo>
                      <a:lnTo>
                        <a:pt x="409522" y="0"/>
                      </a:lnTo>
                      <a:cubicBezTo>
                        <a:pt x="415141" y="0"/>
                        <a:pt x="420190" y="3239"/>
                        <a:pt x="422571" y="8382"/>
                      </a:cubicBezTo>
                      <a:cubicBezTo>
                        <a:pt x="424857" y="13526"/>
                        <a:pt x="423999" y="19431"/>
                        <a:pt x="420285" y="23717"/>
                      </a:cubicBezTo>
                      <a:lnTo>
                        <a:pt x="350657" y="103442"/>
                      </a:lnTo>
                      <a:lnTo>
                        <a:pt x="350657" y="233267"/>
                      </a:lnTo>
                      <a:lnTo>
                        <a:pt x="447717" y="310610"/>
                      </a:lnTo>
                      <a:cubicBezTo>
                        <a:pt x="452479" y="314420"/>
                        <a:pt x="454289" y="320802"/>
                        <a:pt x="452289" y="326517"/>
                      </a:cubicBezTo>
                      <a:cubicBezTo>
                        <a:pt x="450384" y="332232"/>
                        <a:pt x="444955" y="336042"/>
                        <a:pt x="438858" y="336042"/>
                      </a:cubicBezTo>
                      <a:close/>
                      <a:moveTo>
                        <a:pt x="55287" y="307467"/>
                      </a:moveTo>
                      <a:lnTo>
                        <a:pt x="397996" y="307467"/>
                      </a:lnTo>
                      <a:lnTo>
                        <a:pt x="327511" y="251365"/>
                      </a:lnTo>
                      <a:cubicBezTo>
                        <a:pt x="324082" y="248603"/>
                        <a:pt x="322082" y="244507"/>
                        <a:pt x="322082" y="240221"/>
                      </a:cubicBezTo>
                      <a:lnTo>
                        <a:pt x="322082" y="98203"/>
                      </a:lnTo>
                      <a:cubicBezTo>
                        <a:pt x="322082" y="94774"/>
                        <a:pt x="323320" y="91440"/>
                        <a:pt x="325606" y="88773"/>
                      </a:cubicBezTo>
                      <a:lnTo>
                        <a:pt x="378089" y="28670"/>
                      </a:lnTo>
                      <a:lnTo>
                        <a:pt x="75099" y="28670"/>
                      </a:lnTo>
                      <a:lnTo>
                        <a:pt x="127582" y="88773"/>
                      </a:lnTo>
                      <a:cubicBezTo>
                        <a:pt x="129867" y="91345"/>
                        <a:pt x="131106" y="94679"/>
                        <a:pt x="131106" y="98203"/>
                      </a:cubicBezTo>
                      <a:lnTo>
                        <a:pt x="131106" y="240221"/>
                      </a:lnTo>
                      <a:cubicBezTo>
                        <a:pt x="131106" y="244602"/>
                        <a:pt x="129106" y="248698"/>
                        <a:pt x="125676" y="251365"/>
                      </a:cubicBezTo>
                      <a:lnTo>
                        <a:pt x="55287" y="3074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081" name="Google Shape;3081;p40"/>
              <p:cNvGrpSpPr/>
              <p:nvPr/>
            </p:nvGrpSpPr>
            <p:grpSpPr>
              <a:xfrm>
                <a:off x="7451165" y="4164234"/>
                <a:ext cx="159069" cy="350615"/>
                <a:chOff x="7451165" y="4164234"/>
                <a:chExt cx="159069" cy="350615"/>
              </a:xfrm>
            </p:grpSpPr>
            <p:sp>
              <p:nvSpPr>
                <p:cNvPr id="3082" name="Google Shape;3082;p40"/>
                <p:cNvSpPr/>
                <p:nvPr/>
              </p:nvSpPr>
              <p:spPr>
                <a:xfrm>
                  <a:off x="7465504" y="4178521"/>
                  <a:ext cx="130397" cy="322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397" h="322040" extrusionOk="0">
                      <a:moveTo>
                        <a:pt x="0" y="0"/>
                      </a:moveTo>
                      <a:lnTo>
                        <a:pt x="61627" y="322040"/>
                      </a:lnTo>
                      <a:lnTo>
                        <a:pt x="13039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83" name="Google Shape;3083;p40"/>
                <p:cNvSpPr/>
                <p:nvPr/>
              </p:nvSpPr>
              <p:spPr>
                <a:xfrm>
                  <a:off x="7451165" y="4164234"/>
                  <a:ext cx="159069" cy="350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069" h="350615" extrusionOk="0">
                      <a:moveTo>
                        <a:pt x="76061" y="350615"/>
                      </a:moveTo>
                      <a:cubicBezTo>
                        <a:pt x="75965" y="350615"/>
                        <a:pt x="75965" y="350615"/>
                        <a:pt x="75870" y="350615"/>
                      </a:cubicBezTo>
                      <a:cubicBezTo>
                        <a:pt x="69107" y="350520"/>
                        <a:pt x="63297" y="345662"/>
                        <a:pt x="61964" y="338995"/>
                      </a:cubicBezTo>
                      <a:lnTo>
                        <a:pt x="241" y="16954"/>
                      </a:lnTo>
                      <a:cubicBezTo>
                        <a:pt x="-520" y="12763"/>
                        <a:pt x="527" y="8477"/>
                        <a:pt x="3290" y="5143"/>
                      </a:cubicBezTo>
                      <a:cubicBezTo>
                        <a:pt x="6052" y="1905"/>
                        <a:pt x="10052" y="0"/>
                        <a:pt x="14339" y="0"/>
                      </a:cubicBezTo>
                      <a:lnTo>
                        <a:pt x="144736" y="0"/>
                      </a:lnTo>
                      <a:cubicBezTo>
                        <a:pt x="149022" y="0"/>
                        <a:pt x="153118" y="1905"/>
                        <a:pt x="155880" y="5334"/>
                      </a:cubicBezTo>
                      <a:cubicBezTo>
                        <a:pt x="158547" y="8668"/>
                        <a:pt x="159690" y="13049"/>
                        <a:pt x="158738" y="17335"/>
                      </a:cubicBezTo>
                      <a:lnTo>
                        <a:pt x="90062" y="339376"/>
                      </a:lnTo>
                      <a:cubicBezTo>
                        <a:pt x="88538" y="345948"/>
                        <a:pt x="82728" y="350615"/>
                        <a:pt x="76061" y="350615"/>
                      </a:cubicBezTo>
                      <a:close/>
                      <a:moveTo>
                        <a:pt x="31579" y="28575"/>
                      </a:moveTo>
                      <a:lnTo>
                        <a:pt x="76727" y="264319"/>
                      </a:lnTo>
                      <a:lnTo>
                        <a:pt x="127019" y="28575"/>
                      </a:lnTo>
                      <a:lnTo>
                        <a:pt x="31579" y="2857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084" name="Google Shape;3084;p40"/>
            <p:cNvSpPr/>
            <p:nvPr/>
          </p:nvSpPr>
          <p:spPr>
            <a:xfrm>
              <a:off x="7310437" y="3666267"/>
              <a:ext cx="183356" cy="512254"/>
            </a:xfrm>
            <a:custGeom>
              <a:avLst/>
              <a:gdLst/>
              <a:ahLst/>
              <a:cxnLst/>
              <a:rect l="l" t="t" r="r" b="b"/>
              <a:pathLst>
                <a:path w="183356" h="512254" extrusionOk="0">
                  <a:moveTo>
                    <a:pt x="77534" y="431863"/>
                  </a:moveTo>
                  <a:lnTo>
                    <a:pt x="77534" y="490252"/>
                  </a:lnTo>
                  <a:cubicBezTo>
                    <a:pt x="77534" y="502444"/>
                    <a:pt x="86392" y="512255"/>
                    <a:pt x="97441" y="512255"/>
                  </a:cubicBezTo>
                  <a:lnTo>
                    <a:pt x="19907" y="512255"/>
                  </a:lnTo>
                  <a:cubicBezTo>
                    <a:pt x="8858" y="512255"/>
                    <a:pt x="0" y="502444"/>
                    <a:pt x="0" y="490252"/>
                  </a:cubicBezTo>
                  <a:lnTo>
                    <a:pt x="0" y="431863"/>
                  </a:lnTo>
                  <a:cubicBezTo>
                    <a:pt x="0" y="419671"/>
                    <a:pt x="8858" y="409765"/>
                    <a:pt x="19907" y="409765"/>
                  </a:cubicBezTo>
                  <a:lnTo>
                    <a:pt x="13145" y="409765"/>
                  </a:lnTo>
                  <a:lnTo>
                    <a:pt x="105823" y="328231"/>
                  </a:lnTo>
                  <a:lnTo>
                    <a:pt x="105823" y="186214"/>
                  </a:lnTo>
                  <a:lnTo>
                    <a:pt x="39719" y="102394"/>
                  </a:lnTo>
                  <a:lnTo>
                    <a:pt x="44482" y="102394"/>
                  </a:lnTo>
                  <a:cubicBezTo>
                    <a:pt x="34576" y="102394"/>
                    <a:pt x="26479" y="93535"/>
                    <a:pt x="26479" y="82487"/>
                  </a:cubicBezTo>
                  <a:lnTo>
                    <a:pt x="26479" y="19907"/>
                  </a:lnTo>
                  <a:cubicBezTo>
                    <a:pt x="26479" y="8858"/>
                    <a:pt x="34576" y="0"/>
                    <a:pt x="44482" y="0"/>
                  </a:cubicBezTo>
                  <a:lnTo>
                    <a:pt x="122015" y="0"/>
                  </a:lnTo>
                  <a:cubicBezTo>
                    <a:pt x="112109" y="0"/>
                    <a:pt x="104013" y="8858"/>
                    <a:pt x="104013" y="19907"/>
                  </a:cubicBezTo>
                  <a:lnTo>
                    <a:pt x="104013" y="82487"/>
                  </a:lnTo>
                  <a:cubicBezTo>
                    <a:pt x="104013" y="93535"/>
                    <a:pt x="112109" y="102394"/>
                    <a:pt x="122015" y="102394"/>
                  </a:cubicBezTo>
                  <a:lnTo>
                    <a:pt x="117253" y="102394"/>
                  </a:lnTo>
                  <a:lnTo>
                    <a:pt x="183356" y="186214"/>
                  </a:lnTo>
                  <a:lnTo>
                    <a:pt x="183356" y="328231"/>
                  </a:lnTo>
                  <a:lnTo>
                    <a:pt x="90678" y="409765"/>
                  </a:lnTo>
                  <a:lnTo>
                    <a:pt x="97441" y="409765"/>
                  </a:lnTo>
                  <a:cubicBezTo>
                    <a:pt x="86392" y="409765"/>
                    <a:pt x="77534" y="419671"/>
                    <a:pt x="77534" y="431863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5" name="Google Shape;3085;p40"/>
            <p:cNvSpPr/>
            <p:nvPr/>
          </p:nvSpPr>
          <p:spPr>
            <a:xfrm>
              <a:off x="7456646" y="4178521"/>
              <a:ext cx="96583" cy="322040"/>
            </a:xfrm>
            <a:custGeom>
              <a:avLst/>
              <a:gdLst/>
              <a:ahLst/>
              <a:cxnLst/>
              <a:rect l="l" t="t" r="r" b="b"/>
              <a:pathLst>
                <a:path w="96583" h="322040" extrusionOk="0">
                  <a:moveTo>
                    <a:pt x="96583" y="110300"/>
                  </a:moveTo>
                  <a:lnTo>
                    <a:pt x="55816" y="322040"/>
                  </a:lnTo>
                  <a:lnTo>
                    <a:pt x="0" y="0"/>
                  </a:lnTo>
                  <a:lnTo>
                    <a:pt x="77533" y="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86" name="Google Shape;3086;p40"/>
          <p:cNvGrpSpPr/>
          <p:nvPr/>
        </p:nvGrpSpPr>
        <p:grpSpPr>
          <a:xfrm rot="-1773845">
            <a:off x="7553657" y="4355704"/>
            <a:ext cx="595241" cy="1065041"/>
            <a:chOff x="7289577" y="3651979"/>
            <a:chExt cx="482250" cy="862870"/>
          </a:xfrm>
        </p:grpSpPr>
        <p:grpSp>
          <p:nvGrpSpPr>
            <p:cNvPr id="3087" name="Google Shape;3087;p40"/>
            <p:cNvGrpSpPr/>
            <p:nvPr/>
          </p:nvGrpSpPr>
          <p:grpSpPr>
            <a:xfrm>
              <a:off x="7289577" y="3651979"/>
              <a:ext cx="482250" cy="862870"/>
              <a:chOff x="7289577" y="3651979"/>
              <a:chExt cx="482250" cy="862870"/>
            </a:xfrm>
          </p:grpSpPr>
          <p:grpSp>
            <p:nvGrpSpPr>
              <p:cNvPr id="3088" name="Google Shape;3088;p40"/>
              <p:cNvGrpSpPr/>
              <p:nvPr/>
            </p:nvGrpSpPr>
            <p:grpSpPr>
              <a:xfrm>
                <a:off x="7289577" y="4061840"/>
                <a:ext cx="482250" cy="130968"/>
                <a:chOff x="7289577" y="4061840"/>
                <a:chExt cx="482250" cy="130968"/>
              </a:xfrm>
            </p:grpSpPr>
            <p:sp>
              <p:nvSpPr>
                <p:cNvPr id="3089" name="Google Shape;3089;p40"/>
                <p:cNvSpPr/>
                <p:nvPr/>
              </p:nvSpPr>
              <p:spPr>
                <a:xfrm>
                  <a:off x="7303865" y="4076128"/>
                  <a:ext cx="453675" cy="10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675" h="102393" extrusionOk="0">
                      <a:moveTo>
                        <a:pt x="431673" y="102394"/>
                      </a:moveTo>
                      <a:lnTo>
                        <a:pt x="22003" y="102394"/>
                      </a:lnTo>
                      <a:cubicBezTo>
                        <a:pt x="9811" y="102394"/>
                        <a:pt x="0" y="92488"/>
                        <a:pt x="0" y="80391"/>
                      </a:cubicBezTo>
                      <a:lnTo>
                        <a:pt x="0" y="22003"/>
                      </a:lnTo>
                      <a:cubicBezTo>
                        <a:pt x="0" y="9811"/>
                        <a:pt x="9906" y="0"/>
                        <a:pt x="22003" y="0"/>
                      </a:cubicBezTo>
                      <a:lnTo>
                        <a:pt x="431673" y="0"/>
                      </a:lnTo>
                      <a:cubicBezTo>
                        <a:pt x="443865" y="0"/>
                        <a:pt x="453676" y="9906"/>
                        <a:pt x="453676" y="22003"/>
                      </a:cubicBezTo>
                      <a:lnTo>
                        <a:pt x="453676" y="80391"/>
                      </a:lnTo>
                      <a:cubicBezTo>
                        <a:pt x="453676" y="92583"/>
                        <a:pt x="443770" y="102394"/>
                        <a:pt x="431673" y="1023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90" name="Google Shape;3090;p40"/>
                <p:cNvSpPr/>
                <p:nvPr/>
              </p:nvSpPr>
              <p:spPr>
                <a:xfrm>
                  <a:off x="7289577" y="4061840"/>
                  <a:ext cx="482250" cy="130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2250" h="130968" extrusionOk="0">
                      <a:moveTo>
                        <a:pt x="445961" y="130969"/>
                      </a:moveTo>
                      <a:lnTo>
                        <a:pt x="36290" y="130969"/>
                      </a:lnTo>
                      <a:cubicBezTo>
                        <a:pt x="16288" y="130969"/>
                        <a:pt x="0" y="114681"/>
                        <a:pt x="0" y="94679"/>
                      </a:cubicBezTo>
                      <a:lnTo>
                        <a:pt x="0" y="36290"/>
                      </a:lnTo>
                      <a:cubicBezTo>
                        <a:pt x="0" y="16288"/>
                        <a:pt x="16288" y="0"/>
                        <a:pt x="36290" y="0"/>
                      </a:cubicBezTo>
                      <a:lnTo>
                        <a:pt x="445961" y="0"/>
                      </a:lnTo>
                      <a:cubicBezTo>
                        <a:pt x="465963" y="0"/>
                        <a:pt x="482251" y="16288"/>
                        <a:pt x="482251" y="36290"/>
                      </a:cubicBezTo>
                      <a:lnTo>
                        <a:pt x="482251" y="94679"/>
                      </a:lnTo>
                      <a:cubicBezTo>
                        <a:pt x="482251" y="114681"/>
                        <a:pt x="465963" y="130969"/>
                        <a:pt x="445961" y="130969"/>
                      </a:cubicBezTo>
                      <a:close/>
                      <a:moveTo>
                        <a:pt x="36290" y="28480"/>
                      </a:moveTo>
                      <a:cubicBezTo>
                        <a:pt x="32004" y="28480"/>
                        <a:pt x="28575" y="32004"/>
                        <a:pt x="28575" y="36195"/>
                      </a:cubicBezTo>
                      <a:lnTo>
                        <a:pt x="28575" y="94583"/>
                      </a:lnTo>
                      <a:cubicBezTo>
                        <a:pt x="28575" y="98870"/>
                        <a:pt x="32099" y="102298"/>
                        <a:pt x="36290" y="102298"/>
                      </a:cubicBezTo>
                      <a:lnTo>
                        <a:pt x="445961" y="102298"/>
                      </a:lnTo>
                      <a:cubicBezTo>
                        <a:pt x="450247" y="102298"/>
                        <a:pt x="453676" y="98774"/>
                        <a:pt x="453676" y="94583"/>
                      </a:cubicBezTo>
                      <a:lnTo>
                        <a:pt x="453676" y="36195"/>
                      </a:lnTo>
                      <a:cubicBezTo>
                        <a:pt x="453676" y="31909"/>
                        <a:pt x="450152" y="28480"/>
                        <a:pt x="445961" y="28480"/>
                      </a:cubicBezTo>
                      <a:lnTo>
                        <a:pt x="36290" y="28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091" name="Google Shape;3091;p40"/>
              <p:cNvGrpSpPr/>
              <p:nvPr/>
            </p:nvGrpSpPr>
            <p:grpSpPr>
              <a:xfrm>
                <a:off x="7318724" y="3651979"/>
                <a:ext cx="423767" cy="130968"/>
                <a:chOff x="7318724" y="3651979"/>
                <a:chExt cx="423767" cy="130968"/>
              </a:xfrm>
            </p:grpSpPr>
            <p:sp>
              <p:nvSpPr>
                <p:cNvPr id="3092" name="Google Shape;3092;p40"/>
                <p:cNvSpPr/>
                <p:nvPr/>
              </p:nvSpPr>
              <p:spPr>
                <a:xfrm>
                  <a:off x="7333011" y="3666267"/>
                  <a:ext cx="395192" cy="10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192" h="102393" extrusionOk="0">
                      <a:moveTo>
                        <a:pt x="375285" y="102394"/>
                      </a:moveTo>
                      <a:lnTo>
                        <a:pt x="19907" y="102394"/>
                      </a:lnTo>
                      <a:cubicBezTo>
                        <a:pt x="8858" y="102394"/>
                        <a:pt x="0" y="93440"/>
                        <a:pt x="0" y="82487"/>
                      </a:cubicBezTo>
                      <a:lnTo>
                        <a:pt x="0" y="19907"/>
                      </a:lnTo>
                      <a:cubicBezTo>
                        <a:pt x="0" y="8858"/>
                        <a:pt x="8954" y="0"/>
                        <a:pt x="19907" y="0"/>
                      </a:cubicBezTo>
                      <a:lnTo>
                        <a:pt x="375285" y="0"/>
                      </a:lnTo>
                      <a:cubicBezTo>
                        <a:pt x="386334" y="0"/>
                        <a:pt x="395192" y="8954"/>
                        <a:pt x="395192" y="19907"/>
                      </a:cubicBezTo>
                      <a:lnTo>
                        <a:pt x="395192" y="82487"/>
                      </a:lnTo>
                      <a:cubicBezTo>
                        <a:pt x="395288" y="93535"/>
                        <a:pt x="386334" y="102394"/>
                        <a:pt x="375285" y="1023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93" name="Google Shape;3093;p40"/>
                <p:cNvSpPr/>
                <p:nvPr/>
              </p:nvSpPr>
              <p:spPr>
                <a:xfrm>
                  <a:off x="7318724" y="3651979"/>
                  <a:ext cx="423767" cy="130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3767" h="130968" extrusionOk="0">
                      <a:moveTo>
                        <a:pt x="389572" y="130969"/>
                      </a:moveTo>
                      <a:lnTo>
                        <a:pt x="34195" y="130969"/>
                      </a:lnTo>
                      <a:cubicBezTo>
                        <a:pt x="15335" y="130969"/>
                        <a:pt x="0" y="115633"/>
                        <a:pt x="0" y="96774"/>
                      </a:cubicBezTo>
                      <a:lnTo>
                        <a:pt x="0" y="34195"/>
                      </a:lnTo>
                      <a:cubicBezTo>
                        <a:pt x="0" y="15335"/>
                        <a:pt x="15335" y="0"/>
                        <a:pt x="34195" y="0"/>
                      </a:cubicBezTo>
                      <a:lnTo>
                        <a:pt x="389572" y="0"/>
                      </a:lnTo>
                      <a:cubicBezTo>
                        <a:pt x="408432" y="0"/>
                        <a:pt x="423767" y="15335"/>
                        <a:pt x="423767" y="34195"/>
                      </a:cubicBezTo>
                      <a:lnTo>
                        <a:pt x="423767" y="96774"/>
                      </a:lnTo>
                      <a:cubicBezTo>
                        <a:pt x="423863" y="115633"/>
                        <a:pt x="408527" y="130969"/>
                        <a:pt x="389572" y="130969"/>
                      </a:cubicBezTo>
                      <a:close/>
                      <a:moveTo>
                        <a:pt x="34290" y="28575"/>
                      </a:moveTo>
                      <a:cubicBezTo>
                        <a:pt x="31147" y="28575"/>
                        <a:pt x="28670" y="31147"/>
                        <a:pt x="28670" y="34195"/>
                      </a:cubicBezTo>
                      <a:lnTo>
                        <a:pt x="28670" y="96774"/>
                      </a:lnTo>
                      <a:cubicBezTo>
                        <a:pt x="28670" y="99917"/>
                        <a:pt x="31242" y="102394"/>
                        <a:pt x="34290" y="102394"/>
                      </a:cubicBezTo>
                      <a:lnTo>
                        <a:pt x="389668" y="102394"/>
                      </a:lnTo>
                      <a:cubicBezTo>
                        <a:pt x="392811" y="102394"/>
                        <a:pt x="395288" y="99822"/>
                        <a:pt x="395288" y="96774"/>
                      </a:cubicBezTo>
                      <a:lnTo>
                        <a:pt x="395288" y="34195"/>
                      </a:lnTo>
                      <a:cubicBezTo>
                        <a:pt x="395288" y="31051"/>
                        <a:pt x="392716" y="28575"/>
                        <a:pt x="389668" y="28575"/>
                      </a:cubicBezTo>
                      <a:lnTo>
                        <a:pt x="34290" y="2857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094" name="Google Shape;3094;p40"/>
              <p:cNvGrpSpPr/>
              <p:nvPr/>
            </p:nvGrpSpPr>
            <p:grpSpPr>
              <a:xfrm>
                <a:off x="7304014" y="3754278"/>
                <a:ext cx="453092" cy="336041"/>
                <a:chOff x="7304014" y="3754278"/>
                <a:chExt cx="453092" cy="336041"/>
              </a:xfrm>
            </p:grpSpPr>
            <p:sp>
              <p:nvSpPr>
                <p:cNvPr id="3095" name="Google Shape;3095;p40"/>
                <p:cNvSpPr/>
                <p:nvPr/>
              </p:nvSpPr>
              <p:spPr>
                <a:xfrm>
                  <a:off x="7318438" y="3768661"/>
                  <a:ext cx="424433" cy="3073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433" h="307371" extrusionOk="0">
                      <a:moveTo>
                        <a:pt x="424434" y="307372"/>
                      </a:moveTo>
                      <a:lnTo>
                        <a:pt x="322040" y="225838"/>
                      </a:lnTo>
                      <a:lnTo>
                        <a:pt x="322040" y="83820"/>
                      </a:lnTo>
                      <a:lnTo>
                        <a:pt x="395192" y="0"/>
                      </a:lnTo>
                      <a:lnTo>
                        <a:pt x="29242" y="0"/>
                      </a:lnTo>
                      <a:lnTo>
                        <a:pt x="102489" y="83820"/>
                      </a:lnTo>
                      <a:lnTo>
                        <a:pt x="102489" y="225838"/>
                      </a:lnTo>
                      <a:lnTo>
                        <a:pt x="0" y="30737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96" name="Google Shape;3096;p40"/>
                <p:cNvSpPr/>
                <p:nvPr/>
              </p:nvSpPr>
              <p:spPr>
                <a:xfrm>
                  <a:off x="7304014" y="3754278"/>
                  <a:ext cx="453092" cy="336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092" h="336041" extrusionOk="0">
                      <a:moveTo>
                        <a:pt x="438858" y="336042"/>
                      </a:moveTo>
                      <a:lnTo>
                        <a:pt x="14329" y="336042"/>
                      </a:lnTo>
                      <a:cubicBezTo>
                        <a:pt x="8233" y="336042"/>
                        <a:pt x="2804" y="332232"/>
                        <a:pt x="804" y="326517"/>
                      </a:cubicBezTo>
                      <a:cubicBezTo>
                        <a:pt x="-1196" y="320802"/>
                        <a:pt x="613" y="314420"/>
                        <a:pt x="5376" y="310610"/>
                      </a:cubicBezTo>
                      <a:lnTo>
                        <a:pt x="102435" y="233267"/>
                      </a:lnTo>
                      <a:lnTo>
                        <a:pt x="102435" y="103442"/>
                      </a:lnTo>
                      <a:lnTo>
                        <a:pt x="32808" y="23717"/>
                      </a:lnTo>
                      <a:cubicBezTo>
                        <a:pt x="29093" y="19526"/>
                        <a:pt x="28236" y="13526"/>
                        <a:pt x="30522" y="8382"/>
                      </a:cubicBezTo>
                      <a:cubicBezTo>
                        <a:pt x="32808" y="3239"/>
                        <a:pt x="37951" y="0"/>
                        <a:pt x="43571" y="0"/>
                      </a:cubicBezTo>
                      <a:lnTo>
                        <a:pt x="409522" y="0"/>
                      </a:lnTo>
                      <a:cubicBezTo>
                        <a:pt x="415141" y="0"/>
                        <a:pt x="420190" y="3239"/>
                        <a:pt x="422571" y="8382"/>
                      </a:cubicBezTo>
                      <a:cubicBezTo>
                        <a:pt x="424857" y="13526"/>
                        <a:pt x="423999" y="19431"/>
                        <a:pt x="420285" y="23717"/>
                      </a:cubicBezTo>
                      <a:lnTo>
                        <a:pt x="350657" y="103442"/>
                      </a:lnTo>
                      <a:lnTo>
                        <a:pt x="350657" y="233267"/>
                      </a:lnTo>
                      <a:lnTo>
                        <a:pt x="447717" y="310610"/>
                      </a:lnTo>
                      <a:cubicBezTo>
                        <a:pt x="452479" y="314420"/>
                        <a:pt x="454289" y="320802"/>
                        <a:pt x="452289" y="326517"/>
                      </a:cubicBezTo>
                      <a:cubicBezTo>
                        <a:pt x="450384" y="332232"/>
                        <a:pt x="444955" y="336042"/>
                        <a:pt x="438858" y="336042"/>
                      </a:cubicBezTo>
                      <a:close/>
                      <a:moveTo>
                        <a:pt x="55287" y="307467"/>
                      </a:moveTo>
                      <a:lnTo>
                        <a:pt x="397996" y="307467"/>
                      </a:lnTo>
                      <a:lnTo>
                        <a:pt x="327511" y="251365"/>
                      </a:lnTo>
                      <a:cubicBezTo>
                        <a:pt x="324082" y="248603"/>
                        <a:pt x="322082" y="244507"/>
                        <a:pt x="322082" y="240221"/>
                      </a:cubicBezTo>
                      <a:lnTo>
                        <a:pt x="322082" y="98203"/>
                      </a:lnTo>
                      <a:cubicBezTo>
                        <a:pt x="322082" y="94774"/>
                        <a:pt x="323320" y="91440"/>
                        <a:pt x="325606" y="88773"/>
                      </a:cubicBezTo>
                      <a:lnTo>
                        <a:pt x="378089" y="28670"/>
                      </a:lnTo>
                      <a:lnTo>
                        <a:pt x="75099" y="28670"/>
                      </a:lnTo>
                      <a:lnTo>
                        <a:pt x="127582" y="88773"/>
                      </a:lnTo>
                      <a:cubicBezTo>
                        <a:pt x="129867" y="91345"/>
                        <a:pt x="131106" y="94679"/>
                        <a:pt x="131106" y="98203"/>
                      </a:cubicBezTo>
                      <a:lnTo>
                        <a:pt x="131106" y="240221"/>
                      </a:lnTo>
                      <a:cubicBezTo>
                        <a:pt x="131106" y="244602"/>
                        <a:pt x="129106" y="248698"/>
                        <a:pt x="125676" y="251365"/>
                      </a:cubicBezTo>
                      <a:lnTo>
                        <a:pt x="55287" y="30746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097" name="Google Shape;3097;p40"/>
              <p:cNvGrpSpPr/>
              <p:nvPr/>
            </p:nvGrpSpPr>
            <p:grpSpPr>
              <a:xfrm>
                <a:off x="7451165" y="4164234"/>
                <a:ext cx="159069" cy="350615"/>
                <a:chOff x="7451165" y="4164234"/>
                <a:chExt cx="159069" cy="350615"/>
              </a:xfrm>
            </p:grpSpPr>
            <p:sp>
              <p:nvSpPr>
                <p:cNvPr id="3098" name="Google Shape;3098;p40"/>
                <p:cNvSpPr/>
                <p:nvPr/>
              </p:nvSpPr>
              <p:spPr>
                <a:xfrm>
                  <a:off x="7465504" y="4178521"/>
                  <a:ext cx="130397" cy="322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397" h="322040" extrusionOk="0">
                      <a:moveTo>
                        <a:pt x="0" y="0"/>
                      </a:moveTo>
                      <a:lnTo>
                        <a:pt x="61627" y="322040"/>
                      </a:lnTo>
                      <a:lnTo>
                        <a:pt x="130397" y="0"/>
                      </a:ln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99" name="Google Shape;3099;p40"/>
                <p:cNvSpPr/>
                <p:nvPr/>
              </p:nvSpPr>
              <p:spPr>
                <a:xfrm>
                  <a:off x="7451165" y="4164234"/>
                  <a:ext cx="159069" cy="350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069" h="350615" extrusionOk="0">
                      <a:moveTo>
                        <a:pt x="76061" y="350615"/>
                      </a:moveTo>
                      <a:cubicBezTo>
                        <a:pt x="75965" y="350615"/>
                        <a:pt x="75965" y="350615"/>
                        <a:pt x="75870" y="350615"/>
                      </a:cubicBezTo>
                      <a:cubicBezTo>
                        <a:pt x="69107" y="350520"/>
                        <a:pt x="63297" y="345662"/>
                        <a:pt x="61964" y="338995"/>
                      </a:cubicBezTo>
                      <a:lnTo>
                        <a:pt x="241" y="16954"/>
                      </a:lnTo>
                      <a:cubicBezTo>
                        <a:pt x="-520" y="12763"/>
                        <a:pt x="527" y="8477"/>
                        <a:pt x="3290" y="5143"/>
                      </a:cubicBezTo>
                      <a:cubicBezTo>
                        <a:pt x="6052" y="1905"/>
                        <a:pt x="10052" y="0"/>
                        <a:pt x="14339" y="0"/>
                      </a:cubicBezTo>
                      <a:lnTo>
                        <a:pt x="144736" y="0"/>
                      </a:lnTo>
                      <a:cubicBezTo>
                        <a:pt x="149022" y="0"/>
                        <a:pt x="153118" y="1905"/>
                        <a:pt x="155880" y="5334"/>
                      </a:cubicBezTo>
                      <a:cubicBezTo>
                        <a:pt x="158547" y="8668"/>
                        <a:pt x="159690" y="13049"/>
                        <a:pt x="158738" y="17335"/>
                      </a:cubicBezTo>
                      <a:lnTo>
                        <a:pt x="90062" y="339376"/>
                      </a:lnTo>
                      <a:cubicBezTo>
                        <a:pt x="88538" y="345948"/>
                        <a:pt x="82728" y="350615"/>
                        <a:pt x="76061" y="350615"/>
                      </a:cubicBezTo>
                      <a:close/>
                      <a:moveTo>
                        <a:pt x="31579" y="28575"/>
                      </a:moveTo>
                      <a:lnTo>
                        <a:pt x="76727" y="264319"/>
                      </a:lnTo>
                      <a:lnTo>
                        <a:pt x="127019" y="28575"/>
                      </a:lnTo>
                      <a:lnTo>
                        <a:pt x="31579" y="2857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100" name="Google Shape;3100;p40"/>
            <p:cNvSpPr/>
            <p:nvPr/>
          </p:nvSpPr>
          <p:spPr>
            <a:xfrm>
              <a:off x="7310437" y="3666267"/>
              <a:ext cx="183356" cy="512254"/>
            </a:xfrm>
            <a:custGeom>
              <a:avLst/>
              <a:gdLst/>
              <a:ahLst/>
              <a:cxnLst/>
              <a:rect l="l" t="t" r="r" b="b"/>
              <a:pathLst>
                <a:path w="183356" h="512254" extrusionOk="0">
                  <a:moveTo>
                    <a:pt x="77534" y="431863"/>
                  </a:moveTo>
                  <a:lnTo>
                    <a:pt x="77534" y="490252"/>
                  </a:lnTo>
                  <a:cubicBezTo>
                    <a:pt x="77534" y="502444"/>
                    <a:pt x="86392" y="512255"/>
                    <a:pt x="97441" y="512255"/>
                  </a:cubicBezTo>
                  <a:lnTo>
                    <a:pt x="19907" y="512255"/>
                  </a:lnTo>
                  <a:cubicBezTo>
                    <a:pt x="8858" y="512255"/>
                    <a:pt x="0" y="502444"/>
                    <a:pt x="0" y="490252"/>
                  </a:cubicBezTo>
                  <a:lnTo>
                    <a:pt x="0" y="431863"/>
                  </a:lnTo>
                  <a:cubicBezTo>
                    <a:pt x="0" y="419671"/>
                    <a:pt x="8858" y="409765"/>
                    <a:pt x="19907" y="409765"/>
                  </a:cubicBezTo>
                  <a:lnTo>
                    <a:pt x="13145" y="409765"/>
                  </a:lnTo>
                  <a:lnTo>
                    <a:pt x="105823" y="328231"/>
                  </a:lnTo>
                  <a:lnTo>
                    <a:pt x="105823" y="186214"/>
                  </a:lnTo>
                  <a:lnTo>
                    <a:pt x="39719" y="102394"/>
                  </a:lnTo>
                  <a:lnTo>
                    <a:pt x="44482" y="102394"/>
                  </a:lnTo>
                  <a:cubicBezTo>
                    <a:pt x="34576" y="102394"/>
                    <a:pt x="26479" y="93535"/>
                    <a:pt x="26479" y="82487"/>
                  </a:cubicBezTo>
                  <a:lnTo>
                    <a:pt x="26479" y="19907"/>
                  </a:lnTo>
                  <a:cubicBezTo>
                    <a:pt x="26479" y="8858"/>
                    <a:pt x="34576" y="0"/>
                    <a:pt x="44482" y="0"/>
                  </a:cubicBezTo>
                  <a:lnTo>
                    <a:pt x="122015" y="0"/>
                  </a:lnTo>
                  <a:cubicBezTo>
                    <a:pt x="112109" y="0"/>
                    <a:pt x="104013" y="8858"/>
                    <a:pt x="104013" y="19907"/>
                  </a:cubicBezTo>
                  <a:lnTo>
                    <a:pt x="104013" y="82487"/>
                  </a:lnTo>
                  <a:cubicBezTo>
                    <a:pt x="104013" y="93535"/>
                    <a:pt x="112109" y="102394"/>
                    <a:pt x="122015" y="102394"/>
                  </a:cubicBezTo>
                  <a:lnTo>
                    <a:pt x="117253" y="102394"/>
                  </a:lnTo>
                  <a:lnTo>
                    <a:pt x="183356" y="186214"/>
                  </a:lnTo>
                  <a:lnTo>
                    <a:pt x="183356" y="328231"/>
                  </a:lnTo>
                  <a:lnTo>
                    <a:pt x="90678" y="409765"/>
                  </a:lnTo>
                  <a:lnTo>
                    <a:pt x="97441" y="409765"/>
                  </a:lnTo>
                  <a:cubicBezTo>
                    <a:pt x="86392" y="409765"/>
                    <a:pt x="77534" y="419671"/>
                    <a:pt x="77534" y="431863"/>
                  </a:cubicBez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1" name="Google Shape;3101;p40"/>
            <p:cNvSpPr/>
            <p:nvPr/>
          </p:nvSpPr>
          <p:spPr>
            <a:xfrm>
              <a:off x="7456646" y="4178521"/>
              <a:ext cx="96583" cy="322040"/>
            </a:xfrm>
            <a:custGeom>
              <a:avLst/>
              <a:gdLst/>
              <a:ahLst/>
              <a:cxnLst/>
              <a:rect l="l" t="t" r="r" b="b"/>
              <a:pathLst>
                <a:path w="96583" h="322040" extrusionOk="0">
                  <a:moveTo>
                    <a:pt x="96583" y="110300"/>
                  </a:moveTo>
                  <a:lnTo>
                    <a:pt x="55816" y="322040"/>
                  </a:lnTo>
                  <a:lnTo>
                    <a:pt x="0" y="0"/>
                  </a:lnTo>
                  <a:lnTo>
                    <a:pt x="77533" y="0"/>
                  </a:lnTo>
                  <a:close/>
                </a:path>
              </a:pathLst>
            </a:custGeom>
            <a:solidFill>
              <a:srgbClr val="000000">
                <a:alpha val="901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This bundle includes">
  <p:cSld name="CUSTOM_21"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23"/>
          <p:cNvSpPr/>
          <p:nvPr/>
        </p:nvSpPr>
        <p:spPr>
          <a:xfrm>
            <a:off x="843859" y="810000"/>
            <a:ext cx="16686527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23"/>
          <p:cNvSpPr/>
          <p:nvPr/>
        </p:nvSpPr>
        <p:spPr>
          <a:xfrm>
            <a:off x="806525" y="810000"/>
            <a:ext cx="16686527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23"/>
          <p:cNvSpPr/>
          <p:nvPr/>
        </p:nvSpPr>
        <p:spPr>
          <a:xfrm>
            <a:off x="1090650" y="2800290"/>
            <a:ext cx="16106666" cy="6433624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23"/>
          <p:cNvSpPr txBox="1"/>
          <p:nvPr/>
        </p:nvSpPr>
        <p:spPr>
          <a:xfrm>
            <a:off x="2047538" y="876919"/>
            <a:ext cx="147642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" sz="6000" b="1" i="0" u="none" strike="noStrike" cap="none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This bundle includes the following layouts:</a:t>
            </a:r>
            <a:endParaRPr sz="6000" b="1" i="0" u="none" strike="noStrike" cap="none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582" name="Google Shape;582;p23"/>
          <p:cNvSpPr txBox="1"/>
          <p:nvPr/>
        </p:nvSpPr>
        <p:spPr>
          <a:xfrm>
            <a:off x="1518975" y="3087100"/>
            <a:ext cx="14378400" cy="49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685800" marR="0" lvl="0" indent="-508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Questrial"/>
              <a:buChar char="✎"/>
            </a:pPr>
            <a:r>
              <a:rPr lang="en" sz="26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Frayer model</a:t>
            </a:r>
            <a:endParaRPr sz="26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685800" marR="0" lvl="0" indent="-508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Questrial"/>
              <a:buChar char="✎"/>
            </a:pPr>
            <a:r>
              <a:rPr lang="en" sz="26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Weekly planner</a:t>
            </a:r>
            <a:endParaRPr sz="26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685800" marR="0" lvl="0" indent="-508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Questrial"/>
              <a:buChar char="✎"/>
            </a:pPr>
            <a:r>
              <a:rPr lang="en" sz="26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Station rotation</a:t>
            </a:r>
            <a:endParaRPr sz="26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685800" marR="0" lvl="0" indent="-508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Questrial"/>
              <a:buChar char="✎"/>
            </a:pPr>
            <a:r>
              <a:rPr lang="en" sz="26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Choice board</a:t>
            </a:r>
            <a:endParaRPr sz="26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685800" marR="0" lvl="0" indent="-508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Questrial"/>
              <a:buChar char="✎"/>
            </a:pPr>
            <a:r>
              <a:rPr lang="en" sz="26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Bingo</a:t>
            </a:r>
            <a:endParaRPr sz="26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685800" marR="0" lvl="0" indent="-508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Questrial"/>
              <a:buChar char="✎"/>
            </a:pPr>
            <a:r>
              <a:rPr lang="en"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One, two, three and four blocks for analysis, comparisons and free writing</a:t>
            </a:r>
            <a:endParaRPr sz="26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685800" marR="0" lvl="0" indent="-508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Questrial"/>
              <a:buChar char="✎"/>
            </a:pPr>
            <a:r>
              <a:rPr lang="en" sz="26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Class debate</a:t>
            </a:r>
            <a:endParaRPr sz="26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685800" marR="0" lvl="0" indent="-508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Questrial"/>
              <a:buChar char="✎"/>
            </a:pPr>
            <a:r>
              <a:rPr lang="en" sz="26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Parts of a story</a:t>
            </a:r>
            <a:endParaRPr sz="26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685800" marR="0" lvl="0" indent="-508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Questrial"/>
              <a:buChar char="✎"/>
            </a:pPr>
            <a:r>
              <a:rPr lang="en" sz="26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Collecting evidence</a:t>
            </a:r>
            <a:endParaRPr sz="26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685800" marR="0" lvl="0" indent="-508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Questrial"/>
              <a:buChar char="✎"/>
            </a:pPr>
            <a:r>
              <a:rPr lang="en" sz="26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Cause and effect / Causes and consequences</a:t>
            </a:r>
            <a:endParaRPr sz="26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685800" marR="0" lvl="0" indent="-508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Questrial"/>
              <a:buChar char="✎"/>
            </a:pPr>
            <a:r>
              <a:rPr lang="en" sz="26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Hierarchy diagrams</a:t>
            </a:r>
            <a:endParaRPr sz="26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685800" marR="0" lvl="0" indent="-508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Questrial"/>
              <a:buChar char="✎"/>
            </a:pPr>
            <a:r>
              <a:rPr lang="en" sz="26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Bracket Challenge</a:t>
            </a:r>
            <a:endParaRPr sz="26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685800" marR="0" lvl="0" indent="-508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Questrial"/>
              <a:buChar char="✎"/>
            </a:pPr>
            <a:r>
              <a:rPr lang="en" sz="26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Morning meeting template</a:t>
            </a:r>
            <a:endParaRPr sz="26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83" name="Google Shape;583;p23"/>
          <p:cNvSpPr txBox="1"/>
          <p:nvPr/>
        </p:nvSpPr>
        <p:spPr>
          <a:xfrm>
            <a:off x="1361750" y="8602575"/>
            <a:ext cx="15636000" cy="6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0" i="0" u="none" strike="noStrike" cap="none" dirty="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*Use them in PowerPoint or Google Slides. Or customize them, save them as JPEG and use them in Google Jamboard or Microsoft Whiteboard. - Or print them out if you prefer. - </a:t>
            </a:r>
            <a:endParaRPr sz="1500" b="0" i="0" u="none" strike="noStrike" cap="none" dirty="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84" name="Google Shape;584;p23"/>
          <p:cNvSpPr/>
          <p:nvPr/>
        </p:nvSpPr>
        <p:spPr>
          <a:xfrm>
            <a:off x="16297200" y="2496550"/>
            <a:ext cx="1262950" cy="1124717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23"/>
          <p:cNvSpPr/>
          <p:nvPr/>
        </p:nvSpPr>
        <p:spPr>
          <a:xfrm flipH="1">
            <a:off x="748375" y="2496550"/>
            <a:ext cx="1262950" cy="1124717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5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23"/>
          <p:cNvSpPr/>
          <p:nvPr/>
        </p:nvSpPr>
        <p:spPr>
          <a:xfrm rot="10800000" flipH="1">
            <a:off x="16434562" y="8323676"/>
            <a:ext cx="1262950" cy="1197738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23"/>
          <p:cNvSpPr/>
          <p:nvPr/>
        </p:nvSpPr>
        <p:spPr>
          <a:xfrm rot="10800000">
            <a:off x="885737" y="8323676"/>
            <a:ext cx="1262950" cy="1197738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6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23"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24"/>
          <p:cNvSpPr/>
          <p:nvPr/>
        </p:nvSpPr>
        <p:spPr>
          <a:xfrm>
            <a:off x="1160925" y="2358150"/>
            <a:ext cx="5296481" cy="7117935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p24"/>
          <p:cNvSpPr/>
          <p:nvPr/>
        </p:nvSpPr>
        <p:spPr>
          <a:xfrm>
            <a:off x="12442450" y="2384888"/>
            <a:ext cx="4684624" cy="7118479"/>
          </a:xfrm>
          <a:custGeom>
            <a:avLst/>
            <a:gdLst/>
            <a:ahLst/>
            <a:cxnLst/>
            <a:rect l="l" t="t" r="r" b="b"/>
            <a:pathLst>
              <a:path w="1072610" h="1111828" extrusionOk="0">
                <a:moveTo>
                  <a:pt x="1072603" y="1081075"/>
                </a:moveTo>
                <a:cubicBezTo>
                  <a:pt x="1072603" y="1081075"/>
                  <a:pt x="918774" y="1106411"/>
                  <a:pt x="868577" y="1106411"/>
                </a:cubicBezTo>
                <a:cubicBezTo>
                  <a:pt x="809046" y="1106411"/>
                  <a:pt x="658551" y="1122318"/>
                  <a:pt x="536250" y="1099553"/>
                </a:cubicBezTo>
                <a:cubicBezTo>
                  <a:pt x="451192" y="1083647"/>
                  <a:pt x="332891" y="1095362"/>
                  <a:pt x="246309" y="1095743"/>
                </a:cubicBezTo>
                <a:cubicBezTo>
                  <a:pt x="174300" y="1095743"/>
                  <a:pt x="-7" y="1081361"/>
                  <a:pt x="-7" y="1081361"/>
                </a:cubicBezTo>
                <a:lnTo>
                  <a:pt x="-7" y="-13"/>
                </a:lnTo>
                <a:lnTo>
                  <a:pt x="1072603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24"/>
          <p:cNvSpPr/>
          <p:nvPr/>
        </p:nvSpPr>
        <p:spPr>
          <a:xfrm>
            <a:off x="7107613" y="2413150"/>
            <a:ext cx="4684624" cy="3065574"/>
          </a:xfrm>
          <a:custGeom>
            <a:avLst/>
            <a:gdLst/>
            <a:ahLst/>
            <a:cxnLst/>
            <a:rect l="l" t="t" r="r" b="b"/>
            <a:pathLst>
              <a:path w="1072610" h="1123950" extrusionOk="0">
                <a:moveTo>
                  <a:pt x="1072603" y="1081075"/>
                </a:moveTo>
                <a:cubicBezTo>
                  <a:pt x="1072603" y="1081075"/>
                  <a:pt x="874387" y="1082694"/>
                  <a:pt x="824191" y="1082694"/>
                </a:cubicBezTo>
                <a:cubicBezTo>
                  <a:pt x="764660" y="1082694"/>
                  <a:pt x="658551" y="1121937"/>
                  <a:pt x="536345" y="1099172"/>
                </a:cubicBezTo>
                <a:cubicBezTo>
                  <a:pt x="451192" y="1083361"/>
                  <a:pt x="329748" y="1123556"/>
                  <a:pt x="243166" y="1123937"/>
                </a:cubicBezTo>
                <a:cubicBezTo>
                  <a:pt x="171157" y="1123937"/>
                  <a:pt x="-7" y="1081075"/>
                  <a:pt x="-7" y="1081075"/>
                </a:cubicBezTo>
                <a:lnTo>
                  <a:pt x="-7" y="-13"/>
                </a:lnTo>
                <a:lnTo>
                  <a:pt x="1072603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24"/>
          <p:cNvSpPr/>
          <p:nvPr/>
        </p:nvSpPr>
        <p:spPr>
          <a:xfrm flipH="1">
            <a:off x="7107613" y="6355500"/>
            <a:ext cx="4684624" cy="3065574"/>
          </a:xfrm>
          <a:custGeom>
            <a:avLst/>
            <a:gdLst/>
            <a:ahLst/>
            <a:cxnLst/>
            <a:rect l="l" t="t" r="r" b="b"/>
            <a:pathLst>
              <a:path w="1072610" h="1123950" extrusionOk="0">
                <a:moveTo>
                  <a:pt x="1072603" y="1081075"/>
                </a:moveTo>
                <a:cubicBezTo>
                  <a:pt x="1072603" y="1081075"/>
                  <a:pt x="874387" y="1082694"/>
                  <a:pt x="824191" y="1082694"/>
                </a:cubicBezTo>
                <a:cubicBezTo>
                  <a:pt x="764660" y="1082694"/>
                  <a:pt x="658551" y="1121937"/>
                  <a:pt x="536345" y="1099172"/>
                </a:cubicBezTo>
                <a:cubicBezTo>
                  <a:pt x="451192" y="1083361"/>
                  <a:pt x="329748" y="1123556"/>
                  <a:pt x="243166" y="1123937"/>
                </a:cubicBezTo>
                <a:cubicBezTo>
                  <a:pt x="171157" y="1123937"/>
                  <a:pt x="-7" y="1081075"/>
                  <a:pt x="-7" y="1081075"/>
                </a:cubicBezTo>
                <a:lnTo>
                  <a:pt x="-7" y="-13"/>
                </a:lnTo>
                <a:lnTo>
                  <a:pt x="1072603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p24"/>
          <p:cNvSpPr/>
          <p:nvPr/>
        </p:nvSpPr>
        <p:spPr>
          <a:xfrm>
            <a:off x="744575" y="2073884"/>
            <a:ext cx="1324360" cy="1206931"/>
          </a:xfrm>
          <a:custGeom>
            <a:avLst/>
            <a:gdLst/>
            <a:ahLst/>
            <a:cxnLst/>
            <a:rect l="l" t="t" r="r" b="b"/>
            <a:pathLst>
              <a:path w="421100" h="383762" extrusionOk="0">
                <a:moveTo>
                  <a:pt x="346036" y="-13"/>
                </a:moveTo>
                <a:lnTo>
                  <a:pt x="366038" y="22942"/>
                </a:lnTo>
                <a:cubicBezTo>
                  <a:pt x="359649" y="27305"/>
                  <a:pt x="354418" y="33153"/>
                  <a:pt x="350798" y="39992"/>
                </a:cubicBezTo>
                <a:cubicBezTo>
                  <a:pt x="357762" y="42107"/>
                  <a:pt x="365286" y="41316"/>
                  <a:pt x="371658" y="37801"/>
                </a:cubicBezTo>
                <a:cubicBezTo>
                  <a:pt x="371128" y="47612"/>
                  <a:pt x="368972" y="57271"/>
                  <a:pt x="365276" y="66376"/>
                </a:cubicBezTo>
                <a:cubicBezTo>
                  <a:pt x="371087" y="65614"/>
                  <a:pt x="388803" y="56851"/>
                  <a:pt x="394709" y="55899"/>
                </a:cubicBezTo>
                <a:cubicBezTo>
                  <a:pt x="398328" y="66853"/>
                  <a:pt x="413759" y="80664"/>
                  <a:pt x="421093" y="96856"/>
                </a:cubicBezTo>
                <a:cubicBezTo>
                  <a:pt x="320509" y="199536"/>
                  <a:pt x="195350" y="287356"/>
                  <a:pt x="85241" y="383749"/>
                </a:cubicBezTo>
                <a:cubicBezTo>
                  <a:pt x="78479" y="380035"/>
                  <a:pt x="72287" y="369367"/>
                  <a:pt x="65525" y="365652"/>
                </a:cubicBezTo>
                <a:lnTo>
                  <a:pt x="77240" y="350031"/>
                </a:lnTo>
                <a:cubicBezTo>
                  <a:pt x="68858" y="352031"/>
                  <a:pt x="55714" y="348507"/>
                  <a:pt x="47332" y="350031"/>
                </a:cubicBezTo>
                <a:cubicBezTo>
                  <a:pt x="54138" y="342887"/>
                  <a:pt x="60026" y="334915"/>
                  <a:pt x="64858" y="326314"/>
                </a:cubicBezTo>
                <a:cubicBezTo>
                  <a:pt x="59429" y="326314"/>
                  <a:pt x="32473" y="328123"/>
                  <a:pt x="28568" y="328505"/>
                </a:cubicBezTo>
                <a:lnTo>
                  <a:pt x="-7" y="295262"/>
                </a:lnTo>
                <a:cubicBezTo>
                  <a:pt x="34092" y="254590"/>
                  <a:pt x="104101" y="197821"/>
                  <a:pt x="133343" y="174009"/>
                </a:cubicBezTo>
                <a:cubicBezTo>
                  <a:pt x="214019" y="109906"/>
                  <a:pt x="265073" y="63900"/>
                  <a:pt x="346036" y="-13"/>
                </a:cubicBezTo>
                <a:close/>
              </a:path>
            </a:pathLst>
          </a:custGeom>
          <a:solidFill>
            <a:schemeClr val="accen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p24"/>
          <p:cNvSpPr/>
          <p:nvPr/>
        </p:nvSpPr>
        <p:spPr>
          <a:xfrm>
            <a:off x="5499976" y="2073878"/>
            <a:ext cx="1390263" cy="1353715"/>
          </a:xfrm>
          <a:custGeom>
            <a:avLst/>
            <a:gdLst/>
            <a:ahLst/>
            <a:cxnLst/>
            <a:rect l="l" t="t" r="r" b="b"/>
            <a:pathLst>
              <a:path w="442055" h="430434" extrusionOk="0">
                <a:moveTo>
                  <a:pt x="68287" y="14941"/>
                </a:moveTo>
                <a:cubicBezTo>
                  <a:pt x="75050" y="21704"/>
                  <a:pt x="81812" y="23895"/>
                  <a:pt x="87337" y="31420"/>
                </a:cubicBezTo>
                <a:cubicBezTo>
                  <a:pt x="79279" y="31172"/>
                  <a:pt x="71459" y="28667"/>
                  <a:pt x="64763" y="24181"/>
                </a:cubicBezTo>
                <a:cubicBezTo>
                  <a:pt x="56476" y="32086"/>
                  <a:pt x="54666" y="33039"/>
                  <a:pt x="46284" y="40945"/>
                </a:cubicBezTo>
                <a:lnTo>
                  <a:pt x="59524" y="54184"/>
                </a:lnTo>
                <a:cubicBezTo>
                  <a:pt x="45332" y="46850"/>
                  <a:pt x="28853" y="52660"/>
                  <a:pt x="26377" y="65805"/>
                </a:cubicBezTo>
                <a:cubicBezTo>
                  <a:pt x="27615" y="67900"/>
                  <a:pt x="40855" y="84855"/>
                  <a:pt x="42093" y="86569"/>
                </a:cubicBezTo>
                <a:cubicBezTo>
                  <a:pt x="33882" y="83902"/>
                  <a:pt x="25472" y="81864"/>
                  <a:pt x="16947" y="80473"/>
                </a:cubicBezTo>
                <a:cubicBezTo>
                  <a:pt x="11899" y="88855"/>
                  <a:pt x="4279" y="94094"/>
                  <a:pt x="-7" y="102000"/>
                </a:cubicBezTo>
                <a:cubicBezTo>
                  <a:pt x="77526" y="171723"/>
                  <a:pt x="342893" y="400228"/>
                  <a:pt x="369277" y="430422"/>
                </a:cubicBezTo>
                <a:lnTo>
                  <a:pt x="389660" y="397180"/>
                </a:lnTo>
                <a:cubicBezTo>
                  <a:pt x="382279" y="394970"/>
                  <a:pt x="375563" y="390941"/>
                  <a:pt x="370134" y="385464"/>
                </a:cubicBezTo>
                <a:cubicBezTo>
                  <a:pt x="375792" y="385578"/>
                  <a:pt x="381412" y="386502"/>
                  <a:pt x="386803" y="388226"/>
                </a:cubicBezTo>
                <a:cubicBezTo>
                  <a:pt x="395213" y="389617"/>
                  <a:pt x="403157" y="383930"/>
                  <a:pt x="404548" y="375520"/>
                </a:cubicBezTo>
                <a:cubicBezTo>
                  <a:pt x="404834" y="373796"/>
                  <a:pt x="404824" y="372043"/>
                  <a:pt x="404519" y="370319"/>
                </a:cubicBezTo>
                <a:cubicBezTo>
                  <a:pt x="396109" y="367271"/>
                  <a:pt x="388375" y="362613"/>
                  <a:pt x="381755" y="356603"/>
                </a:cubicBezTo>
                <a:cubicBezTo>
                  <a:pt x="394089" y="362490"/>
                  <a:pt x="408767" y="360347"/>
                  <a:pt x="418902" y="351174"/>
                </a:cubicBezTo>
                <a:lnTo>
                  <a:pt x="403472" y="336886"/>
                </a:lnTo>
                <a:cubicBezTo>
                  <a:pt x="411530" y="336429"/>
                  <a:pt x="419550" y="338248"/>
                  <a:pt x="426617" y="342125"/>
                </a:cubicBezTo>
                <a:lnTo>
                  <a:pt x="442048" y="317836"/>
                </a:lnTo>
                <a:cubicBezTo>
                  <a:pt x="415930" y="302415"/>
                  <a:pt x="391422" y="284423"/>
                  <a:pt x="368896" y="264115"/>
                </a:cubicBezTo>
                <a:cubicBezTo>
                  <a:pt x="345750" y="243446"/>
                  <a:pt x="139724" y="56851"/>
                  <a:pt x="120579" y="35515"/>
                </a:cubicBezTo>
                <a:cubicBezTo>
                  <a:pt x="114674" y="28943"/>
                  <a:pt x="89909" y="3226"/>
                  <a:pt x="82003" y="-13"/>
                </a:cubicBezTo>
                <a:cubicBezTo>
                  <a:pt x="82098" y="82"/>
                  <a:pt x="73145" y="8941"/>
                  <a:pt x="68287" y="14941"/>
                </a:cubicBez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24"/>
          <p:cNvSpPr/>
          <p:nvPr/>
        </p:nvSpPr>
        <p:spPr>
          <a:xfrm>
            <a:off x="10913073" y="2112817"/>
            <a:ext cx="1262950" cy="1275829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24"/>
          <p:cNvSpPr/>
          <p:nvPr/>
        </p:nvSpPr>
        <p:spPr>
          <a:xfrm>
            <a:off x="6808950" y="2157762"/>
            <a:ext cx="1386668" cy="1185961"/>
          </a:xfrm>
          <a:custGeom>
            <a:avLst/>
            <a:gdLst/>
            <a:ahLst/>
            <a:cxnLst/>
            <a:rect l="l" t="t" r="r" b="b"/>
            <a:pathLst>
              <a:path w="440912" h="377094" extrusionOk="0">
                <a:moveTo>
                  <a:pt x="10946" y="302977"/>
                </a:moveTo>
                <a:lnTo>
                  <a:pt x="49046" y="284975"/>
                </a:lnTo>
                <a:cubicBezTo>
                  <a:pt x="43455" y="296167"/>
                  <a:pt x="36169" y="306416"/>
                  <a:pt x="27425" y="315360"/>
                </a:cubicBezTo>
                <a:cubicBezTo>
                  <a:pt x="37207" y="311321"/>
                  <a:pt x="47389" y="308349"/>
                  <a:pt x="57809" y="306502"/>
                </a:cubicBezTo>
                <a:cubicBezTo>
                  <a:pt x="54933" y="315227"/>
                  <a:pt x="50437" y="323342"/>
                  <a:pt x="44569" y="330409"/>
                </a:cubicBezTo>
                <a:lnTo>
                  <a:pt x="54094" y="342792"/>
                </a:lnTo>
                <a:cubicBezTo>
                  <a:pt x="59695" y="338258"/>
                  <a:pt x="65801" y="334391"/>
                  <a:pt x="72287" y="331267"/>
                </a:cubicBezTo>
                <a:cubicBezTo>
                  <a:pt x="73240" y="336601"/>
                  <a:pt x="66286" y="341649"/>
                  <a:pt x="63905" y="347173"/>
                </a:cubicBezTo>
                <a:cubicBezTo>
                  <a:pt x="58476" y="359842"/>
                  <a:pt x="77907" y="365176"/>
                  <a:pt x="80479" y="377082"/>
                </a:cubicBezTo>
                <a:cubicBezTo>
                  <a:pt x="203856" y="289328"/>
                  <a:pt x="324004" y="197250"/>
                  <a:pt x="440905" y="100857"/>
                </a:cubicBezTo>
                <a:lnTo>
                  <a:pt x="420617" y="72282"/>
                </a:lnTo>
                <a:lnTo>
                  <a:pt x="397185" y="88665"/>
                </a:lnTo>
                <a:cubicBezTo>
                  <a:pt x="399481" y="80207"/>
                  <a:pt x="404586" y="72787"/>
                  <a:pt x="411663" y="67615"/>
                </a:cubicBezTo>
                <a:lnTo>
                  <a:pt x="395280" y="72377"/>
                </a:lnTo>
                <a:cubicBezTo>
                  <a:pt x="397433" y="67119"/>
                  <a:pt x="400681" y="62376"/>
                  <a:pt x="404805" y="58471"/>
                </a:cubicBezTo>
                <a:cubicBezTo>
                  <a:pt x="400995" y="52946"/>
                  <a:pt x="397185" y="47517"/>
                  <a:pt x="393280" y="42088"/>
                </a:cubicBezTo>
                <a:cubicBezTo>
                  <a:pt x="388146" y="45212"/>
                  <a:pt x="383526" y="49098"/>
                  <a:pt x="379564" y="53613"/>
                </a:cubicBezTo>
                <a:cubicBezTo>
                  <a:pt x="381078" y="45755"/>
                  <a:pt x="384336" y="38335"/>
                  <a:pt x="389089" y="31896"/>
                </a:cubicBezTo>
                <a:cubicBezTo>
                  <a:pt x="386517" y="28181"/>
                  <a:pt x="383850" y="24562"/>
                  <a:pt x="381183" y="20847"/>
                </a:cubicBezTo>
                <a:lnTo>
                  <a:pt x="367562" y="30372"/>
                </a:lnTo>
                <a:cubicBezTo>
                  <a:pt x="374115" y="20561"/>
                  <a:pt x="372087" y="7379"/>
                  <a:pt x="362895" y="-13"/>
                </a:cubicBezTo>
                <a:cubicBezTo>
                  <a:pt x="305173" y="51803"/>
                  <a:pt x="243832" y="99809"/>
                  <a:pt x="181158" y="145910"/>
                </a:cubicBezTo>
                <a:cubicBezTo>
                  <a:pt x="141153" y="175438"/>
                  <a:pt x="100577" y="204203"/>
                  <a:pt x="59428" y="232207"/>
                </a:cubicBezTo>
                <a:cubicBezTo>
                  <a:pt x="43522" y="243065"/>
                  <a:pt x="-7" y="272307"/>
                  <a:pt x="-7" y="272307"/>
                </a:cubicBezTo>
                <a:cubicBezTo>
                  <a:pt x="2945" y="279355"/>
                  <a:pt x="5803" y="297643"/>
                  <a:pt x="10946" y="302977"/>
                </a:cubicBez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24"/>
          <p:cNvSpPr/>
          <p:nvPr/>
        </p:nvSpPr>
        <p:spPr>
          <a:xfrm>
            <a:off x="12127299" y="2088419"/>
            <a:ext cx="1269539" cy="1324658"/>
          </a:xfrm>
          <a:custGeom>
            <a:avLst/>
            <a:gdLst/>
            <a:ahLst/>
            <a:cxnLst/>
            <a:rect l="l" t="t" r="r" b="b"/>
            <a:pathLst>
              <a:path w="403669" h="421195" extrusionOk="0">
                <a:moveTo>
                  <a:pt x="16280" y="360223"/>
                </a:moveTo>
                <a:lnTo>
                  <a:pt x="50285" y="335934"/>
                </a:lnTo>
                <a:cubicBezTo>
                  <a:pt x="46722" y="347935"/>
                  <a:pt x="41322" y="359308"/>
                  <a:pt x="34283" y="369652"/>
                </a:cubicBezTo>
                <a:cubicBezTo>
                  <a:pt x="43265" y="363957"/>
                  <a:pt x="52847" y="359261"/>
                  <a:pt x="62858" y="355651"/>
                </a:cubicBezTo>
                <a:cubicBezTo>
                  <a:pt x="61505" y="364738"/>
                  <a:pt x="58467" y="373491"/>
                  <a:pt x="53904" y="381463"/>
                </a:cubicBezTo>
                <a:lnTo>
                  <a:pt x="65239" y="392036"/>
                </a:lnTo>
                <a:cubicBezTo>
                  <a:pt x="69954" y="386607"/>
                  <a:pt x="75297" y="381740"/>
                  <a:pt x="81146" y="377558"/>
                </a:cubicBezTo>
                <a:cubicBezTo>
                  <a:pt x="82955" y="382606"/>
                  <a:pt x="77050" y="388702"/>
                  <a:pt x="75621" y="394608"/>
                </a:cubicBezTo>
                <a:cubicBezTo>
                  <a:pt x="72478" y="408134"/>
                  <a:pt x="92576" y="409848"/>
                  <a:pt x="97148" y="421183"/>
                </a:cubicBezTo>
                <a:cubicBezTo>
                  <a:pt x="203256" y="313236"/>
                  <a:pt x="305431" y="201603"/>
                  <a:pt x="403662" y="86284"/>
                </a:cubicBezTo>
                <a:lnTo>
                  <a:pt x="378707" y="61709"/>
                </a:lnTo>
                <a:lnTo>
                  <a:pt x="358418" y="81902"/>
                </a:lnTo>
                <a:cubicBezTo>
                  <a:pt x="359257" y="73177"/>
                  <a:pt x="363019" y="64986"/>
                  <a:pt x="369086" y="58661"/>
                </a:cubicBezTo>
                <a:lnTo>
                  <a:pt x="353847" y="66186"/>
                </a:lnTo>
                <a:cubicBezTo>
                  <a:pt x="354989" y="60623"/>
                  <a:pt x="357371" y="55385"/>
                  <a:pt x="360800" y="50851"/>
                </a:cubicBezTo>
                <a:lnTo>
                  <a:pt x="346512" y="36754"/>
                </a:lnTo>
                <a:cubicBezTo>
                  <a:pt x="341997" y="40688"/>
                  <a:pt x="338140" y="45317"/>
                  <a:pt x="335082" y="50470"/>
                </a:cubicBezTo>
                <a:cubicBezTo>
                  <a:pt x="335187" y="42412"/>
                  <a:pt x="337178" y="34477"/>
                  <a:pt x="340892" y="27324"/>
                </a:cubicBezTo>
                <a:lnTo>
                  <a:pt x="331367" y="17799"/>
                </a:lnTo>
                <a:lnTo>
                  <a:pt x="319080" y="29038"/>
                </a:lnTo>
                <a:cubicBezTo>
                  <a:pt x="323900" y="18349"/>
                  <a:pt x="319766" y="5751"/>
                  <a:pt x="309555" y="-13"/>
                </a:cubicBezTo>
                <a:cubicBezTo>
                  <a:pt x="261930" y="61138"/>
                  <a:pt x="209733" y="119145"/>
                  <a:pt x="156203" y="175533"/>
                </a:cubicBezTo>
                <a:cubicBezTo>
                  <a:pt x="121913" y="211538"/>
                  <a:pt x="86985" y="246970"/>
                  <a:pt x="51428" y="281832"/>
                </a:cubicBezTo>
                <a:cubicBezTo>
                  <a:pt x="37712" y="295262"/>
                  <a:pt x="-7" y="331648"/>
                  <a:pt x="-7" y="331648"/>
                </a:cubicBezTo>
                <a:cubicBezTo>
                  <a:pt x="4279" y="338410"/>
                  <a:pt x="10280" y="356318"/>
                  <a:pt x="16280" y="360223"/>
                </a:cubicBezTo>
                <a:close/>
              </a:path>
            </a:pathLst>
          </a:custGeom>
          <a:solidFill>
            <a:schemeClr val="accent5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p24"/>
          <p:cNvSpPr/>
          <p:nvPr/>
        </p:nvSpPr>
        <p:spPr>
          <a:xfrm>
            <a:off x="16040889" y="2081669"/>
            <a:ext cx="1401346" cy="1338138"/>
          </a:xfrm>
          <a:custGeom>
            <a:avLst/>
            <a:gdLst/>
            <a:ahLst/>
            <a:cxnLst/>
            <a:rect l="l" t="t" r="r" b="b"/>
            <a:pathLst>
              <a:path w="445579" h="425481" extrusionOk="0">
                <a:moveTo>
                  <a:pt x="67144" y="15037"/>
                </a:moveTo>
                <a:cubicBezTo>
                  <a:pt x="74002" y="21704"/>
                  <a:pt x="80765" y="23800"/>
                  <a:pt x="86194" y="31229"/>
                </a:cubicBezTo>
                <a:cubicBezTo>
                  <a:pt x="78145" y="31123"/>
                  <a:pt x="70287" y="28746"/>
                  <a:pt x="63524" y="24371"/>
                </a:cubicBezTo>
                <a:cubicBezTo>
                  <a:pt x="55333" y="32467"/>
                  <a:pt x="53523" y="33896"/>
                  <a:pt x="45332" y="41421"/>
                </a:cubicBezTo>
                <a:lnTo>
                  <a:pt x="58762" y="54470"/>
                </a:lnTo>
                <a:cubicBezTo>
                  <a:pt x="44474" y="47326"/>
                  <a:pt x="28091" y="53422"/>
                  <a:pt x="25805" y="66567"/>
                </a:cubicBezTo>
                <a:cubicBezTo>
                  <a:pt x="27043" y="68662"/>
                  <a:pt x="40664" y="85045"/>
                  <a:pt x="41902" y="87141"/>
                </a:cubicBezTo>
                <a:cubicBezTo>
                  <a:pt x="33606" y="84626"/>
                  <a:pt x="25139" y="82712"/>
                  <a:pt x="16566" y="81426"/>
                </a:cubicBezTo>
                <a:cubicBezTo>
                  <a:pt x="11708" y="89903"/>
                  <a:pt x="4184" y="95237"/>
                  <a:pt x="-7" y="103238"/>
                </a:cubicBezTo>
                <a:cubicBezTo>
                  <a:pt x="78669" y="171723"/>
                  <a:pt x="347845" y="395846"/>
                  <a:pt x="374706" y="425469"/>
                </a:cubicBezTo>
                <a:lnTo>
                  <a:pt x="394518" y="391941"/>
                </a:lnTo>
                <a:cubicBezTo>
                  <a:pt x="387079" y="389884"/>
                  <a:pt x="380288" y="385940"/>
                  <a:pt x="374801" y="380511"/>
                </a:cubicBezTo>
                <a:cubicBezTo>
                  <a:pt x="380478" y="380606"/>
                  <a:pt x="386117" y="381473"/>
                  <a:pt x="391565" y="383083"/>
                </a:cubicBezTo>
                <a:cubicBezTo>
                  <a:pt x="400052" y="384273"/>
                  <a:pt x="407910" y="378358"/>
                  <a:pt x="409101" y="369872"/>
                </a:cubicBezTo>
                <a:cubicBezTo>
                  <a:pt x="409339" y="368214"/>
                  <a:pt x="409301" y="366538"/>
                  <a:pt x="408996" y="364890"/>
                </a:cubicBezTo>
                <a:cubicBezTo>
                  <a:pt x="400538" y="361956"/>
                  <a:pt x="392708" y="357422"/>
                  <a:pt x="385945" y="351555"/>
                </a:cubicBezTo>
                <a:cubicBezTo>
                  <a:pt x="398395" y="357175"/>
                  <a:pt x="413006" y="354765"/>
                  <a:pt x="422998" y="345459"/>
                </a:cubicBezTo>
                <a:lnTo>
                  <a:pt x="407377" y="331457"/>
                </a:lnTo>
                <a:cubicBezTo>
                  <a:pt x="415397" y="330876"/>
                  <a:pt x="423417" y="332553"/>
                  <a:pt x="430523" y="336315"/>
                </a:cubicBezTo>
                <a:lnTo>
                  <a:pt x="445572" y="311740"/>
                </a:lnTo>
                <a:cubicBezTo>
                  <a:pt x="419207" y="296720"/>
                  <a:pt x="394385" y="279146"/>
                  <a:pt x="371468" y="259258"/>
                </a:cubicBezTo>
                <a:cubicBezTo>
                  <a:pt x="348131" y="238969"/>
                  <a:pt x="138962" y="55804"/>
                  <a:pt x="119531" y="34849"/>
                </a:cubicBezTo>
                <a:cubicBezTo>
                  <a:pt x="113531" y="28372"/>
                  <a:pt x="88289" y="3035"/>
                  <a:pt x="80384" y="-13"/>
                </a:cubicBezTo>
                <a:cubicBezTo>
                  <a:pt x="80669" y="-13"/>
                  <a:pt x="71906" y="9036"/>
                  <a:pt x="67144" y="15037"/>
                </a:cubicBezTo>
                <a:close/>
              </a:path>
            </a:pathLst>
          </a:custGeom>
          <a:solidFill>
            <a:schemeClr val="accent6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24"/>
          <p:cNvSpPr/>
          <p:nvPr/>
        </p:nvSpPr>
        <p:spPr>
          <a:xfrm>
            <a:off x="10870510" y="5979967"/>
            <a:ext cx="1262950" cy="1275829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l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24"/>
          <p:cNvSpPr/>
          <p:nvPr/>
        </p:nvSpPr>
        <p:spPr>
          <a:xfrm>
            <a:off x="6766388" y="6024912"/>
            <a:ext cx="1386668" cy="1185961"/>
          </a:xfrm>
          <a:custGeom>
            <a:avLst/>
            <a:gdLst/>
            <a:ahLst/>
            <a:cxnLst/>
            <a:rect l="l" t="t" r="r" b="b"/>
            <a:pathLst>
              <a:path w="440912" h="377094" extrusionOk="0">
                <a:moveTo>
                  <a:pt x="10946" y="302977"/>
                </a:moveTo>
                <a:lnTo>
                  <a:pt x="49046" y="284975"/>
                </a:lnTo>
                <a:cubicBezTo>
                  <a:pt x="43455" y="296167"/>
                  <a:pt x="36169" y="306416"/>
                  <a:pt x="27425" y="315360"/>
                </a:cubicBezTo>
                <a:cubicBezTo>
                  <a:pt x="37207" y="311321"/>
                  <a:pt x="47389" y="308349"/>
                  <a:pt x="57809" y="306502"/>
                </a:cubicBezTo>
                <a:cubicBezTo>
                  <a:pt x="54933" y="315227"/>
                  <a:pt x="50437" y="323342"/>
                  <a:pt x="44569" y="330409"/>
                </a:cubicBezTo>
                <a:lnTo>
                  <a:pt x="54094" y="342792"/>
                </a:lnTo>
                <a:cubicBezTo>
                  <a:pt x="59695" y="338258"/>
                  <a:pt x="65801" y="334391"/>
                  <a:pt x="72287" y="331267"/>
                </a:cubicBezTo>
                <a:cubicBezTo>
                  <a:pt x="73240" y="336601"/>
                  <a:pt x="66286" y="341649"/>
                  <a:pt x="63905" y="347173"/>
                </a:cubicBezTo>
                <a:cubicBezTo>
                  <a:pt x="58476" y="359842"/>
                  <a:pt x="77907" y="365176"/>
                  <a:pt x="80479" y="377082"/>
                </a:cubicBezTo>
                <a:cubicBezTo>
                  <a:pt x="203856" y="289328"/>
                  <a:pt x="324004" y="197250"/>
                  <a:pt x="440905" y="100857"/>
                </a:cubicBezTo>
                <a:lnTo>
                  <a:pt x="420617" y="72282"/>
                </a:lnTo>
                <a:lnTo>
                  <a:pt x="397185" y="88665"/>
                </a:lnTo>
                <a:cubicBezTo>
                  <a:pt x="399481" y="80207"/>
                  <a:pt x="404586" y="72787"/>
                  <a:pt x="411663" y="67615"/>
                </a:cubicBezTo>
                <a:lnTo>
                  <a:pt x="395280" y="72377"/>
                </a:lnTo>
                <a:cubicBezTo>
                  <a:pt x="397433" y="67119"/>
                  <a:pt x="400681" y="62376"/>
                  <a:pt x="404805" y="58471"/>
                </a:cubicBezTo>
                <a:cubicBezTo>
                  <a:pt x="400995" y="52946"/>
                  <a:pt x="397185" y="47517"/>
                  <a:pt x="393280" y="42088"/>
                </a:cubicBezTo>
                <a:cubicBezTo>
                  <a:pt x="388146" y="45212"/>
                  <a:pt x="383526" y="49098"/>
                  <a:pt x="379564" y="53613"/>
                </a:cubicBezTo>
                <a:cubicBezTo>
                  <a:pt x="381078" y="45755"/>
                  <a:pt x="384336" y="38335"/>
                  <a:pt x="389089" y="31896"/>
                </a:cubicBezTo>
                <a:cubicBezTo>
                  <a:pt x="386517" y="28181"/>
                  <a:pt x="383850" y="24562"/>
                  <a:pt x="381183" y="20847"/>
                </a:cubicBezTo>
                <a:lnTo>
                  <a:pt x="367562" y="30372"/>
                </a:lnTo>
                <a:cubicBezTo>
                  <a:pt x="374115" y="20561"/>
                  <a:pt x="372087" y="7379"/>
                  <a:pt x="362895" y="-13"/>
                </a:cubicBezTo>
                <a:cubicBezTo>
                  <a:pt x="305173" y="51803"/>
                  <a:pt x="243832" y="99809"/>
                  <a:pt x="181158" y="145910"/>
                </a:cubicBezTo>
                <a:cubicBezTo>
                  <a:pt x="141153" y="175438"/>
                  <a:pt x="100577" y="204203"/>
                  <a:pt x="59428" y="232207"/>
                </a:cubicBezTo>
                <a:cubicBezTo>
                  <a:pt x="43522" y="243065"/>
                  <a:pt x="-7" y="272307"/>
                  <a:pt x="-7" y="272307"/>
                </a:cubicBezTo>
                <a:cubicBezTo>
                  <a:pt x="2945" y="279355"/>
                  <a:pt x="5803" y="297643"/>
                  <a:pt x="10946" y="302977"/>
                </a:cubicBezTo>
                <a:close/>
              </a:path>
            </a:pathLst>
          </a:custGeom>
          <a:solidFill>
            <a:schemeClr val="accent6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01" name="Google Shape;601;p24"/>
          <p:cNvGrpSpPr/>
          <p:nvPr/>
        </p:nvGrpSpPr>
        <p:grpSpPr>
          <a:xfrm>
            <a:off x="16674336" y="349912"/>
            <a:ext cx="1176751" cy="1465271"/>
            <a:chOff x="11575336" y="613749"/>
            <a:chExt cx="1176751" cy="1465271"/>
          </a:xfrm>
        </p:grpSpPr>
        <p:grpSp>
          <p:nvGrpSpPr>
            <p:cNvPr id="602" name="Google Shape;602;p24"/>
            <p:cNvGrpSpPr/>
            <p:nvPr/>
          </p:nvGrpSpPr>
          <p:grpSpPr>
            <a:xfrm rot="392636">
              <a:off x="11649302" y="667954"/>
              <a:ext cx="1028819" cy="1356862"/>
              <a:chOff x="4572000" y="3600062"/>
              <a:chExt cx="618078" cy="815155"/>
            </a:xfrm>
          </p:grpSpPr>
          <p:grpSp>
            <p:nvGrpSpPr>
              <p:cNvPr id="603" name="Google Shape;603;p24"/>
              <p:cNvGrpSpPr/>
              <p:nvPr/>
            </p:nvGrpSpPr>
            <p:grpSpPr>
              <a:xfrm>
                <a:off x="4572000" y="4024312"/>
                <a:ext cx="618078" cy="390525"/>
                <a:chOff x="4572000" y="4024312"/>
                <a:chExt cx="618078" cy="390525"/>
              </a:xfrm>
            </p:grpSpPr>
            <p:sp>
              <p:nvSpPr>
                <p:cNvPr id="604" name="Google Shape;604;p24"/>
                <p:cNvSpPr/>
                <p:nvPr/>
              </p:nvSpPr>
              <p:spPr>
                <a:xfrm>
                  <a:off x="4586287" y="4038599"/>
                  <a:ext cx="589502" cy="3620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502" h="362045" extrusionOk="0">
                      <a:moveTo>
                        <a:pt x="0" y="0"/>
                      </a:moveTo>
                      <a:lnTo>
                        <a:pt x="589502" y="0"/>
                      </a:lnTo>
                      <a:lnTo>
                        <a:pt x="589502" y="362045"/>
                      </a:lnTo>
                      <a:lnTo>
                        <a:pt x="0" y="36204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5" name="Google Shape;605;p24"/>
                <p:cNvSpPr/>
                <p:nvPr/>
              </p:nvSpPr>
              <p:spPr>
                <a:xfrm>
                  <a:off x="4572000" y="4024312"/>
                  <a:ext cx="618078" cy="39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078" h="390525" extrusionOk="0">
                      <a:moveTo>
                        <a:pt x="603885" y="390525"/>
                      </a:moveTo>
                      <a:lnTo>
                        <a:pt x="14288" y="390525"/>
                      </a:lnTo>
                      <a:cubicBezTo>
                        <a:pt x="6382" y="390525"/>
                        <a:pt x="0" y="384143"/>
                        <a:pt x="0" y="37623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603790" y="0"/>
                      </a:lnTo>
                      <a:cubicBezTo>
                        <a:pt x="611696" y="0"/>
                        <a:pt x="618077" y="6382"/>
                        <a:pt x="618077" y="14288"/>
                      </a:cubicBezTo>
                      <a:lnTo>
                        <a:pt x="618077" y="376333"/>
                      </a:lnTo>
                      <a:cubicBezTo>
                        <a:pt x="618172" y="384143"/>
                        <a:pt x="611696" y="390525"/>
                        <a:pt x="603885" y="390525"/>
                      </a:cubicBezTo>
                      <a:close/>
                      <a:moveTo>
                        <a:pt x="28575" y="361950"/>
                      </a:moveTo>
                      <a:lnTo>
                        <a:pt x="589502" y="361950"/>
                      </a:lnTo>
                      <a:lnTo>
                        <a:pt x="589502" y="28575"/>
                      </a:lnTo>
                      <a:lnTo>
                        <a:pt x="28575" y="28575"/>
                      </a:lnTo>
                      <a:lnTo>
                        <a:pt x="28575" y="36195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606" name="Google Shape;606;p24"/>
              <p:cNvSpPr/>
              <p:nvPr/>
            </p:nvSpPr>
            <p:spPr>
              <a:xfrm>
                <a:off x="4664868" y="3600062"/>
                <a:ext cx="421576" cy="763053"/>
              </a:xfrm>
              <a:custGeom>
                <a:avLst/>
                <a:gdLst/>
                <a:ahLst/>
                <a:cxnLst/>
                <a:rect l="l" t="t" r="r" b="b"/>
                <a:pathLst>
                  <a:path w="421576" h="763053" extrusionOk="0">
                    <a:moveTo>
                      <a:pt x="407575" y="763053"/>
                    </a:moveTo>
                    <a:lnTo>
                      <a:pt x="324803" y="763053"/>
                    </a:lnTo>
                    <a:cubicBezTo>
                      <a:pt x="317563" y="763053"/>
                      <a:pt x="311467" y="757624"/>
                      <a:pt x="310610" y="750480"/>
                    </a:cubicBezTo>
                    <a:cubicBezTo>
                      <a:pt x="300228" y="664279"/>
                      <a:pt x="289941" y="575411"/>
                      <a:pt x="279559" y="486543"/>
                    </a:cubicBezTo>
                    <a:cubicBezTo>
                      <a:pt x="269176" y="397865"/>
                      <a:pt x="258889" y="309092"/>
                      <a:pt x="248507" y="222986"/>
                    </a:cubicBezTo>
                    <a:cubicBezTo>
                      <a:pt x="247745" y="216318"/>
                      <a:pt x="251650" y="209937"/>
                      <a:pt x="258032" y="207746"/>
                    </a:cubicBezTo>
                    <a:cubicBezTo>
                      <a:pt x="304514" y="191839"/>
                      <a:pt x="335280" y="150215"/>
                      <a:pt x="331184" y="108876"/>
                    </a:cubicBezTo>
                    <a:cubicBezTo>
                      <a:pt x="325946" y="56013"/>
                      <a:pt x="263462" y="30105"/>
                      <a:pt x="220789" y="28676"/>
                    </a:cubicBezTo>
                    <a:cubicBezTo>
                      <a:pt x="174593" y="26961"/>
                      <a:pt x="107251" y="54108"/>
                      <a:pt x="101060" y="109067"/>
                    </a:cubicBezTo>
                    <a:cubicBezTo>
                      <a:pt x="96774" y="147167"/>
                      <a:pt x="123254" y="188029"/>
                      <a:pt x="165449" y="208317"/>
                    </a:cubicBezTo>
                    <a:cubicBezTo>
                      <a:pt x="170783" y="210889"/>
                      <a:pt x="173926" y="216414"/>
                      <a:pt x="173450" y="222319"/>
                    </a:cubicBezTo>
                    <a:cubicBezTo>
                      <a:pt x="166497" y="310616"/>
                      <a:pt x="154210" y="400246"/>
                      <a:pt x="142304" y="486924"/>
                    </a:cubicBezTo>
                    <a:cubicBezTo>
                      <a:pt x="130492" y="573125"/>
                      <a:pt x="118205" y="662374"/>
                      <a:pt x="111347" y="749814"/>
                    </a:cubicBezTo>
                    <a:cubicBezTo>
                      <a:pt x="110776" y="757243"/>
                      <a:pt x="104584" y="762958"/>
                      <a:pt x="97060" y="762958"/>
                    </a:cubicBezTo>
                    <a:lnTo>
                      <a:pt x="14288" y="762958"/>
                    </a:lnTo>
                    <a:cubicBezTo>
                      <a:pt x="6382" y="762958"/>
                      <a:pt x="0" y="756576"/>
                      <a:pt x="0" y="748671"/>
                    </a:cubicBezTo>
                    <a:cubicBezTo>
                      <a:pt x="0" y="740765"/>
                      <a:pt x="6382" y="734383"/>
                      <a:pt x="14288" y="734383"/>
                    </a:cubicBezTo>
                    <a:lnTo>
                      <a:pt x="83820" y="734383"/>
                    </a:lnTo>
                    <a:cubicBezTo>
                      <a:pt x="90868" y="650373"/>
                      <a:pt x="102584" y="565314"/>
                      <a:pt x="113824" y="483018"/>
                    </a:cubicBezTo>
                    <a:cubicBezTo>
                      <a:pt x="125254" y="399865"/>
                      <a:pt x="137065" y="313950"/>
                      <a:pt x="144018" y="229463"/>
                    </a:cubicBezTo>
                    <a:cubicBezTo>
                      <a:pt x="95536" y="202317"/>
                      <a:pt x="67056" y="153739"/>
                      <a:pt x="72390" y="105828"/>
                    </a:cubicBezTo>
                    <a:cubicBezTo>
                      <a:pt x="80105" y="37629"/>
                      <a:pt x="155734" y="-2280"/>
                      <a:pt x="221551" y="101"/>
                    </a:cubicBezTo>
                    <a:cubicBezTo>
                      <a:pt x="274606" y="1911"/>
                      <a:pt x="352520" y="36010"/>
                      <a:pt x="359378" y="106019"/>
                    </a:cubicBezTo>
                    <a:cubicBezTo>
                      <a:pt x="364426" y="156978"/>
                      <a:pt x="330613" y="207651"/>
                      <a:pt x="277939" y="230511"/>
                    </a:cubicBezTo>
                    <a:cubicBezTo>
                      <a:pt x="287846" y="313188"/>
                      <a:pt x="297751" y="398246"/>
                      <a:pt x="307658" y="483209"/>
                    </a:cubicBezTo>
                    <a:cubicBezTo>
                      <a:pt x="317468" y="567696"/>
                      <a:pt x="327374" y="652182"/>
                      <a:pt x="337185" y="734478"/>
                    </a:cubicBezTo>
                    <a:lnTo>
                      <a:pt x="407289" y="734478"/>
                    </a:lnTo>
                    <a:cubicBezTo>
                      <a:pt x="415195" y="734478"/>
                      <a:pt x="421576" y="740860"/>
                      <a:pt x="421576" y="748766"/>
                    </a:cubicBezTo>
                    <a:cubicBezTo>
                      <a:pt x="421576" y="756672"/>
                      <a:pt x="415480" y="763053"/>
                      <a:pt x="407575" y="7630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07" name="Google Shape;607;p24"/>
              <p:cNvGrpSpPr/>
              <p:nvPr/>
            </p:nvGrpSpPr>
            <p:grpSpPr>
              <a:xfrm>
                <a:off x="4572000" y="4305775"/>
                <a:ext cx="612933" cy="109442"/>
                <a:chOff x="4572000" y="4305775"/>
                <a:chExt cx="612933" cy="109442"/>
              </a:xfrm>
            </p:grpSpPr>
            <p:grpSp>
              <p:nvGrpSpPr>
                <p:cNvPr id="608" name="Google Shape;608;p24"/>
                <p:cNvGrpSpPr/>
                <p:nvPr/>
              </p:nvGrpSpPr>
              <p:grpSpPr>
                <a:xfrm>
                  <a:off x="4572000" y="4305775"/>
                  <a:ext cx="156114" cy="109442"/>
                  <a:chOff x="4572000" y="4305775"/>
                  <a:chExt cx="156114" cy="109442"/>
                </a:xfrm>
              </p:grpSpPr>
              <p:sp>
                <p:nvSpPr>
                  <p:cNvPr id="609" name="Google Shape;609;p24"/>
                  <p:cNvSpPr/>
                  <p:nvPr/>
                </p:nvSpPr>
                <p:spPr>
                  <a:xfrm>
                    <a:off x="4586287" y="4320063"/>
                    <a:ext cx="127539" cy="80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539" h="80867" extrusionOk="0">
                        <a:moveTo>
                          <a:pt x="0" y="0"/>
                        </a:moveTo>
                        <a:lnTo>
                          <a:pt x="127540" y="0"/>
                        </a:lnTo>
                        <a:lnTo>
                          <a:pt x="127540" y="80867"/>
                        </a:lnTo>
                        <a:lnTo>
                          <a:pt x="0" y="8086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0" name="Google Shape;610;p24"/>
                  <p:cNvSpPr/>
                  <p:nvPr/>
                </p:nvSpPr>
                <p:spPr>
                  <a:xfrm>
                    <a:off x="4572000" y="4305775"/>
                    <a:ext cx="156114" cy="1094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6114" h="109442" extrusionOk="0">
                        <a:moveTo>
                          <a:pt x="141827" y="109442"/>
                        </a:moveTo>
                        <a:lnTo>
                          <a:pt x="14288" y="109442"/>
                        </a:lnTo>
                        <a:cubicBezTo>
                          <a:pt x="6382" y="109442"/>
                          <a:pt x="0" y="103060"/>
                          <a:pt x="0" y="95155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41827" y="0"/>
                        </a:lnTo>
                        <a:cubicBezTo>
                          <a:pt x="149733" y="0"/>
                          <a:pt x="156115" y="6382"/>
                          <a:pt x="156115" y="14288"/>
                        </a:cubicBezTo>
                        <a:lnTo>
                          <a:pt x="156115" y="95155"/>
                        </a:lnTo>
                        <a:cubicBezTo>
                          <a:pt x="156115" y="102965"/>
                          <a:pt x="149733" y="109442"/>
                          <a:pt x="141827" y="109442"/>
                        </a:cubicBezTo>
                        <a:close/>
                        <a:moveTo>
                          <a:pt x="28575" y="80867"/>
                        </a:moveTo>
                        <a:lnTo>
                          <a:pt x="127540" y="80867"/>
                        </a:lnTo>
                        <a:lnTo>
                          <a:pt x="127540" y="28575"/>
                        </a:lnTo>
                        <a:lnTo>
                          <a:pt x="28575" y="28575"/>
                        </a:lnTo>
                        <a:lnTo>
                          <a:pt x="28575" y="8086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11" name="Google Shape;611;p24"/>
                <p:cNvGrpSpPr/>
                <p:nvPr/>
              </p:nvGrpSpPr>
              <p:grpSpPr>
                <a:xfrm>
                  <a:off x="4800409" y="4305775"/>
                  <a:ext cx="156114" cy="109442"/>
                  <a:chOff x="4800409" y="4305775"/>
                  <a:chExt cx="156114" cy="109442"/>
                </a:xfrm>
              </p:grpSpPr>
              <p:sp>
                <p:nvSpPr>
                  <p:cNvPr id="612" name="Google Shape;612;p24"/>
                  <p:cNvSpPr/>
                  <p:nvPr/>
                </p:nvSpPr>
                <p:spPr>
                  <a:xfrm>
                    <a:off x="4814697" y="4320063"/>
                    <a:ext cx="127539" cy="80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539" h="80867" extrusionOk="0">
                        <a:moveTo>
                          <a:pt x="0" y="0"/>
                        </a:moveTo>
                        <a:lnTo>
                          <a:pt x="127540" y="0"/>
                        </a:lnTo>
                        <a:lnTo>
                          <a:pt x="127540" y="80867"/>
                        </a:lnTo>
                        <a:lnTo>
                          <a:pt x="0" y="8086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3" name="Google Shape;613;p24"/>
                  <p:cNvSpPr/>
                  <p:nvPr/>
                </p:nvSpPr>
                <p:spPr>
                  <a:xfrm>
                    <a:off x="4800409" y="4305775"/>
                    <a:ext cx="156114" cy="1094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6114" h="109442" extrusionOk="0">
                        <a:moveTo>
                          <a:pt x="141827" y="109442"/>
                        </a:moveTo>
                        <a:lnTo>
                          <a:pt x="14288" y="109442"/>
                        </a:lnTo>
                        <a:cubicBezTo>
                          <a:pt x="6382" y="109442"/>
                          <a:pt x="0" y="103060"/>
                          <a:pt x="0" y="95155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41827" y="0"/>
                        </a:lnTo>
                        <a:cubicBezTo>
                          <a:pt x="149733" y="0"/>
                          <a:pt x="156115" y="6382"/>
                          <a:pt x="156115" y="14288"/>
                        </a:cubicBezTo>
                        <a:lnTo>
                          <a:pt x="156115" y="95155"/>
                        </a:lnTo>
                        <a:cubicBezTo>
                          <a:pt x="156115" y="102965"/>
                          <a:pt x="149733" y="109442"/>
                          <a:pt x="141827" y="109442"/>
                        </a:cubicBezTo>
                        <a:close/>
                        <a:moveTo>
                          <a:pt x="28575" y="80867"/>
                        </a:moveTo>
                        <a:lnTo>
                          <a:pt x="127540" y="80867"/>
                        </a:lnTo>
                        <a:lnTo>
                          <a:pt x="127540" y="28575"/>
                        </a:lnTo>
                        <a:lnTo>
                          <a:pt x="28575" y="28575"/>
                        </a:lnTo>
                        <a:lnTo>
                          <a:pt x="28575" y="8086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14" name="Google Shape;614;p24"/>
                <p:cNvGrpSpPr/>
                <p:nvPr/>
              </p:nvGrpSpPr>
              <p:grpSpPr>
                <a:xfrm>
                  <a:off x="5028819" y="4305775"/>
                  <a:ext cx="156114" cy="109442"/>
                  <a:chOff x="5028819" y="4305775"/>
                  <a:chExt cx="156114" cy="109442"/>
                </a:xfrm>
              </p:grpSpPr>
              <p:sp>
                <p:nvSpPr>
                  <p:cNvPr id="615" name="Google Shape;615;p24"/>
                  <p:cNvSpPr/>
                  <p:nvPr/>
                </p:nvSpPr>
                <p:spPr>
                  <a:xfrm>
                    <a:off x="5043201" y="4320063"/>
                    <a:ext cx="127539" cy="80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539" h="80867" extrusionOk="0">
                        <a:moveTo>
                          <a:pt x="0" y="0"/>
                        </a:moveTo>
                        <a:lnTo>
                          <a:pt x="127540" y="0"/>
                        </a:lnTo>
                        <a:lnTo>
                          <a:pt x="127540" y="80867"/>
                        </a:lnTo>
                        <a:lnTo>
                          <a:pt x="0" y="8086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6" name="Google Shape;616;p24"/>
                  <p:cNvSpPr/>
                  <p:nvPr/>
                </p:nvSpPr>
                <p:spPr>
                  <a:xfrm>
                    <a:off x="5028819" y="4305775"/>
                    <a:ext cx="156114" cy="1094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6114" h="109442" extrusionOk="0">
                        <a:moveTo>
                          <a:pt x="141827" y="109442"/>
                        </a:moveTo>
                        <a:lnTo>
                          <a:pt x="14288" y="109442"/>
                        </a:lnTo>
                        <a:cubicBezTo>
                          <a:pt x="6382" y="109442"/>
                          <a:pt x="0" y="103060"/>
                          <a:pt x="0" y="95155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41827" y="0"/>
                        </a:lnTo>
                        <a:cubicBezTo>
                          <a:pt x="149733" y="0"/>
                          <a:pt x="156115" y="6382"/>
                          <a:pt x="156115" y="14288"/>
                        </a:cubicBezTo>
                        <a:lnTo>
                          <a:pt x="156115" y="95155"/>
                        </a:lnTo>
                        <a:cubicBezTo>
                          <a:pt x="156115" y="102965"/>
                          <a:pt x="149733" y="109442"/>
                          <a:pt x="141827" y="109442"/>
                        </a:cubicBezTo>
                        <a:close/>
                        <a:moveTo>
                          <a:pt x="28670" y="80867"/>
                        </a:moveTo>
                        <a:lnTo>
                          <a:pt x="127635" y="80867"/>
                        </a:lnTo>
                        <a:lnTo>
                          <a:pt x="127635" y="28575"/>
                        </a:lnTo>
                        <a:lnTo>
                          <a:pt x="28670" y="28575"/>
                        </a:lnTo>
                        <a:lnTo>
                          <a:pt x="28670" y="8086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617" name="Google Shape;617;p24"/>
              <p:cNvSpPr/>
              <p:nvPr/>
            </p:nvSpPr>
            <p:spPr>
              <a:xfrm>
                <a:off x="4586287" y="4043362"/>
                <a:ext cx="142875" cy="361950"/>
              </a:xfrm>
              <a:custGeom>
                <a:avLst/>
                <a:gdLst/>
                <a:ahLst/>
                <a:cxnLst/>
                <a:rect l="l" t="t" r="r" b="b"/>
                <a:pathLst>
                  <a:path w="142875" h="361950" extrusionOk="0">
                    <a:moveTo>
                      <a:pt x="0" y="0"/>
                    </a:moveTo>
                    <a:lnTo>
                      <a:pt x="142875" y="0"/>
                    </a:lnTo>
                    <a:lnTo>
                      <a:pt x="142875" y="361950"/>
                    </a:lnTo>
                    <a:lnTo>
                      <a:pt x="0" y="36195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8" name="Google Shape;618;p24"/>
            <p:cNvGrpSpPr/>
            <p:nvPr/>
          </p:nvGrpSpPr>
          <p:grpSpPr>
            <a:xfrm rot="392636">
              <a:off x="11649302" y="667954"/>
              <a:ext cx="1028819" cy="1356862"/>
              <a:chOff x="4572000" y="3600062"/>
              <a:chExt cx="618078" cy="815155"/>
            </a:xfrm>
          </p:grpSpPr>
          <p:grpSp>
            <p:nvGrpSpPr>
              <p:cNvPr id="619" name="Google Shape;619;p24"/>
              <p:cNvGrpSpPr/>
              <p:nvPr/>
            </p:nvGrpSpPr>
            <p:grpSpPr>
              <a:xfrm>
                <a:off x="4572000" y="4024312"/>
                <a:ext cx="618078" cy="390525"/>
                <a:chOff x="4572000" y="4024312"/>
                <a:chExt cx="618078" cy="390525"/>
              </a:xfrm>
            </p:grpSpPr>
            <p:sp>
              <p:nvSpPr>
                <p:cNvPr id="620" name="Google Shape;620;p24"/>
                <p:cNvSpPr/>
                <p:nvPr/>
              </p:nvSpPr>
              <p:spPr>
                <a:xfrm>
                  <a:off x="4586287" y="4038599"/>
                  <a:ext cx="589502" cy="3620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502" h="362045" extrusionOk="0">
                      <a:moveTo>
                        <a:pt x="0" y="0"/>
                      </a:moveTo>
                      <a:lnTo>
                        <a:pt x="589502" y="0"/>
                      </a:lnTo>
                      <a:lnTo>
                        <a:pt x="589502" y="362045"/>
                      </a:lnTo>
                      <a:lnTo>
                        <a:pt x="0" y="36204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1" name="Google Shape;621;p24"/>
                <p:cNvSpPr/>
                <p:nvPr/>
              </p:nvSpPr>
              <p:spPr>
                <a:xfrm>
                  <a:off x="4572000" y="4024312"/>
                  <a:ext cx="618078" cy="39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078" h="390525" extrusionOk="0">
                      <a:moveTo>
                        <a:pt x="603885" y="390525"/>
                      </a:moveTo>
                      <a:lnTo>
                        <a:pt x="14288" y="390525"/>
                      </a:lnTo>
                      <a:cubicBezTo>
                        <a:pt x="6382" y="390525"/>
                        <a:pt x="0" y="384143"/>
                        <a:pt x="0" y="37623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603790" y="0"/>
                      </a:lnTo>
                      <a:cubicBezTo>
                        <a:pt x="611696" y="0"/>
                        <a:pt x="618077" y="6382"/>
                        <a:pt x="618077" y="14288"/>
                      </a:cubicBezTo>
                      <a:lnTo>
                        <a:pt x="618077" y="376333"/>
                      </a:lnTo>
                      <a:cubicBezTo>
                        <a:pt x="618172" y="384143"/>
                        <a:pt x="611696" y="390525"/>
                        <a:pt x="603885" y="390525"/>
                      </a:cubicBezTo>
                      <a:close/>
                      <a:moveTo>
                        <a:pt x="28575" y="361950"/>
                      </a:moveTo>
                      <a:lnTo>
                        <a:pt x="589502" y="361950"/>
                      </a:lnTo>
                      <a:lnTo>
                        <a:pt x="589502" y="28575"/>
                      </a:lnTo>
                      <a:lnTo>
                        <a:pt x="28575" y="28575"/>
                      </a:lnTo>
                      <a:lnTo>
                        <a:pt x="28575" y="36195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622" name="Google Shape;622;p24"/>
              <p:cNvSpPr/>
              <p:nvPr/>
            </p:nvSpPr>
            <p:spPr>
              <a:xfrm>
                <a:off x="4664868" y="3600062"/>
                <a:ext cx="421576" cy="763053"/>
              </a:xfrm>
              <a:custGeom>
                <a:avLst/>
                <a:gdLst/>
                <a:ahLst/>
                <a:cxnLst/>
                <a:rect l="l" t="t" r="r" b="b"/>
                <a:pathLst>
                  <a:path w="421576" h="763053" extrusionOk="0">
                    <a:moveTo>
                      <a:pt x="407575" y="763053"/>
                    </a:moveTo>
                    <a:lnTo>
                      <a:pt x="324803" y="763053"/>
                    </a:lnTo>
                    <a:cubicBezTo>
                      <a:pt x="317563" y="763053"/>
                      <a:pt x="311467" y="757624"/>
                      <a:pt x="310610" y="750480"/>
                    </a:cubicBezTo>
                    <a:cubicBezTo>
                      <a:pt x="300228" y="664279"/>
                      <a:pt x="289941" y="575411"/>
                      <a:pt x="279559" y="486543"/>
                    </a:cubicBezTo>
                    <a:cubicBezTo>
                      <a:pt x="269176" y="397865"/>
                      <a:pt x="258889" y="309092"/>
                      <a:pt x="248507" y="222986"/>
                    </a:cubicBezTo>
                    <a:cubicBezTo>
                      <a:pt x="247745" y="216318"/>
                      <a:pt x="251650" y="209937"/>
                      <a:pt x="258032" y="207746"/>
                    </a:cubicBezTo>
                    <a:cubicBezTo>
                      <a:pt x="304514" y="191839"/>
                      <a:pt x="335280" y="150215"/>
                      <a:pt x="331184" y="108876"/>
                    </a:cubicBezTo>
                    <a:cubicBezTo>
                      <a:pt x="325946" y="56013"/>
                      <a:pt x="263462" y="30105"/>
                      <a:pt x="220789" y="28676"/>
                    </a:cubicBezTo>
                    <a:cubicBezTo>
                      <a:pt x="174593" y="26961"/>
                      <a:pt x="107251" y="54108"/>
                      <a:pt x="101060" y="109067"/>
                    </a:cubicBezTo>
                    <a:cubicBezTo>
                      <a:pt x="96774" y="147167"/>
                      <a:pt x="123254" y="188029"/>
                      <a:pt x="165449" y="208317"/>
                    </a:cubicBezTo>
                    <a:cubicBezTo>
                      <a:pt x="170783" y="210889"/>
                      <a:pt x="173926" y="216414"/>
                      <a:pt x="173450" y="222319"/>
                    </a:cubicBezTo>
                    <a:cubicBezTo>
                      <a:pt x="166497" y="310616"/>
                      <a:pt x="154210" y="400246"/>
                      <a:pt x="142304" y="486924"/>
                    </a:cubicBezTo>
                    <a:cubicBezTo>
                      <a:pt x="130492" y="573125"/>
                      <a:pt x="118205" y="662374"/>
                      <a:pt x="111347" y="749814"/>
                    </a:cubicBezTo>
                    <a:cubicBezTo>
                      <a:pt x="110776" y="757243"/>
                      <a:pt x="104584" y="762958"/>
                      <a:pt x="97060" y="762958"/>
                    </a:cubicBezTo>
                    <a:lnTo>
                      <a:pt x="14288" y="762958"/>
                    </a:lnTo>
                    <a:cubicBezTo>
                      <a:pt x="6382" y="762958"/>
                      <a:pt x="0" y="756576"/>
                      <a:pt x="0" y="748671"/>
                    </a:cubicBezTo>
                    <a:cubicBezTo>
                      <a:pt x="0" y="740765"/>
                      <a:pt x="6382" y="734383"/>
                      <a:pt x="14288" y="734383"/>
                    </a:cubicBezTo>
                    <a:lnTo>
                      <a:pt x="83820" y="734383"/>
                    </a:lnTo>
                    <a:cubicBezTo>
                      <a:pt x="90868" y="650373"/>
                      <a:pt x="102584" y="565314"/>
                      <a:pt x="113824" y="483018"/>
                    </a:cubicBezTo>
                    <a:cubicBezTo>
                      <a:pt x="125254" y="399865"/>
                      <a:pt x="137065" y="313950"/>
                      <a:pt x="144018" y="229463"/>
                    </a:cubicBezTo>
                    <a:cubicBezTo>
                      <a:pt x="95536" y="202317"/>
                      <a:pt x="67056" y="153739"/>
                      <a:pt x="72390" y="105828"/>
                    </a:cubicBezTo>
                    <a:cubicBezTo>
                      <a:pt x="80105" y="37629"/>
                      <a:pt x="155734" y="-2280"/>
                      <a:pt x="221551" y="101"/>
                    </a:cubicBezTo>
                    <a:cubicBezTo>
                      <a:pt x="274606" y="1911"/>
                      <a:pt x="352520" y="36010"/>
                      <a:pt x="359378" y="106019"/>
                    </a:cubicBezTo>
                    <a:cubicBezTo>
                      <a:pt x="364426" y="156978"/>
                      <a:pt x="330613" y="207651"/>
                      <a:pt x="277939" y="230511"/>
                    </a:cubicBezTo>
                    <a:cubicBezTo>
                      <a:pt x="287846" y="313188"/>
                      <a:pt x="297751" y="398246"/>
                      <a:pt x="307658" y="483209"/>
                    </a:cubicBezTo>
                    <a:cubicBezTo>
                      <a:pt x="317468" y="567696"/>
                      <a:pt x="327374" y="652182"/>
                      <a:pt x="337185" y="734478"/>
                    </a:cubicBezTo>
                    <a:lnTo>
                      <a:pt x="407289" y="734478"/>
                    </a:lnTo>
                    <a:cubicBezTo>
                      <a:pt x="415195" y="734478"/>
                      <a:pt x="421576" y="740860"/>
                      <a:pt x="421576" y="748766"/>
                    </a:cubicBezTo>
                    <a:cubicBezTo>
                      <a:pt x="421576" y="756672"/>
                      <a:pt x="415480" y="763053"/>
                      <a:pt x="407575" y="76305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23" name="Google Shape;623;p24"/>
              <p:cNvGrpSpPr/>
              <p:nvPr/>
            </p:nvGrpSpPr>
            <p:grpSpPr>
              <a:xfrm>
                <a:off x="4572000" y="4305775"/>
                <a:ext cx="612933" cy="109442"/>
                <a:chOff x="4572000" y="4305775"/>
                <a:chExt cx="612933" cy="109442"/>
              </a:xfrm>
            </p:grpSpPr>
            <p:grpSp>
              <p:nvGrpSpPr>
                <p:cNvPr id="624" name="Google Shape;624;p24"/>
                <p:cNvGrpSpPr/>
                <p:nvPr/>
              </p:nvGrpSpPr>
              <p:grpSpPr>
                <a:xfrm>
                  <a:off x="4572000" y="4305775"/>
                  <a:ext cx="156114" cy="109442"/>
                  <a:chOff x="4572000" y="4305775"/>
                  <a:chExt cx="156114" cy="109442"/>
                </a:xfrm>
              </p:grpSpPr>
              <p:sp>
                <p:nvSpPr>
                  <p:cNvPr id="625" name="Google Shape;625;p24"/>
                  <p:cNvSpPr/>
                  <p:nvPr/>
                </p:nvSpPr>
                <p:spPr>
                  <a:xfrm>
                    <a:off x="4586287" y="4320063"/>
                    <a:ext cx="127539" cy="80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539" h="80867" extrusionOk="0">
                        <a:moveTo>
                          <a:pt x="0" y="0"/>
                        </a:moveTo>
                        <a:lnTo>
                          <a:pt x="127540" y="0"/>
                        </a:lnTo>
                        <a:lnTo>
                          <a:pt x="127540" y="80867"/>
                        </a:lnTo>
                        <a:lnTo>
                          <a:pt x="0" y="80867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26" name="Google Shape;626;p24"/>
                  <p:cNvSpPr/>
                  <p:nvPr/>
                </p:nvSpPr>
                <p:spPr>
                  <a:xfrm>
                    <a:off x="4572000" y="4305775"/>
                    <a:ext cx="156114" cy="1094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6114" h="109442" extrusionOk="0">
                        <a:moveTo>
                          <a:pt x="141827" y="109442"/>
                        </a:moveTo>
                        <a:lnTo>
                          <a:pt x="14288" y="109442"/>
                        </a:lnTo>
                        <a:cubicBezTo>
                          <a:pt x="6382" y="109442"/>
                          <a:pt x="0" y="103060"/>
                          <a:pt x="0" y="95155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41827" y="0"/>
                        </a:lnTo>
                        <a:cubicBezTo>
                          <a:pt x="149733" y="0"/>
                          <a:pt x="156115" y="6382"/>
                          <a:pt x="156115" y="14288"/>
                        </a:cubicBezTo>
                        <a:lnTo>
                          <a:pt x="156115" y="95155"/>
                        </a:lnTo>
                        <a:cubicBezTo>
                          <a:pt x="156115" y="102965"/>
                          <a:pt x="149733" y="109442"/>
                          <a:pt x="141827" y="109442"/>
                        </a:cubicBezTo>
                        <a:close/>
                        <a:moveTo>
                          <a:pt x="28575" y="80867"/>
                        </a:moveTo>
                        <a:lnTo>
                          <a:pt x="127540" y="80867"/>
                        </a:lnTo>
                        <a:lnTo>
                          <a:pt x="127540" y="28575"/>
                        </a:lnTo>
                        <a:lnTo>
                          <a:pt x="28575" y="28575"/>
                        </a:lnTo>
                        <a:lnTo>
                          <a:pt x="28575" y="80867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27" name="Google Shape;627;p24"/>
                <p:cNvGrpSpPr/>
                <p:nvPr/>
              </p:nvGrpSpPr>
              <p:grpSpPr>
                <a:xfrm>
                  <a:off x="4800409" y="4305775"/>
                  <a:ext cx="156114" cy="109442"/>
                  <a:chOff x="4800409" y="4305775"/>
                  <a:chExt cx="156114" cy="109442"/>
                </a:xfrm>
              </p:grpSpPr>
              <p:sp>
                <p:nvSpPr>
                  <p:cNvPr id="628" name="Google Shape;628;p24"/>
                  <p:cNvSpPr/>
                  <p:nvPr/>
                </p:nvSpPr>
                <p:spPr>
                  <a:xfrm>
                    <a:off x="4814697" y="4320063"/>
                    <a:ext cx="127539" cy="80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539" h="80867" extrusionOk="0">
                        <a:moveTo>
                          <a:pt x="0" y="0"/>
                        </a:moveTo>
                        <a:lnTo>
                          <a:pt x="127540" y="0"/>
                        </a:lnTo>
                        <a:lnTo>
                          <a:pt x="127540" y="80867"/>
                        </a:lnTo>
                        <a:lnTo>
                          <a:pt x="0" y="80867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29" name="Google Shape;629;p24"/>
                  <p:cNvSpPr/>
                  <p:nvPr/>
                </p:nvSpPr>
                <p:spPr>
                  <a:xfrm>
                    <a:off x="4800409" y="4305775"/>
                    <a:ext cx="156114" cy="1094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6114" h="109442" extrusionOk="0">
                        <a:moveTo>
                          <a:pt x="141827" y="109442"/>
                        </a:moveTo>
                        <a:lnTo>
                          <a:pt x="14288" y="109442"/>
                        </a:lnTo>
                        <a:cubicBezTo>
                          <a:pt x="6382" y="109442"/>
                          <a:pt x="0" y="103060"/>
                          <a:pt x="0" y="95155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41827" y="0"/>
                        </a:lnTo>
                        <a:cubicBezTo>
                          <a:pt x="149733" y="0"/>
                          <a:pt x="156115" y="6382"/>
                          <a:pt x="156115" y="14288"/>
                        </a:cubicBezTo>
                        <a:lnTo>
                          <a:pt x="156115" y="95155"/>
                        </a:lnTo>
                        <a:cubicBezTo>
                          <a:pt x="156115" y="102965"/>
                          <a:pt x="149733" y="109442"/>
                          <a:pt x="141827" y="109442"/>
                        </a:cubicBezTo>
                        <a:close/>
                        <a:moveTo>
                          <a:pt x="28575" y="80867"/>
                        </a:moveTo>
                        <a:lnTo>
                          <a:pt x="127540" y="80867"/>
                        </a:lnTo>
                        <a:lnTo>
                          <a:pt x="127540" y="28575"/>
                        </a:lnTo>
                        <a:lnTo>
                          <a:pt x="28575" y="28575"/>
                        </a:lnTo>
                        <a:lnTo>
                          <a:pt x="28575" y="80867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30" name="Google Shape;630;p24"/>
                <p:cNvGrpSpPr/>
                <p:nvPr/>
              </p:nvGrpSpPr>
              <p:grpSpPr>
                <a:xfrm>
                  <a:off x="5028819" y="4305775"/>
                  <a:ext cx="156114" cy="109442"/>
                  <a:chOff x="5028819" y="4305775"/>
                  <a:chExt cx="156114" cy="109442"/>
                </a:xfrm>
              </p:grpSpPr>
              <p:sp>
                <p:nvSpPr>
                  <p:cNvPr id="631" name="Google Shape;631;p24"/>
                  <p:cNvSpPr/>
                  <p:nvPr/>
                </p:nvSpPr>
                <p:spPr>
                  <a:xfrm>
                    <a:off x="5043201" y="4320063"/>
                    <a:ext cx="127539" cy="80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539" h="80867" extrusionOk="0">
                        <a:moveTo>
                          <a:pt x="0" y="0"/>
                        </a:moveTo>
                        <a:lnTo>
                          <a:pt x="127540" y="0"/>
                        </a:lnTo>
                        <a:lnTo>
                          <a:pt x="127540" y="80867"/>
                        </a:lnTo>
                        <a:lnTo>
                          <a:pt x="0" y="80867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32" name="Google Shape;632;p24"/>
                  <p:cNvSpPr/>
                  <p:nvPr/>
                </p:nvSpPr>
                <p:spPr>
                  <a:xfrm>
                    <a:off x="5028819" y="4305775"/>
                    <a:ext cx="156114" cy="1094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6114" h="109442" extrusionOk="0">
                        <a:moveTo>
                          <a:pt x="141827" y="109442"/>
                        </a:moveTo>
                        <a:lnTo>
                          <a:pt x="14288" y="109442"/>
                        </a:lnTo>
                        <a:cubicBezTo>
                          <a:pt x="6382" y="109442"/>
                          <a:pt x="0" y="103060"/>
                          <a:pt x="0" y="95155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41827" y="0"/>
                        </a:lnTo>
                        <a:cubicBezTo>
                          <a:pt x="149733" y="0"/>
                          <a:pt x="156115" y="6382"/>
                          <a:pt x="156115" y="14288"/>
                        </a:cubicBezTo>
                        <a:lnTo>
                          <a:pt x="156115" y="95155"/>
                        </a:lnTo>
                        <a:cubicBezTo>
                          <a:pt x="156115" y="102965"/>
                          <a:pt x="149733" y="109442"/>
                          <a:pt x="141827" y="109442"/>
                        </a:cubicBezTo>
                        <a:close/>
                        <a:moveTo>
                          <a:pt x="28670" y="80867"/>
                        </a:moveTo>
                        <a:lnTo>
                          <a:pt x="127635" y="80867"/>
                        </a:lnTo>
                        <a:lnTo>
                          <a:pt x="127635" y="28575"/>
                        </a:lnTo>
                        <a:lnTo>
                          <a:pt x="28670" y="28575"/>
                        </a:lnTo>
                        <a:lnTo>
                          <a:pt x="28670" y="80867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633" name="Google Shape;633;p24"/>
              <p:cNvSpPr/>
              <p:nvPr/>
            </p:nvSpPr>
            <p:spPr>
              <a:xfrm>
                <a:off x="4586287" y="4043362"/>
                <a:ext cx="142875" cy="361950"/>
              </a:xfrm>
              <a:custGeom>
                <a:avLst/>
                <a:gdLst/>
                <a:ahLst/>
                <a:cxnLst/>
                <a:rect l="l" t="t" r="r" b="b"/>
                <a:pathLst>
                  <a:path w="142875" h="361950" extrusionOk="0">
                    <a:moveTo>
                      <a:pt x="0" y="0"/>
                    </a:moveTo>
                    <a:lnTo>
                      <a:pt x="142875" y="0"/>
                    </a:lnTo>
                    <a:lnTo>
                      <a:pt x="142875" y="361950"/>
                    </a:lnTo>
                    <a:lnTo>
                      <a:pt x="0" y="361950"/>
                    </a:lnTo>
                    <a:close/>
                  </a:path>
                </a:pathLst>
              </a:custGeom>
              <a:solidFill>
                <a:srgbClr val="000000">
                  <a:alpha val="9019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634" name="Google Shape;634;p24"/>
          <p:cNvGrpSpPr/>
          <p:nvPr/>
        </p:nvGrpSpPr>
        <p:grpSpPr>
          <a:xfrm rot="-1353410">
            <a:off x="697501" y="590198"/>
            <a:ext cx="1536328" cy="1421091"/>
            <a:chOff x="5140976" y="802510"/>
            <a:chExt cx="1536327" cy="1421090"/>
          </a:xfrm>
        </p:grpSpPr>
        <p:grpSp>
          <p:nvGrpSpPr>
            <p:cNvPr id="635" name="Google Shape;635;p24"/>
            <p:cNvGrpSpPr/>
            <p:nvPr/>
          </p:nvGrpSpPr>
          <p:grpSpPr>
            <a:xfrm>
              <a:off x="5140976" y="802510"/>
              <a:ext cx="1536327" cy="1421090"/>
              <a:chOff x="1560766" y="5405182"/>
              <a:chExt cx="928687" cy="859028"/>
            </a:xfrm>
          </p:grpSpPr>
          <p:grpSp>
            <p:nvGrpSpPr>
              <p:cNvPr id="636" name="Google Shape;636;p24"/>
              <p:cNvGrpSpPr/>
              <p:nvPr/>
            </p:nvGrpSpPr>
            <p:grpSpPr>
              <a:xfrm>
                <a:off x="1580864" y="5520975"/>
                <a:ext cx="202501" cy="481393"/>
                <a:chOff x="1580864" y="5520975"/>
                <a:chExt cx="202501" cy="481393"/>
              </a:xfrm>
            </p:grpSpPr>
            <p:sp>
              <p:nvSpPr>
                <p:cNvPr id="637" name="Google Shape;637;p24"/>
                <p:cNvSpPr/>
                <p:nvPr/>
              </p:nvSpPr>
              <p:spPr>
                <a:xfrm>
                  <a:off x="1595151" y="5535262"/>
                  <a:ext cx="173926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818" extrusionOk="0">
                      <a:moveTo>
                        <a:pt x="0" y="0"/>
                      </a:moveTo>
                      <a:lnTo>
                        <a:pt x="173926" y="0"/>
                      </a:lnTo>
                      <a:lnTo>
                        <a:pt x="173926" y="452818"/>
                      </a:lnTo>
                      <a:lnTo>
                        <a:pt x="0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8" name="Google Shape;638;p24"/>
                <p:cNvSpPr/>
                <p:nvPr/>
              </p:nvSpPr>
              <p:spPr>
                <a:xfrm>
                  <a:off x="1580864" y="5520975"/>
                  <a:ext cx="202501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01" h="481393" extrusionOk="0">
                      <a:moveTo>
                        <a:pt x="188214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214" y="0"/>
                      </a:lnTo>
                      <a:cubicBezTo>
                        <a:pt x="196120" y="0"/>
                        <a:pt x="202501" y="6382"/>
                        <a:pt x="202501" y="14288"/>
                      </a:cubicBezTo>
                      <a:lnTo>
                        <a:pt x="202501" y="467106"/>
                      </a:lnTo>
                      <a:cubicBezTo>
                        <a:pt x="202501" y="475012"/>
                        <a:pt x="196120" y="481393"/>
                        <a:pt x="188214" y="481393"/>
                      </a:cubicBezTo>
                      <a:close/>
                      <a:moveTo>
                        <a:pt x="28575" y="452818"/>
                      </a:moveTo>
                      <a:lnTo>
                        <a:pt x="173926" y="452818"/>
                      </a:lnTo>
                      <a:lnTo>
                        <a:pt x="173926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39" name="Google Shape;639;p24"/>
              <p:cNvGrpSpPr/>
              <p:nvPr/>
            </p:nvGrpSpPr>
            <p:grpSpPr>
              <a:xfrm>
                <a:off x="1615001" y="5405182"/>
                <a:ext cx="134227" cy="78931"/>
                <a:chOff x="1615001" y="5405182"/>
                <a:chExt cx="134227" cy="78931"/>
              </a:xfrm>
            </p:grpSpPr>
            <p:sp>
              <p:nvSpPr>
                <p:cNvPr id="640" name="Google Shape;640;p24"/>
                <p:cNvSpPr/>
                <p:nvPr/>
              </p:nvSpPr>
              <p:spPr>
                <a:xfrm>
                  <a:off x="1629251" y="5419465"/>
                  <a:ext cx="105727" cy="50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360" extrusionOk="0">
                      <a:moveTo>
                        <a:pt x="105727" y="50361"/>
                      </a:moveTo>
                      <a:lnTo>
                        <a:pt x="0" y="50361"/>
                      </a:lnTo>
                      <a:lnTo>
                        <a:pt x="12478" y="24453"/>
                      </a:lnTo>
                      <a:cubicBezTo>
                        <a:pt x="14954" y="19405"/>
                        <a:pt x="18193" y="15118"/>
                        <a:pt x="22003" y="11594"/>
                      </a:cubicBezTo>
                      <a:cubicBezTo>
                        <a:pt x="42767" y="-7360"/>
                        <a:pt x="79915" y="-3074"/>
                        <a:pt x="93250" y="24453"/>
                      </a:cubicBezTo>
                      <a:lnTo>
                        <a:pt x="105727" y="503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1" name="Google Shape;641;p24"/>
                <p:cNvSpPr/>
                <p:nvPr/>
              </p:nvSpPr>
              <p:spPr>
                <a:xfrm>
                  <a:off x="1615001" y="5405182"/>
                  <a:ext cx="134227" cy="78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931" extrusionOk="0">
                      <a:moveTo>
                        <a:pt x="119977" y="78931"/>
                      </a:moveTo>
                      <a:lnTo>
                        <a:pt x="14250" y="78931"/>
                      </a:lnTo>
                      <a:cubicBezTo>
                        <a:pt x="9297" y="78931"/>
                        <a:pt x="4725" y="76359"/>
                        <a:pt x="2153" y="72263"/>
                      </a:cubicBezTo>
                      <a:cubicBezTo>
                        <a:pt x="-419" y="68168"/>
                        <a:pt x="-704" y="62929"/>
                        <a:pt x="1391" y="58452"/>
                      </a:cubicBezTo>
                      <a:lnTo>
                        <a:pt x="13869" y="32544"/>
                      </a:lnTo>
                      <a:cubicBezTo>
                        <a:pt x="17108" y="25972"/>
                        <a:pt x="21394" y="20257"/>
                        <a:pt x="26537" y="15400"/>
                      </a:cubicBezTo>
                      <a:cubicBezTo>
                        <a:pt x="40348" y="2826"/>
                        <a:pt x="59875" y="-2508"/>
                        <a:pt x="78925" y="1112"/>
                      </a:cubicBezTo>
                      <a:cubicBezTo>
                        <a:pt x="97308" y="4636"/>
                        <a:pt x="112453" y="16066"/>
                        <a:pt x="120359" y="32449"/>
                      </a:cubicBezTo>
                      <a:lnTo>
                        <a:pt x="132836" y="58357"/>
                      </a:lnTo>
                      <a:cubicBezTo>
                        <a:pt x="134932" y="62738"/>
                        <a:pt x="134646" y="67977"/>
                        <a:pt x="132074" y="72168"/>
                      </a:cubicBezTo>
                      <a:cubicBezTo>
                        <a:pt x="129407" y="76455"/>
                        <a:pt x="124835" y="78931"/>
                        <a:pt x="119977" y="78931"/>
                      </a:cubicBezTo>
                      <a:close/>
                      <a:moveTo>
                        <a:pt x="36919" y="50356"/>
                      </a:moveTo>
                      <a:lnTo>
                        <a:pt x="97213" y="50356"/>
                      </a:lnTo>
                      <a:lnTo>
                        <a:pt x="94641" y="44927"/>
                      </a:lnTo>
                      <a:cubicBezTo>
                        <a:pt x="89212" y="33687"/>
                        <a:pt x="79115" y="30258"/>
                        <a:pt x="73496" y="29210"/>
                      </a:cubicBezTo>
                      <a:cubicBezTo>
                        <a:pt x="63494" y="27210"/>
                        <a:pt x="52826" y="30068"/>
                        <a:pt x="45873" y="36449"/>
                      </a:cubicBezTo>
                      <a:cubicBezTo>
                        <a:pt x="43301" y="38831"/>
                        <a:pt x="41206" y="41688"/>
                        <a:pt x="39491" y="45022"/>
                      </a:cubicBezTo>
                      <a:lnTo>
                        <a:pt x="36919" y="503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42" name="Google Shape;642;p24"/>
              <p:cNvGrpSpPr/>
              <p:nvPr/>
            </p:nvGrpSpPr>
            <p:grpSpPr>
              <a:xfrm>
                <a:off x="1580941" y="5455538"/>
                <a:ext cx="202347" cy="99441"/>
                <a:chOff x="1580941" y="5455538"/>
                <a:chExt cx="202347" cy="99441"/>
              </a:xfrm>
            </p:grpSpPr>
            <p:sp>
              <p:nvSpPr>
                <p:cNvPr id="643" name="Google Shape;643;p24"/>
                <p:cNvSpPr/>
                <p:nvPr/>
              </p:nvSpPr>
              <p:spPr>
                <a:xfrm>
                  <a:off x="1595222" y="5469826"/>
                  <a:ext cx="173785" cy="70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866" extrusionOk="0">
                      <a:moveTo>
                        <a:pt x="173761" y="70390"/>
                      </a:moveTo>
                      <a:cubicBezTo>
                        <a:pt x="173856" y="70675"/>
                        <a:pt x="173666" y="70866"/>
                        <a:pt x="173380" y="70866"/>
                      </a:cubicBezTo>
                      <a:lnTo>
                        <a:pt x="406" y="70866"/>
                      </a:lnTo>
                      <a:cubicBezTo>
                        <a:pt x="120" y="70866"/>
                        <a:pt x="-70" y="70675"/>
                        <a:pt x="25" y="70390"/>
                      </a:cubicBezTo>
                      <a:lnTo>
                        <a:pt x="2406" y="65437"/>
                      </a:ln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1380" y="65437"/>
                      </a:lnTo>
                      <a:lnTo>
                        <a:pt x="173761" y="703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4" name="Google Shape;644;p24"/>
                <p:cNvSpPr/>
                <p:nvPr/>
              </p:nvSpPr>
              <p:spPr>
                <a:xfrm>
                  <a:off x="1580941" y="5455538"/>
                  <a:ext cx="202347" cy="994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7" h="99441" extrusionOk="0">
                      <a:moveTo>
                        <a:pt x="187661" y="99441"/>
                      </a:moveTo>
                      <a:lnTo>
                        <a:pt x="14687" y="99441"/>
                      </a:lnTo>
                      <a:cubicBezTo>
                        <a:pt x="10115" y="99441"/>
                        <a:pt x="5448" y="97060"/>
                        <a:pt x="2781" y="93440"/>
                      </a:cubicBezTo>
                      <a:cubicBezTo>
                        <a:pt x="114" y="89821"/>
                        <a:pt x="-744" y="84677"/>
                        <a:pt x="685" y="80296"/>
                      </a:cubicBezTo>
                      <a:cubicBezTo>
                        <a:pt x="876" y="79724"/>
                        <a:pt x="1161" y="79057"/>
                        <a:pt x="1447" y="78486"/>
                      </a:cubicBezTo>
                      <a:lnTo>
                        <a:pt x="35451" y="8096"/>
                      </a:lnTo>
                      <a:cubicBezTo>
                        <a:pt x="37832" y="3143"/>
                        <a:pt x="42881" y="0"/>
                        <a:pt x="48310" y="0"/>
                      </a:cubicBezTo>
                      <a:lnTo>
                        <a:pt x="154037" y="0"/>
                      </a:lnTo>
                      <a:cubicBezTo>
                        <a:pt x="159562" y="0"/>
                        <a:pt x="164515" y="3143"/>
                        <a:pt x="166896" y="8096"/>
                      </a:cubicBezTo>
                      <a:lnTo>
                        <a:pt x="200901" y="78486"/>
                      </a:lnTo>
                      <a:cubicBezTo>
                        <a:pt x="201186" y="79057"/>
                        <a:pt x="201377" y="79629"/>
                        <a:pt x="201662" y="80296"/>
                      </a:cubicBezTo>
                      <a:cubicBezTo>
                        <a:pt x="203091" y="84677"/>
                        <a:pt x="202234" y="89725"/>
                        <a:pt x="199567" y="93440"/>
                      </a:cubicBezTo>
                      <a:cubicBezTo>
                        <a:pt x="196900" y="97155"/>
                        <a:pt x="192233" y="99441"/>
                        <a:pt x="187661" y="99441"/>
                      </a:cubicBezTo>
                      <a:close/>
                      <a:moveTo>
                        <a:pt x="36785" y="70866"/>
                      </a:moveTo>
                      <a:lnTo>
                        <a:pt x="165468" y="70866"/>
                      </a:lnTo>
                      <a:lnTo>
                        <a:pt x="144989" y="28575"/>
                      </a:lnTo>
                      <a:lnTo>
                        <a:pt x="57168" y="28575"/>
                      </a:lnTo>
                      <a:lnTo>
                        <a:pt x="36785" y="7086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45" name="Google Shape;645;p24"/>
              <p:cNvGrpSpPr/>
              <p:nvPr/>
            </p:nvGrpSpPr>
            <p:grpSpPr>
              <a:xfrm>
                <a:off x="1757076" y="5521165"/>
                <a:ext cx="202596" cy="481393"/>
                <a:chOff x="1757076" y="5521165"/>
                <a:chExt cx="202596" cy="481393"/>
              </a:xfrm>
            </p:grpSpPr>
            <p:sp>
              <p:nvSpPr>
                <p:cNvPr id="646" name="Google Shape;646;p24"/>
                <p:cNvSpPr/>
                <p:nvPr/>
              </p:nvSpPr>
              <p:spPr>
                <a:xfrm>
                  <a:off x="177136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7" name="Google Shape;647;p24"/>
                <p:cNvSpPr/>
                <p:nvPr/>
              </p:nvSpPr>
              <p:spPr>
                <a:xfrm>
                  <a:off x="175707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48" name="Google Shape;648;p24"/>
              <p:cNvGrpSpPr/>
              <p:nvPr/>
            </p:nvGrpSpPr>
            <p:grpSpPr>
              <a:xfrm>
                <a:off x="1791213" y="5405437"/>
                <a:ext cx="134227" cy="78867"/>
                <a:chOff x="1791213" y="5405437"/>
                <a:chExt cx="134227" cy="78867"/>
              </a:xfrm>
            </p:grpSpPr>
            <p:sp>
              <p:nvSpPr>
                <p:cNvPr id="649" name="Google Shape;649;p24"/>
                <p:cNvSpPr/>
                <p:nvPr/>
              </p:nvSpPr>
              <p:spPr>
                <a:xfrm>
                  <a:off x="180546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0" name="Google Shape;650;p24"/>
                <p:cNvSpPr/>
                <p:nvPr/>
              </p:nvSpPr>
              <p:spPr>
                <a:xfrm>
                  <a:off x="179121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7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51" name="Google Shape;651;p24"/>
              <p:cNvGrpSpPr/>
              <p:nvPr/>
            </p:nvGrpSpPr>
            <p:grpSpPr>
              <a:xfrm>
                <a:off x="1757267" y="5455729"/>
                <a:ext cx="202343" cy="99535"/>
                <a:chOff x="1757267" y="5455729"/>
                <a:chExt cx="202343" cy="99535"/>
              </a:xfrm>
            </p:grpSpPr>
            <p:sp>
              <p:nvSpPr>
                <p:cNvPr id="652" name="Google Shape;652;p24"/>
                <p:cNvSpPr/>
                <p:nvPr/>
              </p:nvSpPr>
              <p:spPr>
                <a:xfrm>
                  <a:off x="177143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3" name="Google Shape;653;p24"/>
                <p:cNvSpPr/>
                <p:nvPr/>
              </p:nvSpPr>
              <p:spPr>
                <a:xfrm>
                  <a:off x="1757267" y="5455729"/>
                  <a:ext cx="202343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3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1" y="0"/>
                      </a:cubicBezTo>
                      <a:lnTo>
                        <a:pt x="154019" y="0"/>
                      </a:lnTo>
                      <a:cubicBezTo>
                        <a:pt x="159544" y="0"/>
                        <a:pt x="164496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771"/>
                        <a:pt x="201073" y="78962"/>
                        <a:pt x="201263" y="79247"/>
                      </a:cubicBezTo>
                      <a:cubicBezTo>
                        <a:pt x="203073" y="83629"/>
                        <a:pt x="202596" y="89059"/>
                        <a:pt x="199929" y="93059"/>
                      </a:cubicBezTo>
                      <a:cubicBezTo>
                        <a:pt x="197167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54" name="Google Shape;654;p24"/>
              <p:cNvGrpSpPr/>
              <p:nvPr/>
            </p:nvGrpSpPr>
            <p:grpSpPr>
              <a:xfrm>
                <a:off x="1931003" y="5526594"/>
                <a:ext cx="202596" cy="481393"/>
                <a:chOff x="1931003" y="5526594"/>
                <a:chExt cx="202596" cy="481393"/>
              </a:xfrm>
            </p:grpSpPr>
            <p:sp>
              <p:nvSpPr>
                <p:cNvPr id="655" name="Google Shape;655;p24"/>
                <p:cNvSpPr/>
                <p:nvPr/>
              </p:nvSpPr>
              <p:spPr>
                <a:xfrm>
                  <a:off x="1945386" y="5540977"/>
                  <a:ext cx="173926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723" extrusionOk="0">
                      <a:moveTo>
                        <a:pt x="173926" y="162973"/>
                      </a:moveTo>
                      <a:lnTo>
                        <a:pt x="173926" y="452724"/>
                      </a:lnTo>
                      <a:lnTo>
                        <a:pt x="0" y="452724"/>
                      </a:lnTo>
                      <a:lnTo>
                        <a:pt x="0" y="0"/>
                      </a:lnTo>
                      <a:lnTo>
                        <a:pt x="173926" y="0"/>
                      </a:lnTo>
                      <a:lnTo>
                        <a:pt x="173926" y="111347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6" name="Google Shape;656;p24"/>
                <p:cNvSpPr/>
                <p:nvPr/>
              </p:nvSpPr>
              <p:spPr>
                <a:xfrm>
                  <a:off x="1931003" y="5526594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4"/>
                      </a:moveTo>
                      <a:lnTo>
                        <a:pt x="14288" y="481394"/>
                      </a:lnTo>
                      <a:cubicBezTo>
                        <a:pt x="6382" y="481394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125635"/>
                      </a:lnTo>
                      <a:cubicBezTo>
                        <a:pt x="202597" y="133541"/>
                        <a:pt x="196215" y="139922"/>
                        <a:pt x="188309" y="139922"/>
                      </a:cubicBezTo>
                      <a:cubicBezTo>
                        <a:pt x="180404" y="139922"/>
                        <a:pt x="174022" y="133541"/>
                        <a:pt x="174022" y="125635"/>
                      </a:cubicBez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9"/>
                      </a:lnTo>
                      <a:lnTo>
                        <a:pt x="174022" y="452819"/>
                      </a:lnTo>
                      <a:lnTo>
                        <a:pt x="174022" y="177261"/>
                      </a:lnTo>
                      <a:cubicBezTo>
                        <a:pt x="174022" y="169355"/>
                        <a:pt x="180404" y="162973"/>
                        <a:pt x="188309" y="162973"/>
                      </a:cubicBezTo>
                      <a:cubicBezTo>
                        <a:pt x="196215" y="162973"/>
                        <a:pt x="202597" y="169355"/>
                        <a:pt x="202597" y="177261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215" y="481394"/>
                        <a:pt x="188309" y="48139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57" name="Google Shape;657;p24"/>
              <p:cNvGrpSpPr/>
              <p:nvPr/>
            </p:nvGrpSpPr>
            <p:grpSpPr>
              <a:xfrm>
                <a:off x="1965235" y="5405437"/>
                <a:ext cx="134227" cy="78867"/>
                <a:chOff x="1965235" y="5405437"/>
                <a:chExt cx="134227" cy="78867"/>
              </a:xfrm>
            </p:grpSpPr>
            <p:sp>
              <p:nvSpPr>
                <p:cNvPr id="658" name="Google Shape;658;p24"/>
                <p:cNvSpPr/>
                <p:nvPr/>
              </p:nvSpPr>
              <p:spPr>
                <a:xfrm>
                  <a:off x="1979485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9" name="Google Shape;659;p24"/>
                <p:cNvSpPr/>
                <p:nvPr/>
              </p:nvSpPr>
              <p:spPr>
                <a:xfrm>
                  <a:off x="1965235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67114" y="0"/>
                        <a:pt x="67114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835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lnTo>
                        <a:pt x="67114" y="28575"/>
                      </a:ln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60" name="Google Shape;660;p24"/>
              <p:cNvGrpSpPr/>
              <p:nvPr/>
            </p:nvGrpSpPr>
            <p:grpSpPr>
              <a:xfrm>
                <a:off x="1931256" y="5455729"/>
                <a:ext cx="202281" cy="99535"/>
                <a:chOff x="1931256" y="5455729"/>
                <a:chExt cx="202281" cy="99535"/>
              </a:xfrm>
            </p:grpSpPr>
            <p:sp>
              <p:nvSpPr>
                <p:cNvPr id="661" name="Google Shape;661;p24"/>
                <p:cNvSpPr/>
                <p:nvPr/>
              </p:nvSpPr>
              <p:spPr>
                <a:xfrm>
                  <a:off x="1945456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2" name="Google Shape;662;p24"/>
                <p:cNvSpPr/>
                <p:nvPr/>
              </p:nvSpPr>
              <p:spPr>
                <a:xfrm>
                  <a:off x="1931256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6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63" name="Google Shape;663;p24"/>
              <p:cNvGrpSpPr/>
              <p:nvPr/>
            </p:nvGrpSpPr>
            <p:grpSpPr>
              <a:xfrm>
                <a:off x="2099210" y="5526690"/>
                <a:ext cx="202601" cy="481298"/>
                <a:chOff x="2099210" y="5526690"/>
                <a:chExt cx="202601" cy="481298"/>
              </a:xfrm>
            </p:grpSpPr>
            <p:sp>
              <p:nvSpPr>
                <p:cNvPr id="664" name="Google Shape;664;p24"/>
                <p:cNvSpPr/>
                <p:nvPr/>
              </p:nvSpPr>
              <p:spPr>
                <a:xfrm>
                  <a:off x="2113502" y="5540977"/>
                  <a:ext cx="174021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723" extrusionOk="0">
                      <a:moveTo>
                        <a:pt x="1619" y="108871"/>
                      </a:moveTo>
                      <a:lnTo>
                        <a:pt x="0" y="0"/>
                      </a:lnTo>
                      <a:lnTo>
                        <a:pt x="174022" y="0"/>
                      </a:lnTo>
                      <a:lnTo>
                        <a:pt x="174022" y="452724"/>
                      </a:lnTo>
                      <a:lnTo>
                        <a:pt x="0" y="452724"/>
                      </a:lnTo>
                      <a:lnTo>
                        <a:pt x="1619" y="163449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5" name="Google Shape;665;p24"/>
                <p:cNvSpPr/>
                <p:nvPr/>
              </p:nvSpPr>
              <p:spPr>
                <a:xfrm>
                  <a:off x="2099210" y="5526690"/>
                  <a:ext cx="202601" cy="481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601" h="481298" extrusionOk="0">
                      <a:moveTo>
                        <a:pt x="188314" y="481299"/>
                      </a:moveTo>
                      <a:lnTo>
                        <a:pt x="14292" y="481299"/>
                      </a:lnTo>
                      <a:cubicBezTo>
                        <a:pt x="10482" y="481299"/>
                        <a:pt x="6862" y="479774"/>
                        <a:pt x="4195" y="477108"/>
                      </a:cubicBezTo>
                      <a:cubicBezTo>
                        <a:pt x="1528" y="474440"/>
                        <a:pt x="4" y="470726"/>
                        <a:pt x="4" y="466916"/>
                      </a:cubicBezTo>
                      <a:lnTo>
                        <a:pt x="1528" y="177641"/>
                      </a:lnTo>
                      <a:cubicBezTo>
                        <a:pt x="1528" y="169736"/>
                        <a:pt x="7910" y="163449"/>
                        <a:pt x="15816" y="163449"/>
                      </a:cubicBezTo>
                      <a:cubicBezTo>
                        <a:pt x="15816" y="163449"/>
                        <a:pt x="15816" y="163449"/>
                        <a:pt x="15911" y="163449"/>
                      </a:cubicBezTo>
                      <a:cubicBezTo>
                        <a:pt x="23817" y="163449"/>
                        <a:pt x="30198" y="169926"/>
                        <a:pt x="30103" y="177832"/>
                      </a:cubicBezTo>
                      <a:lnTo>
                        <a:pt x="28579" y="452819"/>
                      </a:lnTo>
                      <a:lnTo>
                        <a:pt x="173931" y="452819"/>
                      </a:lnTo>
                      <a:lnTo>
                        <a:pt x="173931" y="28575"/>
                      </a:lnTo>
                      <a:lnTo>
                        <a:pt x="28770" y="28575"/>
                      </a:lnTo>
                      <a:lnTo>
                        <a:pt x="30103" y="122968"/>
                      </a:lnTo>
                      <a:cubicBezTo>
                        <a:pt x="30198" y="130873"/>
                        <a:pt x="23912" y="137351"/>
                        <a:pt x="16006" y="137446"/>
                      </a:cubicBezTo>
                      <a:cubicBezTo>
                        <a:pt x="8101" y="138017"/>
                        <a:pt x="1623" y="131255"/>
                        <a:pt x="1528" y="123349"/>
                      </a:cubicBezTo>
                      <a:lnTo>
                        <a:pt x="4" y="14478"/>
                      </a:lnTo>
                      <a:cubicBezTo>
                        <a:pt x="-91" y="10668"/>
                        <a:pt x="1433" y="6954"/>
                        <a:pt x="4100" y="4286"/>
                      </a:cubicBezTo>
                      <a:cubicBezTo>
                        <a:pt x="6767" y="1620"/>
                        <a:pt x="10482" y="0"/>
                        <a:pt x="14292" y="0"/>
                      </a:cubicBezTo>
                      <a:lnTo>
                        <a:pt x="188314" y="0"/>
                      </a:lnTo>
                      <a:cubicBezTo>
                        <a:pt x="196219" y="0"/>
                        <a:pt x="202601" y="6382"/>
                        <a:pt x="202601" y="14288"/>
                      </a:cubicBezTo>
                      <a:lnTo>
                        <a:pt x="202601" y="467106"/>
                      </a:lnTo>
                      <a:cubicBezTo>
                        <a:pt x="202601" y="474917"/>
                        <a:pt x="196219" y="481299"/>
                        <a:pt x="188314" y="4812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66" name="Google Shape;666;p24"/>
              <p:cNvGrpSpPr/>
              <p:nvPr/>
            </p:nvGrpSpPr>
            <p:grpSpPr>
              <a:xfrm>
                <a:off x="2133447" y="5405437"/>
                <a:ext cx="134227" cy="78867"/>
                <a:chOff x="2133447" y="5405437"/>
                <a:chExt cx="134227" cy="78867"/>
              </a:xfrm>
            </p:grpSpPr>
            <p:sp>
              <p:nvSpPr>
                <p:cNvPr id="667" name="Google Shape;667;p24"/>
                <p:cNvSpPr/>
                <p:nvPr/>
              </p:nvSpPr>
              <p:spPr>
                <a:xfrm>
                  <a:off x="2147696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8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8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8" name="Google Shape;668;p24"/>
                <p:cNvSpPr/>
                <p:nvPr/>
              </p:nvSpPr>
              <p:spPr>
                <a:xfrm>
                  <a:off x="2133447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8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835" y="78867"/>
                        <a:pt x="119977" y="78867"/>
                      </a:cubicBezTo>
                      <a:close/>
                      <a:moveTo>
                        <a:pt x="36919" y="50292"/>
                      </a:moveTo>
                      <a:lnTo>
                        <a:pt x="97117" y="50292"/>
                      </a:lnTo>
                      <a:lnTo>
                        <a:pt x="94546" y="44958"/>
                      </a:lnTo>
                      <a:cubicBezTo>
                        <a:pt x="89593" y="34671"/>
                        <a:pt x="79306" y="28575"/>
                        <a:pt x="67019" y="28575"/>
                      </a:cubicBezTo>
                      <a:cubicBezTo>
                        <a:pt x="54731" y="28575"/>
                        <a:pt x="44444" y="34671"/>
                        <a:pt x="39491" y="44958"/>
                      </a:cubicBezTo>
                      <a:lnTo>
                        <a:pt x="36919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69" name="Google Shape;669;p24"/>
              <p:cNvGrpSpPr/>
              <p:nvPr/>
            </p:nvGrpSpPr>
            <p:grpSpPr>
              <a:xfrm>
                <a:off x="2099467" y="5455729"/>
                <a:ext cx="202281" cy="99535"/>
                <a:chOff x="2099467" y="5455729"/>
                <a:chExt cx="202281" cy="99535"/>
              </a:xfrm>
            </p:grpSpPr>
            <p:sp>
              <p:nvSpPr>
                <p:cNvPr id="670" name="Google Shape;670;p24"/>
                <p:cNvSpPr/>
                <p:nvPr/>
              </p:nvSpPr>
              <p:spPr>
                <a:xfrm>
                  <a:off x="2113572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1" name="Google Shape;671;p24"/>
                <p:cNvSpPr/>
                <p:nvPr/>
              </p:nvSpPr>
              <p:spPr>
                <a:xfrm>
                  <a:off x="2099467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5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72" name="Google Shape;672;p24"/>
              <p:cNvGrpSpPr/>
              <p:nvPr/>
            </p:nvGrpSpPr>
            <p:grpSpPr>
              <a:xfrm>
                <a:off x="2273236" y="5521165"/>
                <a:ext cx="202596" cy="481393"/>
                <a:chOff x="2273236" y="5521165"/>
                <a:chExt cx="202596" cy="481393"/>
              </a:xfrm>
            </p:grpSpPr>
            <p:sp>
              <p:nvSpPr>
                <p:cNvPr id="673" name="Google Shape;673;p24"/>
                <p:cNvSpPr/>
                <p:nvPr/>
              </p:nvSpPr>
              <p:spPr>
                <a:xfrm>
                  <a:off x="228752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4" name="Google Shape;674;p24"/>
                <p:cNvSpPr/>
                <p:nvPr/>
              </p:nvSpPr>
              <p:spPr>
                <a:xfrm>
                  <a:off x="227323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75" name="Google Shape;675;p24"/>
              <p:cNvGrpSpPr/>
              <p:nvPr/>
            </p:nvGrpSpPr>
            <p:grpSpPr>
              <a:xfrm>
                <a:off x="2307373" y="5405437"/>
                <a:ext cx="134227" cy="78867"/>
                <a:chOff x="2307373" y="5405437"/>
                <a:chExt cx="134227" cy="78867"/>
              </a:xfrm>
            </p:grpSpPr>
            <p:sp>
              <p:nvSpPr>
                <p:cNvPr id="676" name="Google Shape;676;p24"/>
                <p:cNvSpPr/>
                <p:nvPr/>
              </p:nvSpPr>
              <p:spPr>
                <a:xfrm>
                  <a:off x="232162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7" name="Google Shape;677;p24"/>
                <p:cNvSpPr/>
                <p:nvPr/>
              </p:nvSpPr>
              <p:spPr>
                <a:xfrm>
                  <a:off x="230737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78" name="Google Shape;678;p24"/>
              <p:cNvGrpSpPr/>
              <p:nvPr/>
            </p:nvGrpSpPr>
            <p:grpSpPr>
              <a:xfrm>
                <a:off x="2273427" y="5455729"/>
                <a:ext cx="202310" cy="99535"/>
                <a:chOff x="2273427" y="5455729"/>
                <a:chExt cx="202310" cy="99535"/>
              </a:xfrm>
            </p:grpSpPr>
            <p:sp>
              <p:nvSpPr>
                <p:cNvPr id="679" name="Google Shape;679;p24"/>
                <p:cNvSpPr/>
                <p:nvPr/>
              </p:nvSpPr>
              <p:spPr>
                <a:xfrm>
                  <a:off x="228759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0" name="Google Shape;680;p24"/>
                <p:cNvSpPr/>
                <p:nvPr/>
              </p:nvSpPr>
              <p:spPr>
                <a:xfrm>
                  <a:off x="2273427" y="5455729"/>
                  <a:ext cx="202310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10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2" y="0"/>
                      </a:cubicBezTo>
                      <a:lnTo>
                        <a:pt x="154019" y="0"/>
                      </a:lnTo>
                      <a:cubicBezTo>
                        <a:pt x="159543" y="0"/>
                        <a:pt x="164497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581"/>
                        <a:pt x="200977" y="78771"/>
                        <a:pt x="201072" y="78867"/>
                      </a:cubicBezTo>
                      <a:cubicBezTo>
                        <a:pt x="203073" y="83248"/>
                        <a:pt x="202597" y="88772"/>
                        <a:pt x="200025" y="92869"/>
                      </a:cubicBezTo>
                      <a:cubicBezTo>
                        <a:pt x="197453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81" name="Google Shape;681;p24"/>
              <p:cNvGrpSpPr/>
              <p:nvPr/>
            </p:nvGrpSpPr>
            <p:grpSpPr>
              <a:xfrm>
                <a:off x="1560766" y="5782817"/>
                <a:ext cx="928687" cy="481393"/>
                <a:chOff x="1560766" y="5782817"/>
                <a:chExt cx="928687" cy="481393"/>
              </a:xfrm>
            </p:grpSpPr>
            <p:sp>
              <p:nvSpPr>
                <p:cNvPr id="682" name="Google Shape;682;p24"/>
                <p:cNvSpPr/>
                <p:nvPr/>
              </p:nvSpPr>
              <p:spPr>
                <a:xfrm>
                  <a:off x="1575054" y="5797104"/>
                  <a:ext cx="900112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112" h="452818" extrusionOk="0">
                      <a:moveTo>
                        <a:pt x="900113" y="0"/>
                      </a:moveTo>
                      <a:lnTo>
                        <a:pt x="900113" y="325850"/>
                      </a:lnTo>
                      <a:cubicBezTo>
                        <a:pt x="900113" y="395668"/>
                        <a:pt x="842963" y="452818"/>
                        <a:pt x="773144" y="452818"/>
                      </a:cubicBezTo>
                      <a:lnTo>
                        <a:pt x="126968" y="452818"/>
                      </a:lnTo>
                      <a:cubicBezTo>
                        <a:pt x="108966" y="452818"/>
                        <a:pt x="91726" y="449009"/>
                        <a:pt x="76200" y="442150"/>
                      </a:cubicBezTo>
                      <a:cubicBezTo>
                        <a:pt x="31433" y="422529"/>
                        <a:pt x="0" y="377666"/>
                        <a:pt x="0" y="325850"/>
                      </a:cubicBezTo>
                      <a:lnTo>
                        <a:pt x="0" y="0"/>
                      </a:lnTo>
                      <a:lnTo>
                        <a:pt x="90011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3" name="Google Shape;683;p24"/>
                <p:cNvSpPr/>
                <p:nvPr/>
              </p:nvSpPr>
              <p:spPr>
                <a:xfrm>
                  <a:off x="1560766" y="5782817"/>
                  <a:ext cx="928687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8687" h="481393" extrusionOk="0">
                      <a:moveTo>
                        <a:pt x="787432" y="481393"/>
                      </a:moveTo>
                      <a:lnTo>
                        <a:pt x="141256" y="481393"/>
                      </a:lnTo>
                      <a:cubicBezTo>
                        <a:pt x="121634" y="481393"/>
                        <a:pt x="102584" y="477393"/>
                        <a:pt x="84677" y="469487"/>
                      </a:cubicBezTo>
                      <a:cubicBezTo>
                        <a:pt x="33242" y="446913"/>
                        <a:pt x="0" y="396145"/>
                        <a:pt x="0" y="34013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914400" y="0"/>
                      </a:lnTo>
                      <a:cubicBezTo>
                        <a:pt x="922306" y="0"/>
                        <a:pt x="928688" y="6382"/>
                        <a:pt x="928688" y="14288"/>
                      </a:cubicBezTo>
                      <a:lnTo>
                        <a:pt x="928688" y="340138"/>
                      </a:lnTo>
                      <a:cubicBezTo>
                        <a:pt x="928688" y="418052"/>
                        <a:pt x="865346" y="481393"/>
                        <a:pt x="787432" y="481393"/>
                      </a:cubicBezTo>
                      <a:close/>
                      <a:moveTo>
                        <a:pt x="28575" y="28575"/>
                      </a:moveTo>
                      <a:lnTo>
                        <a:pt x="28575" y="340138"/>
                      </a:lnTo>
                      <a:cubicBezTo>
                        <a:pt x="28575" y="384810"/>
                        <a:pt x="55150" y="425387"/>
                        <a:pt x="96203" y="443389"/>
                      </a:cubicBezTo>
                      <a:cubicBezTo>
                        <a:pt x="110490" y="449675"/>
                        <a:pt x="125539" y="452818"/>
                        <a:pt x="141256" y="452818"/>
                      </a:cubicBezTo>
                      <a:lnTo>
                        <a:pt x="787432" y="452818"/>
                      </a:lnTo>
                      <a:cubicBezTo>
                        <a:pt x="849535" y="452818"/>
                        <a:pt x="900113" y="402241"/>
                        <a:pt x="900113" y="340138"/>
                      </a:cubicBezTo>
                      <a:lnTo>
                        <a:pt x="900113" y="28575"/>
                      </a:lnTo>
                      <a:lnTo>
                        <a:pt x="28575" y="2857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84" name="Google Shape;684;p24"/>
              <p:cNvGrpSpPr/>
              <p:nvPr/>
            </p:nvGrpSpPr>
            <p:grpSpPr>
              <a:xfrm>
                <a:off x="1724405" y="5870161"/>
                <a:ext cx="612267" cy="284988"/>
                <a:chOff x="1724405" y="5870161"/>
                <a:chExt cx="612267" cy="284988"/>
              </a:xfrm>
            </p:grpSpPr>
            <p:sp>
              <p:nvSpPr>
                <p:cNvPr id="685" name="Google Shape;685;p24"/>
                <p:cNvSpPr/>
                <p:nvPr/>
              </p:nvSpPr>
              <p:spPr>
                <a:xfrm>
                  <a:off x="1738693" y="5884449"/>
                  <a:ext cx="583691" cy="256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691" h="256413" extrusionOk="0">
                      <a:moveTo>
                        <a:pt x="583692" y="128207"/>
                      </a:moveTo>
                      <a:cubicBezTo>
                        <a:pt x="583692" y="199013"/>
                        <a:pt x="453028" y="256413"/>
                        <a:pt x="291846" y="256413"/>
                      </a:cubicBezTo>
                      <a:cubicBezTo>
                        <a:pt x="130664" y="256413"/>
                        <a:pt x="0" y="199013"/>
                        <a:pt x="0" y="128207"/>
                      </a:cubicBezTo>
                      <a:cubicBezTo>
                        <a:pt x="0" y="57400"/>
                        <a:pt x="130664" y="0"/>
                        <a:pt x="291846" y="0"/>
                      </a:cubicBezTo>
                      <a:cubicBezTo>
                        <a:pt x="453028" y="0"/>
                        <a:pt x="583692" y="57400"/>
                        <a:pt x="583692" y="12820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6" name="Google Shape;686;p24"/>
                <p:cNvSpPr/>
                <p:nvPr/>
              </p:nvSpPr>
              <p:spPr>
                <a:xfrm>
                  <a:off x="1724405" y="5870161"/>
                  <a:ext cx="612267" cy="28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267" h="284988" extrusionOk="0">
                      <a:moveTo>
                        <a:pt x="306134" y="284988"/>
                      </a:moveTo>
                      <a:cubicBezTo>
                        <a:pt x="134493" y="284988"/>
                        <a:pt x="0" y="222409"/>
                        <a:pt x="0" y="142494"/>
                      </a:cubicBezTo>
                      <a:cubicBezTo>
                        <a:pt x="0" y="62579"/>
                        <a:pt x="134493" y="0"/>
                        <a:pt x="306134" y="0"/>
                      </a:cubicBezTo>
                      <a:cubicBezTo>
                        <a:pt x="477774" y="0"/>
                        <a:pt x="612267" y="62579"/>
                        <a:pt x="612267" y="142494"/>
                      </a:cubicBezTo>
                      <a:cubicBezTo>
                        <a:pt x="612267" y="222409"/>
                        <a:pt x="477774" y="284988"/>
                        <a:pt x="306134" y="284988"/>
                      </a:cubicBezTo>
                      <a:close/>
                      <a:moveTo>
                        <a:pt x="306134" y="28575"/>
                      </a:moveTo>
                      <a:cubicBezTo>
                        <a:pt x="140113" y="28575"/>
                        <a:pt x="28575" y="87439"/>
                        <a:pt x="28575" y="142494"/>
                      </a:cubicBezTo>
                      <a:cubicBezTo>
                        <a:pt x="28575" y="197549"/>
                        <a:pt x="140113" y="256413"/>
                        <a:pt x="306134" y="256413"/>
                      </a:cubicBezTo>
                      <a:cubicBezTo>
                        <a:pt x="472154" y="256413"/>
                        <a:pt x="583692" y="197549"/>
                        <a:pt x="583692" y="142494"/>
                      </a:cubicBezTo>
                      <a:cubicBezTo>
                        <a:pt x="583692" y="87439"/>
                        <a:pt x="472154" y="28575"/>
                        <a:pt x="30613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687" name="Google Shape;687;p24"/>
              <p:cNvSpPr/>
              <p:nvPr/>
            </p:nvSpPr>
            <p:spPr>
              <a:xfrm>
                <a:off x="1575054" y="5431059"/>
                <a:ext cx="76200" cy="808196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808196" extrusionOk="0">
                    <a:moveTo>
                      <a:pt x="76200" y="0"/>
                    </a:moveTo>
                    <a:lnTo>
                      <a:pt x="76200" y="808196"/>
                    </a:lnTo>
                    <a:cubicBezTo>
                      <a:pt x="31433" y="788575"/>
                      <a:pt x="0" y="743712"/>
                      <a:pt x="0" y="691896"/>
                    </a:cubicBezTo>
                    <a:lnTo>
                      <a:pt x="0" y="366046"/>
                    </a:lnTo>
                    <a:lnTo>
                      <a:pt x="20098" y="366046"/>
                    </a:lnTo>
                    <a:lnTo>
                      <a:pt x="20098" y="104204"/>
                    </a:lnTo>
                    <a:lnTo>
                      <a:pt x="22574" y="104204"/>
                    </a:lnTo>
                    <a:lnTo>
                      <a:pt x="54197" y="38767"/>
                    </a:lnTo>
                    <a:lnTo>
                      <a:pt x="66675" y="12859"/>
                    </a:lnTo>
                    <a:cubicBezTo>
                      <a:pt x="69151" y="7811"/>
                      <a:pt x="72390" y="3524"/>
                      <a:pt x="762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88" name="Google Shape;688;p24"/>
            <p:cNvGrpSpPr/>
            <p:nvPr/>
          </p:nvGrpSpPr>
          <p:grpSpPr>
            <a:xfrm>
              <a:off x="5140976" y="802510"/>
              <a:ext cx="1536327" cy="1421090"/>
              <a:chOff x="1560766" y="5405182"/>
              <a:chExt cx="928687" cy="859028"/>
            </a:xfrm>
          </p:grpSpPr>
          <p:grpSp>
            <p:nvGrpSpPr>
              <p:cNvPr id="689" name="Google Shape;689;p24"/>
              <p:cNvGrpSpPr/>
              <p:nvPr/>
            </p:nvGrpSpPr>
            <p:grpSpPr>
              <a:xfrm>
                <a:off x="1580864" y="5520975"/>
                <a:ext cx="202501" cy="481393"/>
                <a:chOff x="1580864" y="5520975"/>
                <a:chExt cx="202501" cy="481393"/>
              </a:xfrm>
            </p:grpSpPr>
            <p:sp>
              <p:nvSpPr>
                <p:cNvPr id="690" name="Google Shape;690;p24"/>
                <p:cNvSpPr/>
                <p:nvPr/>
              </p:nvSpPr>
              <p:spPr>
                <a:xfrm>
                  <a:off x="1595151" y="5535262"/>
                  <a:ext cx="173926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818" extrusionOk="0">
                      <a:moveTo>
                        <a:pt x="0" y="0"/>
                      </a:moveTo>
                      <a:lnTo>
                        <a:pt x="173926" y="0"/>
                      </a:lnTo>
                      <a:lnTo>
                        <a:pt x="173926" y="452818"/>
                      </a:lnTo>
                      <a:lnTo>
                        <a:pt x="0" y="45281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1" name="Google Shape;691;p24"/>
                <p:cNvSpPr/>
                <p:nvPr/>
              </p:nvSpPr>
              <p:spPr>
                <a:xfrm>
                  <a:off x="1580864" y="5520975"/>
                  <a:ext cx="202501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01" h="481393" extrusionOk="0">
                      <a:moveTo>
                        <a:pt x="188214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214" y="0"/>
                      </a:lnTo>
                      <a:cubicBezTo>
                        <a:pt x="196120" y="0"/>
                        <a:pt x="202501" y="6382"/>
                        <a:pt x="202501" y="14288"/>
                      </a:cubicBezTo>
                      <a:lnTo>
                        <a:pt x="202501" y="467106"/>
                      </a:lnTo>
                      <a:cubicBezTo>
                        <a:pt x="202501" y="475012"/>
                        <a:pt x="196120" y="481393"/>
                        <a:pt x="188214" y="481393"/>
                      </a:cubicBezTo>
                      <a:close/>
                      <a:moveTo>
                        <a:pt x="28575" y="452818"/>
                      </a:moveTo>
                      <a:lnTo>
                        <a:pt x="173926" y="452818"/>
                      </a:lnTo>
                      <a:lnTo>
                        <a:pt x="173926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92" name="Google Shape;692;p24"/>
              <p:cNvGrpSpPr/>
              <p:nvPr/>
            </p:nvGrpSpPr>
            <p:grpSpPr>
              <a:xfrm>
                <a:off x="1615001" y="5405182"/>
                <a:ext cx="134227" cy="78931"/>
                <a:chOff x="1615001" y="5405182"/>
                <a:chExt cx="134227" cy="78931"/>
              </a:xfrm>
            </p:grpSpPr>
            <p:sp>
              <p:nvSpPr>
                <p:cNvPr id="693" name="Google Shape;693;p24"/>
                <p:cNvSpPr/>
                <p:nvPr/>
              </p:nvSpPr>
              <p:spPr>
                <a:xfrm>
                  <a:off x="1629251" y="5419465"/>
                  <a:ext cx="105727" cy="50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360" extrusionOk="0">
                      <a:moveTo>
                        <a:pt x="105727" y="50361"/>
                      </a:moveTo>
                      <a:lnTo>
                        <a:pt x="0" y="50361"/>
                      </a:lnTo>
                      <a:lnTo>
                        <a:pt x="12478" y="24453"/>
                      </a:lnTo>
                      <a:cubicBezTo>
                        <a:pt x="14954" y="19405"/>
                        <a:pt x="18193" y="15118"/>
                        <a:pt x="22003" y="11594"/>
                      </a:cubicBezTo>
                      <a:cubicBezTo>
                        <a:pt x="42767" y="-7360"/>
                        <a:pt x="79915" y="-3074"/>
                        <a:pt x="93250" y="24453"/>
                      </a:cubicBezTo>
                      <a:lnTo>
                        <a:pt x="105727" y="5036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4" name="Google Shape;694;p24"/>
                <p:cNvSpPr/>
                <p:nvPr/>
              </p:nvSpPr>
              <p:spPr>
                <a:xfrm>
                  <a:off x="1615001" y="5405182"/>
                  <a:ext cx="134227" cy="78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931" extrusionOk="0">
                      <a:moveTo>
                        <a:pt x="119977" y="78931"/>
                      </a:moveTo>
                      <a:lnTo>
                        <a:pt x="14250" y="78931"/>
                      </a:lnTo>
                      <a:cubicBezTo>
                        <a:pt x="9297" y="78931"/>
                        <a:pt x="4725" y="76359"/>
                        <a:pt x="2153" y="72263"/>
                      </a:cubicBezTo>
                      <a:cubicBezTo>
                        <a:pt x="-419" y="68168"/>
                        <a:pt x="-704" y="62929"/>
                        <a:pt x="1391" y="58452"/>
                      </a:cubicBezTo>
                      <a:lnTo>
                        <a:pt x="13869" y="32544"/>
                      </a:lnTo>
                      <a:cubicBezTo>
                        <a:pt x="17108" y="25972"/>
                        <a:pt x="21394" y="20257"/>
                        <a:pt x="26537" y="15400"/>
                      </a:cubicBezTo>
                      <a:cubicBezTo>
                        <a:pt x="40348" y="2826"/>
                        <a:pt x="59875" y="-2508"/>
                        <a:pt x="78925" y="1112"/>
                      </a:cubicBezTo>
                      <a:cubicBezTo>
                        <a:pt x="97308" y="4636"/>
                        <a:pt x="112453" y="16066"/>
                        <a:pt x="120359" y="32449"/>
                      </a:cubicBezTo>
                      <a:lnTo>
                        <a:pt x="132836" y="58357"/>
                      </a:lnTo>
                      <a:cubicBezTo>
                        <a:pt x="134932" y="62738"/>
                        <a:pt x="134646" y="67977"/>
                        <a:pt x="132074" y="72168"/>
                      </a:cubicBezTo>
                      <a:cubicBezTo>
                        <a:pt x="129407" y="76455"/>
                        <a:pt x="124835" y="78931"/>
                        <a:pt x="119977" y="78931"/>
                      </a:cubicBezTo>
                      <a:close/>
                      <a:moveTo>
                        <a:pt x="36919" y="50356"/>
                      </a:moveTo>
                      <a:lnTo>
                        <a:pt x="97213" y="50356"/>
                      </a:lnTo>
                      <a:lnTo>
                        <a:pt x="94641" y="44927"/>
                      </a:lnTo>
                      <a:cubicBezTo>
                        <a:pt x="89212" y="33687"/>
                        <a:pt x="79115" y="30258"/>
                        <a:pt x="73496" y="29210"/>
                      </a:cubicBezTo>
                      <a:cubicBezTo>
                        <a:pt x="63494" y="27210"/>
                        <a:pt x="52826" y="30068"/>
                        <a:pt x="45873" y="36449"/>
                      </a:cubicBezTo>
                      <a:cubicBezTo>
                        <a:pt x="43301" y="38831"/>
                        <a:pt x="41206" y="41688"/>
                        <a:pt x="39491" y="45022"/>
                      </a:cubicBezTo>
                      <a:lnTo>
                        <a:pt x="36919" y="5035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95" name="Google Shape;695;p24"/>
              <p:cNvGrpSpPr/>
              <p:nvPr/>
            </p:nvGrpSpPr>
            <p:grpSpPr>
              <a:xfrm>
                <a:off x="1580941" y="5455538"/>
                <a:ext cx="202347" cy="99441"/>
                <a:chOff x="1580941" y="5455538"/>
                <a:chExt cx="202347" cy="99441"/>
              </a:xfrm>
            </p:grpSpPr>
            <p:sp>
              <p:nvSpPr>
                <p:cNvPr id="696" name="Google Shape;696;p24"/>
                <p:cNvSpPr/>
                <p:nvPr/>
              </p:nvSpPr>
              <p:spPr>
                <a:xfrm>
                  <a:off x="1595222" y="5469826"/>
                  <a:ext cx="173785" cy="70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866" extrusionOk="0">
                      <a:moveTo>
                        <a:pt x="173761" y="70390"/>
                      </a:moveTo>
                      <a:cubicBezTo>
                        <a:pt x="173856" y="70675"/>
                        <a:pt x="173666" y="70866"/>
                        <a:pt x="173380" y="70866"/>
                      </a:cubicBezTo>
                      <a:lnTo>
                        <a:pt x="406" y="70866"/>
                      </a:lnTo>
                      <a:cubicBezTo>
                        <a:pt x="120" y="70866"/>
                        <a:pt x="-70" y="70675"/>
                        <a:pt x="25" y="70390"/>
                      </a:cubicBezTo>
                      <a:lnTo>
                        <a:pt x="2406" y="65437"/>
                      </a:ln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1380" y="65437"/>
                      </a:lnTo>
                      <a:lnTo>
                        <a:pt x="173761" y="7039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7" name="Google Shape;697;p24"/>
                <p:cNvSpPr/>
                <p:nvPr/>
              </p:nvSpPr>
              <p:spPr>
                <a:xfrm>
                  <a:off x="1580941" y="5455538"/>
                  <a:ext cx="202347" cy="994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7" h="99441" extrusionOk="0">
                      <a:moveTo>
                        <a:pt x="187661" y="99441"/>
                      </a:moveTo>
                      <a:lnTo>
                        <a:pt x="14687" y="99441"/>
                      </a:lnTo>
                      <a:cubicBezTo>
                        <a:pt x="10115" y="99441"/>
                        <a:pt x="5448" y="97060"/>
                        <a:pt x="2781" y="93440"/>
                      </a:cubicBezTo>
                      <a:cubicBezTo>
                        <a:pt x="114" y="89821"/>
                        <a:pt x="-744" y="84677"/>
                        <a:pt x="685" y="80296"/>
                      </a:cubicBezTo>
                      <a:cubicBezTo>
                        <a:pt x="876" y="79724"/>
                        <a:pt x="1161" y="79057"/>
                        <a:pt x="1447" y="78486"/>
                      </a:cubicBezTo>
                      <a:lnTo>
                        <a:pt x="35451" y="8096"/>
                      </a:lnTo>
                      <a:cubicBezTo>
                        <a:pt x="37832" y="3143"/>
                        <a:pt x="42881" y="0"/>
                        <a:pt x="48310" y="0"/>
                      </a:cubicBezTo>
                      <a:lnTo>
                        <a:pt x="154037" y="0"/>
                      </a:lnTo>
                      <a:cubicBezTo>
                        <a:pt x="159562" y="0"/>
                        <a:pt x="164515" y="3143"/>
                        <a:pt x="166896" y="8096"/>
                      </a:cubicBezTo>
                      <a:lnTo>
                        <a:pt x="200901" y="78486"/>
                      </a:lnTo>
                      <a:cubicBezTo>
                        <a:pt x="201186" y="79057"/>
                        <a:pt x="201377" y="79629"/>
                        <a:pt x="201662" y="80296"/>
                      </a:cubicBezTo>
                      <a:cubicBezTo>
                        <a:pt x="203091" y="84677"/>
                        <a:pt x="202234" y="89725"/>
                        <a:pt x="199567" y="93440"/>
                      </a:cubicBezTo>
                      <a:cubicBezTo>
                        <a:pt x="196900" y="97155"/>
                        <a:pt x="192233" y="99441"/>
                        <a:pt x="187661" y="99441"/>
                      </a:cubicBezTo>
                      <a:close/>
                      <a:moveTo>
                        <a:pt x="36785" y="70866"/>
                      </a:moveTo>
                      <a:lnTo>
                        <a:pt x="165468" y="70866"/>
                      </a:lnTo>
                      <a:lnTo>
                        <a:pt x="144989" y="28575"/>
                      </a:lnTo>
                      <a:lnTo>
                        <a:pt x="57168" y="28575"/>
                      </a:lnTo>
                      <a:lnTo>
                        <a:pt x="36785" y="7086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98" name="Google Shape;698;p24"/>
              <p:cNvGrpSpPr/>
              <p:nvPr/>
            </p:nvGrpSpPr>
            <p:grpSpPr>
              <a:xfrm>
                <a:off x="1757076" y="5521165"/>
                <a:ext cx="202596" cy="481393"/>
                <a:chOff x="1757076" y="5521165"/>
                <a:chExt cx="202596" cy="481393"/>
              </a:xfrm>
            </p:grpSpPr>
            <p:sp>
              <p:nvSpPr>
                <p:cNvPr id="699" name="Google Shape;699;p24"/>
                <p:cNvSpPr/>
                <p:nvPr/>
              </p:nvSpPr>
              <p:spPr>
                <a:xfrm>
                  <a:off x="177136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0" name="Google Shape;700;p24"/>
                <p:cNvSpPr/>
                <p:nvPr/>
              </p:nvSpPr>
              <p:spPr>
                <a:xfrm>
                  <a:off x="175707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01" name="Google Shape;701;p24"/>
              <p:cNvGrpSpPr/>
              <p:nvPr/>
            </p:nvGrpSpPr>
            <p:grpSpPr>
              <a:xfrm>
                <a:off x="1791213" y="5405437"/>
                <a:ext cx="134227" cy="78867"/>
                <a:chOff x="1791213" y="5405437"/>
                <a:chExt cx="134227" cy="78867"/>
              </a:xfrm>
            </p:grpSpPr>
            <p:sp>
              <p:nvSpPr>
                <p:cNvPr id="702" name="Google Shape;702;p24"/>
                <p:cNvSpPr/>
                <p:nvPr/>
              </p:nvSpPr>
              <p:spPr>
                <a:xfrm>
                  <a:off x="180546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3" name="Google Shape;703;p24"/>
                <p:cNvSpPr/>
                <p:nvPr/>
              </p:nvSpPr>
              <p:spPr>
                <a:xfrm>
                  <a:off x="179121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7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04" name="Google Shape;704;p24"/>
              <p:cNvGrpSpPr/>
              <p:nvPr/>
            </p:nvGrpSpPr>
            <p:grpSpPr>
              <a:xfrm>
                <a:off x="1757267" y="5455729"/>
                <a:ext cx="202343" cy="99535"/>
                <a:chOff x="1757267" y="5455729"/>
                <a:chExt cx="202343" cy="99535"/>
              </a:xfrm>
            </p:grpSpPr>
            <p:sp>
              <p:nvSpPr>
                <p:cNvPr id="705" name="Google Shape;705;p24"/>
                <p:cNvSpPr/>
                <p:nvPr/>
              </p:nvSpPr>
              <p:spPr>
                <a:xfrm>
                  <a:off x="177143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6" name="Google Shape;706;p24"/>
                <p:cNvSpPr/>
                <p:nvPr/>
              </p:nvSpPr>
              <p:spPr>
                <a:xfrm>
                  <a:off x="1757267" y="5455729"/>
                  <a:ext cx="202343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3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1" y="0"/>
                      </a:cubicBezTo>
                      <a:lnTo>
                        <a:pt x="154019" y="0"/>
                      </a:lnTo>
                      <a:cubicBezTo>
                        <a:pt x="159544" y="0"/>
                        <a:pt x="164496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771"/>
                        <a:pt x="201073" y="78962"/>
                        <a:pt x="201263" y="79247"/>
                      </a:cubicBezTo>
                      <a:cubicBezTo>
                        <a:pt x="203073" y="83629"/>
                        <a:pt x="202596" y="89059"/>
                        <a:pt x="199929" y="93059"/>
                      </a:cubicBezTo>
                      <a:cubicBezTo>
                        <a:pt x="197167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07" name="Google Shape;707;p24"/>
              <p:cNvGrpSpPr/>
              <p:nvPr/>
            </p:nvGrpSpPr>
            <p:grpSpPr>
              <a:xfrm>
                <a:off x="1931003" y="5526594"/>
                <a:ext cx="202596" cy="481393"/>
                <a:chOff x="1931003" y="5526594"/>
                <a:chExt cx="202596" cy="481393"/>
              </a:xfrm>
            </p:grpSpPr>
            <p:sp>
              <p:nvSpPr>
                <p:cNvPr id="708" name="Google Shape;708;p24"/>
                <p:cNvSpPr/>
                <p:nvPr/>
              </p:nvSpPr>
              <p:spPr>
                <a:xfrm>
                  <a:off x="1945386" y="5540977"/>
                  <a:ext cx="173926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723" extrusionOk="0">
                      <a:moveTo>
                        <a:pt x="173926" y="162973"/>
                      </a:moveTo>
                      <a:lnTo>
                        <a:pt x="173926" y="452724"/>
                      </a:lnTo>
                      <a:lnTo>
                        <a:pt x="0" y="452724"/>
                      </a:lnTo>
                      <a:lnTo>
                        <a:pt x="0" y="0"/>
                      </a:lnTo>
                      <a:lnTo>
                        <a:pt x="173926" y="0"/>
                      </a:lnTo>
                      <a:lnTo>
                        <a:pt x="173926" y="111347"/>
                      </a:ln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9" name="Google Shape;709;p24"/>
                <p:cNvSpPr/>
                <p:nvPr/>
              </p:nvSpPr>
              <p:spPr>
                <a:xfrm>
                  <a:off x="1931003" y="5526594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4"/>
                      </a:moveTo>
                      <a:lnTo>
                        <a:pt x="14288" y="481394"/>
                      </a:lnTo>
                      <a:cubicBezTo>
                        <a:pt x="6382" y="481394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125635"/>
                      </a:lnTo>
                      <a:cubicBezTo>
                        <a:pt x="202597" y="133541"/>
                        <a:pt x="196215" y="139922"/>
                        <a:pt x="188309" y="139922"/>
                      </a:cubicBezTo>
                      <a:cubicBezTo>
                        <a:pt x="180404" y="139922"/>
                        <a:pt x="174022" y="133541"/>
                        <a:pt x="174022" y="125635"/>
                      </a:cubicBez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9"/>
                      </a:lnTo>
                      <a:lnTo>
                        <a:pt x="174022" y="452819"/>
                      </a:lnTo>
                      <a:lnTo>
                        <a:pt x="174022" y="177261"/>
                      </a:lnTo>
                      <a:cubicBezTo>
                        <a:pt x="174022" y="169355"/>
                        <a:pt x="180404" y="162973"/>
                        <a:pt x="188309" y="162973"/>
                      </a:cubicBezTo>
                      <a:cubicBezTo>
                        <a:pt x="196215" y="162973"/>
                        <a:pt x="202597" y="169355"/>
                        <a:pt x="202597" y="177261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215" y="481394"/>
                        <a:pt x="188309" y="48139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10" name="Google Shape;710;p24"/>
              <p:cNvGrpSpPr/>
              <p:nvPr/>
            </p:nvGrpSpPr>
            <p:grpSpPr>
              <a:xfrm>
                <a:off x="1965235" y="5405437"/>
                <a:ext cx="134227" cy="78867"/>
                <a:chOff x="1965235" y="5405437"/>
                <a:chExt cx="134227" cy="78867"/>
              </a:xfrm>
            </p:grpSpPr>
            <p:sp>
              <p:nvSpPr>
                <p:cNvPr id="711" name="Google Shape;711;p24"/>
                <p:cNvSpPr/>
                <p:nvPr/>
              </p:nvSpPr>
              <p:spPr>
                <a:xfrm>
                  <a:off x="1979485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12" name="Google Shape;712;p24"/>
                <p:cNvSpPr/>
                <p:nvPr/>
              </p:nvSpPr>
              <p:spPr>
                <a:xfrm>
                  <a:off x="1965235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67114" y="0"/>
                        <a:pt x="67114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835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lnTo>
                        <a:pt x="67114" y="28575"/>
                      </a:ln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13" name="Google Shape;713;p24"/>
              <p:cNvGrpSpPr/>
              <p:nvPr/>
            </p:nvGrpSpPr>
            <p:grpSpPr>
              <a:xfrm>
                <a:off x="1931256" y="5455729"/>
                <a:ext cx="202281" cy="99535"/>
                <a:chOff x="1931256" y="5455729"/>
                <a:chExt cx="202281" cy="99535"/>
              </a:xfrm>
            </p:grpSpPr>
            <p:sp>
              <p:nvSpPr>
                <p:cNvPr id="714" name="Google Shape;714;p24"/>
                <p:cNvSpPr/>
                <p:nvPr/>
              </p:nvSpPr>
              <p:spPr>
                <a:xfrm>
                  <a:off x="1945456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15" name="Google Shape;715;p24"/>
                <p:cNvSpPr/>
                <p:nvPr/>
              </p:nvSpPr>
              <p:spPr>
                <a:xfrm>
                  <a:off x="1931256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6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16" name="Google Shape;716;p24"/>
              <p:cNvGrpSpPr/>
              <p:nvPr/>
            </p:nvGrpSpPr>
            <p:grpSpPr>
              <a:xfrm>
                <a:off x="2099210" y="5526690"/>
                <a:ext cx="202601" cy="481298"/>
                <a:chOff x="2099210" y="5526690"/>
                <a:chExt cx="202601" cy="481298"/>
              </a:xfrm>
            </p:grpSpPr>
            <p:sp>
              <p:nvSpPr>
                <p:cNvPr id="717" name="Google Shape;717;p24"/>
                <p:cNvSpPr/>
                <p:nvPr/>
              </p:nvSpPr>
              <p:spPr>
                <a:xfrm>
                  <a:off x="2113502" y="5540977"/>
                  <a:ext cx="174021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723" extrusionOk="0">
                      <a:moveTo>
                        <a:pt x="1619" y="108871"/>
                      </a:moveTo>
                      <a:lnTo>
                        <a:pt x="0" y="0"/>
                      </a:lnTo>
                      <a:lnTo>
                        <a:pt x="174022" y="0"/>
                      </a:lnTo>
                      <a:lnTo>
                        <a:pt x="174022" y="452724"/>
                      </a:lnTo>
                      <a:lnTo>
                        <a:pt x="0" y="452724"/>
                      </a:lnTo>
                      <a:lnTo>
                        <a:pt x="1619" y="163449"/>
                      </a:ln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18" name="Google Shape;718;p24"/>
                <p:cNvSpPr/>
                <p:nvPr/>
              </p:nvSpPr>
              <p:spPr>
                <a:xfrm>
                  <a:off x="2099210" y="5526690"/>
                  <a:ext cx="202601" cy="481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601" h="481298" extrusionOk="0">
                      <a:moveTo>
                        <a:pt x="188314" y="481299"/>
                      </a:moveTo>
                      <a:lnTo>
                        <a:pt x="14292" y="481299"/>
                      </a:lnTo>
                      <a:cubicBezTo>
                        <a:pt x="10482" y="481299"/>
                        <a:pt x="6862" y="479774"/>
                        <a:pt x="4195" y="477108"/>
                      </a:cubicBezTo>
                      <a:cubicBezTo>
                        <a:pt x="1528" y="474440"/>
                        <a:pt x="4" y="470726"/>
                        <a:pt x="4" y="466916"/>
                      </a:cubicBezTo>
                      <a:lnTo>
                        <a:pt x="1528" y="177641"/>
                      </a:lnTo>
                      <a:cubicBezTo>
                        <a:pt x="1528" y="169736"/>
                        <a:pt x="7910" y="163449"/>
                        <a:pt x="15816" y="163449"/>
                      </a:cubicBezTo>
                      <a:cubicBezTo>
                        <a:pt x="15816" y="163449"/>
                        <a:pt x="15816" y="163449"/>
                        <a:pt x="15911" y="163449"/>
                      </a:cubicBezTo>
                      <a:cubicBezTo>
                        <a:pt x="23817" y="163449"/>
                        <a:pt x="30198" y="169926"/>
                        <a:pt x="30103" y="177832"/>
                      </a:cubicBezTo>
                      <a:lnTo>
                        <a:pt x="28579" y="452819"/>
                      </a:lnTo>
                      <a:lnTo>
                        <a:pt x="173931" y="452819"/>
                      </a:lnTo>
                      <a:lnTo>
                        <a:pt x="173931" y="28575"/>
                      </a:lnTo>
                      <a:lnTo>
                        <a:pt x="28770" y="28575"/>
                      </a:lnTo>
                      <a:lnTo>
                        <a:pt x="30103" y="122968"/>
                      </a:lnTo>
                      <a:cubicBezTo>
                        <a:pt x="30198" y="130873"/>
                        <a:pt x="23912" y="137351"/>
                        <a:pt x="16006" y="137446"/>
                      </a:cubicBezTo>
                      <a:cubicBezTo>
                        <a:pt x="8101" y="138017"/>
                        <a:pt x="1623" y="131255"/>
                        <a:pt x="1528" y="123349"/>
                      </a:cubicBezTo>
                      <a:lnTo>
                        <a:pt x="4" y="14478"/>
                      </a:lnTo>
                      <a:cubicBezTo>
                        <a:pt x="-91" y="10668"/>
                        <a:pt x="1433" y="6954"/>
                        <a:pt x="4100" y="4286"/>
                      </a:cubicBezTo>
                      <a:cubicBezTo>
                        <a:pt x="6767" y="1620"/>
                        <a:pt x="10482" y="0"/>
                        <a:pt x="14292" y="0"/>
                      </a:cubicBezTo>
                      <a:lnTo>
                        <a:pt x="188314" y="0"/>
                      </a:lnTo>
                      <a:cubicBezTo>
                        <a:pt x="196219" y="0"/>
                        <a:pt x="202601" y="6382"/>
                        <a:pt x="202601" y="14288"/>
                      </a:cubicBezTo>
                      <a:lnTo>
                        <a:pt x="202601" y="467106"/>
                      </a:lnTo>
                      <a:cubicBezTo>
                        <a:pt x="202601" y="474917"/>
                        <a:pt x="196219" y="481299"/>
                        <a:pt x="188314" y="48129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19" name="Google Shape;719;p24"/>
              <p:cNvGrpSpPr/>
              <p:nvPr/>
            </p:nvGrpSpPr>
            <p:grpSpPr>
              <a:xfrm>
                <a:off x="2133447" y="5405437"/>
                <a:ext cx="134227" cy="78867"/>
                <a:chOff x="2133447" y="5405437"/>
                <a:chExt cx="134227" cy="78867"/>
              </a:xfrm>
            </p:grpSpPr>
            <p:sp>
              <p:nvSpPr>
                <p:cNvPr id="720" name="Google Shape;720;p24"/>
                <p:cNvSpPr/>
                <p:nvPr/>
              </p:nvSpPr>
              <p:spPr>
                <a:xfrm>
                  <a:off x="2147696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8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8" y="50244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1" name="Google Shape;721;p24"/>
                <p:cNvSpPr/>
                <p:nvPr/>
              </p:nvSpPr>
              <p:spPr>
                <a:xfrm>
                  <a:off x="2133447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8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835" y="78867"/>
                        <a:pt x="119977" y="78867"/>
                      </a:cubicBezTo>
                      <a:close/>
                      <a:moveTo>
                        <a:pt x="36919" y="50292"/>
                      </a:moveTo>
                      <a:lnTo>
                        <a:pt x="97117" y="50292"/>
                      </a:lnTo>
                      <a:lnTo>
                        <a:pt x="94546" y="44958"/>
                      </a:lnTo>
                      <a:cubicBezTo>
                        <a:pt x="89593" y="34671"/>
                        <a:pt x="79306" y="28575"/>
                        <a:pt x="67019" y="28575"/>
                      </a:cubicBezTo>
                      <a:cubicBezTo>
                        <a:pt x="54731" y="28575"/>
                        <a:pt x="44444" y="34671"/>
                        <a:pt x="39491" y="44958"/>
                      </a:cubicBezTo>
                      <a:lnTo>
                        <a:pt x="36919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22" name="Google Shape;722;p24"/>
              <p:cNvGrpSpPr/>
              <p:nvPr/>
            </p:nvGrpSpPr>
            <p:grpSpPr>
              <a:xfrm>
                <a:off x="2099467" y="5455729"/>
                <a:ext cx="202281" cy="99535"/>
                <a:chOff x="2099467" y="5455729"/>
                <a:chExt cx="202281" cy="99535"/>
              </a:xfrm>
            </p:grpSpPr>
            <p:sp>
              <p:nvSpPr>
                <p:cNvPr id="723" name="Google Shape;723;p24"/>
                <p:cNvSpPr/>
                <p:nvPr/>
              </p:nvSpPr>
              <p:spPr>
                <a:xfrm>
                  <a:off x="2113572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4" name="Google Shape;724;p24"/>
                <p:cNvSpPr/>
                <p:nvPr/>
              </p:nvSpPr>
              <p:spPr>
                <a:xfrm>
                  <a:off x="2099467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5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25" name="Google Shape;725;p24"/>
              <p:cNvGrpSpPr/>
              <p:nvPr/>
            </p:nvGrpSpPr>
            <p:grpSpPr>
              <a:xfrm>
                <a:off x="2273236" y="5521165"/>
                <a:ext cx="202596" cy="481393"/>
                <a:chOff x="2273236" y="5521165"/>
                <a:chExt cx="202596" cy="481393"/>
              </a:xfrm>
            </p:grpSpPr>
            <p:sp>
              <p:nvSpPr>
                <p:cNvPr id="726" name="Google Shape;726;p24"/>
                <p:cNvSpPr/>
                <p:nvPr/>
              </p:nvSpPr>
              <p:spPr>
                <a:xfrm>
                  <a:off x="228752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7" name="Google Shape;727;p24"/>
                <p:cNvSpPr/>
                <p:nvPr/>
              </p:nvSpPr>
              <p:spPr>
                <a:xfrm>
                  <a:off x="227323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28" name="Google Shape;728;p24"/>
              <p:cNvGrpSpPr/>
              <p:nvPr/>
            </p:nvGrpSpPr>
            <p:grpSpPr>
              <a:xfrm>
                <a:off x="2307373" y="5405437"/>
                <a:ext cx="134227" cy="78867"/>
                <a:chOff x="2307373" y="5405437"/>
                <a:chExt cx="134227" cy="78867"/>
              </a:xfrm>
            </p:grpSpPr>
            <p:sp>
              <p:nvSpPr>
                <p:cNvPr id="729" name="Google Shape;729;p24"/>
                <p:cNvSpPr/>
                <p:nvPr/>
              </p:nvSpPr>
              <p:spPr>
                <a:xfrm>
                  <a:off x="232162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0" name="Google Shape;730;p24"/>
                <p:cNvSpPr/>
                <p:nvPr/>
              </p:nvSpPr>
              <p:spPr>
                <a:xfrm>
                  <a:off x="230737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31" name="Google Shape;731;p24"/>
              <p:cNvGrpSpPr/>
              <p:nvPr/>
            </p:nvGrpSpPr>
            <p:grpSpPr>
              <a:xfrm>
                <a:off x="2273427" y="5455729"/>
                <a:ext cx="202310" cy="99535"/>
                <a:chOff x="2273427" y="5455729"/>
                <a:chExt cx="202310" cy="99535"/>
              </a:xfrm>
            </p:grpSpPr>
            <p:sp>
              <p:nvSpPr>
                <p:cNvPr id="732" name="Google Shape;732;p24"/>
                <p:cNvSpPr/>
                <p:nvPr/>
              </p:nvSpPr>
              <p:spPr>
                <a:xfrm>
                  <a:off x="228759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3" name="Google Shape;733;p24"/>
                <p:cNvSpPr/>
                <p:nvPr/>
              </p:nvSpPr>
              <p:spPr>
                <a:xfrm>
                  <a:off x="2273427" y="5455729"/>
                  <a:ext cx="202310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10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2" y="0"/>
                      </a:cubicBezTo>
                      <a:lnTo>
                        <a:pt x="154019" y="0"/>
                      </a:lnTo>
                      <a:cubicBezTo>
                        <a:pt x="159543" y="0"/>
                        <a:pt x="164497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581"/>
                        <a:pt x="200977" y="78771"/>
                        <a:pt x="201072" y="78867"/>
                      </a:cubicBezTo>
                      <a:cubicBezTo>
                        <a:pt x="203073" y="83248"/>
                        <a:pt x="202597" y="88772"/>
                        <a:pt x="200025" y="92869"/>
                      </a:cubicBezTo>
                      <a:cubicBezTo>
                        <a:pt x="197453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34" name="Google Shape;734;p24"/>
              <p:cNvGrpSpPr/>
              <p:nvPr/>
            </p:nvGrpSpPr>
            <p:grpSpPr>
              <a:xfrm>
                <a:off x="1560766" y="5782817"/>
                <a:ext cx="928687" cy="481393"/>
                <a:chOff x="1560766" y="5782817"/>
                <a:chExt cx="928687" cy="481393"/>
              </a:xfrm>
            </p:grpSpPr>
            <p:sp>
              <p:nvSpPr>
                <p:cNvPr id="735" name="Google Shape;735;p24"/>
                <p:cNvSpPr/>
                <p:nvPr/>
              </p:nvSpPr>
              <p:spPr>
                <a:xfrm>
                  <a:off x="1575054" y="5797104"/>
                  <a:ext cx="900112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112" h="452818" extrusionOk="0">
                      <a:moveTo>
                        <a:pt x="900113" y="0"/>
                      </a:moveTo>
                      <a:lnTo>
                        <a:pt x="900113" y="325850"/>
                      </a:lnTo>
                      <a:cubicBezTo>
                        <a:pt x="900113" y="395668"/>
                        <a:pt x="842963" y="452818"/>
                        <a:pt x="773144" y="452818"/>
                      </a:cubicBezTo>
                      <a:lnTo>
                        <a:pt x="126968" y="452818"/>
                      </a:lnTo>
                      <a:cubicBezTo>
                        <a:pt x="108966" y="452818"/>
                        <a:pt x="91726" y="449009"/>
                        <a:pt x="76200" y="442150"/>
                      </a:cubicBezTo>
                      <a:cubicBezTo>
                        <a:pt x="31433" y="422529"/>
                        <a:pt x="0" y="377666"/>
                        <a:pt x="0" y="325850"/>
                      </a:cubicBezTo>
                      <a:lnTo>
                        <a:pt x="0" y="0"/>
                      </a:lnTo>
                      <a:lnTo>
                        <a:pt x="90011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6" name="Google Shape;736;p24"/>
                <p:cNvSpPr/>
                <p:nvPr/>
              </p:nvSpPr>
              <p:spPr>
                <a:xfrm>
                  <a:off x="1560766" y="5782817"/>
                  <a:ext cx="928687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8687" h="481393" extrusionOk="0">
                      <a:moveTo>
                        <a:pt x="787432" y="481393"/>
                      </a:moveTo>
                      <a:lnTo>
                        <a:pt x="141256" y="481393"/>
                      </a:lnTo>
                      <a:cubicBezTo>
                        <a:pt x="121634" y="481393"/>
                        <a:pt x="102584" y="477393"/>
                        <a:pt x="84677" y="469487"/>
                      </a:cubicBezTo>
                      <a:cubicBezTo>
                        <a:pt x="33242" y="446913"/>
                        <a:pt x="0" y="396145"/>
                        <a:pt x="0" y="34013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914400" y="0"/>
                      </a:lnTo>
                      <a:cubicBezTo>
                        <a:pt x="922306" y="0"/>
                        <a:pt x="928688" y="6382"/>
                        <a:pt x="928688" y="14288"/>
                      </a:cubicBezTo>
                      <a:lnTo>
                        <a:pt x="928688" y="340138"/>
                      </a:lnTo>
                      <a:cubicBezTo>
                        <a:pt x="928688" y="418052"/>
                        <a:pt x="865346" y="481393"/>
                        <a:pt x="787432" y="481393"/>
                      </a:cubicBezTo>
                      <a:close/>
                      <a:moveTo>
                        <a:pt x="28575" y="28575"/>
                      </a:moveTo>
                      <a:lnTo>
                        <a:pt x="28575" y="340138"/>
                      </a:lnTo>
                      <a:cubicBezTo>
                        <a:pt x="28575" y="384810"/>
                        <a:pt x="55150" y="425387"/>
                        <a:pt x="96203" y="443389"/>
                      </a:cubicBezTo>
                      <a:cubicBezTo>
                        <a:pt x="110490" y="449675"/>
                        <a:pt x="125539" y="452818"/>
                        <a:pt x="141256" y="452818"/>
                      </a:cubicBezTo>
                      <a:lnTo>
                        <a:pt x="787432" y="452818"/>
                      </a:lnTo>
                      <a:cubicBezTo>
                        <a:pt x="849535" y="452818"/>
                        <a:pt x="900113" y="402241"/>
                        <a:pt x="900113" y="340138"/>
                      </a:cubicBezTo>
                      <a:lnTo>
                        <a:pt x="900113" y="28575"/>
                      </a:lnTo>
                      <a:lnTo>
                        <a:pt x="28575" y="2857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37" name="Google Shape;737;p24"/>
              <p:cNvGrpSpPr/>
              <p:nvPr/>
            </p:nvGrpSpPr>
            <p:grpSpPr>
              <a:xfrm>
                <a:off x="1724405" y="5870161"/>
                <a:ext cx="612267" cy="284988"/>
                <a:chOff x="1724405" y="5870161"/>
                <a:chExt cx="612267" cy="284988"/>
              </a:xfrm>
            </p:grpSpPr>
            <p:sp>
              <p:nvSpPr>
                <p:cNvPr id="738" name="Google Shape;738;p24"/>
                <p:cNvSpPr/>
                <p:nvPr/>
              </p:nvSpPr>
              <p:spPr>
                <a:xfrm>
                  <a:off x="1738693" y="5884449"/>
                  <a:ext cx="583691" cy="256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691" h="256413" extrusionOk="0">
                      <a:moveTo>
                        <a:pt x="583692" y="128207"/>
                      </a:moveTo>
                      <a:cubicBezTo>
                        <a:pt x="583692" y="199013"/>
                        <a:pt x="453028" y="256413"/>
                        <a:pt x="291846" y="256413"/>
                      </a:cubicBezTo>
                      <a:cubicBezTo>
                        <a:pt x="130664" y="256413"/>
                        <a:pt x="0" y="199013"/>
                        <a:pt x="0" y="128207"/>
                      </a:cubicBezTo>
                      <a:cubicBezTo>
                        <a:pt x="0" y="57400"/>
                        <a:pt x="130664" y="0"/>
                        <a:pt x="291846" y="0"/>
                      </a:cubicBezTo>
                      <a:cubicBezTo>
                        <a:pt x="453028" y="0"/>
                        <a:pt x="583692" y="57400"/>
                        <a:pt x="583692" y="128207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9" name="Google Shape;739;p24"/>
                <p:cNvSpPr/>
                <p:nvPr/>
              </p:nvSpPr>
              <p:spPr>
                <a:xfrm>
                  <a:off x="1724405" y="5870161"/>
                  <a:ext cx="612267" cy="28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267" h="284988" extrusionOk="0">
                      <a:moveTo>
                        <a:pt x="306134" y="284988"/>
                      </a:moveTo>
                      <a:cubicBezTo>
                        <a:pt x="134493" y="284988"/>
                        <a:pt x="0" y="222409"/>
                        <a:pt x="0" y="142494"/>
                      </a:cubicBezTo>
                      <a:cubicBezTo>
                        <a:pt x="0" y="62579"/>
                        <a:pt x="134493" y="0"/>
                        <a:pt x="306134" y="0"/>
                      </a:cubicBezTo>
                      <a:cubicBezTo>
                        <a:pt x="477774" y="0"/>
                        <a:pt x="612267" y="62579"/>
                        <a:pt x="612267" y="142494"/>
                      </a:cubicBezTo>
                      <a:cubicBezTo>
                        <a:pt x="612267" y="222409"/>
                        <a:pt x="477774" y="284988"/>
                        <a:pt x="306134" y="284988"/>
                      </a:cubicBezTo>
                      <a:close/>
                      <a:moveTo>
                        <a:pt x="306134" y="28575"/>
                      </a:moveTo>
                      <a:cubicBezTo>
                        <a:pt x="140113" y="28575"/>
                        <a:pt x="28575" y="87439"/>
                        <a:pt x="28575" y="142494"/>
                      </a:cubicBezTo>
                      <a:cubicBezTo>
                        <a:pt x="28575" y="197549"/>
                        <a:pt x="140113" y="256413"/>
                        <a:pt x="306134" y="256413"/>
                      </a:cubicBezTo>
                      <a:cubicBezTo>
                        <a:pt x="472154" y="256413"/>
                        <a:pt x="583692" y="197549"/>
                        <a:pt x="583692" y="142494"/>
                      </a:cubicBezTo>
                      <a:cubicBezTo>
                        <a:pt x="583692" y="87439"/>
                        <a:pt x="472154" y="28575"/>
                        <a:pt x="30613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40" name="Google Shape;740;p24"/>
              <p:cNvSpPr/>
              <p:nvPr/>
            </p:nvSpPr>
            <p:spPr>
              <a:xfrm>
                <a:off x="1575054" y="5431059"/>
                <a:ext cx="76200" cy="808196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808196" extrusionOk="0">
                    <a:moveTo>
                      <a:pt x="76200" y="0"/>
                    </a:moveTo>
                    <a:lnTo>
                      <a:pt x="76200" y="808196"/>
                    </a:lnTo>
                    <a:cubicBezTo>
                      <a:pt x="31433" y="788575"/>
                      <a:pt x="0" y="743712"/>
                      <a:pt x="0" y="691896"/>
                    </a:cubicBezTo>
                    <a:lnTo>
                      <a:pt x="0" y="366046"/>
                    </a:lnTo>
                    <a:lnTo>
                      <a:pt x="20098" y="366046"/>
                    </a:lnTo>
                    <a:lnTo>
                      <a:pt x="20098" y="104204"/>
                    </a:lnTo>
                    <a:lnTo>
                      <a:pt x="22574" y="104204"/>
                    </a:lnTo>
                    <a:lnTo>
                      <a:pt x="54197" y="38767"/>
                    </a:lnTo>
                    <a:lnTo>
                      <a:pt x="66675" y="12859"/>
                    </a:lnTo>
                    <a:cubicBezTo>
                      <a:pt x="69151" y="7811"/>
                      <a:pt x="72390" y="3524"/>
                      <a:pt x="76200" y="0"/>
                    </a:cubicBez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41" name="Google Shape;741;p24"/>
          <p:cNvGrpSpPr/>
          <p:nvPr/>
        </p:nvGrpSpPr>
        <p:grpSpPr>
          <a:xfrm>
            <a:off x="286698" y="3768949"/>
            <a:ext cx="1176746" cy="1373600"/>
            <a:chOff x="8127313" y="716372"/>
            <a:chExt cx="1477581" cy="1724761"/>
          </a:xfrm>
        </p:grpSpPr>
        <p:grpSp>
          <p:nvGrpSpPr>
            <p:cNvPr id="742" name="Google Shape;742;p24"/>
            <p:cNvGrpSpPr/>
            <p:nvPr/>
          </p:nvGrpSpPr>
          <p:grpSpPr>
            <a:xfrm flipH="1">
              <a:off x="8127313" y="730397"/>
              <a:ext cx="1477581" cy="1710736"/>
              <a:chOff x="8390004" y="456115"/>
              <a:chExt cx="904162" cy="1046834"/>
            </a:xfrm>
          </p:grpSpPr>
          <p:grpSp>
            <p:nvGrpSpPr>
              <p:cNvPr id="743" name="Google Shape;743;p24"/>
              <p:cNvGrpSpPr/>
              <p:nvPr/>
            </p:nvGrpSpPr>
            <p:grpSpPr>
              <a:xfrm>
                <a:off x="8390004" y="1344626"/>
                <a:ext cx="193429" cy="158323"/>
                <a:chOff x="8390004" y="1344626"/>
                <a:chExt cx="193429" cy="158323"/>
              </a:xfrm>
            </p:grpSpPr>
            <p:sp>
              <p:nvSpPr>
                <p:cNvPr id="744" name="Google Shape;744;p24"/>
                <p:cNvSpPr/>
                <p:nvPr/>
              </p:nvSpPr>
              <p:spPr>
                <a:xfrm>
                  <a:off x="8404193" y="1358836"/>
                  <a:ext cx="164687" cy="12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687" h="129825" extrusionOk="0">
                      <a:moveTo>
                        <a:pt x="94012" y="0"/>
                      </a:moveTo>
                      <a:lnTo>
                        <a:pt x="0" y="122396"/>
                      </a:lnTo>
                      <a:lnTo>
                        <a:pt x="106680" y="129826"/>
                      </a:lnTo>
                      <a:lnTo>
                        <a:pt x="164687" y="54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5" name="Google Shape;745;p24"/>
                <p:cNvSpPr/>
                <p:nvPr/>
              </p:nvSpPr>
              <p:spPr>
                <a:xfrm>
                  <a:off x="8390004" y="1344626"/>
                  <a:ext cx="193429" cy="1583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429" h="158323" extrusionOk="0">
                      <a:moveTo>
                        <a:pt x="120869" y="158323"/>
                      </a:moveTo>
                      <a:cubicBezTo>
                        <a:pt x="120488" y="158323"/>
                        <a:pt x="120202" y="158323"/>
                        <a:pt x="119916" y="158323"/>
                      </a:cubicBezTo>
                      <a:lnTo>
                        <a:pt x="13236" y="150894"/>
                      </a:lnTo>
                      <a:cubicBezTo>
                        <a:pt x="7998" y="150513"/>
                        <a:pt x="3330" y="147274"/>
                        <a:pt x="1235" y="142511"/>
                      </a:cubicBezTo>
                      <a:cubicBezTo>
                        <a:pt x="-861" y="137749"/>
                        <a:pt x="-289" y="132129"/>
                        <a:pt x="2950" y="127938"/>
                      </a:cubicBezTo>
                      <a:lnTo>
                        <a:pt x="97057" y="5542"/>
                      </a:lnTo>
                      <a:cubicBezTo>
                        <a:pt x="99343" y="2494"/>
                        <a:pt x="102771" y="589"/>
                        <a:pt x="106582" y="113"/>
                      </a:cubicBezTo>
                      <a:cubicBezTo>
                        <a:pt x="110296" y="-364"/>
                        <a:pt x="114106" y="684"/>
                        <a:pt x="117154" y="2970"/>
                      </a:cubicBezTo>
                      <a:lnTo>
                        <a:pt x="187830" y="57263"/>
                      </a:lnTo>
                      <a:cubicBezTo>
                        <a:pt x="194116" y="62025"/>
                        <a:pt x="195259" y="71074"/>
                        <a:pt x="190497" y="77265"/>
                      </a:cubicBezTo>
                      <a:lnTo>
                        <a:pt x="132394" y="152798"/>
                      </a:lnTo>
                      <a:cubicBezTo>
                        <a:pt x="129441" y="156227"/>
                        <a:pt x="125250" y="158323"/>
                        <a:pt x="120869" y="158323"/>
                      </a:cubicBezTo>
                      <a:close/>
                      <a:moveTo>
                        <a:pt x="41716" y="124128"/>
                      </a:moveTo>
                      <a:lnTo>
                        <a:pt x="114202" y="129177"/>
                      </a:lnTo>
                      <a:lnTo>
                        <a:pt x="158874" y="71074"/>
                      </a:lnTo>
                      <a:lnTo>
                        <a:pt x="110867" y="34117"/>
                      </a:lnTo>
                      <a:lnTo>
                        <a:pt x="41716" y="12412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46" name="Google Shape;746;p24"/>
              <p:cNvGrpSpPr/>
              <p:nvPr/>
            </p:nvGrpSpPr>
            <p:grpSpPr>
              <a:xfrm>
                <a:off x="8437418" y="1249718"/>
                <a:ext cx="235873" cy="221893"/>
                <a:chOff x="8437418" y="1249718"/>
                <a:chExt cx="235873" cy="221893"/>
              </a:xfrm>
            </p:grpSpPr>
            <p:sp>
              <p:nvSpPr>
                <p:cNvPr id="747" name="Google Shape;747;p24"/>
                <p:cNvSpPr/>
                <p:nvPr/>
              </p:nvSpPr>
              <p:spPr>
                <a:xfrm rot="-3144837">
                  <a:off x="8502712" y="1270078"/>
                  <a:ext cx="104782" cy="1809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774" h="180973" extrusionOk="0">
                      <a:moveTo>
                        <a:pt x="0" y="0"/>
                      </a:moveTo>
                      <a:lnTo>
                        <a:pt x="104774" y="0"/>
                      </a:lnTo>
                      <a:lnTo>
                        <a:pt x="104774" y="180974"/>
                      </a:lnTo>
                      <a:lnTo>
                        <a:pt x="0" y="18097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8" name="Google Shape;748;p24"/>
                <p:cNvSpPr/>
                <p:nvPr/>
              </p:nvSpPr>
              <p:spPr>
                <a:xfrm>
                  <a:off x="8437418" y="1249718"/>
                  <a:ext cx="235873" cy="221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873" h="221893" extrusionOk="0">
                      <a:moveTo>
                        <a:pt x="157656" y="221893"/>
                      </a:moveTo>
                      <a:cubicBezTo>
                        <a:pt x="154608" y="221893"/>
                        <a:pt x="151560" y="220941"/>
                        <a:pt x="148989" y="218941"/>
                      </a:cubicBezTo>
                      <a:lnTo>
                        <a:pt x="5542" y="108641"/>
                      </a:lnTo>
                      <a:cubicBezTo>
                        <a:pt x="2494" y="106355"/>
                        <a:pt x="589" y="102926"/>
                        <a:pt x="113" y="99211"/>
                      </a:cubicBezTo>
                      <a:cubicBezTo>
                        <a:pt x="-363" y="95497"/>
                        <a:pt x="684" y="91687"/>
                        <a:pt x="2970" y="88639"/>
                      </a:cubicBezTo>
                      <a:lnTo>
                        <a:pt x="66883" y="5581"/>
                      </a:lnTo>
                      <a:cubicBezTo>
                        <a:pt x="71740" y="-706"/>
                        <a:pt x="80694" y="-1849"/>
                        <a:pt x="86885" y="3009"/>
                      </a:cubicBezTo>
                      <a:lnTo>
                        <a:pt x="230332" y="113308"/>
                      </a:lnTo>
                      <a:cubicBezTo>
                        <a:pt x="233380" y="115594"/>
                        <a:pt x="235285" y="119023"/>
                        <a:pt x="235761" y="122738"/>
                      </a:cubicBezTo>
                      <a:cubicBezTo>
                        <a:pt x="236237" y="126453"/>
                        <a:pt x="235190" y="130263"/>
                        <a:pt x="232904" y="133311"/>
                      </a:cubicBezTo>
                      <a:lnTo>
                        <a:pt x="168991" y="216369"/>
                      </a:lnTo>
                      <a:cubicBezTo>
                        <a:pt x="166133" y="219893"/>
                        <a:pt x="161847" y="221893"/>
                        <a:pt x="157656" y="221893"/>
                      </a:cubicBezTo>
                      <a:close/>
                      <a:moveTo>
                        <a:pt x="34212" y="94639"/>
                      </a:moveTo>
                      <a:lnTo>
                        <a:pt x="154989" y="187508"/>
                      </a:lnTo>
                      <a:lnTo>
                        <a:pt x="201471" y="127120"/>
                      </a:lnTo>
                      <a:lnTo>
                        <a:pt x="80694" y="34251"/>
                      </a:lnTo>
                      <a:lnTo>
                        <a:pt x="34212" y="9463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49" name="Google Shape;749;p24"/>
              <p:cNvSpPr/>
              <p:nvPr/>
            </p:nvSpPr>
            <p:spPr>
              <a:xfrm>
                <a:off x="8403145" y="1357978"/>
                <a:ext cx="131254" cy="126301"/>
              </a:xfrm>
              <a:custGeom>
                <a:avLst/>
                <a:gdLst/>
                <a:ahLst/>
                <a:cxnLst/>
                <a:rect l="l" t="t" r="r" b="b"/>
                <a:pathLst>
                  <a:path w="131254" h="126301" extrusionOk="0">
                    <a:moveTo>
                      <a:pt x="131255" y="28480"/>
                    </a:moveTo>
                    <a:lnTo>
                      <a:pt x="56007" y="126302"/>
                    </a:lnTo>
                    <a:lnTo>
                      <a:pt x="0" y="122396"/>
                    </a:lnTo>
                    <a:lnTo>
                      <a:pt x="94202" y="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0" name="Google Shape;750;p24"/>
              <p:cNvSpPr/>
              <p:nvPr/>
            </p:nvSpPr>
            <p:spPr>
              <a:xfrm rot="-3144837">
                <a:off x="8450770" y="1293300"/>
                <a:ext cx="104782" cy="66679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66674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66675"/>
                    </a:lnTo>
                    <a:lnTo>
                      <a:pt x="0" y="6667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51" name="Google Shape;751;p24"/>
              <p:cNvGrpSpPr/>
              <p:nvPr/>
            </p:nvGrpSpPr>
            <p:grpSpPr>
              <a:xfrm>
                <a:off x="8433011" y="1095392"/>
                <a:ext cx="388579" cy="353169"/>
                <a:chOff x="8433011" y="1095392"/>
                <a:chExt cx="388579" cy="353169"/>
              </a:xfrm>
            </p:grpSpPr>
            <p:sp>
              <p:nvSpPr>
                <p:cNvPr id="752" name="Google Shape;752;p24"/>
                <p:cNvSpPr/>
                <p:nvPr/>
              </p:nvSpPr>
              <p:spPr>
                <a:xfrm>
                  <a:off x="8447246" y="1109662"/>
                  <a:ext cx="360045" cy="3246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045" h="324612" extrusionOk="0">
                      <a:moveTo>
                        <a:pt x="55150" y="0"/>
                      </a:moveTo>
                      <a:lnTo>
                        <a:pt x="0" y="149828"/>
                      </a:lnTo>
                      <a:lnTo>
                        <a:pt x="227267" y="324612"/>
                      </a:lnTo>
                      <a:lnTo>
                        <a:pt x="360045" y="2345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3" name="Google Shape;753;p24"/>
                <p:cNvSpPr/>
                <p:nvPr/>
              </p:nvSpPr>
              <p:spPr>
                <a:xfrm>
                  <a:off x="8433011" y="1095392"/>
                  <a:ext cx="388579" cy="35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579" h="353169" extrusionOk="0">
                      <a:moveTo>
                        <a:pt x="241502" y="353169"/>
                      </a:moveTo>
                      <a:cubicBezTo>
                        <a:pt x="238454" y="353169"/>
                        <a:pt x="235310" y="352217"/>
                        <a:pt x="232834" y="350217"/>
                      </a:cubicBezTo>
                      <a:lnTo>
                        <a:pt x="5567" y="175433"/>
                      </a:lnTo>
                      <a:cubicBezTo>
                        <a:pt x="614" y="171623"/>
                        <a:pt x="-1291" y="165051"/>
                        <a:pt x="900" y="159145"/>
                      </a:cubicBezTo>
                      <a:lnTo>
                        <a:pt x="56050" y="9317"/>
                      </a:lnTo>
                      <a:cubicBezTo>
                        <a:pt x="57574" y="5031"/>
                        <a:pt x="61098" y="1792"/>
                        <a:pt x="65479" y="554"/>
                      </a:cubicBezTo>
                      <a:cubicBezTo>
                        <a:pt x="69861" y="-684"/>
                        <a:pt x="74528" y="173"/>
                        <a:pt x="78148" y="2935"/>
                      </a:cubicBezTo>
                      <a:lnTo>
                        <a:pt x="383043" y="237441"/>
                      </a:lnTo>
                      <a:cubicBezTo>
                        <a:pt x="386663" y="240203"/>
                        <a:pt x="388758" y="244584"/>
                        <a:pt x="388568" y="249156"/>
                      </a:cubicBezTo>
                      <a:cubicBezTo>
                        <a:pt x="388473" y="253728"/>
                        <a:pt x="386091" y="258015"/>
                        <a:pt x="382281" y="260586"/>
                      </a:cubicBezTo>
                      <a:lnTo>
                        <a:pt x="249502" y="350693"/>
                      </a:lnTo>
                      <a:cubicBezTo>
                        <a:pt x="247121" y="352407"/>
                        <a:pt x="244264" y="353169"/>
                        <a:pt x="241502" y="353169"/>
                      </a:cubicBezTo>
                      <a:close/>
                      <a:moveTo>
                        <a:pt x="31285" y="159145"/>
                      </a:moveTo>
                      <a:lnTo>
                        <a:pt x="242073" y="321261"/>
                      </a:lnTo>
                      <a:lnTo>
                        <a:pt x="349991" y="248013"/>
                      </a:lnTo>
                      <a:lnTo>
                        <a:pt x="76147" y="37416"/>
                      </a:lnTo>
                      <a:lnTo>
                        <a:pt x="31285" y="15914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54" name="Google Shape;754;p24"/>
              <p:cNvGrpSpPr/>
              <p:nvPr/>
            </p:nvGrpSpPr>
            <p:grpSpPr>
              <a:xfrm>
                <a:off x="8457991" y="456115"/>
                <a:ext cx="836175" cy="922341"/>
                <a:chOff x="8457991" y="456115"/>
                <a:chExt cx="836175" cy="922341"/>
              </a:xfrm>
            </p:grpSpPr>
            <p:sp>
              <p:nvSpPr>
                <p:cNvPr id="755" name="Google Shape;755;p24"/>
                <p:cNvSpPr/>
                <p:nvPr/>
              </p:nvSpPr>
              <p:spPr>
                <a:xfrm>
                  <a:off x="8472298" y="470875"/>
                  <a:ext cx="807218" cy="893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7218" h="893293" extrusionOk="0">
                      <a:moveTo>
                        <a:pt x="527017" y="680506"/>
                      </a:moveTo>
                      <a:lnTo>
                        <a:pt x="399573" y="880055"/>
                      </a:lnTo>
                      <a:cubicBezTo>
                        <a:pt x="388142" y="894914"/>
                        <a:pt x="366711" y="897676"/>
                        <a:pt x="351852" y="886246"/>
                      </a:cubicBezTo>
                      <a:lnTo>
                        <a:pt x="13239" y="625833"/>
                      </a:lnTo>
                      <a:cubicBezTo>
                        <a:pt x="-1620" y="614403"/>
                        <a:pt x="-4382" y="592972"/>
                        <a:pt x="7047" y="578112"/>
                      </a:cubicBezTo>
                      <a:lnTo>
                        <a:pt x="482345" y="60524"/>
                      </a:lnTo>
                      <a:cubicBezTo>
                        <a:pt x="547972" y="-10914"/>
                        <a:pt x="657319" y="-20343"/>
                        <a:pt x="734186" y="38807"/>
                      </a:cubicBezTo>
                      <a:lnTo>
                        <a:pt x="734186" y="38807"/>
                      </a:lnTo>
                      <a:cubicBezTo>
                        <a:pt x="811053" y="97957"/>
                        <a:pt x="830007" y="206066"/>
                        <a:pt x="777811" y="287791"/>
                      </a:cubicBezTo>
                      <a:lnTo>
                        <a:pt x="574642" y="606021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6" name="Google Shape;756;p24"/>
                <p:cNvSpPr/>
                <p:nvPr/>
              </p:nvSpPr>
              <p:spPr>
                <a:xfrm>
                  <a:off x="8457991" y="456115"/>
                  <a:ext cx="836175" cy="9223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175" h="922341" extrusionOk="0">
                      <a:moveTo>
                        <a:pt x="386828" y="922342"/>
                      </a:moveTo>
                      <a:cubicBezTo>
                        <a:pt x="376541" y="922342"/>
                        <a:pt x="366159" y="919103"/>
                        <a:pt x="357396" y="912341"/>
                      </a:cubicBezTo>
                      <a:lnTo>
                        <a:pt x="18782" y="651927"/>
                      </a:lnTo>
                      <a:cubicBezTo>
                        <a:pt x="8590" y="644117"/>
                        <a:pt x="2018" y="632687"/>
                        <a:pt x="399" y="619828"/>
                      </a:cubicBezTo>
                      <a:cubicBezTo>
                        <a:pt x="-1221" y="606969"/>
                        <a:pt x="2113" y="594301"/>
                        <a:pt x="10019" y="584109"/>
                      </a:cubicBezTo>
                      <a:cubicBezTo>
                        <a:pt x="10305" y="583823"/>
                        <a:pt x="10495" y="583442"/>
                        <a:pt x="10781" y="583157"/>
                      </a:cubicBezTo>
                      <a:lnTo>
                        <a:pt x="486079" y="65568"/>
                      </a:lnTo>
                      <a:cubicBezTo>
                        <a:pt x="557230" y="-11965"/>
                        <a:pt x="673816" y="-21967"/>
                        <a:pt x="757160" y="42137"/>
                      </a:cubicBezTo>
                      <a:cubicBezTo>
                        <a:pt x="840599" y="106240"/>
                        <a:pt x="860792" y="221492"/>
                        <a:pt x="804118" y="310170"/>
                      </a:cubicBezTo>
                      <a:lnTo>
                        <a:pt x="600950" y="628400"/>
                      </a:lnTo>
                      <a:cubicBezTo>
                        <a:pt x="596664" y="635068"/>
                        <a:pt x="587805" y="636973"/>
                        <a:pt x="581233" y="632782"/>
                      </a:cubicBezTo>
                      <a:cubicBezTo>
                        <a:pt x="574566" y="628496"/>
                        <a:pt x="572660" y="619733"/>
                        <a:pt x="576851" y="613065"/>
                      </a:cubicBezTo>
                      <a:lnTo>
                        <a:pt x="780020" y="294835"/>
                      </a:lnTo>
                      <a:cubicBezTo>
                        <a:pt x="828597" y="218730"/>
                        <a:pt x="811262" y="119861"/>
                        <a:pt x="739729" y="64806"/>
                      </a:cubicBezTo>
                      <a:cubicBezTo>
                        <a:pt x="668196" y="9752"/>
                        <a:pt x="568184" y="18419"/>
                        <a:pt x="507128" y="84904"/>
                      </a:cubicBezTo>
                      <a:lnTo>
                        <a:pt x="32307" y="601921"/>
                      </a:lnTo>
                      <a:cubicBezTo>
                        <a:pt x="29355" y="606017"/>
                        <a:pt x="28116" y="610970"/>
                        <a:pt x="28688" y="616113"/>
                      </a:cubicBezTo>
                      <a:cubicBezTo>
                        <a:pt x="29355" y="621352"/>
                        <a:pt x="32022" y="626019"/>
                        <a:pt x="36213" y="629258"/>
                      </a:cubicBezTo>
                      <a:lnTo>
                        <a:pt x="374827" y="889671"/>
                      </a:lnTo>
                      <a:cubicBezTo>
                        <a:pt x="383303" y="896243"/>
                        <a:pt x="395496" y="894719"/>
                        <a:pt x="402259" y="886433"/>
                      </a:cubicBezTo>
                      <a:lnTo>
                        <a:pt x="529226" y="687551"/>
                      </a:lnTo>
                      <a:cubicBezTo>
                        <a:pt x="533513" y="680883"/>
                        <a:pt x="542371" y="678978"/>
                        <a:pt x="548943" y="683169"/>
                      </a:cubicBezTo>
                      <a:cubicBezTo>
                        <a:pt x="555611" y="687455"/>
                        <a:pt x="557516" y="696218"/>
                        <a:pt x="553325" y="702886"/>
                      </a:cubicBezTo>
                      <a:lnTo>
                        <a:pt x="425880" y="902435"/>
                      </a:lnTo>
                      <a:cubicBezTo>
                        <a:pt x="425690" y="902816"/>
                        <a:pt x="425404" y="903101"/>
                        <a:pt x="425118" y="903482"/>
                      </a:cubicBezTo>
                      <a:cubicBezTo>
                        <a:pt x="415689" y="915865"/>
                        <a:pt x="401401" y="922342"/>
                        <a:pt x="386828" y="92234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57" name="Google Shape;757;p24"/>
              <p:cNvGrpSpPr/>
              <p:nvPr/>
            </p:nvGrpSpPr>
            <p:grpSpPr>
              <a:xfrm>
                <a:off x="9017765" y="1062485"/>
                <a:ext cx="43394" cy="51843"/>
                <a:chOff x="9017765" y="1062485"/>
                <a:chExt cx="43394" cy="51843"/>
              </a:xfrm>
            </p:grpSpPr>
            <p:sp>
              <p:nvSpPr>
                <p:cNvPr id="758" name="Google Shape;758;p24"/>
                <p:cNvSpPr/>
                <p:nvPr/>
              </p:nvSpPr>
              <p:spPr>
                <a:xfrm>
                  <a:off x="9032081" y="1076800"/>
                  <a:ext cx="14858" cy="23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58" h="23240" extrusionOk="0">
                      <a:moveTo>
                        <a:pt x="14859" y="0"/>
                      </a:moveTo>
                      <a:lnTo>
                        <a:pt x="0" y="23241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9" name="Google Shape;759;p24"/>
                <p:cNvSpPr/>
                <p:nvPr/>
              </p:nvSpPr>
              <p:spPr>
                <a:xfrm>
                  <a:off x="9017765" y="1062485"/>
                  <a:ext cx="43394" cy="51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94" h="51843" extrusionOk="0">
                      <a:moveTo>
                        <a:pt x="14315" y="51844"/>
                      </a:moveTo>
                      <a:cubicBezTo>
                        <a:pt x="11648" y="51844"/>
                        <a:pt x="8981" y="51082"/>
                        <a:pt x="6600" y="49558"/>
                      </a:cubicBezTo>
                      <a:cubicBezTo>
                        <a:pt x="-67" y="45272"/>
                        <a:pt x="-1973" y="36508"/>
                        <a:pt x="2218" y="29841"/>
                      </a:cubicBezTo>
                      <a:lnTo>
                        <a:pt x="17077" y="6600"/>
                      </a:lnTo>
                      <a:cubicBezTo>
                        <a:pt x="21364" y="-68"/>
                        <a:pt x="30127" y="-1973"/>
                        <a:pt x="36794" y="2218"/>
                      </a:cubicBezTo>
                      <a:cubicBezTo>
                        <a:pt x="43462" y="6505"/>
                        <a:pt x="45367" y="15268"/>
                        <a:pt x="41176" y="21935"/>
                      </a:cubicBezTo>
                      <a:lnTo>
                        <a:pt x="26317" y="45176"/>
                      </a:lnTo>
                      <a:cubicBezTo>
                        <a:pt x="23650" y="49558"/>
                        <a:pt x="18983" y="51844"/>
                        <a:pt x="14315" y="5184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60" name="Google Shape;760;p24"/>
              <p:cNvGrpSpPr/>
              <p:nvPr/>
            </p:nvGrpSpPr>
            <p:grpSpPr>
              <a:xfrm>
                <a:off x="8715085" y="603328"/>
                <a:ext cx="436817" cy="522335"/>
                <a:chOff x="8715085" y="603328"/>
                <a:chExt cx="436817" cy="522335"/>
              </a:xfrm>
            </p:grpSpPr>
            <p:sp>
              <p:nvSpPr>
                <p:cNvPr id="761" name="Google Shape;761;p24"/>
                <p:cNvSpPr/>
                <p:nvPr/>
              </p:nvSpPr>
              <p:spPr>
                <a:xfrm>
                  <a:off x="8729477" y="617605"/>
                  <a:ext cx="408231" cy="493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231" h="493699" extrusionOk="0">
                      <a:moveTo>
                        <a:pt x="24093" y="480912"/>
                      </a:moveTo>
                      <a:lnTo>
                        <a:pt x="24093" y="480912"/>
                      </a:lnTo>
                      <a:cubicBezTo>
                        <a:pt x="-2863" y="460148"/>
                        <a:pt x="-8006" y="421095"/>
                        <a:pt x="12759" y="394044"/>
                      </a:cubicBezTo>
                      <a:lnTo>
                        <a:pt x="297270" y="24093"/>
                      </a:lnTo>
                      <a:cubicBezTo>
                        <a:pt x="318035" y="-2862"/>
                        <a:pt x="357087" y="-8006"/>
                        <a:pt x="384138" y="12759"/>
                      </a:cubicBezTo>
                      <a:lnTo>
                        <a:pt x="384138" y="12759"/>
                      </a:lnTo>
                      <a:cubicBezTo>
                        <a:pt x="411094" y="33523"/>
                        <a:pt x="416237" y="72576"/>
                        <a:pt x="395473" y="99627"/>
                      </a:cubicBezTo>
                      <a:lnTo>
                        <a:pt x="110961" y="469578"/>
                      </a:lnTo>
                      <a:cubicBezTo>
                        <a:pt x="90102" y="496629"/>
                        <a:pt x="51049" y="501677"/>
                        <a:pt x="24093" y="48091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2" name="Google Shape;762;p24"/>
                <p:cNvSpPr/>
                <p:nvPr/>
              </p:nvSpPr>
              <p:spPr>
                <a:xfrm>
                  <a:off x="8715085" y="603328"/>
                  <a:ext cx="436817" cy="5223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6817" h="522335" extrusionOk="0">
                      <a:moveTo>
                        <a:pt x="76108" y="522336"/>
                      </a:moveTo>
                      <a:cubicBezTo>
                        <a:pt x="59916" y="522336"/>
                        <a:pt x="43533" y="517192"/>
                        <a:pt x="29722" y="506524"/>
                      </a:cubicBezTo>
                      <a:cubicBezTo>
                        <a:pt x="-3616" y="480902"/>
                        <a:pt x="-9807" y="432991"/>
                        <a:pt x="15720" y="399654"/>
                      </a:cubicBezTo>
                      <a:lnTo>
                        <a:pt x="300231" y="29703"/>
                      </a:lnTo>
                      <a:cubicBezTo>
                        <a:pt x="325854" y="-3635"/>
                        <a:pt x="373765" y="-9826"/>
                        <a:pt x="407102" y="15796"/>
                      </a:cubicBezTo>
                      <a:cubicBezTo>
                        <a:pt x="423200" y="28179"/>
                        <a:pt x="433486" y="46086"/>
                        <a:pt x="436153" y="66374"/>
                      </a:cubicBezTo>
                      <a:cubicBezTo>
                        <a:pt x="438820" y="86662"/>
                        <a:pt x="433391" y="106569"/>
                        <a:pt x="421104" y="122667"/>
                      </a:cubicBezTo>
                      <a:lnTo>
                        <a:pt x="136592" y="492618"/>
                      </a:lnTo>
                      <a:cubicBezTo>
                        <a:pt x="121638" y="512049"/>
                        <a:pt x="98968" y="522336"/>
                        <a:pt x="76108" y="522336"/>
                      </a:cubicBezTo>
                      <a:close/>
                      <a:moveTo>
                        <a:pt x="360810" y="28560"/>
                      </a:moveTo>
                      <a:cubicBezTo>
                        <a:pt x="346523" y="28560"/>
                        <a:pt x="332331" y="34941"/>
                        <a:pt x="322996" y="47133"/>
                      </a:cubicBezTo>
                      <a:lnTo>
                        <a:pt x="38485" y="417084"/>
                      </a:lnTo>
                      <a:cubicBezTo>
                        <a:pt x="22483" y="437944"/>
                        <a:pt x="26388" y="467853"/>
                        <a:pt x="47247" y="483855"/>
                      </a:cubicBezTo>
                      <a:lnTo>
                        <a:pt x="47247" y="483855"/>
                      </a:lnTo>
                      <a:cubicBezTo>
                        <a:pt x="57249" y="491570"/>
                        <a:pt x="69726" y="494904"/>
                        <a:pt x="82395" y="493284"/>
                      </a:cubicBezTo>
                      <a:cubicBezTo>
                        <a:pt x="95063" y="491665"/>
                        <a:pt x="106303" y="485188"/>
                        <a:pt x="114018" y="475187"/>
                      </a:cubicBezTo>
                      <a:lnTo>
                        <a:pt x="398530" y="105236"/>
                      </a:lnTo>
                      <a:cubicBezTo>
                        <a:pt x="406245" y="95235"/>
                        <a:pt x="409578" y="82757"/>
                        <a:pt x="407959" y="70089"/>
                      </a:cubicBezTo>
                      <a:cubicBezTo>
                        <a:pt x="406340" y="57420"/>
                        <a:pt x="399863" y="46181"/>
                        <a:pt x="389862" y="38466"/>
                      </a:cubicBezTo>
                      <a:cubicBezTo>
                        <a:pt x="381099" y="31798"/>
                        <a:pt x="370907" y="28560"/>
                        <a:pt x="360810" y="2856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63" name="Google Shape;763;p24"/>
              <p:cNvSpPr/>
              <p:nvPr/>
            </p:nvSpPr>
            <p:spPr>
              <a:xfrm>
                <a:off x="8435816" y="1106899"/>
                <a:ext cx="115538" cy="196310"/>
              </a:xfrm>
              <a:custGeom>
                <a:avLst/>
                <a:gdLst/>
                <a:ahLst/>
                <a:cxnLst/>
                <a:rect l="l" t="t" r="r" b="b"/>
                <a:pathLst>
                  <a:path w="115538" h="196310" extrusionOk="0">
                    <a:moveTo>
                      <a:pt x="60388" y="196310"/>
                    </a:moveTo>
                    <a:lnTo>
                      <a:pt x="0" y="149828"/>
                    </a:lnTo>
                    <a:lnTo>
                      <a:pt x="55150" y="0"/>
                    </a:lnTo>
                    <a:lnTo>
                      <a:pt x="115538" y="46387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4" name="Google Shape;764;p24"/>
              <p:cNvSpPr/>
              <p:nvPr/>
            </p:nvSpPr>
            <p:spPr>
              <a:xfrm>
                <a:off x="8466611" y="460493"/>
                <a:ext cx="768161" cy="683935"/>
              </a:xfrm>
              <a:custGeom>
                <a:avLst/>
                <a:gdLst/>
                <a:ahLst/>
                <a:cxnLst/>
                <a:rect l="l" t="t" r="r" b="b"/>
                <a:pathLst>
                  <a:path w="768161" h="683935" extrusionOk="0">
                    <a:moveTo>
                      <a:pt x="768162" y="72716"/>
                    </a:moveTo>
                    <a:cubicBezTo>
                      <a:pt x="697010" y="42617"/>
                      <a:pt x="612332" y="59190"/>
                      <a:pt x="557850" y="118626"/>
                    </a:cubicBezTo>
                    <a:lnTo>
                      <a:pt x="82552" y="636215"/>
                    </a:lnTo>
                    <a:cubicBezTo>
                      <a:pt x="71122" y="651074"/>
                      <a:pt x="73884" y="672600"/>
                      <a:pt x="88743" y="683935"/>
                    </a:cubicBezTo>
                    <a:lnTo>
                      <a:pt x="13210" y="625833"/>
                    </a:lnTo>
                    <a:cubicBezTo>
                      <a:pt x="-1554" y="614498"/>
                      <a:pt x="-4411" y="592971"/>
                      <a:pt x="7019" y="578113"/>
                    </a:cubicBezTo>
                    <a:lnTo>
                      <a:pt x="482316" y="60524"/>
                    </a:lnTo>
                    <a:cubicBezTo>
                      <a:pt x="547943" y="-10914"/>
                      <a:pt x="657291" y="-20343"/>
                      <a:pt x="734157" y="38807"/>
                    </a:cubicBezTo>
                    <a:cubicBezTo>
                      <a:pt x="747207" y="48808"/>
                      <a:pt x="758637" y="60143"/>
                      <a:pt x="768162" y="72716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5" name="Google Shape;765;p24"/>
              <p:cNvSpPr/>
              <p:nvPr/>
            </p:nvSpPr>
            <p:spPr>
              <a:xfrm>
                <a:off x="8725685" y="613189"/>
                <a:ext cx="390596" cy="484128"/>
              </a:xfrm>
              <a:custGeom>
                <a:avLst/>
                <a:gdLst/>
                <a:ahLst/>
                <a:cxnLst/>
                <a:rect l="l" t="t" r="r" b="b"/>
                <a:pathLst>
                  <a:path w="390596" h="484128" extrusionOk="0">
                    <a:moveTo>
                      <a:pt x="44172" y="483995"/>
                    </a:moveTo>
                    <a:cubicBezTo>
                      <a:pt x="33695" y="484757"/>
                      <a:pt x="23789" y="482280"/>
                      <a:pt x="15788" y="476089"/>
                    </a:cubicBezTo>
                    <a:cubicBezTo>
                      <a:pt x="-5167" y="459992"/>
                      <a:pt x="-5262" y="424845"/>
                      <a:pt x="15502" y="397794"/>
                    </a:cubicBezTo>
                    <a:lnTo>
                      <a:pt x="300014" y="27843"/>
                    </a:lnTo>
                    <a:cubicBezTo>
                      <a:pt x="320779" y="792"/>
                      <a:pt x="354878" y="-8067"/>
                      <a:pt x="375738" y="8031"/>
                    </a:cubicBezTo>
                    <a:cubicBezTo>
                      <a:pt x="383739" y="14222"/>
                      <a:pt x="388692" y="23175"/>
                      <a:pt x="390597" y="33462"/>
                    </a:cubicBezTo>
                    <a:cubicBezTo>
                      <a:pt x="373833" y="34796"/>
                      <a:pt x="356021" y="44511"/>
                      <a:pt x="343257" y="61180"/>
                    </a:cubicBezTo>
                    <a:lnTo>
                      <a:pt x="58746" y="431131"/>
                    </a:lnTo>
                    <a:cubicBezTo>
                      <a:pt x="45982" y="447705"/>
                      <a:pt x="41125" y="467421"/>
                      <a:pt x="44172" y="4839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66" name="Google Shape;766;p24"/>
            <p:cNvGrpSpPr/>
            <p:nvPr/>
          </p:nvGrpSpPr>
          <p:grpSpPr>
            <a:xfrm flipH="1">
              <a:off x="8127313" y="716372"/>
              <a:ext cx="1477581" cy="1710736"/>
              <a:chOff x="8390004" y="456115"/>
              <a:chExt cx="904162" cy="1046834"/>
            </a:xfrm>
          </p:grpSpPr>
          <p:grpSp>
            <p:nvGrpSpPr>
              <p:cNvPr id="767" name="Google Shape;767;p24"/>
              <p:cNvGrpSpPr/>
              <p:nvPr/>
            </p:nvGrpSpPr>
            <p:grpSpPr>
              <a:xfrm>
                <a:off x="8390004" y="1344626"/>
                <a:ext cx="193429" cy="158323"/>
                <a:chOff x="8390004" y="1344626"/>
                <a:chExt cx="193429" cy="158323"/>
              </a:xfrm>
            </p:grpSpPr>
            <p:sp>
              <p:nvSpPr>
                <p:cNvPr id="768" name="Google Shape;768;p24"/>
                <p:cNvSpPr/>
                <p:nvPr/>
              </p:nvSpPr>
              <p:spPr>
                <a:xfrm>
                  <a:off x="8404193" y="1358836"/>
                  <a:ext cx="164687" cy="12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687" h="129825" extrusionOk="0">
                      <a:moveTo>
                        <a:pt x="94012" y="0"/>
                      </a:moveTo>
                      <a:lnTo>
                        <a:pt x="0" y="122396"/>
                      </a:lnTo>
                      <a:lnTo>
                        <a:pt x="106680" y="129826"/>
                      </a:lnTo>
                      <a:lnTo>
                        <a:pt x="164687" y="54292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9" name="Google Shape;769;p24"/>
                <p:cNvSpPr/>
                <p:nvPr/>
              </p:nvSpPr>
              <p:spPr>
                <a:xfrm>
                  <a:off x="8390004" y="1344626"/>
                  <a:ext cx="193429" cy="1583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429" h="158323" extrusionOk="0">
                      <a:moveTo>
                        <a:pt x="120869" y="158323"/>
                      </a:moveTo>
                      <a:cubicBezTo>
                        <a:pt x="120488" y="158323"/>
                        <a:pt x="120202" y="158323"/>
                        <a:pt x="119916" y="158323"/>
                      </a:cubicBezTo>
                      <a:lnTo>
                        <a:pt x="13236" y="150894"/>
                      </a:lnTo>
                      <a:cubicBezTo>
                        <a:pt x="7998" y="150513"/>
                        <a:pt x="3330" y="147274"/>
                        <a:pt x="1235" y="142511"/>
                      </a:cubicBezTo>
                      <a:cubicBezTo>
                        <a:pt x="-861" y="137749"/>
                        <a:pt x="-289" y="132129"/>
                        <a:pt x="2950" y="127938"/>
                      </a:cubicBezTo>
                      <a:lnTo>
                        <a:pt x="97057" y="5542"/>
                      </a:lnTo>
                      <a:cubicBezTo>
                        <a:pt x="99343" y="2494"/>
                        <a:pt x="102771" y="589"/>
                        <a:pt x="106582" y="113"/>
                      </a:cubicBezTo>
                      <a:cubicBezTo>
                        <a:pt x="110296" y="-364"/>
                        <a:pt x="114106" y="684"/>
                        <a:pt x="117154" y="2970"/>
                      </a:cubicBezTo>
                      <a:lnTo>
                        <a:pt x="187830" y="57263"/>
                      </a:lnTo>
                      <a:cubicBezTo>
                        <a:pt x="194116" y="62025"/>
                        <a:pt x="195259" y="71074"/>
                        <a:pt x="190497" y="77265"/>
                      </a:cubicBezTo>
                      <a:lnTo>
                        <a:pt x="132394" y="152798"/>
                      </a:lnTo>
                      <a:cubicBezTo>
                        <a:pt x="129441" y="156227"/>
                        <a:pt x="125250" y="158323"/>
                        <a:pt x="120869" y="158323"/>
                      </a:cubicBezTo>
                      <a:close/>
                      <a:moveTo>
                        <a:pt x="41716" y="124128"/>
                      </a:moveTo>
                      <a:lnTo>
                        <a:pt x="114202" y="129177"/>
                      </a:lnTo>
                      <a:lnTo>
                        <a:pt x="158874" y="71074"/>
                      </a:lnTo>
                      <a:lnTo>
                        <a:pt x="110867" y="34117"/>
                      </a:lnTo>
                      <a:lnTo>
                        <a:pt x="41716" y="12412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70" name="Google Shape;770;p24"/>
              <p:cNvGrpSpPr/>
              <p:nvPr/>
            </p:nvGrpSpPr>
            <p:grpSpPr>
              <a:xfrm>
                <a:off x="8437418" y="1249718"/>
                <a:ext cx="235873" cy="221893"/>
                <a:chOff x="8437418" y="1249718"/>
                <a:chExt cx="235873" cy="221893"/>
              </a:xfrm>
            </p:grpSpPr>
            <p:sp>
              <p:nvSpPr>
                <p:cNvPr id="771" name="Google Shape;771;p24"/>
                <p:cNvSpPr/>
                <p:nvPr/>
              </p:nvSpPr>
              <p:spPr>
                <a:xfrm rot="-3144837">
                  <a:off x="8502712" y="1270078"/>
                  <a:ext cx="104782" cy="1809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774" h="180973" extrusionOk="0">
                      <a:moveTo>
                        <a:pt x="0" y="0"/>
                      </a:moveTo>
                      <a:lnTo>
                        <a:pt x="104774" y="0"/>
                      </a:lnTo>
                      <a:lnTo>
                        <a:pt x="104774" y="180974"/>
                      </a:lnTo>
                      <a:lnTo>
                        <a:pt x="0" y="180974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2" name="Google Shape;772;p24"/>
                <p:cNvSpPr/>
                <p:nvPr/>
              </p:nvSpPr>
              <p:spPr>
                <a:xfrm>
                  <a:off x="8437418" y="1249718"/>
                  <a:ext cx="235873" cy="221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873" h="221893" extrusionOk="0">
                      <a:moveTo>
                        <a:pt x="157656" y="221893"/>
                      </a:moveTo>
                      <a:cubicBezTo>
                        <a:pt x="154608" y="221893"/>
                        <a:pt x="151560" y="220941"/>
                        <a:pt x="148989" y="218941"/>
                      </a:cubicBezTo>
                      <a:lnTo>
                        <a:pt x="5542" y="108641"/>
                      </a:lnTo>
                      <a:cubicBezTo>
                        <a:pt x="2494" y="106355"/>
                        <a:pt x="589" y="102926"/>
                        <a:pt x="113" y="99211"/>
                      </a:cubicBezTo>
                      <a:cubicBezTo>
                        <a:pt x="-363" y="95497"/>
                        <a:pt x="684" y="91687"/>
                        <a:pt x="2970" y="88639"/>
                      </a:cubicBezTo>
                      <a:lnTo>
                        <a:pt x="66883" y="5581"/>
                      </a:lnTo>
                      <a:cubicBezTo>
                        <a:pt x="71740" y="-706"/>
                        <a:pt x="80694" y="-1849"/>
                        <a:pt x="86885" y="3009"/>
                      </a:cubicBezTo>
                      <a:lnTo>
                        <a:pt x="230332" y="113308"/>
                      </a:lnTo>
                      <a:cubicBezTo>
                        <a:pt x="233380" y="115594"/>
                        <a:pt x="235285" y="119023"/>
                        <a:pt x="235761" y="122738"/>
                      </a:cubicBezTo>
                      <a:cubicBezTo>
                        <a:pt x="236237" y="126453"/>
                        <a:pt x="235190" y="130263"/>
                        <a:pt x="232904" y="133311"/>
                      </a:cubicBezTo>
                      <a:lnTo>
                        <a:pt x="168991" y="216369"/>
                      </a:lnTo>
                      <a:cubicBezTo>
                        <a:pt x="166133" y="219893"/>
                        <a:pt x="161847" y="221893"/>
                        <a:pt x="157656" y="221893"/>
                      </a:cubicBezTo>
                      <a:close/>
                      <a:moveTo>
                        <a:pt x="34212" y="94639"/>
                      </a:moveTo>
                      <a:lnTo>
                        <a:pt x="154989" y="187508"/>
                      </a:lnTo>
                      <a:lnTo>
                        <a:pt x="201471" y="127120"/>
                      </a:lnTo>
                      <a:lnTo>
                        <a:pt x="80694" y="34251"/>
                      </a:lnTo>
                      <a:lnTo>
                        <a:pt x="34212" y="9463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73" name="Google Shape;773;p24"/>
              <p:cNvSpPr/>
              <p:nvPr/>
            </p:nvSpPr>
            <p:spPr>
              <a:xfrm>
                <a:off x="8403145" y="1357978"/>
                <a:ext cx="131254" cy="126301"/>
              </a:xfrm>
              <a:custGeom>
                <a:avLst/>
                <a:gdLst/>
                <a:ahLst/>
                <a:cxnLst/>
                <a:rect l="l" t="t" r="r" b="b"/>
                <a:pathLst>
                  <a:path w="131254" h="126301" extrusionOk="0">
                    <a:moveTo>
                      <a:pt x="131255" y="28480"/>
                    </a:moveTo>
                    <a:lnTo>
                      <a:pt x="56007" y="126302"/>
                    </a:lnTo>
                    <a:lnTo>
                      <a:pt x="0" y="122396"/>
                    </a:lnTo>
                    <a:lnTo>
                      <a:pt x="94202" y="0"/>
                    </a:ln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4" name="Google Shape;774;p24"/>
              <p:cNvSpPr/>
              <p:nvPr/>
            </p:nvSpPr>
            <p:spPr>
              <a:xfrm rot="-3144837">
                <a:off x="8450770" y="1293300"/>
                <a:ext cx="104782" cy="66679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66674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66675"/>
                    </a:lnTo>
                    <a:lnTo>
                      <a:pt x="0" y="66675"/>
                    </a:ln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75" name="Google Shape;775;p24"/>
              <p:cNvGrpSpPr/>
              <p:nvPr/>
            </p:nvGrpSpPr>
            <p:grpSpPr>
              <a:xfrm>
                <a:off x="8433011" y="1095392"/>
                <a:ext cx="388579" cy="353169"/>
                <a:chOff x="8433011" y="1095392"/>
                <a:chExt cx="388579" cy="353169"/>
              </a:xfrm>
            </p:grpSpPr>
            <p:sp>
              <p:nvSpPr>
                <p:cNvPr id="776" name="Google Shape;776;p24"/>
                <p:cNvSpPr/>
                <p:nvPr/>
              </p:nvSpPr>
              <p:spPr>
                <a:xfrm>
                  <a:off x="8447246" y="1109662"/>
                  <a:ext cx="360045" cy="3246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045" h="324612" extrusionOk="0">
                      <a:moveTo>
                        <a:pt x="55150" y="0"/>
                      </a:moveTo>
                      <a:lnTo>
                        <a:pt x="0" y="149828"/>
                      </a:lnTo>
                      <a:lnTo>
                        <a:pt x="227267" y="324612"/>
                      </a:lnTo>
                      <a:lnTo>
                        <a:pt x="360045" y="234506"/>
                      </a:lnTo>
                      <a:close/>
                    </a:path>
                  </a:pathLst>
                </a:custGeom>
                <a:solidFill>
                  <a:srgbClr val="4F4F4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7" name="Google Shape;777;p24"/>
                <p:cNvSpPr/>
                <p:nvPr/>
              </p:nvSpPr>
              <p:spPr>
                <a:xfrm>
                  <a:off x="8433011" y="1095392"/>
                  <a:ext cx="388579" cy="35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579" h="353169" extrusionOk="0">
                      <a:moveTo>
                        <a:pt x="241502" y="353169"/>
                      </a:moveTo>
                      <a:cubicBezTo>
                        <a:pt x="238454" y="353169"/>
                        <a:pt x="235310" y="352217"/>
                        <a:pt x="232834" y="350217"/>
                      </a:cubicBezTo>
                      <a:lnTo>
                        <a:pt x="5567" y="175433"/>
                      </a:lnTo>
                      <a:cubicBezTo>
                        <a:pt x="614" y="171623"/>
                        <a:pt x="-1291" y="165051"/>
                        <a:pt x="900" y="159145"/>
                      </a:cubicBezTo>
                      <a:lnTo>
                        <a:pt x="56050" y="9317"/>
                      </a:lnTo>
                      <a:cubicBezTo>
                        <a:pt x="57574" y="5031"/>
                        <a:pt x="61098" y="1792"/>
                        <a:pt x="65479" y="554"/>
                      </a:cubicBezTo>
                      <a:cubicBezTo>
                        <a:pt x="69861" y="-684"/>
                        <a:pt x="74528" y="173"/>
                        <a:pt x="78148" y="2935"/>
                      </a:cubicBezTo>
                      <a:lnTo>
                        <a:pt x="383043" y="237441"/>
                      </a:lnTo>
                      <a:cubicBezTo>
                        <a:pt x="386663" y="240203"/>
                        <a:pt x="388758" y="244584"/>
                        <a:pt x="388568" y="249156"/>
                      </a:cubicBezTo>
                      <a:cubicBezTo>
                        <a:pt x="388473" y="253728"/>
                        <a:pt x="386091" y="258015"/>
                        <a:pt x="382281" y="260586"/>
                      </a:cubicBezTo>
                      <a:lnTo>
                        <a:pt x="249502" y="350693"/>
                      </a:lnTo>
                      <a:cubicBezTo>
                        <a:pt x="247121" y="352407"/>
                        <a:pt x="244264" y="353169"/>
                        <a:pt x="241502" y="353169"/>
                      </a:cubicBezTo>
                      <a:close/>
                      <a:moveTo>
                        <a:pt x="31285" y="159145"/>
                      </a:moveTo>
                      <a:lnTo>
                        <a:pt x="242073" y="321261"/>
                      </a:lnTo>
                      <a:lnTo>
                        <a:pt x="349991" y="248013"/>
                      </a:lnTo>
                      <a:lnTo>
                        <a:pt x="76147" y="37416"/>
                      </a:lnTo>
                      <a:lnTo>
                        <a:pt x="31285" y="1591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78" name="Google Shape;778;p24"/>
              <p:cNvGrpSpPr/>
              <p:nvPr/>
            </p:nvGrpSpPr>
            <p:grpSpPr>
              <a:xfrm>
                <a:off x="8457991" y="456115"/>
                <a:ext cx="836175" cy="922341"/>
                <a:chOff x="8457991" y="456115"/>
                <a:chExt cx="836175" cy="922341"/>
              </a:xfrm>
            </p:grpSpPr>
            <p:sp>
              <p:nvSpPr>
                <p:cNvPr id="779" name="Google Shape;779;p24"/>
                <p:cNvSpPr/>
                <p:nvPr/>
              </p:nvSpPr>
              <p:spPr>
                <a:xfrm>
                  <a:off x="8472298" y="470875"/>
                  <a:ext cx="807218" cy="893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7218" h="893293" extrusionOk="0">
                      <a:moveTo>
                        <a:pt x="527017" y="680506"/>
                      </a:moveTo>
                      <a:lnTo>
                        <a:pt x="399573" y="880055"/>
                      </a:lnTo>
                      <a:cubicBezTo>
                        <a:pt x="388142" y="894914"/>
                        <a:pt x="366711" y="897676"/>
                        <a:pt x="351852" y="886246"/>
                      </a:cubicBezTo>
                      <a:lnTo>
                        <a:pt x="13239" y="625833"/>
                      </a:lnTo>
                      <a:cubicBezTo>
                        <a:pt x="-1620" y="614403"/>
                        <a:pt x="-4382" y="592972"/>
                        <a:pt x="7047" y="578112"/>
                      </a:cubicBezTo>
                      <a:lnTo>
                        <a:pt x="482345" y="60524"/>
                      </a:lnTo>
                      <a:cubicBezTo>
                        <a:pt x="547972" y="-10914"/>
                        <a:pt x="657319" y="-20343"/>
                        <a:pt x="734186" y="38807"/>
                      </a:cubicBezTo>
                      <a:lnTo>
                        <a:pt x="734186" y="38807"/>
                      </a:lnTo>
                      <a:cubicBezTo>
                        <a:pt x="811053" y="97957"/>
                        <a:pt x="830007" y="206066"/>
                        <a:pt x="777811" y="287791"/>
                      </a:cubicBezTo>
                      <a:lnTo>
                        <a:pt x="574642" y="606021"/>
                      </a:ln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0" name="Google Shape;780;p24"/>
                <p:cNvSpPr/>
                <p:nvPr/>
              </p:nvSpPr>
              <p:spPr>
                <a:xfrm>
                  <a:off x="8457991" y="456115"/>
                  <a:ext cx="836175" cy="9223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175" h="922341" extrusionOk="0">
                      <a:moveTo>
                        <a:pt x="386828" y="922342"/>
                      </a:moveTo>
                      <a:cubicBezTo>
                        <a:pt x="376541" y="922342"/>
                        <a:pt x="366159" y="919103"/>
                        <a:pt x="357396" y="912341"/>
                      </a:cubicBezTo>
                      <a:lnTo>
                        <a:pt x="18782" y="651927"/>
                      </a:lnTo>
                      <a:cubicBezTo>
                        <a:pt x="8590" y="644117"/>
                        <a:pt x="2018" y="632687"/>
                        <a:pt x="399" y="619828"/>
                      </a:cubicBezTo>
                      <a:cubicBezTo>
                        <a:pt x="-1221" y="606969"/>
                        <a:pt x="2113" y="594301"/>
                        <a:pt x="10019" y="584109"/>
                      </a:cubicBezTo>
                      <a:cubicBezTo>
                        <a:pt x="10305" y="583823"/>
                        <a:pt x="10495" y="583442"/>
                        <a:pt x="10781" y="583157"/>
                      </a:cubicBezTo>
                      <a:lnTo>
                        <a:pt x="486079" y="65568"/>
                      </a:lnTo>
                      <a:cubicBezTo>
                        <a:pt x="557230" y="-11965"/>
                        <a:pt x="673816" y="-21967"/>
                        <a:pt x="757160" y="42137"/>
                      </a:cubicBezTo>
                      <a:cubicBezTo>
                        <a:pt x="840599" y="106240"/>
                        <a:pt x="860792" y="221492"/>
                        <a:pt x="804118" y="310170"/>
                      </a:cubicBezTo>
                      <a:lnTo>
                        <a:pt x="600950" y="628400"/>
                      </a:lnTo>
                      <a:cubicBezTo>
                        <a:pt x="596664" y="635068"/>
                        <a:pt x="587805" y="636973"/>
                        <a:pt x="581233" y="632782"/>
                      </a:cubicBezTo>
                      <a:cubicBezTo>
                        <a:pt x="574566" y="628496"/>
                        <a:pt x="572660" y="619733"/>
                        <a:pt x="576851" y="613065"/>
                      </a:cubicBezTo>
                      <a:lnTo>
                        <a:pt x="780020" y="294835"/>
                      </a:lnTo>
                      <a:cubicBezTo>
                        <a:pt x="828597" y="218730"/>
                        <a:pt x="811262" y="119861"/>
                        <a:pt x="739729" y="64806"/>
                      </a:cubicBezTo>
                      <a:cubicBezTo>
                        <a:pt x="668196" y="9752"/>
                        <a:pt x="568184" y="18419"/>
                        <a:pt x="507128" y="84904"/>
                      </a:cubicBezTo>
                      <a:lnTo>
                        <a:pt x="32307" y="601921"/>
                      </a:lnTo>
                      <a:cubicBezTo>
                        <a:pt x="29355" y="606017"/>
                        <a:pt x="28116" y="610970"/>
                        <a:pt x="28688" y="616113"/>
                      </a:cubicBezTo>
                      <a:cubicBezTo>
                        <a:pt x="29355" y="621352"/>
                        <a:pt x="32022" y="626019"/>
                        <a:pt x="36213" y="629258"/>
                      </a:cubicBezTo>
                      <a:lnTo>
                        <a:pt x="374827" y="889671"/>
                      </a:lnTo>
                      <a:cubicBezTo>
                        <a:pt x="383303" y="896243"/>
                        <a:pt x="395496" y="894719"/>
                        <a:pt x="402259" y="886433"/>
                      </a:cubicBezTo>
                      <a:lnTo>
                        <a:pt x="529226" y="687551"/>
                      </a:lnTo>
                      <a:cubicBezTo>
                        <a:pt x="533513" y="680883"/>
                        <a:pt x="542371" y="678978"/>
                        <a:pt x="548943" y="683169"/>
                      </a:cubicBezTo>
                      <a:cubicBezTo>
                        <a:pt x="555611" y="687455"/>
                        <a:pt x="557516" y="696218"/>
                        <a:pt x="553325" y="702886"/>
                      </a:cubicBezTo>
                      <a:lnTo>
                        <a:pt x="425880" y="902435"/>
                      </a:lnTo>
                      <a:cubicBezTo>
                        <a:pt x="425690" y="902816"/>
                        <a:pt x="425404" y="903101"/>
                        <a:pt x="425118" y="903482"/>
                      </a:cubicBezTo>
                      <a:cubicBezTo>
                        <a:pt x="415689" y="915865"/>
                        <a:pt x="401401" y="922342"/>
                        <a:pt x="386828" y="92234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81" name="Google Shape;781;p24"/>
              <p:cNvGrpSpPr/>
              <p:nvPr/>
            </p:nvGrpSpPr>
            <p:grpSpPr>
              <a:xfrm>
                <a:off x="9017765" y="1062485"/>
                <a:ext cx="43394" cy="51843"/>
                <a:chOff x="9017765" y="1062485"/>
                <a:chExt cx="43394" cy="51843"/>
              </a:xfrm>
            </p:grpSpPr>
            <p:sp>
              <p:nvSpPr>
                <p:cNvPr id="782" name="Google Shape;782;p24"/>
                <p:cNvSpPr/>
                <p:nvPr/>
              </p:nvSpPr>
              <p:spPr>
                <a:xfrm>
                  <a:off x="9032081" y="1076800"/>
                  <a:ext cx="14858" cy="23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58" h="23240" extrusionOk="0">
                      <a:moveTo>
                        <a:pt x="14859" y="0"/>
                      </a:moveTo>
                      <a:lnTo>
                        <a:pt x="0" y="2324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3" name="Google Shape;783;p24"/>
                <p:cNvSpPr/>
                <p:nvPr/>
              </p:nvSpPr>
              <p:spPr>
                <a:xfrm>
                  <a:off x="9017765" y="1062485"/>
                  <a:ext cx="43394" cy="51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94" h="51843" extrusionOk="0">
                      <a:moveTo>
                        <a:pt x="14315" y="51844"/>
                      </a:moveTo>
                      <a:cubicBezTo>
                        <a:pt x="11648" y="51844"/>
                        <a:pt x="8981" y="51082"/>
                        <a:pt x="6600" y="49558"/>
                      </a:cubicBezTo>
                      <a:cubicBezTo>
                        <a:pt x="-67" y="45272"/>
                        <a:pt x="-1973" y="36508"/>
                        <a:pt x="2218" y="29841"/>
                      </a:cubicBezTo>
                      <a:lnTo>
                        <a:pt x="17077" y="6600"/>
                      </a:lnTo>
                      <a:cubicBezTo>
                        <a:pt x="21364" y="-68"/>
                        <a:pt x="30127" y="-1973"/>
                        <a:pt x="36794" y="2218"/>
                      </a:cubicBezTo>
                      <a:cubicBezTo>
                        <a:pt x="43462" y="6505"/>
                        <a:pt x="45367" y="15268"/>
                        <a:pt x="41176" y="21935"/>
                      </a:cubicBezTo>
                      <a:lnTo>
                        <a:pt x="26317" y="45176"/>
                      </a:lnTo>
                      <a:cubicBezTo>
                        <a:pt x="23650" y="49558"/>
                        <a:pt x="18983" y="51844"/>
                        <a:pt x="14315" y="5184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84" name="Google Shape;784;p24"/>
              <p:cNvGrpSpPr/>
              <p:nvPr/>
            </p:nvGrpSpPr>
            <p:grpSpPr>
              <a:xfrm>
                <a:off x="8715085" y="603328"/>
                <a:ext cx="436817" cy="522335"/>
                <a:chOff x="8715085" y="603328"/>
                <a:chExt cx="436817" cy="522335"/>
              </a:xfrm>
            </p:grpSpPr>
            <p:sp>
              <p:nvSpPr>
                <p:cNvPr id="785" name="Google Shape;785;p24"/>
                <p:cNvSpPr/>
                <p:nvPr/>
              </p:nvSpPr>
              <p:spPr>
                <a:xfrm>
                  <a:off x="8729477" y="617605"/>
                  <a:ext cx="408231" cy="493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231" h="493699" extrusionOk="0">
                      <a:moveTo>
                        <a:pt x="24093" y="480912"/>
                      </a:moveTo>
                      <a:lnTo>
                        <a:pt x="24093" y="480912"/>
                      </a:lnTo>
                      <a:cubicBezTo>
                        <a:pt x="-2863" y="460148"/>
                        <a:pt x="-8006" y="421095"/>
                        <a:pt x="12759" y="394044"/>
                      </a:cubicBezTo>
                      <a:lnTo>
                        <a:pt x="297270" y="24093"/>
                      </a:lnTo>
                      <a:cubicBezTo>
                        <a:pt x="318035" y="-2862"/>
                        <a:pt x="357087" y="-8006"/>
                        <a:pt x="384138" y="12759"/>
                      </a:cubicBezTo>
                      <a:lnTo>
                        <a:pt x="384138" y="12759"/>
                      </a:lnTo>
                      <a:cubicBezTo>
                        <a:pt x="411094" y="33523"/>
                        <a:pt x="416237" y="72576"/>
                        <a:pt x="395473" y="99627"/>
                      </a:cubicBezTo>
                      <a:lnTo>
                        <a:pt x="110961" y="469578"/>
                      </a:lnTo>
                      <a:cubicBezTo>
                        <a:pt x="90102" y="496629"/>
                        <a:pt x="51049" y="501677"/>
                        <a:pt x="24093" y="48091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6" name="Google Shape;786;p24"/>
                <p:cNvSpPr/>
                <p:nvPr/>
              </p:nvSpPr>
              <p:spPr>
                <a:xfrm>
                  <a:off x="8715085" y="603328"/>
                  <a:ext cx="436817" cy="5223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6817" h="522335" extrusionOk="0">
                      <a:moveTo>
                        <a:pt x="76108" y="522336"/>
                      </a:moveTo>
                      <a:cubicBezTo>
                        <a:pt x="59916" y="522336"/>
                        <a:pt x="43533" y="517192"/>
                        <a:pt x="29722" y="506524"/>
                      </a:cubicBezTo>
                      <a:cubicBezTo>
                        <a:pt x="-3616" y="480902"/>
                        <a:pt x="-9807" y="432991"/>
                        <a:pt x="15720" y="399654"/>
                      </a:cubicBezTo>
                      <a:lnTo>
                        <a:pt x="300231" y="29703"/>
                      </a:lnTo>
                      <a:cubicBezTo>
                        <a:pt x="325854" y="-3635"/>
                        <a:pt x="373765" y="-9826"/>
                        <a:pt x="407102" y="15796"/>
                      </a:cubicBezTo>
                      <a:cubicBezTo>
                        <a:pt x="423200" y="28179"/>
                        <a:pt x="433486" y="46086"/>
                        <a:pt x="436153" y="66374"/>
                      </a:cubicBezTo>
                      <a:cubicBezTo>
                        <a:pt x="438820" y="86662"/>
                        <a:pt x="433391" y="106569"/>
                        <a:pt x="421104" y="122667"/>
                      </a:cubicBezTo>
                      <a:lnTo>
                        <a:pt x="136592" y="492618"/>
                      </a:lnTo>
                      <a:cubicBezTo>
                        <a:pt x="121638" y="512049"/>
                        <a:pt x="98968" y="522336"/>
                        <a:pt x="76108" y="522336"/>
                      </a:cubicBezTo>
                      <a:close/>
                      <a:moveTo>
                        <a:pt x="360810" y="28560"/>
                      </a:moveTo>
                      <a:cubicBezTo>
                        <a:pt x="346523" y="28560"/>
                        <a:pt x="332331" y="34941"/>
                        <a:pt x="322996" y="47133"/>
                      </a:cubicBezTo>
                      <a:lnTo>
                        <a:pt x="38485" y="417084"/>
                      </a:lnTo>
                      <a:cubicBezTo>
                        <a:pt x="22483" y="437944"/>
                        <a:pt x="26388" y="467853"/>
                        <a:pt x="47247" y="483855"/>
                      </a:cubicBezTo>
                      <a:lnTo>
                        <a:pt x="47247" y="483855"/>
                      </a:lnTo>
                      <a:cubicBezTo>
                        <a:pt x="57249" y="491570"/>
                        <a:pt x="69726" y="494904"/>
                        <a:pt x="82395" y="493284"/>
                      </a:cubicBezTo>
                      <a:cubicBezTo>
                        <a:pt x="95063" y="491665"/>
                        <a:pt x="106303" y="485188"/>
                        <a:pt x="114018" y="475187"/>
                      </a:cubicBezTo>
                      <a:lnTo>
                        <a:pt x="398530" y="105236"/>
                      </a:lnTo>
                      <a:cubicBezTo>
                        <a:pt x="406245" y="95235"/>
                        <a:pt x="409578" y="82757"/>
                        <a:pt x="407959" y="70089"/>
                      </a:cubicBezTo>
                      <a:cubicBezTo>
                        <a:pt x="406340" y="57420"/>
                        <a:pt x="399863" y="46181"/>
                        <a:pt x="389862" y="38466"/>
                      </a:cubicBezTo>
                      <a:cubicBezTo>
                        <a:pt x="381099" y="31798"/>
                        <a:pt x="370907" y="28560"/>
                        <a:pt x="360810" y="2856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87" name="Google Shape;787;p24"/>
              <p:cNvSpPr/>
              <p:nvPr/>
            </p:nvSpPr>
            <p:spPr>
              <a:xfrm>
                <a:off x="8435816" y="1106899"/>
                <a:ext cx="115538" cy="196310"/>
              </a:xfrm>
              <a:custGeom>
                <a:avLst/>
                <a:gdLst/>
                <a:ahLst/>
                <a:cxnLst/>
                <a:rect l="l" t="t" r="r" b="b"/>
                <a:pathLst>
                  <a:path w="115538" h="196310" extrusionOk="0">
                    <a:moveTo>
                      <a:pt x="60388" y="196310"/>
                    </a:moveTo>
                    <a:lnTo>
                      <a:pt x="0" y="149828"/>
                    </a:lnTo>
                    <a:lnTo>
                      <a:pt x="55150" y="0"/>
                    </a:lnTo>
                    <a:lnTo>
                      <a:pt x="115538" y="46387"/>
                    </a:ln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8" name="Google Shape;788;p24"/>
              <p:cNvSpPr/>
              <p:nvPr/>
            </p:nvSpPr>
            <p:spPr>
              <a:xfrm>
                <a:off x="8466611" y="460493"/>
                <a:ext cx="768161" cy="683935"/>
              </a:xfrm>
              <a:custGeom>
                <a:avLst/>
                <a:gdLst/>
                <a:ahLst/>
                <a:cxnLst/>
                <a:rect l="l" t="t" r="r" b="b"/>
                <a:pathLst>
                  <a:path w="768161" h="683935" extrusionOk="0">
                    <a:moveTo>
                      <a:pt x="768162" y="72716"/>
                    </a:moveTo>
                    <a:cubicBezTo>
                      <a:pt x="697010" y="42617"/>
                      <a:pt x="612332" y="59190"/>
                      <a:pt x="557850" y="118626"/>
                    </a:cubicBezTo>
                    <a:lnTo>
                      <a:pt x="82552" y="636215"/>
                    </a:lnTo>
                    <a:cubicBezTo>
                      <a:pt x="71122" y="651074"/>
                      <a:pt x="73884" y="672600"/>
                      <a:pt x="88743" y="683935"/>
                    </a:cubicBezTo>
                    <a:lnTo>
                      <a:pt x="13210" y="625833"/>
                    </a:lnTo>
                    <a:cubicBezTo>
                      <a:pt x="-1554" y="614498"/>
                      <a:pt x="-4411" y="592971"/>
                      <a:pt x="7019" y="578113"/>
                    </a:cubicBezTo>
                    <a:lnTo>
                      <a:pt x="482316" y="60524"/>
                    </a:lnTo>
                    <a:cubicBezTo>
                      <a:pt x="547943" y="-10914"/>
                      <a:pt x="657291" y="-20343"/>
                      <a:pt x="734157" y="38807"/>
                    </a:cubicBezTo>
                    <a:cubicBezTo>
                      <a:pt x="747207" y="48808"/>
                      <a:pt x="758637" y="60143"/>
                      <a:pt x="768162" y="72716"/>
                    </a:cubicBez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9" name="Google Shape;789;p24"/>
              <p:cNvSpPr/>
              <p:nvPr/>
            </p:nvSpPr>
            <p:spPr>
              <a:xfrm>
                <a:off x="8725685" y="613189"/>
                <a:ext cx="390596" cy="484128"/>
              </a:xfrm>
              <a:custGeom>
                <a:avLst/>
                <a:gdLst/>
                <a:ahLst/>
                <a:cxnLst/>
                <a:rect l="l" t="t" r="r" b="b"/>
                <a:pathLst>
                  <a:path w="390596" h="484128" extrusionOk="0">
                    <a:moveTo>
                      <a:pt x="44172" y="483995"/>
                    </a:moveTo>
                    <a:cubicBezTo>
                      <a:pt x="33695" y="484757"/>
                      <a:pt x="23789" y="482280"/>
                      <a:pt x="15788" y="476089"/>
                    </a:cubicBezTo>
                    <a:cubicBezTo>
                      <a:pt x="-5167" y="459992"/>
                      <a:pt x="-5262" y="424845"/>
                      <a:pt x="15502" y="397794"/>
                    </a:cubicBezTo>
                    <a:lnTo>
                      <a:pt x="300014" y="27843"/>
                    </a:lnTo>
                    <a:cubicBezTo>
                      <a:pt x="320779" y="792"/>
                      <a:pt x="354878" y="-8067"/>
                      <a:pt x="375738" y="8031"/>
                    </a:cubicBezTo>
                    <a:cubicBezTo>
                      <a:pt x="383739" y="14222"/>
                      <a:pt x="388692" y="23175"/>
                      <a:pt x="390597" y="33462"/>
                    </a:cubicBezTo>
                    <a:cubicBezTo>
                      <a:pt x="373833" y="34796"/>
                      <a:pt x="356021" y="44511"/>
                      <a:pt x="343257" y="61180"/>
                    </a:cubicBezTo>
                    <a:lnTo>
                      <a:pt x="58746" y="431131"/>
                    </a:lnTo>
                    <a:cubicBezTo>
                      <a:pt x="45982" y="447705"/>
                      <a:pt x="41125" y="467421"/>
                      <a:pt x="44172" y="483995"/>
                    </a:cubicBez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90" name="Google Shape;790;p24"/>
          <p:cNvGrpSpPr/>
          <p:nvPr/>
        </p:nvGrpSpPr>
        <p:grpSpPr>
          <a:xfrm>
            <a:off x="681455" y="7284908"/>
            <a:ext cx="2325529" cy="2324730"/>
            <a:chOff x="1209805" y="5559333"/>
            <a:chExt cx="2325529" cy="2324730"/>
          </a:xfrm>
        </p:grpSpPr>
        <p:grpSp>
          <p:nvGrpSpPr>
            <p:cNvPr id="791" name="Google Shape;791;p24"/>
            <p:cNvGrpSpPr/>
            <p:nvPr/>
          </p:nvGrpSpPr>
          <p:grpSpPr>
            <a:xfrm rot="8502245">
              <a:off x="1543643" y="5895190"/>
              <a:ext cx="1657853" cy="1653015"/>
              <a:chOff x="8171157" y="5416867"/>
              <a:chExt cx="1032469" cy="1029366"/>
            </a:xfrm>
          </p:grpSpPr>
          <p:grpSp>
            <p:nvGrpSpPr>
              <p:cNvPr id="792" name="Google Shape;792;p24"/>
              <p:cNvGrpSpPr/>
              <p:nvPr/>
            </p:nvGrpSpPr>
            <p:grpSpPr>
              <a:xfrm>
                <a:off x="8171157" y="5416867"/>
                <a:ext cx="705666" cy="1029366"/>
                <a:chOff x="8171157" y="5416867"/>
                <a:chExt cx="705666" cy="1029366"/>
              </a:xfrm>
            </p:grpSpPr>
            <p:grpSp>
              <p:nvGrpSpPr>
                <p:cNvPr id="793" name="Google Shape;793;p24"/>
                <p:cNvGrpSpPr/>
                <p:nvPr/>
              </p:nvGrpSpPr>
              <p:grpSpPr>
                <a:xfrm>
                  <a:off x="8171157" y="5416867"/>
                  <a:ext cx="705666" cy="1029366"/>
                  <a:chOff x="8171157" y="5416867"/>
                  <a:chExt cx="705666" cy="1029366"/>
                </a:xfrm>
              </p:grpSpPr>
              <p:sp>
                <p:nvSpPr>
                  <p:cNvPr id="794" name="Google Shape;794;p24"/>
                  <p:cNvSpPr/>
                  <p:nvPr/>
                </p:nvSpPr>
                <p:spPr>
                  <a:xfrm>
                    <a:off x="8185308" y="5431154"/>
                    <a:ext cx="677037" cy="10006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7037" h="1000696" extrusionOk="0">
                        <a:moveTo>
                          <a:pt x="197930" y="292512"/>
                        </a:moveTo>
                        <a:lnTo>
                          <a:pt x="677037" y="1000697"/>
                        </a:lnTo>
                        <a:lnTo>
                          <a:pt x="677037" y="0"/>
                        </a:lnTo>
                        <a:lnTo>
                          <a:pt x="0" y="0"/>
                        </a:lnTo>
                        <a:lnTo>
                          <a:pt x="91440" y="135160"/>
                        </a:lnTo>
                        <a:moveTo>
                          <a:pt x="134398" y="198501"/>
                        </a:moveTo>
                        <a:lnTo>
                          <a:pt x="198025" y="292512"/>
                        </a:lnTo>
                        <a:moveTo>
                          <a:pt x="509874" y="447389"/>
                        </a:moveTo>
                        <a:lnTo>
                          <a:pt x="326041" y="175546"/>
                        </a:lnTo>
                        <a:lnTo>
                          <a:pt x="509874" y="175546"/>
                        </a:lnTo>
                        <a:lnTo>
                          <a:pt x="509874" y="44738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95" name="Google Shape;795;p24"/>
                  <p:cNvSpPr/>
                  <p:nvPr/>
                </p:nvSpPr>
                <p:spPr>
                  <a:xfrm>
                    <a:off x="8171157" y="5416867"/>
                    <a:ext cx="705666" cy="10293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5666" h="1029366" extrusionOk="0">
                        <a:moveTo>
                          <a:pt x="691189" y="1029367"/>
                        </a:moveTo>
                        <a:cubicBezTo>
                          <a:pt x="686521" y="1029367"/>
                          <a:pt x="682044" y="1027081"/>
                          <a:pt x="679378" y="1023080"/>
                        </a:cubicBezTo>
                        <a:lnTo>
                          <a:pt x="200270" y="314896"/>
                        </a:lnTo>
                        <a:cubicBezTo>
                          <a:pt x="200270" y="314896"/>
                          <a:pt x="200270" y="314896"/>
                          <a:pt x="200270" y="314896"/>
                        </a:cubicBezTo>
                        <a:lnTo>
                          <a:pt x="136738" y="220885"/>
                        </a:lnTo>
                        <a:cubicBezTo>
                          <a:pt x="132357" y="214313"/>
                          <a:pt x="134071" y="205454"/>
                          <a:pt x="140548" y="201073"/>
                        </a:cubicBezTo>
                        <a:cubicBezTo>
                          <a:pt x="147025" y="196691"/>
                          <a:pt x="155979" y="198311"/>
                          <a:pt x="160360" y="204883"/>
                        </a:cubicBezTo>
                        <a:lnTo>
                          <a:pt x="223892" y="298895"/>
                        </a:lnTo>
                        <a:lnTo>
                          <a:pt x="223892" y="298895"/>
                        </a:lnTo>
                        <a:lnTo>
                          <a:pt x="676901" y="968502"/>
                        </a:lnTo>
                        <a:lnTo>
                          <a:pt x="676901" y="28575"/>
                        </a:lnTo>
                        <a:lnTo>
                          <a:pt x="41107" y="28575"/>
                        </a:lnTo>
                        <a:lnTo>
                          <a:pt x="117498" y="141446"/>
                        </a:lnTo>
                        <a:cubicBezTo>
                          <a:pt x="121879" y="148018"/>
                          <a:pt x="120165" y="156876"/>
                          <a:pt x="113688" y="161258"/>
                        </a:cubicBezTo>
                        <a:cubicBezTo>
                          <a:pt x="107211" y="165640"/>
                          <a:pt x="98257" y="164020"/>
                          <a:pt x="93876" y="157448"/>
                        </a:cubicBezTo>
                        <a:lnTo>
                          <a:pt x="2436" y="22288"/>
                        </a:lnTo>
                        <a:cubicBezTo>
                          <a:pt x="-517" y="17907"/>
                          <a:pt x="-802" y="12287"/>
                          <a:pt x="1674" y="7620"/>
                        </a:cubicBezTo>
                        <a:cubicBezTo>
                          <a:pt x="4150" y="2953"/>
                          <a:pt x="9008" y="0"/>
                          <a:pt x="14342" y="0"/>
                        </a:cubicBezTo>
                        <a:lnTo>
                          <a:pt x="691379" y="0"/>
                        </a:lnTo>
                        <a:cubicBezTo>
                          <a:pt x="699285" y="0"/>
                          <a:pt x="705667" y="6382"/>
                          <a:pt x="705667" y="14288"/>
                        </a:cubicBezTo>
                        <a:lnTo>
                          <a:pt x="705667" y="1014984"/>
                        </a:lnTo>
                        <a:cubicBezTo>
                          <a:pt x="705667" y="1021270"/>
                          <a:pt x="701571" y="1026795"/>
                          <a:pt x="695570" y="1028605"/>
                        </a:cubicBezTo>
                        <a:cubicBezTo>
                          <a:pt x="694046" y="1029081"/>
                          <a:pt x="692618" y="1029367"/>
                          <a:pt x="691189" y="1029367"/>
                        </a:cubicBezTo>
                        <a:close/>
                        <a:moveTo>
                          <a:pt x="524025" y="475964"/>
                        </a:moveTo>
                        <a:cubicBezTo>
                          <a:pt x="519358" y="475964"/>
                          <a:pt x="514881" y="473678"/>
                          <a:pt x="512214" y="469678"/>
                        </a:cubicBezTo>
                        <a:lnTo>
                          <a:pt x="328382" y="197834"/>
                        </a:lnTo>
                        <a:cubicBezTo>
                          <a:pt x="325429" y="193453"/>
                          <a:pt x="325143" y="187833"/>
                          <a:pt x="327619" y="183166"/>
                        </a:cubicBezTo>
                        <a:cubicBezTo>
                          <a:pt x="330096" y="178498"/>
                          <a:pt x="334954" y="175546"/>
                          <a:pt x="340288" y="175546"/>
                        </a:cubicBezTo>
                        <a:lnTo>
                          <a:pt x="524120" y="175546"/>
                        </a:lnTo>
                        <a:cubicBezTo>
                          <a:pt x="532026" y="175546"/>
                          <a:pt x="538408" y="181927"/>
                          <a:pt x="538408" y="189833"/>
                        </a:cubicBezTo>
                        <a:lnTo>
                          <a:pt x="538408" y="461676"/>
                        </a:lnTo>
                        <a:cubicBezTo>
                          <a:pt x="538408" y="467963"/>
                          <a:pt x="534312" y="473487"/>
                          <a:pt x="528311" y="475297"/>
                        </a:cubicBezTo>
                        <a:cubicBezTo>
                          <a:pt x="526882" y="475774"/>
                          <a:pt x="525454" y="475964"/>
                          <a:pt x="524025" y="475964"/>
                        </a:cubicBezTo>
                        <a:close/>
                        <a:moveTo>
                          <a:pt x="367148" y="204121"/>
                        </a:moveTo>
                        <a:lnTo>
                          <a:pt x="509833" y="415004"/>
                        </a:lnTo>
                        <a:lnTo>
                          <a:pt x="509833" y="204121"/>
                        </a:lnTo>
                        <a:lnTo>
                          <a:pt x="367148" y="20412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96" name="Google Shape;796;p24"/>
                <p:cNvGrpSpPr/>
                <p:nvPr/>
              </p:nvGrpSpPr>
              <p:grpSpPr>
                <a:xfrm>
                  <a:off x="8751951" y="6169342"/>
                  <a:ext cx="120300" cy="28575"/>
                  <a:chOff x="8751951" y="6169342"/>
                  <a:chExt cx="120300" cy="28575"/>
                </a:xfrm>
              </p:grpSpPr>
              <p:sp>
                <p:nvSpPr>
                  <p:cNvPr id="797" name="Google Shape;797;p24"/>
                  <p:cNvSpPr/>
                  <p:nvPr/>
                </p:nvSpPr>
                <p:spPr>
                  <a:xfrm>
                    <a:off x="8766238" y="6183629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98" name="Google Shape;798;p24"/>
                  <p:cNvSpPr/>
                  <p:nvPr/>
                </p:nvSpPr>
                <p:spPr>
                  <a:xfrm>
                    <a:off x="8751951" y="6169342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99" name="Google Shape;799;p24"/>
                <p:cNvGrpSpPr/>
                <p:nvPr/>
              </p:nvGrpSpPr>
              <p:grpSpPr>
                <a:xfrm>
                  <a:off x="8751951" y="6060756"/>
                  <a:ext cx="120300" cy="28575"/>
                  <a:chOff x="8751951" y="6060756"/>
                  <a:chExt cx="120300" cy="28575"/>
                </a:xfrm>
              </p:grpSpPr>
              <p:sp>
                <p:nvSpPr>
                  <p:cNvPr id="800" name="Google Shape;800;p24"/>
                  <p:cNvSpPr/>
                  <p:nvPr/>
                </p:nvSpPr>
                <p:spPr>
                  <a:xfrm>
                    <a:off x="8766238" y="607504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01" name="Google Shape;801;p24"/>
                  <p:cNvSpPr/>
                  <p:nvPr/>
                </p:nvSpPr>
                <p:spPr>
                  <a:xfrm>
                    <a:off x="8751951" y="606075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02" name="Google Shape;802;p24"/>
                <p:cNvGrpSpPr/>
                <p:nvPr/>
              </p:nvGrpSpPr>
              <p:grpSpPr>
                <a:xfrm>
                  <a:off x="8751951" y="5952076"/>
                  <a:ext cx="120300" cy="28575"/>
                  <a:chOff x="8751951" y="5952076"/>
                  <a:chExt cx="120300" cy="28575"/>
                </a:xfrm>
              </p:grpSpPr>
              <p:sp>
                <p:nvSpPr>
                  <p:cNvPr id="803" name="Google Shape;803;p24"/>
                  <p:cNvSpPr/>
                  <p:nvPr/>
                </p:nvSpPr>
                <p:spPr>
                  <a:xfrm>
                    <a:off x="8766238" y="596636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04" name="Google Shape;804;p24"/>
                  <p:cNvSpPr/>
                  <p:nvPr/>
                </p:nvSpPr>
                <p:spPr>
                  <a:xfrm>
                    <a:off x="8751951" y="595207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05" name="Google Shape;805;p24"/>
                <p:cNvGrpSpPr/>
                <p:nvPr/>
              </p:nvGrpSpPr>
              <p:grpSpPr>
                <a:xfrm>
                  <a:off x="8751951" y="5843396"/>
                  <a:ext cx="120300" cy="28575"/>
                  <a:chOff x="8751951" y="5843396"/>
                  <a:chExt cx="120300" cy="28575"/>
                </a:xfrm>
              </p:grpSpPr>
              <p:sp>
                <p:nvSpPr>
                  <p:cNvPr id="806" name="Google Shape;806;p24"/>
                  <p:cNvSpPr/>
                  <p:nvPr/>
                </p:nvSpPr>
                <p:spPr>
                  <a:xfrm>
                    <a:off x="8766238" y="585768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07" name="Google Shape;807;p24"/>
                  <p:cNvSpPr/>
                  <p:nvPr/>
                </p:nvSpPr>
                <p:spPr>
                  <a:xfrm>
                    <a:off x="8751951" y="584339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08" name="Google Shape;808;p24"/>
                <p:cNvGrpSpPr/>
                <p:nvPr/>
              </p:nvGrpSpPr>
              <p:grpSpPr>
                <a:xfrm>
                  <a:off x="8751951" y="5734716"/>
                  <a:ext cx="120300" cy="28575"/>
                  <a:chOff x="8751951" y="5734716"/>
                  <a:chExt cx="120300" cy="28575"/>
                </a:xfrm>
              </p:grpSpPr>
              <p:sp>
                <p:nvSpPr>
                  <p:cNvPr id="809" name="Google Shape;809;p24"/>
                  <p:cNvSpPr/>
                  <p:nvPr/>
                </p:nvSpPr>
                <p:spPr>
                  <a:xfrm>
                    <a:off x="8766238" y="5749099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10" name="Google Shape;810;p24"/>
                  <p:cNvSpPr/>
                  <p:nvPr/>
                </p:nvSpPr>
                <p:spPr>
                  <a:xfrm>
                    <a:off x="8751951" y="573471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11" name="Google Shape;811;p24"/>
                <p:cNvGrpSpPr/>
                <p:nvPr/>
              </p:nvGrpSpPr>
              <p:grpSpPr>
                <a:xfrm>
                  <a:off x="8751951" y="5626131"/>
                  <a:ext cx="120300" cy="28575"/>
                  <a:chOff x="8751951" y="5626131"/>
                  <a:chExt cx="120300" cy="28575"/>
                </a:xfrm>
              </p:grpSpPr>
              <p:sp>
                <p:nvSpPr>
                  <p:cNvPr id="812" name="Google Shape;812;p24"/>
                  <p:cNvSpPr/>
                  <p:nvPr/>
                </p:nvSpPr>
                <p:spPr>
                  <a:xfrm>
                    <a:off x="8766238" y="5640418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13" name="Google Shape;813;p24"/>
                  <p:cNvSpPr/>
                  <p:nvPr/>
                </p:nvSpPr>
                <p:spPr>
                  <a:xfrm>
                    <a:off x="8751951" y="5626131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14" name="Google Shape;814;p24"/>
                <p:cNvGrpSpPr/>
                <p:nvPr/>
              </p:nvGrpSpPr>
              <p:grpSpPr>
                <a:xfrm>
                  <a:off x="8751951" y="5517451"/>
                  <a:ext cx="120300" cy="28575"/>
                  <a:chOff x="8751951" y="5517451"/>
                  <a:chExt cx="120300" cy="28575"/>
                </a:xfrm>
              </p:grpSpPr>
              <p:sp>
                <p:nvSpPr>
                  <p:cNvPr id="815" name="Google Shape;815;p24"/>
                  <p:cNvSpPr/>
                  <p:nvPr/>
                </p:nvSpPr>
                <p:spPr>
                  <a:xfrm>
                    <a:off x="8766238" y="5531738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16" name="Google Shape;816;p24"/>
                  <p:cNvSpPr/>
                  <p:nvPr/>
                </p:nvSpPr>
                <p:spPr>
                  <a:xfrm>
                    <a:off x="8751951" y="5517451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817" name="Google Shape;817;p24"/>
              <p:cNvGrpSpPr/>
              <p:nvPr/>
            </p:nvGrpSpPr>
            <p:grpSpPr>
              <a:xfrm>
                <a:off x="8924353" y="5425249"/>
                <a:ext cx="279273" cy="1014793"/>
                <a:chOff x="8924353" y="5425249"/>
                <a:chExt cx="279273" cy="1014793"/>
              </a:xfrm>
            </p:grpSpPr>
            <p:sp>
              <p:nvSpPr>
                <p:cNvPr id="818" name="Google Shape;818;p24"/>
                <p:cNvSpPr/>
                <p:nvPr/>
              </p:nvSpPr>
              <p:spPr>
                <a:xfrm>
                  <a:off x="8938641" y="5439536"/>
                  <a:ext cx="250698" cy="986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698" h="986218" extrusionOk="0">
                      <a:moveTo>
                        <a:pt x="0" y="613410"/>
                      </a:moveTo>
                      <a:lnTo>
                        <a:pt x="0" y="0"/>
                      </a:lnTo>
                      <a:lnTo>
                        <a:pt x="250698" y="0"/>
                      </a:lnTo>
                      <a:lnTo>
                        <a:pt x="250698" y="986218"/>
                      </a:lnTo>
                      <a:lnTo>
                        <a:pt x="0" y="986218"/>
                      </a:lnTo>
                      <a:lnTo>
                        <a:pt x="0" y="715042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9" name="Google Shape;819;p24"/>
                <p:cNvSpPr/>
                <p:nvPr/>
              </p:nvSpPr>
              <p:spPr>
                <a:xfrm>
                  <a:off x="8924353" y="5425249"/>
                  <a:ext cx="279273" cy="10147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273" h="1014793" extrusionOk="0">
                      <a:moveTo>
                        <a:pt x="264986" y="1014793"/>
                      </a:moveTo>
                      <a:lnTo>
                        <a:pt x="14288" y="1014793"/>
                      </a:lnTo>
                      <a:cubicBezTo>
                        <a:pt x="6382" y="1014793"/>
                        <a:pt x="0" y="1008412"/>
                        <a:pt x="0" y="1000506"/>
                      </a:cubicBezTo>
                      <a:lnTo>
                        <a:pt x="0" y="729329"/>
                      </a:lnTo>
                      <a:cubicBezTo>
                        <a:pt x="0" y="721423"/>
                        <a:pt x="6382" y="715042"/>
                        <a:pt x="14288" y="715042"/>
                      </a:cubicBezTo>
                      <a:cubicBezTo>
                        <a:pt x="22193" y="715042"/>
                        <a:pt x="28575" y="721423"/>
                        <a:pt x="28575" y="729329"/>
                      </a:cubicBezTo>
                      <a:lnTo>
                        <a:pt x="28575" y="986218"/>
                      </a:lnTo>
                      <a:lnTo>
                        <a:pt x="250698" y="986218"/>
                      </a:lnTo>
                      <a:lnTo>
                        <a:pt x="250698" y="28575"/>
                      </a:lnTo>
                      <a:lnTo>
                        <a:pt x="28575" y="28575"/>
                      </a:lnTo>
                      <a:lnTo>
                        <a:pt x="28575" y="627602"/>
                      </a:lnTo>
                      <a:cubicBezTo>
                        <a:pt x="28575" y="635508"/>
                        <a:pt x="22193" y="641889"/>
                        <a:pt x="14288" y="641889"/>
                      </a:cubicBezTo>
                      <a:cubicBezTo>
                        <a:pt x="6382" y="641889"/>
                        <a:pt x="0" y="635508"/>
                        <a:pt x="0" y="627602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264986" y="0"/>
                      </a:lnTo>
                      <a:cubicBezTo>
                        <a:pt x="272891" y="0"/>
                        <a:pt x="279273" y="6382"/>
                        <a:pt x="279273" y="14288"/>
                      </a:cubicBezTo>
                      <a:lnTo>
                        <a:pt x="279273" y="1000506"/>
                      </a:lnTo>
                      <a:cubicBezTo>
                        <a:pt x="279273" y="1008412"/>
                        <a:pt x="272891" y="1014793"/>
                        <a:pt x="264986" y="101479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20" name="Google Shape;820;p24"/>
              <p:cNvGrpSpPr/>
              <p:nvPr/>
            </p:nvGrpSpPr>
            <p:grpSpPr>
              <a:xfrm>
                <a:off x="9085421" y="6300691"/>
                <a:ext cx="118205" cy="28575"/>
                <a:chOff x="9085421" y="6300691"/>
                <a:chExt cx="118205" cy="28575"/>
              </a:xfrm>
            </p:grpSpPr>
            <p:sp>
              <p:nvSpPr>
                <p:cNvPr id="821" name="Google Shape;821;p24"/>
                <p:cNvSpPr/>
                <p:nvPr/>
              </p:nvSpPr>
              <p:spPr>
                <a:xfrm>
                  <a:off x="9099708" y="6314979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2" name="Google Shape;822;p24"/>
                <p:cNvSpPr/>
                <p:nvPr/>
              </p:nvSpPr>
              <p:spPr>
                <a:xfrm>
                  <a:off x="9085421" y="6300691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23" name="Google Shape;823;p24"/>
              <p:cNvGrpSpPr/>
              <p:nvPr/>
            </p:nvGrpSpPr>
            <p:grpSpPr>
              <a:xfrm>
                <a:off x="9027794" y="6192107"/>
                <a:ext cx="175831" cy="28575"/>
                <a:chOff x="9027794" y="6192107"/>
                <a:chExt cx="175831" cy="28575"/>
              </a:xfrm>
            </p:grpSpPr>
            <p:sp>
              <p:nvSpPr>
                <p:cNvPr id="824" name="Google Shape;824;p24"/>
                <p:cNvSpPr/>
                <p:nvPr/>
              </p:nvSpPr>
              <p:spPr>
                <a:xfrm>
                  <a:off x="9042082" y="6206394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5" name="Google Shape;825;p24"/>
                <p:cNvSpPr/>
                <p:nvPr/>
              </p:nvSpPr>
              <p:spPr>
                <a:xfrm>
                  <a:off x="9027794" y="6192107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26" name="Google Shape;826;p24"/>
              <p:cNvGrpSpPr/>
              <p:nvPr/>
            </p:nvGrpSpPr>
            <p:grpSpPr>
              <a:xfrm>
                <a:off x="9085421" y="6083426"/>
                <a:ext cx="118205" cy="28575"/>
                <a:chOff x="9085421" y="6083426"/>
                <a:chExt cx="118205" cy="28575"/>
              </a:xfrm>
            </p:grpSpPr>
            <p:sp>
              <p:nvSpPr>
                <p:cNvPr id="827" name="Google Shape;827;p24"/>
                <p:cNvSpPr/>
                <p:nvPr/>
              </p:nvSpPr>
              <p:spPr>
                <a:xfrm>
                  <a:off x="9099708" y="6097713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8" name="Google Shape;828;p24"/>
                <p:cNvSpPr/>
                <p:nvPr/>
              </p:nvSpPr>
              <p:spPr>
                <a:xfrm>
                  <a:off x="9085421" y="6083426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29" name="Google Shape;829;p24"/>
              <p:cNvGrpSpPr/>
              <p:nvPr/>
            </p:nvGrpSpPr>
            <p:grpSpPr>
              <a:xfrm>
                <a:off x="9027794" y="5974746"/>
                <a:ext cx="175831" cy="28575"/>
                <a:chOff x="9027794" y="5974746"/>
                <a:chExt cx="175831" cy="28575"/>
              </a:xfrm>
            </p:grpSpPr>
            <p:sp>
              <p:nvSpPr>
                <p:cNvPr id="830" name="Google Shape;830;p24"/>
                <p:cNvSpPr/>
                <p:nvPr/>
              </p:nvSpPr>
              <p:spPr>
                <a:xfrm>
                  <a:off x="9042082" y="5989033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1" name="Google Shape;831;p24"/>
                <p:cNvSpPr/>
                <p:nvPr/>
              </p:nvSpPr>
              <p:spPr>
                <a:xfrm>
                  <a:off x="9027794" y="5974746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32" name="Google Shape;832;p24"/>
              <p:cNvGrpSpPr/>
              <p:nvPr/>
            </p:nvGrpSpPr>
            <p:grpSpPr>
              <a:xfrm>
                <a:off x="9085421" y="5866065"/>
                <a:ext cx="118205" cy="28575"/>
                <a:chOff x="9085421" y="5866065"/>
                <a:chExt cx="118205" cy="28575"/>
              </a:xfrm>
            </p:grpSpPr>
            <p:sp>
              <p:nvSpPr>
                <p:cNvPr id="833" name="Google Shape;833;p24"/>
                <p:cNvSpPr/>
                <p:nvPr/>
              </p:nvSpPr>
              <p:spPr>
                <a:xfrm>
                  <a:off x="9099708" y="5880353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4" name="Google Shape;834;p24"/>
                <p:cNvSpPr/>
                <p:nvPr/>
              </p:nvSpPr>
              <p:spPr>
                <a:xfrm>
                  <a:off x="9085421" y="5866065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35" name="Google Shape;835;p24"/>
              <p:cNvGrpSpPr/>
              <p:nvPr/>
            </p:nvGrpSpPr>
            <p:grpSpPr>
              <a:xfrm>
                <a:off x="9027794" y="5757481"/>
                <a:ext cx="175831" cy="28575"/>
                <a:chOff x="9027794" y="5757481"/>
                <a:chExt cx="175831" cy="28575"/>
              </a:xfrm>
            </p:grpSpPr>
            <p:sp>
              <p:nvSpPr>
                <p:cNvPr id="836" name="Google Shape;836;p24"/>
                <p:cNvSpPr/>
                <p:nvPr/>
              </p:nvSpPr>
              <p:spPr>
                <a:xfrm>
                  <a:off x="9042082" y="5771768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7" name="Google Shape;837;p24"/>
                <p:cNvSpPr/>
                <p:nvPr/>
              </p:nvSpPr>
              <p:spPr>
                <a:xfrm>
                  <a:off x="9027794" y="5757481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38" name="Google Shape;838;p24"/>
              <p:cNvGrpSpPr/>
              <p:nvPr/>
            </p:nvGrpSpPr>
            <p:grpSpPr>
              <a:xfrm>
                <a:off x="9085421" y="5648800"/>
                <a:ext cx="118205" cy="28575"/>
                <a:chOff x="9085421" y="5648800"/>
                <a:chExt cx="118205" cy="28575"/>
              </a:xfrm>
            </p:grpSpPr>
            <p:sp>
              <p:nvSpPr>
                <p:cNvPr id="839" name="Google Shape;839;p24"/>
                <p:cNvSpPr/>
                <p:nvPr/>
              </p:nvSpPr>
              <p:spPr>
                <a:xfrm>
                  <a:off x="9099708" y="5663088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0" name="Google Shape;840;p24"/>
                <p:cNvSpPr/>
                <p:nvPr/>
              </p:nvSpPr>
              <p:spPr>
                <a:xfrm>
                  <a:off x="9085421" y="5648800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41" name="Google Shape;841;p24"/>
              <p:cNvGrpSpPr/>
              <p:nvPr/>
            </p:nvGrpSpPr>
            <p:grpSpPr>
              <a:xfrm>
                <a:off x="9027794" y="5540120"/>
                <a:ext cx="175831" cy="28575"/>
                <a:chOff x="9027794" y="5540120"/>
                <a:chExt cx="175831" cy="28575"/>
              </a:xfrm>
            </p:grpSpPr>
            <p:sp>
              <p:nvSpPr>
                <p:cNvPr id="842" name="Google Shape;842;p24"/>
                <p:cNvSpPr/>
                <p:nvPr/>
              </p:nvSpPr>
              <p:spPr>
                <a:xfrm>
                  <a:off x="9042082" y="5554408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3" name="Google Shape;843;p24"/>
                <p:cNvSpPr/>
                <p:nvPr/>
              </p:nvSpPr>
              <p:spPr>
                <a:xfrm>
                  <a:off x="9027794" y="5540120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44" name="Google Shape;844;p24"/>
              <p:cNvSpPr/>
              <p:nvPr/>
            </p:nvSpPr>
            <p:spPr>
              <a:xfrm>
                <a:off x="8189594" y="5435345"/>
                <a:ext cx="676941" cy="1000696"/>
              </a:xfrm>
              <a:custGeom>
                <a:avLst/>
                <a:gdLst/>
                <a:ahLst/>
                <a:cxnLst/>
                <a:rect l="l" t="t" r="r" b="b"/>
                <a:pathLst>
                  <a:path w="676941" h="1000696" extrusionOk="0">
                    <a:moveTo>
                      <a:pt x="676942" y="1000697"/>
                    </a:moveTo>
                    <a:lnTo>
                      <a:pt x="676942" y="877157"/>
                    </a:lnTo>
                    <a:lnTo>
                      <a:pt x="592646" y="752475"/>
                    </a:lnTo>
                    <a:lnTo>
                      <a:pt x="83534" y="0"/>
                    </a:lnTo>
                    <a:lnTo>
                      <a:pt x="0" y="0"/>
                    </a:lnTo>
                    <a:lnTo>
                      <a:pt x="164306" y="242792"/>
                    </a:lnTo>
                    <a:moveTo>
                      <a:pt x="164211" y="242888"/>
                    </a:moveTo>
                    <a:lnTo>
                      <a:pt x="238125" y="352139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5" name="Google Shape;845;p24"/>
              <p:cNvSpPr/>
              <p:nvPr/>
            </p:nvSpPr>
            <p:spPr>
              <a:xfrm>
                <a:off x="8941784" y="5443727"/>
                <a:ext cx="75247" cy="986218"/>
              </a:xfrm>
              <a:custGeom>
                <a:avLst/>
                <a:gdLst/>
                <a:ahLst/>
                <a:cxnLst/>
                <a:rect l="l" t="t" r="r" b="b"/>
                <a:pathLst>
                  <a:path w="75247" h="986218" extrusionOk="0">
                    <a:moveTo>
                      <a:pt x="0" y="0"/>
                    </a:moveTo>
                    <a:lnTo>
                      <a:pt x="75248" y="0"/>
                    </a:lnTo>
                    <a:lnTo>
                      <a:pt x="75248" y="986219"/>
                    </a:lnTo>
                    <a:lnTo>
                      <a:pt x="0" y="98621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6" name="Google Shape;846;p24"/>
            <p:cNvGrpSpPr/>
            <p:nvPr/>
          </p:nvGrpSpPr>
          <p:grpSpPr>
            <a:xfrm rot="8502245">
              <a:off x="1543643" y="5895190"/>
              <a:ext cx="1657853" cy="1653015"/>
              <a:chOff x="8171157" y="5416867"/>
              <a:chExt cx="1032469" cy="1029366"/>
            </a:xfrm>
          </p:grpSpPr>
          <p:grpSp>
            <p:nvGrpSpPr>
              <p:cNvPr id="847" name="Google Shape;847;p24"/>
              <p:cNvGrpSpPr/>
              <p:nvPr/>
            </p:nvGrpSpPr>
            <p:grpSpPr>
              <a:xfrm>
                <a:off x="8171157" y="5416867"/>
                <a:ext cx="705666" cy="1029366"/>
                <a:chOff x="8171157" y="5416867"/>
                <a:chExt cx="705666" cy="1029366"/>
              </a:xfrm>
            </p:grpSpPr>
            <p:grpSp>
              <p:nvGrpSpPr>
                <p:cNvPr id="848" name="Google Shape;848;p24"/>
                <p:cNvGrpSpPr/>
                <p:nvPr/>
              </p:nvGrpSpPr>
              <p:grpSpPr>
                <a:xfrm>
                  <a:off x="8171157" y="5416867"/>
                  <a:ext cx="705666" cy="1029366"/>
                  <a:chOff x="8171157" y="5416867"/>
                  <a:chExt cx="705666" cy="1029366"/>
                </a:xfrm>
              </p:grpSpPr>
              <p:sp>
                <p:nvSpPr>
                  <p:cNvPr id="849" name="Google Shape;849;p24"/>
                  <p:cNvSpPr/>
                  <p:nvPr/>
                </p:nvSpPr>
                <p:spPr>
                  <a:xfrm>
                    <a:off x="8185308" y="5431154"/>
                    <a:ext cx="677037" cy="10006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7037" h="1000696" extrusionOk="0">
                        <a:moveTo>
                          <a:pt x="197930" y="292512"/>
                        </a:moveTo>
                        <a:lnTo>
                          <a:pt x="677037" y="1000697"/>
                        </a:lnTo>
                        <a:lnTo>
                          <a:pt x="677037" y="0"/>
                        </a:lnTo>
                        <a:lnTo>
                          <a:pt x="0" y="0"/>
                        </a:lnTo>
                        <a:lnTo>
                          <a:pt x="91440" y="135160"/>
                        </a:lnTo>
                        <a:moveTo>
                          <a:pt x="134398" y="198501"/>
                        </a:moveTo>
                        <a:lnTo>
                          <a:pt x="198025" y="292512"/>
                        </a:lnTo>
                        <a:moveTo>
                          <a:pt x="509874" y="447389"/>
                        </a:moveTo>
                        <a:lnTo>
                          <a:pt x="326041" y="175546"/>
                        </a:lnTo>
                        <a:lnTo>
                          <a:pt x="509874" y="175546"/>
                        </a:lnTo>
                        <a:lnTo>
                          <a:pt x="509874" y="447389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50" name="Google Shape;850;p24"/>
                  <p:cNvSpPr/>
                  <p:nvPr/>
                </p:nvSpPr>
                <p:spPr>
                  <a:xfrm>
                    <a:off x="8171157" y="5416867"/>
                    <a:ext cx="705666" cy="10293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5666" h="1029366" extrusionOk="0">
                        <a:moveTo>
                          <a:pt x="691189" y="1029367"/>
                        </a:moveTo>
                        <a:cubicBezTo>
                          <a:pt x="686521" y="1029367"/>
                          <a:pt x="682044" y="1027081"/>
                          <a:pt x="679378" y="1023080"/>
                        </a:cubicBezTo>
                        <a:lnTo>
                          <a:pt x="200270" y="314896"/>
                        </a:lnTo>
                        <a:cubicBezTo>
                          <a:pt x="200270" y="314896"/>
                          <a:pt x="200270" y="314896"/>
                          <a:pt x="200270" y="314896"/>
                        </a:cubicBezTo>
                        <a:lnTo>
                          <a:pt x="136738" y="220885"/>
                        </a:lnTo>
                        <a:cubicBezTo>
                          <a:pt x="132357" y="214313"/>
                          <a:pt x="134071" y="205454"/>
                          <a:pt x="140548" y="201073"/>
                        </a:cubicBezTo>
                        <a:cubicBezTo>
                          <a:pt x="147025" y="196691"/>
                          <a:pt x="155979" y="198311"/>
                          <a:pt x="160360" y="204883"/>
                        </a:cubicBezTo>
                        <a:lnTo>
                          <a:pt x="223892" y="298895"/>
                        </a:lnTo>
                        <a:lnTo>
                          <a:pt x="223892" y="298895"/>
                        </a:lnTo>
                        <a:lnTo>
                          <a:pt x="676901" y="968502"/>
                        </a:lnTo>
                        <a:lnTo>
                          <a:pt x="676901" y="28575"/>
                        </a:lnTo>
                        <a:lnTo>
                          <a:pt x="41107" y="28575"/>
                        </a:lnTo>
                        <a:lnTo>
                          <a:pt x="117498" y="141446"/>
                        </a:lnTo>
                        <a:cubicBezTo>
                          <a:pt x="121879" y="148018"/>
                          <a:pt x="120165" y="156876"/>
                          <a:pt x="113688" y="161258"/>
                        </a:cubicBezTo>
                        <a:cubicBezTo>
                          <a:pt x="107211" y="165640"/>
                          <a:pt x="98257" y="164020"/>
                          <a:pt x="93876" y="157448"/>
                        </a:cubicBezTo>
                        <a:lnTo>
                          <a:pt x="2436" y="22288"/>
                        </a:lnTo>
                        <a:cubicBezTo>
                          <a:pt x="-517" y="17907"/>
                          <a:pt x="-802" y="12287"/>
                          <a:pt x="1674" y="7620"/>
                        </a:cubicBezTo>
                        <a:cubicBezTo>
                          <a:pt x="4150" y="2953"/>
                          <a:pt x="9008" y="0"/>
                          <a:pt x="14342" y="0"/>
                        </a:cubicBezTo>
                        <a:lnTo>
                          <a:pt x="691379" y="0"/>
                        </a:lnTo>
                        <a:cubicBezTo>
                          <a:pt x="699285" y="0"/>
                          <a:pt x="705667" y="6382"/>
                          <a:pt x="705667" y="14288"/>
                        </a:cubicBezTo>
                        <a:lnTo>
                          <a:pt x="705667" y="1014984"/>
                        </a:lnTo>
                        <a:cubicBezTo>
                          <a:pt x="705667" y="1021270"/>
                          <a:pt x="701571" y="1026795"/>
                          <a:pt x="695570" y="1028605"/>
                        </a:cubicBezTo>
                        <a:cubicBezTo>
                          <a:pt x="694046" y="1029081"/>
                          <a:pt x="692618" y="1029367"/>
                          <a:pt x="691189" y="1029367"/>
                        </a:cubicBezTo>
                        <a:close/>
                        <a:moveTo>
                          <a:pt x="524025" y="475964"/>
                        </a:moveTo>
                        <a:cubicBezTo>
                          <a:pt x="519358" y="475964"/>
                          <a:pt x="514881" y="473678"/>
                          <a:pt x="512214" y="469678"/>
                        </a:cubicBezTo>
                        <a:lnTo>
                          <a:pt x="328382" y="197834"/>
                        </a:lnTo>
                        <a:cubicBezTo>
                          <a:pt x="325429" y="193453"/>
                          <a:pt x="325143" y="187833"/>
                          <a:pt x="327619" y="183166"/>
                        </a:cubicBezTo>
                        <a:cubicBezTo>
                          <a:pt x="330096" y="178498"/>
                          <a:pt x="334954" y="175546"/>
                          <a:pt x="340288" y="175546"/>
                        </a:cubicBezTo>
                        <a:lnTo>
                          <a:pt x="524120" y="175546"/>
                        </a:lnTo>
                        <a:cubicBezTo>
                          <a:pt x="532026" y="175546"/>
                          <a:pt x="538408" y="181927"/>
                          <a:pt x="538408" y="189833"/>
                        </a:cubicBezTo>
                        <a:lnTo>
                          <a:pt x="538408" y="461676"/>
                        </a:lnTo>
                        <a:cubicBezTo>
                          <a:pt x="538408" y="467963"/>
                          <a:pt x="534312" y="473487"/>
                          <a:pt x="528311" y="475297"/>
                        </a:cubicBezTo>
                        <a:cubicBezTo>
                          <a:pt x="526882" y="475774"/>
                          <a:pt x="525454" y="475964"/>
                          <a:pt x="524025" y="475964"/>
                        </a:cubicBezTo>
                        <a:close/>
                        <a:moveTo>
                          <a:pt x="367148" y="204121"/>
                        </a:moveTo>
                        <a:lnTo>
                          <a:pt x="509833" y="415004"/>
                        </a:lnTo>
                        <a:lnTo>
                          <a:pt x="509833" y="204121"/>
                        </a:lnTo>
                        <a:lnTo>
                          <a:pt x="367148" y="2041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51" name="Google Shape;851;p24"/>
                <p:cNvGrpSpPr/>
                <p:nvPr/>
              </p:nvGrpSpPr>
              <p:grpSpPr>
                <a:xfrm>
                  <a:off x="8751951" y="6169342"/>
                  <a:ext cx="120300" cy="28575"/>
                  <a:chOff x="8751951" y="6169342"/>
                  <a:chExt cx="120300" cy="28575"/>
                </a:xfrm>
              </p:grpSpPr>
              <p:sp>
                <p:nvSpPr>
                  <p:cNvPr id="852" name="Google Shape;852;p24"/>
                  <p:cNvSpPr/>
                  <p:nvPr/>
                </p:nvSpPr>
                <p:spPr>
                  <a:xfrm>
                    <a:off x="8766238" y="6183629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53" name="Google Shape;853;p24"/>
                  <p:cNvSpPr/>
                  <p:nvPr/>
                </p:nvSpPr>
                <p:spPr>
                  <a:xfrm>
                    <a:off x="8751951" y="6169342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54" name="Google Shape;854;p24"/>
                <p:cNvGrpSpPr/>
                <p:nvPr/>
              </p:nvGrpSpPr>
              <p:grpSpPr>
                <a:xfrm>
                  <a:off x="8751951" y="6060756"/>
                  <a:ext cx="120300" cy="28575"/>
                  <a:chOff x="8751951" y="6060756"/>
                  <a:chExt cx="120300" cy="28575"/>
                </a:xfrm>
              </p:grpSpPr>
              <p:sp>
                <p:nvSpPr>
                  <p:cNvPr id="855" name="Google Shape;855;p24"/>
                  <p:cNvSpPr/>
                  <p:nvPr/>
                </p:nvSpPr>
                <p:spPr>
                  <a:xfrm>
                    <a:off x="8766238" y="607504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56" name="Google Shape;856;p24"/>
                  <p:cNvSpPr/>
                  <p:nvPr/>
                </p:nvSpPr>
                <p:spPr>
                  <a:xfrm>
                    <a:off x="8751951" y="606075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57" name="Google Shape;857;p24"/>
                <p:cNvGrpSpPr/>
                <p:nvPr/>
              </p:nvGrpSpPr>
              <p:grpSpPr>
                <a:xfrm>
                  <a:off x="8751951" y="5952076"/>
                  <a:ext cx="120300" cy="28575"/>
                  <a:chOff x="8751951" y="5952076"/>
                  <a:chExt cx="120300" cy="28575"/>
                </a:xfrm>
              </p:grpSpPr>
              <p:sp>
                <p:nvSpPr>
                  <p:cNvPr id="858" name="Google Shape;858;p24"/>
                  <p:cNvSpPr/>
                  <p:nvPr/>
                </p:nvSpPr>
                <p:spPr>
                  <a:xfrm>
                    <a:off x="8766238" y="596636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59" name="Google Shape;859;p24"/>
                  <p:cNvSpPr/>
                  <p:nvPr/>
                </p:nvSpPr>
                <p:spPr>
                  <a:xfrm>
                    <a:off x="8751951" y="595207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60" name="Google Shape;860;p24"/>
                <p:cNvGrpSpPr/>
                <p:nvPr/>
              </p:nvGrpSpPr>
              <p:grpSpPr>
                <a:xfrm>
                  <a:off x="8751951" y="5843396"/>
                  <a:ext cx="120300" cy="28575"/>
                  <a:chOff x="8751951" y="5843396"/>
                  <a:chExt cx="120300" cy="28575"/>
                </a:xfrm>
              </p:grpSpPr>
              <p:sp>
                <p:nvSpPr>
                  <p:cNvPr id="861" name="Google Shape;861;p24"/>
                  <p:cNvSpPr/>
                  <p:nvPr/>
                </p:nvSpPr>
                <p:spPr>
                  <a:xfrm>
                    <a:off x="8766238" y="585768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62" name="Google Shape;862;p24"/>
                  <p:cNvSpPr/>
                  <p:nvPr/>
                </p:nvSpPr>
                <p:spPr>
                  <a:xfrm>
                    <a:off x="8751951" y="584339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63" name="Google Shape;863;p24"/>
                <p:cNvGrpSpPr/>
                <p:nvPr/>
              </p:nvGrpSpPr>
              <p:grpSpPr>
                <a:xfrm>
                  <a:off x="8751951" y="5734716"/>
                  <a:ext cx="120300" cy="28575"/>
                  <a:chOff x="8751951" y="5734716"/>
                  <a:chExt cx="120300" cy="28575"/>
                </a:xfrm>
              </p:grpSpPr>
              <p:sp>
                <p:nvSpPr>
                  <p:cNvPr id="864" name="Google Shape;864;p24"/>
                  <p:cNvSpPr/>
                  <p:nvPr/>
                </p:nvSpPr>
                <p:spPr>
                  <a:xfrm>
                    <a:off x="8766238" y="5749099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65" name="Google Shape;865;p24"/>
                  <p:cNvSpPr/>
                  <p:nvPr/>
                </p:nvSpPr>
                <p:spPr>
                  <a:xfrm>
                    <a:off x="8751951" y="573471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66" name="Google Shape;866;p24"/>
                <p:cNvGrpSpPr/>
                <p:nvPr/>
              </p:nvGrpSpPr>
              <p:grpSpPr>
                <a:xfrm>
                  <a:off x="8751951" y="5626131"/>
                  <a:ext cx="120300" cy="28575"/>
                  <a:chOff x="8751951" y="5626131"/>
                  <a:chExt cx="120300" cy="28575"/>
                </a:xfrm>
              </p:grpSpPr>
              <p:sp>
                <p:nvSpPr>
                  <p:cNvPr id="867" name="Google Shape;867;p24"/>
                  <p:cNvSpPr/>
                  <p:nvPr/>
                </p:nvSpPr>
                <p:spPr>
                  <a:xfrm>
                    <a:off x="8766238" y="5640418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68" name="Google Shape;868;p24"/>
                  <p:cNvSpPr/>
                  <p:nvPr/>
                </p:nvSpPr>
                <p:spPr>
                  <a:xfrm>
                    <a:off x="8751951" y="5626131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69" name="Google Shape;869;p24"/>
                <p:cNvGrpSpPr/>
                <p:nvPr/>
              </p:nvGrpSpPr>
              <p:grpSpPr>
                <a:xfrm>
                  <a:off x="8751951" y="5517451"/>
                  <a:ext cx="120300" cy="28575"/>
                  <a:chOff x="8751951" y="5517451"/>
                  <a:chExt cx="120300" cy="28575"/>
                </a:xfrm>
              </p:grpSpPr>
              <p:sp>
                <p:nvSpPr>
                  <p:cNvPr id="870" name="Google Shape;870;p24"/>
                  <p:cNvSpPr/>
                  <p:nvPr/>
                </p:nvSpPr>
                <p:spPr>
                  <a:xfrm>
                    <a:off x="8766238" y="5531738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71" name="Google Shape;871;p24"/>
                  <p:cNvSpPr/>
                  <p:nvPr/>
                </p:nvSpPr>
                <p:spPr>
                  <a:xfrm>
                    <a:off x="8751951" y="5517451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872" name="Google Shape;872;p24"/>
              <p:cNvGrpSpPr/>
              <p:nvPr/>
            </p:nvGrpSpPr>
            <p:grpSpPr>
              <a:xfrm>
                <a:off x="8924353" y="5425249"/>
                <a:ext cx="279273" cy="1014793"/>
                <a:chOff x="8924353" y="5425249"/>
                <a:chExt cx="279273" cy="1014793"/>
              </a:xfrm>
            </p:grpSpPr>
            <p:sp>
              <p:nvSpPr>
                <p:cNvPr id="873" name="Google Shape;873;p24"/>
                <p:cNvSpPr/>
                <p:nvPr/>
              </p:nvSpPr>
              <p:spPr>
                <a:xfrm>
                  <a:off x="8938641" y="5439536"/>
                  <a:ext cx="250698" cy="986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698" h="986218" extrusionOk="0">
                      <a:moveTo>
                        <a:pt x="0" y="613410"/>
                      </a:moveTo>
                      <a:lnTo>
                        <a:pt x="0" y="0"/>
                      </a:lnTo>
                      <a:lnTo>
                        <a:pt x="250698" y="0"/>
                      </a:lnTo>
                      <a:lnTo>
                        <a:pt x="250698" y="986218"/>
                      </a:lnTo>
                      <a:lnTo>
                        <a:pt x="0" y="986218"/>
                      </a:lnTo>
                      <a:lnTo>
                        <a:pt x="0" y="715042"/>
                      </a:ln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4" name="Google Shape;874;p24"/>
                <p:cNvSpPr/>
                <p:nvPr/>
              </p:nvSpPr>
              <p:spPr>
                <a:xfrm>
                  <a:off x="8924353" y="5425249"/>
                  <a:ext cx="279273" cy="10147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273" h="1014793" extrusionOk="0">
                      <a:moveTo>
                        <a:pt x="264986" y="1014793"/>
                      </a:moveTo>
                      <a:lnTo>
                        <a:pt x="14288" y="1014793"/>
                      </a:lnTo>
                      <a:cubicBezTo>
                        <a:pt x="6382" y="1014793"/>
                        <a:pt x="0" y="1008412"/>
                        <a:pt x="0" y="1000506"/>
                      </a:cubicBezTo>
                      <a:lnTo>
                        <a:pt x="0" y="729329"/>
                      </a:lnTo>
                      <a:cubicBezTo>
                        <a:pt x="0" y="721423"/>
                        <a:pt x="6382" y="715042"/>
                        <a:pt x="14288" y="715042"/>
                      </a:cubicBezTo>
                      <a:cubicBezTo>
                        <a:pt x="22193" y="715042"/>
                        <a:pt x="28575" y="721423"/>
                        <a:pt x="28575" y="729329"/>
                      </a:cubicBezTo>
                      <a:lnTo>
                        <a:pt x="28575" y="986218"/>
                      </a:lnTo>
                      <a:lnTo>
                        <a:pt x="250698" y="986218"/>
                      </a:lnTo>
                      <a:lnTo>
                        <a:pt x="250698" y="28575"/>
                      </a:lnTo>
                      <a:lnTo>
                        <a:pt x="28575" y="28575"/>
                      </a:lnTo>
                      <a:lnTo>
                        <a:pt x="28575" y="627602"/>
                      </a:lnTo>
                      <a:cubicBezTo>
                        <a:pt x="28575" y="635508"/>
                        <a:pt x="22193" y="641889"/>
                        <a:pt x="14288" y="641889"/>
                      </a:cubicBezTo>
                      <a:cubicBezTo>
                        <a:pt x="6382" y="641889"/>
                        <a:pt x="0" y="635508"/>
                        <a:pt x="0" y="627602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264986" y="0"/>
                      </a:lnTo>
                      <a:cubicBezTo>
                        <a:pt x="272891" y="0"/>
                        <a:pt x="279273" y="6382"/>
                        <a:pt x="279273" y="14288"/>
                      </a:cubicBezTo>
                      <a:lnTo>
                        <a:pt x="279273" y="1000506"/>
                      </a:lnTo>
                      <a:cubicBezTo>
                        <a:pt x="279273" y="1008412"/>
                        <a:pt x="272891" y="1014793"/>
                        <a:pt x="264986" y="101479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75" name="Google Shape;875;p24"/>
              <p:cNvGrpSpPr/>
              <p:nvPr/>
            </p:nvGrpSpPr>
            <p:grpSpPr>
              <a:xfrm>
                <a:off x="9085421" y="6300691"/>
                <a:ext cx="118205" cy="28575"/>
                <a:chOff x="9085421" y="6300691"/>
                <a:chExt cx="118205" cy="28575"/>
              </a:xfrm>
            </p:grpSpPr>
            <p:sp>
              <p:nvSpPr>
                <p:cNvPr id="876" name="Google Shape;876;p24"/>
                <p:cNvSpPr/>
                <p:nvPr/>
              </p:nvSpPr>
              <p:spPr>
                <a:xfrm>
                  <a:off x="9099708" y="6314979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7" name="Google Shape;877;p24"/>
                <p:cNvSpPr/>
                <p:nvPr/>
              </p:nvSpPr>
              <p:spPr>
                <a:xfrm>
                  <a:off x="9085421" y="6300691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78" name="Google Shape;878;p24"/>
              <p:cNvGrpSpPr/>
              <p:nvPr/>
            </p:nvGrpSpPr>
            <p:grpSpPr>
              <a:xfrm>
                <a:off x="9027794" y="6192107"/>
                <a:ext cx="175831" cy="28575"/>
                <a:chOff x="9027794" y="6192107"/>
                <a:chExt cx="175831" cy="28575"/>
              </a:xfrm>
            </p:grpSpPr>
            <p:sp>
              <p:nvSpPr>
                <p:cNvPr id="879" name="Google Shape;879;p24"/>
                <p:cNvSpPr/>
                <p:nvPr/>
              </p:nvSpPr>
              <p:spPr>
                <a:xfrm>
                  <a:off x="9042082" y="6206394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0" name="Google Shape;880;p24"/>
                <p:cNvSpPr/>
                <p:nvPr/>
              </p:nvSpPr>
              <p:spPr>
                <a:xfrm>
                  <a:off x="9027794" y="6192107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81" name="Google Shape;881;p24"/>
              <p:cNvGrpSpPr/>
              <p:nvPr/>
            </p:nvGrpSpPr>
            <p:grpSpPr>
              <a:xfrm>
                <a:off x="9085421" y="6083426"/>
                <a:ext cx="118205" cy="28575"/>
                <a:chOff x="9085421" y="6083426"/>
                <a:chExt cx="118205" cy="28575"/>
              </a:xfrm>
            </p:grpSpPr>
            <p:sp>
              <p:nvSpPr>
                <p:cNvPr id="882" name="Google Shape;882;p24"/>
                <p:cNvSpPr/>
                <p:nvPr/>
              </p:nvSpPr>
              <p:spPr>
                <a:xfrm>
                  <a:off x="9099708" y="6097713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3" name="Google Shape;883;p24"/>
                <p:cNvSpPr/>
                <p:nvPr/>
              </p:nvSpPr>
              <p:spPr>
                <a:xfrm>
                  <a:off x="9085421" y="6083426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84" name="Google Shape;884;p24"/>
              <p:cNvGrpSpPr/>
              <p:nvPr/>
            </p:nvGrpSpPr>
            <p:grpSpPr>
              <a:xfrm>
                <a:off x="9027794" y="5974746"/>
                <a:ext cx="175831" cy="28575"/>
                <a:chOff x="9027794" y="5974746"/>
                <a:chExt cx="175831" cy="28575"/>
              </a:xfrm>
            </p:grpSpPr>
            <p:sp>
              <p:nvSpPr>
                <p:cNvPr id="885" name="Google Shape;885;p24"/>
                <p:cNvSpPr/>
                <p:nvPr/>
              </p:nvSpPr>
              <p:spPr>
                <a:xfrm>
                  <a:off x="9042082" y="5989033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6" name="Google Shape;886;p24"/>
                <p:cNvSpPr/>
                <p:nvPr/>
              </p:nvSpPr>
              <p:spPr>
                <a:xfrm>
                  <a:off x="9027794" y="5974746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87" name="Google Shape;887;p24"/>
              <p:cNvGrpSpPr/>
              <p:nvPr/>
            </p:nvGrpSpPr>
            <p:grpSpPr>
              <a:xfrm>
                <a:off x="9085421" y="5866065"/>
                <a:ext cx="118205" cy="28575"/>
                <a:chOff x="9085421" y="5866065"/>
                <a:chExt cx="118205" cy="28575"/>
              </a:xfrm>
            </p:grpSpPr>
            <p:sp>
              <p:nvSpPr>
                <p:cNvPr id="888" name="Google Shape;888;p24"/>
                <p:cNvSpPr/>
                <p:nvPr/>
              </p:nvSpPr>
              <p:spPr>
                <a:xfrm>
                  <a:off x="9099708" y="5880353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9" name="Google Shape;889;p24"/>
                <p:cNvSpPr/>
                <p:nvPr/>
              </p:nvSpPr>
              <p:spPr>
                <a:xfrm>
                  <a:off x="9085421" y="5866065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90" name="Google Shape;890;p24"/>
              <p:cNvGrpSpPr/>
              <p:nvPr/>
            </p:nvGrpSpPr>
            <p:grpSpPr>
              <a:xfrm>
                <a:off x="9027794" y="5757481"/>
                <a:ext cx="175831" cy="28575"/>
                <a:chOff x="9027794" y="5757481"/>
                <a:chExt cx="175831" cy="28575"/>
              </a:xfrm>
            </p:grpSpPr>
            <p:sp>
              <p:nvSpPr>
                <p:cNvPr id="891" name="Google Shape;891;p24"/>
                <p:cNvSpPr/>
                <p:nvPr/>
              </p:nvSpPr>
              <p:spPr>
                <a:xfrm>
                  <a:off x="9042082" y="5771768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2" name="Google Shape;892;p24"/>
                <p:cNvSpPr/>
                <p:nvPr/>
              </p:nvSpPr>
              <p:spPr>
                <a:xfrm>
                  <a:off x="9027794" y="5757481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93" name="Google Shape;893;p24"/>
              <p:cNvGrpSpPr/>
              <p:nvPr/>
            </p:nvGrpSpPr>
            <p:grpSpPr>
              <a:xfrm>
                <a:off x="9085421" y="5648800"/>
                <a:ext cx="118205" cy="28575"/>
                <a:chOff x="9085421" y="5648800"/>
                <a:chExt cx="118205" cy="28575"/>
              </a:xfrm>
            </p:grpSpPr>
            <p:sp>
              <p:nvSpPr>
                <p:cNvPr id="894" name="Google Shape;894;p24"/>
                <p:cNvSpPr/>
                <p:nvPr/>
              </p:nvSpPr>
              <p:spPr>
                <a:xfrm>
                  <a:off x="9099708" y="5663088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5" name="Google Shape;895;p24"/>
                <p:cNvSpPr/>
                <p:nvPr/>
              </p:nvSpPr>
              <p:spPr>
                <a:xfrm>
                  <a:off x="9085421" y="5648800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96" name="Google Shape;896;p24"/>
              <p:cNvGrpSpPr/>
              <p:nvPr/>
            </p:nvGrpSpPr>
            <p:grpSpPr>
              <a:xfrm>
                <a:off x="9027794" y="5540120"/>
                <a:ext cx="175831" cy="28575"/>
                <a:chOff x="9027794" y="5540120"/>
                <a:chExt cx="175831" cy="28575"/>
              </a:xfrm>
            </p:grpSpPr>
            <p:sp>
              <p:nvSpPr>
                <p:cNvPr id="897" name="Google Shape;897;p24"/>
                <p:cNvSpPr/>
                <p:nvPr/>
              </p:nvSpPr>
              <p:spPr>
                <a:xfrm>
                  <a:off x="9042082" y="5554408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8" name="Google Shape;898;p24"/>
                <p:cNvSpPr/>
                <p:nvPr/>
              </p:nvSpPr>
              <p:spPr>
                <a:xfrm>
                  <a:off x="9027794" y="5540120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99" name="Google Shape;899;p24"/>
              <p:cNvSpPr/>
              <p:nvPr/>
            </p:nvSpPr>
            <p:spPr>
              <a:xfrm>
                <a:off x="8189594" y="5435345"/>
                <a:ext cx="676941" cy="1000696"/>
              </a:xfrm>
              <a:custGeom>
                <a:avLst/>
                <a:gdLst/>
                <a:ahLst/>
                <a:cxnLst/>
                <a:rect l="l" t="t" r="r" b="b"/>
                <a:pathLst>
                  <a:path w="676941" h="1000696" extrusionOk="0">
                    <a:moveTo>
                      <a:pt x="676942" y="1000697"/>
                    </a:moveTo>
                    <a:lnTo>
                      <a:pt x="676942" y="877157"/>
                    </a:lnTo>
                    <a:lnTo>
                      <a:pt x="592646" y="752475"/>
                    </a:lnTo>
                    <a:lnTo>
                      <a:pt x="83534" y="0"/>
                    </a:lnTo>
                    <a:lnTo>
                      <a:pt x="0" y="0"/>
                    </a:lnTo>
                    <a:lnTo>
                      <a:pt x="164306" y="242792"/>
                    </a:lnTo>
                    <a:moveTo>
                      <a:pt x="164211" y="242888"/>
                    </a:moveTo>
                    <a:lnTo>
                      <a:pt x="238125" y="352139"/>
                    </a:lnTo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0" name="Google Shape;900;p24"/>
              <p:cNvSpPr/>
              <p:nvPr/>
            </p:nvSpPr>
            <p:spPr>
              <a:xfrm>
                <a:off x="8941784" y="5443727"/>
                <a:ext cx="75247" cy="986218"/>
              </a:xfrm>
              <a:custGeom>
                <a:avLst/>
                <a:gdLst/>
                <a:ahLst/>
                <a:cxnLst/>
                <a:rect l="l" t="t" r="r" b="b"/>
                <a:pathLst>
                  <a:path w="75247" h="986218" extrusionOk="0">
                    <a:moveTo>
                      <a:pt x="0" y="0"/>
                    </a:moveTo>
                    <a:lnTo>
                      <a:pt x="75248" y="0"/>
                    </a:lnTo>
                    <a:lnTo>
                      <a:pt x="75248" y="986219"/>
                    </a:lnTo>
                    <a:lnTo>
                      <a:pt x="0" y="986219"/>
                    </a:ln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01" name="Google Shape;901;p24"/>
          <p:cNvGrpSpPr/>
          <p:nvPr/>
        </p:nvGrpSpPr>
        <p:grpSpPr>
          <a:xfrm>
            <a:off x="16189107" y="7786428"/>
            <a:ext cx="1661977" cy="1823204"/>
            <a:chOff x="848857" y="802503"/>
            <a:chExt cx="1661977" cy="1823204"/>
          </a:xfrm>
        </p:grpSpPr>
        <p:grpSp>
          <p:nvGrpSpPr>
            <p:cNvPr id="902" name="Google Shape;902;p24"/>
            <p:cNvGrpSpPr/>
            <p:nvPr/>
          </p:nvGrpSpPr>
          <p:grpSpPr>
            <a:xfrm rot="1662196">
              <a:off x="1130426" y="972965"/>
              <a:ext cx="1098840" cy="1482279"/>
              <a:chOff x="8283797" y="2441867"/>
              <a:chExt cx="597407" cy="805871"/>
            </a:xfrm>
          </p:grpSpPr>
          <p:grpSp>
            <p:nvGrpSpPr>
              <p:cNvPr id="903" name="Google Shape;903;p24"/>
              <p:cNvGrpSpPr/>
              <p:nvPr/>
            </p:nvGrpSpPr>
            <p:grpSpPr>
              <a:xfrm>
                <a:off x="8284787" y="2441867"/>
                <a:ext cx="419765" cy="628420"/>
                <a:chOff x="8284787" y="2441867"/>
                <a:chExt cx="419765" cy="628420"/>
              </a:xfrm>
            </p:grpSpPr>
            <p:sp>
              <p:nvSpPr>
                <p:cNvPr id="904" name="Google Shape;904;p24"/>
                <p:cNvSpPr/>
                <p:nvPr/>
              </p:nvSpPr>
              <p:spPr>
                <a:xfrm>
                  <a:off x="8299028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29060" y="0"/>
                      </a:moveTo>
                      <a:cubicBezTo>
                        <a:pt x="10296" y="41910"/>
                        <a:pt x="-12659" y="111919"/>
                        <a:pt x="8391" y="186214"/>
                      </a:cubicBezTo>
                      <a:cubicBezTo>
                        <a:pt x="23345" y="238887"/>
                        <a:pt x="54301" y="272129"/>
                        <a:pt x="70494" y="289655"/>
                      </a:cubicBezTo>
                      <a:cubicBezTo>
                        <a:pt x="137740" y="362807"/>
                        <a:pt x="220227" y="461105"/>
                        <a:pt x="329098" y="599980"/>
                      </a:cubicBezTo>
                      <a:cubicBezTo>
                        <a:pt x="349767" y="586169"/>
                        <a:pt x="370436" y="572357"/>
                        <a:pt x="391201" y="558641"/>
                      </a:cubicBezTo>
                      <a:cubicBezTo>
                        <a:pt x="270424" y="372332"/>
                        <a:pt x="149742" y="186119"/>
                        <a:pt x="2906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5" name="Google Shape;905;p24"/>
                <p:cNvSpPr/>
                <p:nvPr/>
              </p:nvSpPr>
              <p:spPr>
                <a:xfrm>
                  <a:off x="8284787" y="2441867"/>
                  <a:ext cx="419765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765" h="628420" extrusionOk="0">
                      <a:moveTo>
                        <a:pt x="343339" y="628421"/>
                      </a:moveTo>
                      <a:cubicBezTo>
                        <a:pt x="339053" y="628421"/>
                        <a:pt x="334862" y="626516"/>
                        <a:pt x="332099" y="622991"/>
                      </a:cubicBezTo>
                      <a:cubicBezTo>
                        <a:pt x="228086" y="490308"/>
                        <a:pt x="143695" y="389057"/>
                        <a:pt x="74258" y="313524"/>
                      </a:cubicBezTo>
                      <a:cubicBezTo>
                        <a:pt x="56541" y="294284"/>
                        <a:pt x="24633" y="259613"/>
                        <a:pt x="9011" y="204368"/>
                      </a:cubicBezTo>
                      <a:cubicBezTo>
                        <a:pt x="-8038" y="144074"/>
                        <a:pt x="-894" y="78161"/>
                        <a:pt x="30443" y="8438"/>
                      </a:cubicBezTo>
                      <a:cubicBezTo>
                        <a:pt x="32538" y="3676"/>
                        <a:pt x="37206" y="437"/>
                        <a:pt x="42349" y="56"/>
                      </a:cubicBezTo>
                      <a:cubicBezTo>
                        <a:pt x="47588" y="-420"/>
                        <a:pt x="52636" y="2152"/>
                        <a:pt x="55398" y="6533"/>
                      </a:cubicBezTo>
                      <a:lnTo>
                        <a:pt x="417443" y="565079"/>
                      </a:lnTo>
                      <a:cubicBezTo>
                        <a:pt x="421730" y="571652"/>
                        <a:pt x="419920" y="580415"/>
                        <a:pt x="413348" y="584701"/>
                      </a:cubicBezTo>
                      <a:lnTo>
                        <a:pt x="351245" y="626039"/>
                      </a:lnTo>
                      <a:cubicBezTo>
                        <a:pt x="348768" y="627659"/>
                        <a:pt x="346006" y="628421"/>
                        <a:pt x="343339" y="628421"/>
                      </a:cubicBezTo>
                      <a:close/>
                      <a:moveTo>
                        <a:pt x="46254" y="45014"/>
                      </a:moveTo>
                      <a:cubicBezTo>
                        <a:pt x="26538" y="99116"/>
                        <a:pt x="23204" y="149980"/>
                        <a:pt x="36443" y="196557"/>
                      </a:cubicBezTo>
                      <a:cubicBezTo>
                        <a:pt x="50255" y="245325"/>
                        <a:pt x="79115" y="276662"/>
                        <a:pt x="94641" y="293522"/>
                      </a:cubicBezTo>
                      <a:cubicBezTo>
                        <a:pt x="163412" y="368293"/>
                        <a:pt x="245613" y="466686"/>
                        <a:pt x="346387" y="594988"/>
                      </a:cubicBezTo>
                      <a:lnTo>
                        <a:pt x="385725" y="568794"/>
                      </a:lnTo>
                      <a:lnTo>
                        <a:pt x="46254" y="450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06" name="Google Shape;906;p24"/>
              <p:cNvSpPr/>
              <p:nvPr/>
            </p:nvSpPr>
            <p:spPr>
              <a:xfrm>
                <a:off x="8299028" y="2465640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07" name="Google Shape;907;p24"/>
              <p:cNvGrpSpPr/>
              <p:nvPr/>
            </p:nvGrpSpPr>
            <p:grpSpPr>
              <a:xfrm>
                <a:off x="8460611" y="2441867"/>
                <a:ext cx="419676" cy="628420"/>
                <a:chOff x="8460611" y="2441867"/>
                <a:chExt cx="419676" cy="628420"/>
              </a:xfrm>
            </p:grpSpPr>
            <p:sp>
              <p:nvSpPr>
                <p:cNvPr id="908" name="Google Shape;908;p24"/>
                <p:cNvSpPr/>
                <p:nvPr/>
              </p:nvSpPr>
              <p:spPr>
                <a:xfrm>
                  <a:off x="8474773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362141" y="0"/>
                      </a:moveTo>
                      <a:cubicBezTo>
                        <a:pt x="380905" y="41910"/>
                        <a:pt x="403860" y="111919"/>
                        <a:pt x="382810" y="186214"/>
                      </a:cubicBezTo>
                      <a:cubicBezTo>
                        <a:pt x="367855" y="238887"/>
                        <a:pt x="336899" y="272129"/>
                        <a:pt x="320707" y="289655"/>
                      </a:cubicBezTo>
                      <a:cubicBezTo>
                        <a:pt x="253460" y="362807"/>
                        <a:pt x="170974" y="461105"/>
                        <a:pt x="62103" y="599980"/>
                      </a:cubicBezTo>
                      <a:cubicBezTo>
                        <a:pt x="41434" y="586169"/>
                        <a:pt x="20764" y="572357"/>
                        <a:pt x="0" y="558641"/>
                      </a:cubicBezTo>
                      <a:cubicBezTo>
                        <a:pt x="120777" y="372332"/>
                        <a:pt x="241459" y="186119"/>
                        <a:pt x="36214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9" name="Google Shape;909;p24"/>
                <p:cNvSpPr/>
                <p:nvPr/>
              </p:nvSpPr>
              <p:spPr>
                <a:xfrm>
                  <a:off x="8460611" y="2441867"/>
                  <a:ext cx="419676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676" h="628420" extrusionOk="0">
                      <a:moveTo>
                        <a:pt x="76360" y="628421"/>
                      </a:moveTo>
                      <a:cubicBezTo>
                        <a:pt x="73598" y="628421"/>
                        <a:pt x="70836" y="627659"/>
                        <a:pt x="68455" y="626039"/>
                      </a:cubicBezTo>
                      <a:lnTo>
                        <a:pt x="6351" y="584701"/>
                      </a:lnTo>
                      <a:cubicBezTo>
                        <a:pt x="-126" y="580319"/>
                        <a:pt x="-1935" y="571556"/>
                        <a:pt x="2256" y="565079"/>
                      </a:cubicBezTo>
                      <a:lnTo>
                        <a:pt x="364301" y="6533"/>
                      </a:lnTo>
                      <a:cubicBezTo>
                        <a:pt x="367158" y="2152"/>
                        <a:pt x="372207" y="-420"/>
                        <a:pt x="377350" y="56"/>
                      </a:cubicBezTo>
                      <a:cubicBezTo>
                        <a:pt x="382589" y="437"/>
                        <a:pt x="387161" y="3676"/>
                        <a:pt x="389256" y="8438"/>
                      </a:cubicBezTo>
                      <a:cubicBezTo>
                        <a:pt x="420499" y="78161"/>
                        <a:pt x="427737" y="144074"/>
                        <a:pt x="410688" y="204368"/>
                      </a:cubicBezTo>
                      <a:cubicBezTo>
                        <a:pt x="394971" y="259708"/>
                        <a:pt x="363158" y="294284"/>
                        <a:pt x="346013" y="312857"/>
                      </a:cubicBezTo>
                      <a:cubicBezTo>
                        <a:pt x="275909" y="389057"/>
                        <a:pt x="191613" y="490213"/>
                        <a:pt x="87505" y="622991"/>
                      </a:cubicBezTo>
                      <a:cubicBezTo>
                        <a:pt x="84743" y="626516"/>
                        <a:pt x="80551" y="628421"/>
                        <a:pt x="76360" y="628421"/>
                      </a:cubicBezTo>
                      <a:close/>
                      <a:moveTo>
                        <a:pt x="33974" y="568699"/>
                      </a:moveTo>
                      <a:lnTo>
                        <a:pt x="73312" y="594893"/>
                      </a:lnTo>
                      <a:cubicBezTo>
                        <a:pt x="174087" y="466686"/>
                        <a:pt x="256287" y="368198"/>
                        <a:pt x="324487" y="294188"/>
                      </a:cubicBezTo>
                      <a:cubicBezTo>
                        <a:pt x="340584" y="276662"/>
                        <a:pt x="369444" y="245325"/>
                        <a:pt x="383351" y="196557"/>
                      </a:cubicBezTo>
                      <a:cubicBezTo>
                        <a:pt x="396591" y="149980"/>
                        <a:pt x="393257" y="99116"/>
                        <a:pt x="373540" y="45014"/>
                      </a:cubicBezTo>
                      <a:lnTo>
                        <a:pt x="33974" y="56869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10" name="Google Shape;910;p24"/>
              <p:cNvGrpSpPr/>
              <p:nvPr/>
            </p:nvGrpSpPr>
            <p:grpSpPr>
              <a:xfrm>
                <a:off x="8283797" y="2970942"/>
                <a:ext cx="597407" cy="276796"/>
                <a:chOff x="8283797" y="2970942"/>
                <a:chExt cx="597407" cy="276796"/>
              </a:xfrm>
            </p:grpSpPr>
            <p:grpSp>
              <p:nvGrpSpPr>
                <p:cNvPr id="911" name="Google Shape;911;p24"/>
                <p:cNvGrpSpPr/>
                <p:nvPr/>
              </p:nvGrpSpPr>
              <p:grpSpPr>
                <a:xfrm>
                  <a:off x="8283797" y="2970942"/>
                  <a:ext cx="276796" cy="276796"/>
                  <a:chOff x="8283797" y="2970942"/>
                  <a:chExt cx="276796" cy="276796"/>
                </a:xfrm>
              </p:grpSpPr>
              <p:sp>
                <p:nvSpPr>
                  <p:cNvPr id="912" name="Google Shape;912;p24"/>
                  <p:cNvSpPr/>
                  <p:nvPr/>
                </p:nvSpPr>
                <p:spPr>
                  <a:xfrm>
                    <a:off x="8298084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0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0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0" y="0"/>
                        </a:cubicBezTo>
                        <a:close/>
                        <a:moveTo>
                          <a:pt x="124110" y="175831"/>
                        </a:moveTo>
                        <a:cubicBezTo>
                          <a:pt x="95535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5" y="72390"/>
                          <a:pt x="124110" y="72390"/>
                        </a:cubicBezTo>
                        <a:cubicBezTo>
                          <a:pt x="152685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5" y="175831"/>
                          <a:pt x="124110" y="17583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13" name="Google Shape;913;p24"/>
                  <p:cNvSpPr/>
                  <p:nvPr/>
                </p:nvSpPr>
                <p:spPr>
                  <a:xfrm>
                    <a:off x="8283797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8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8" y="0"/>
                        </a:cubicBezTo>
                        <a:cubicBezTo>
                          <a:pt x="214693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3" y="276796"/>
                          <a:pt x="138398" y="276796"/>
                        </a:cubicBezTo>
                        <a:close/>
                        <a:moveTo>
                          <a:pt x="138398" y="28575"/>
                        </a:moveTo>
                        <a:cubicBezTo>
                          <a:pt x="77819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19" y="248221"/>
                          <a:pt x="138398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8" y="28575"/>
                        </a:cubicBezTo>
                        <a:close/>
                        <a:moveTo>
                          <a:pt x="138398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8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8" y="204406"/>
                        </a:cubicBezTo>
                        <a:close/>
                        <a:moveTo>
                          <a:pt x="138398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8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8" y="10096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14" name="Google Shape;914;p24"/>
                <p:cNvGrpSpPr/>
                <p:nvPr/>
              </p:nvGrpSpPr>
              <p:grpSpPr>
                <a:xfrm>
                  <a:off x="8604408" y="2970942"/>
                  <a:ext cx="276796" cy="276796"/>
                  <a:chOff x="8604408" y="2970942"/>
                  <a:chExt cx="276796" cy="276796"/>
                </a:xfrm>
              </p:grpSpPr>
              <p:sp>
                <p:nvSpPr>
                  <p:cNvPr id="915" name="Google Shape;915;p24"/>
                  <p:cNvSpPr/>
                  <p:nvPr/>
                </p:nvSpPr>
                <p:spPr>
                  <a:xfrm>
                    <a:off x="8618696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1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1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1" y="0"/>
                        </a:cubicBezTo>
                        <a:close/>
                        <a:moveTo>
                          <a:pt x="124111" y="175831"/>
                        </a:moveTo>
                        <a:cubicBezTo>
                          <a:pt x="95536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6" y="72390"/>
                          <a:pt x="124111" y="72390"/>
                        </a:cubicBezTo>
                        <a:cubicBezTo>
                          <a:pt x="152686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6" y="175831"/>
                          <a:pt x="124111" y="17583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16" name="Google Shape;916;p24"/>
                  <p:cNvSpPr/>
                  <p:nvPr/>
                </p:nvSpPr>
                <p:spPr>
                  <a:xfrm>
                    <a:off x="8604408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9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9" y="0"/>
                        </a:cubicBezTo>
                        <a:cubicBezTo>
                          <a:pt x="214694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4" y="276796"/>
                          <a:pt x="138399" y="276796"/>
                        </a:cubicBezTo>
                        <a:close/>
                        <a:moveTo>
                          <a:pt x="138399" y="28575"/>
                        </a:moveTo>
                        <a:cubicBezTo>
                          <a:pt x="77820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20" y="248221"/>
                          <a:pt x="138399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9" y="28575"/>
                        </a:cubicBezTo>
                        <a:close/>
                        <a:moveTo>
                          <a:pt x="138399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9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9" y="204406"/>
                        </a:cubicBezTo>
                        <a:close/>
                        <a:moveTo>
                          <a:pt x="138399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9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9" y="10096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917" name="Google Shape;917;p24"/>
              <p:cNvSpPr/>
              <p:nvPr/>
            </p:nvSpPr>
            <p:spPr>
              <a:xfrm>
                <a:off x="8294846" y="2985229"/>
                <a:ext cx="248221" cy="248221"/>
              </a:xfrm>
              <a:custGeom>
                <a:avLst/>
                <a:gdLst/>
                <a:ahLst/>
                <a:cxnLst/>
                <a:rect l="l" t="t" r="r" b="b"/>
                <a:pathLst>
                  <a:path w="248221" h="248221" extrusionOk="0">
                    <a:moveTo>
                      <a:pt x="124111" y="0"/>
                    </a:moveTo>
                    <a:cubicBezTo>
                      <a:pt x="55531" y="0"/>
                      <a:pt x="0" y="55531"/>
                      <a:pt x="0" y="124111"/>
                    </a:cubicBezTo>
                    <a:cubicBezTo>
                      <a:pt x="0" y="192691"/>
                      <a:pt x="55531" y="248221"/>
                      <a:pt x="124111" y="248221"/>
                    </a:cubicBezTo>
                    <a:cubicBezTo>
                      <a:pt x="192691" y="248221"/>
                      <a:pt x="248221" y="192691"/>
                      <a:pt x="248221" y="124111"/>
                    </a:cubicBezTo>
                    <a:cubicBezTo>
                      <a:pt x="248221" y="55531"/>
                      <a:pt x="192691" y="0"/>
                      <a:pt x="124111" y="0"/>
                    </a:cubicBezTo>
                    <a:close/>
                    <a:moveTo>
                      <a:pt x="124111" y="175831"/>
                    </a:moveTo>
                    <a:cubicBezTo>
                      <a:pt x="95536" y="175831"/>
                      <a:pt x="72390" y="152686"/>
                      <a:pt x="72390" y="124111"/>
                    </a:cubicBezTo>
                    <a:cubicBezTo>
                      <a:pt x="72390" y="95536"/>
                      <a:pt x="95536" y="72390"/>
                      <a:pt x="124111" y="72390"/>
                    </a:cubicBezTo>
                    <a:cubicBezTo>
                      <a:pt x="152686" y="72390"/>
                      <a:pt x="175832" y="95536"/>
                      <a:pt x="175832" y="124111"/>
                    </a:cubicBezTo>
                    <a:cubicBezTo>
                      <a:pt x="175832" y="152686"/>
                      <a:pt x="152686" y="175831"/>
                      <a:pt x="124111" y="1758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18" name="Google Shape;918;p24"/>
            <p:cNvGrpSpPr/>
            <p:nvPr/>
          </p:nvGrpSpPr>
          <p:grpSpPr>
            <a:xfrm rot="1662196">
              <a:off x="1130426" y="972965"/>
              <a:ext cx="1098840" cy="1482279"/>
              <a:chOff x="8283797" y="2441867"/>
              <a:chExt cx="597407" cy="805871"/>
            </a:xfrm>
          </p:grpSpPr>
          <p:grpSp>
            <p:nvGrpSpPr>
              <p:cNvPr id="919" name="Google Shape;919;p24"/>
              <p:cNvGrpSpPr/>
              <p:nvPr/>
            </p:nvGrpSpPr>
            <p:grpSpPr>
              <a:xfrm>
                <a:off x="8284787" y="2441867"/>
                <a:ext cx="419765" cy="628420"/>
                <a:chOff x="8284787" y="2441867"/>
                <a:chExt cx="419765" cy="628420"/>
              </a:xfrm>
            </p:grpSpPr>
            <p:sp>
              <p:nvSpPr>
                <p:cNvPr id="920" name="Google Shape;920;p24"/>
                <p:cNvSpPr/>
                <p:nvPr/>
              </p:nvSpPr>
              <p:spPr>
                <a:xfrm>
                  <a:off x="8299028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29060" y="0"/>
                      </a:moveTo>
                      <a:cubicBezTo>
                        <a:pt x="10296" y="41910"/>
                        <a:pt x="-12659" y="111919"/>
                        <a:pt x="8391" y="186214"/>
                      </a:cubicBezTo>
                      <a:cubicBezTo>
                        <a:pt x="23345" y="238887"/>
                        <a:pt x="54301" y="272129"/>
                        <a:pt x="70494" y="289655"/>
                      </a:cubicBezTo>
                      <a:cubicBezTo>
                        <a:pt x="137740" y="362807"/>
                        <a:pt x="220227" y="461105"/>
                        <a:pt x="329098" y="599980"/>
                      </a:cubicBezTo>
                      <a:cubicBezTo>
                        <a:pt x="349767" y="586169"/>
                        <a:pt x="370436" y="572357"/>
                        <a:pt x="391201" y="558641"/>
                      </a:cubicBezTo>
                      <a:cubicBezTo>
                        <a:pt x="270424" y="372332"/>
                        <a:pt x="149742" y="186119"/>
                        <a:pt x="29060" y="0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1" name="Google Shape;921;p24"/>
                <p:cNvSpPr/>
                <p:nvPr/>
              </p:nvSpPr>
              <p:spPr>
                <a:xfrm>
                  <a:off x="8284787" y="2441867"/>
                  <a:ext cx="419765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765" h="628420" extrusionOk="0">
                      <a:moveTo>
                        <a:pt x="343339" y="628421"/>
                      </a:moveTo>
                      <a:cubicBezTo>
                        <a:pt x="339053" y="628421"/>
                        <a:pt x="334862" y="626516"/>
                        <a:pt x="332099" y="622991"/>
                      </a:cubicBezTo>
                      <a:cubicBezTo>
                        <a:pt x="228086" y="490308"/>
                        <a:pt x="143695" y="389057"/>
                        <a:pt x="74258" y="313524"/>
                      </a:cubicBezTo>
                      <a:cubicBezTo>
                        <a:pt x="56541" y="294284"/>
                        <a:pt x="24633" y="259613"/>
                        <a:pt x="9011" y="204368"/>
                      </a:cubicBezTo>
                      <a:cubicBezTo>
                        <a:pt x="-8038" y="144074"/>
                        <a:pt x="-894" y="78161"/>
                        <a:pt x="30443" y="8438"/>
                      </a:cubicBezTo>
                      <a:cubicBezTo>
                        <a:pt x="32538" y="3676"/>
                        <a:pt x="37206" y="437"/>
                        <a:pt x="42349" y="56"/>
                      </a:cubicBezTo>
                      <a:cubicBezTo>
                        <a:pt x="47588" y="-420"/>
                        <a:pt x="52636" y="2152"/>
                        <a:pt x="55398" y="6533"/>
                      </a:cubicBezTo>
                      <a:lnTo>
                        <a:pt x="417443" y="565079"/>
                      </a:lnTo>
                      <a:cubicBezTo>
                        <a:pt x="421730" y="571652"/>
                        <a:pt x="419920" y="580415"/>
                        <a:pt x="413348" y="584701"/>
                      </a:cubicBezTo>
                      <a:lnTo>
                        <a:pt x="351245" y="626039"/>
                      </a:lnTo>
                      <a:cubicBezTo>
                        <a:pt x="348768" y="627659"/>
                        <a:pt x="346006" y="628421"/>
                        <a:pt x="343339" y="628421"/>
                      </a:cubicBezTo>
                      <a:close/>
                      <a:moveTo>
                        <a:pt x="46254" y="45014"/>
                      </a:moveTo>
                      <a:cubicBezTo>
                        <a:pt x="26538" y="99116"/>
                        <a:pt x="23204" y="149980"/>
                        <a:pt x="36443" y="196557"/>
                      </a:cubicBezTo>
                      <a:cubicBezTo>
                        <a:pt x="50255" y="245325"/>
                        <a:pt x="79115" y="276662"/>
                        <a:pt x="94641" y="293522"/>
                      </a:cubicBezTo>
                      <a:cubicBezTo>
                        <a:pt x="163412" y="368293"/>
                        <a:pt x="245613" y="466686"/>
                        <a:pt x="346387" y="594988"/>
                      </a:cubicBezTo>
                      <a:lnTo>
                        <a:pt x="385725" y="568794"/>
                      </a:lnTo>
                      <a:lnTo>
                        <a:pt x="46254" y="450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22" name="Google Shape;922;p24"/>
              <p:cNvSpPr/>
              <p:nvPr/>
            </p:nvSpPr>
            <p:spPr>
              <a:xfrm>
                <a:off x="8299028" y="2465640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000000">
                  <a:alpha val="9019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23" name="Google Shape;923;p24"/>
              <p:cNvGrpSpPr/>
              <p:nvPr/>
            </p:nvGrpSpPr>
            <p:grpSpPr>
              <a:xfrm>
                <a:off x="8460611" y="2441867"/>
                <a:ext cx="419676" cy="628420"/>
                <a:chOff x="8460611" y="2441867"/>
                <a:chExt cx="419676" cy="628420"/>
              </a:xfrm>
            </p:grpSpPr>
            <p:sp>
              <p:nvSpPr>
                <p:cNvPr id="924" name="Google Shape;924;p24"/>
                <p:cNvSpPr/>
                <p:nvPr/>
              </p:nvSpPr>
              <p:spPr>
                <a:xfrm>
                  <a:off x="8474773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362141" y="0"/>
                      </a:moveTo>
                      <a:cubicBezTo>
                        <a:pt x="380905" y="41910"/>
                        <a:pt x="403860" y="111919"/>
                        <a:pt x="382810" y="186214"/>
                      </a:cubicBezTo>
                      <a:cubicBezTo>
                        <a:pt x="367855" y="238887"/>
                        <a:pt x="336899" y="272129"/>
                        <a:pt x="320707" y="289655"/>
                      </a:cubicBezTo>
                      <a:cubicBezTo>
                        <a:pt x="253460" y="362807"/>
                        <a:pt x="170974" y="461105"/>
                        <a:pt x="62103" y="599980"/>
                      </a:cubicBezTo>
                      <a:cubicBezTo>
                        <a:pt x="41434" y="586169"/>
                        <a:pt x="20764" y="572357"/>
                        <a:pt x="0" y="558641"/>
                      </a:cubicBezTo>
                      <a:cubicBezTo>
                        <a:pt x="120777" y="372332"/>
                        <a:pt x="241459" y="186119"/>
                        <a:pt x="362141" y="0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5" name="Google Shape;925;p24"/>
                <p:cNvSpPr/>
                <p:nvPr/>
              </p:nvSpPr>
              <p:spPr>
                <a:xfrm>
                  <a:off x="8460611" y="2441867"/>
                  <a:ext cx="419676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676" h="628420" extrusionOk="0">
                      <a:moveTo>
                        <a:pt x="76360" y="628421"/>
                      </a:moveTo>
                      <a:cubicBezTo>
                        <a:pt x="73598" y="628421"/>
                        <a:pt x="70836" y="627659"/>
                        <a:pt x="68455" y="626039"/>
                      </a:cubicBezTo>
                      <a:lnTo>
                        <a:pt x="6351" y="584701"/>
                      </a:lnTo>
                      <a:cubicBezTo>
                        <a:pt x="-126" y="580319"/>
                        <a:pt x="-1935" y="571556"/>
                        <a:pt x="2256" y="565079"/>
                      </a:cubicBezTo>
                      <a:lnTo>
                        <a:pt x="364301" y="6533"/>
                      </a:lnTo>
                      <a:cubicBezTo>
                        <a:pt x="367158" y="2152"/>
                        <a:pt x="372207" y="-420"/>
                        <a:pt x="377350" y="56"/>
                      </a:cubicBezTo>
                      <a:cubicBezTo>
                        <a:pt x="382589" y="437"/>
                        <a:pt x="387161" y="3676"/>
                        <a:pt x="389256" y="8438"/>
                      </a:cubicBezTo>
                      <a:cubicBezTo>
                        <a:pt x="420499" y="78161"/>
                        <a:pt x="427737" y="144074"/>
                        <a:pt x="410688" y="204368"/>
                      </a:cubicBezTo>
                      <a:cubicBezTo>
                        <a:pt x="394971" y="259708"/>
                        <a:pt x="363158" y="294284"/>
                        <a:pt x="346013" y="312857"/>
                      </a:cubicBezTo>
                      <a:cubicBezTo>
                        <a:pt x="275909" y="389057"/>
                        <a:pt x="191613" y="490213"/>
                        <a:pt x="87505" y="622991"/>
                      </a:cubicBezTo>
                      <a:cubicBezTo>
                        <a:pt x="84743" y="626516"/>
                        <a:pt x="80551" y="628421"/>
                        <a:pt x="76360" y="628421"/>
                      </a:cubicBezTo>
                      <a:close/>
                      <a:moveTo>
                        <a:pt x="33974" y="568699"/>
                      </a:moveTo>
                      <a:lnTo>
                        <a:pt x="73312" y="594893"/>
                      </a:lnTo>
                      <a:cubicBezTo>
                        <a:pt x="174087" y="466686"/>
                        <a:pt x="256287" y="368198"/>
                        <a:pt x="324487" y="294188"/>
                      </a:cubicBezTo>
                      <a:cubicBezTo>
                        <a:pt x="340584" y="276662"/>
                        <a:pt x="369444" y="245325"/>
                        <a:pt x="383351" y="196557"/>
                      </a:cubicBezTo>
                      <a:cubicBezTo>
                        <a:pt x="396591" y="149980"/>
                        <a:pt x="393257" y="99116"/>
                        <a:pt x="373540" y="45014"/>
                      </a:cubicBezTo>
                      <a:lnTo>
                        <a:pt x="33974" y="56869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26" name="Google Shape;926;p24"/>
              <p:cNvGrpSpPr/>
              <p:nvPr/>
            </p:nvGrpSpPr>
            <p:grpSpPr>
              <a:xfrm>
                <a:off x="8283797" y="2970942"/>
                <a:ext cx="597407" cy="276796"/>
                <a:chOff x="8283797" y="2970942"/>
                <a:chExt cx="597407" cy="276796"/>
              </a:xfrm>
            </p:grpSpPr>
            <p:grpSp>
              <p:nvGrpSpPr>
                <p:cNvPr id="927" name="Google Shape;927;p24"/>
                <p:cNvGrpSpPr/>
                <p:nvPr/>
              </p:nvGrpSpPr>
              <p:grpSpPr>
                <a:xfrm>
                  <a:off x="8283797" y="2970942"/>
                  <a:ext cx="276796" cy="276796"/>
                  <a:chOff x="8283797" y="2970942"/>
                  <a:chExt cx="276796" cy="276796"/>
                </a:xfrm>
              </p:grpSpPr>
              <p:sp>
                <p:nvSpPr>
                  <p:cNvPr id="928" name="Google Shape;928;p24"/>
                  <p:cNvSpPr/>
                  <p:nvPr/>
                </p:nvSpPr>
                <p:spPr>
                  <a:xfrm>
                    <a:off x="8298084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0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0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0" y="0"/>
                        </a:cubicBezTo>
                        <a:close/>
                        <a:moveTo>
                          <a:pt x="124110" y="175831"/>
                        </a:moveTo>
                        <a:cubicBezTo>
                          <a:pt x="95535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5" y="72390"/>
                          <a:pt x="124110" y="72390"/>
                        </a:cubicBezTo>
                        <a:cubicBezTo>
                          <a:pt x="152685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5" y="175831"/>
                          <a:pt x="124110" y="17583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29" name="Google Shape;929;p24"/>
                  <p:cNvSpPr/>
                  <p:nvPr/>
                </p:nvSpPr>
                <p:spPr>
                  <a:xfrm>
                    <a:off x="8283797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8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8" y="0"/>
                        </a:cubicBezTo>
                        <a:cubicBezTo>
                          <a:pt x="214693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3" y="276796"/>
                          <a:pt x="138398" y="276796"/>
                        </a:cubicBezTo>
                        <a:close/>
                        <a:moveTo>
                          <a:pt x="138398" y="28575"/>
                        </a:moveTo>
                        <a:cubicBezTo>
                          <a:pt x="77819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19" y="248221"/>
                          <a:pt x="138398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8" y="28575"/>
                        </a:cubicBezTo>
                        <a:close/>
                        <a:moveTo>
                          <a:pt x="138398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8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8" y="204406"/>
                        </a:cubicBezTo>
                        <a:close/>
                        <a:moveTo>
                          <a:pt x="138398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8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8" y="10096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30" name="Google Shape;930;p24"/>
                <p:cNvGrpSpPr/>
                <p:nvPr/>
              </p:nvGrpSpPr>
              <p:grpSpPr>
                <a:xfrm>
                  <a:off x="8604408" y="2970942"/>
                  <a:ext cx="276796" cy="276796"/>
                  <a:chOff x="8604408" y="2970942"/>
                  <a:chExt cx="276796" cy="276796"/>
                </a:xfrm>
              </p:grpSpPr>
              <p:sp>
                <p:nvSpPr>
                  <p:cNvPr id="931" name="Google Shape;931;p24"/>
                  <p:cNvSpPr/>
                  <p:nvPr/>
                </p:nvSpPr>
                <p:spPr>
                  <a:xfrm>
                    <a:off x="8618696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1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1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1" y="0"/>
                        </a:cubicBezTo>
                        <a:close/>
                        <a:moveTo>
                          <a:pt x="124111" y="175831"/>
                        </a:moveTo>
                        <a:cubicBezTo>
                          <a:pt x="95536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6" y="72390"/>
                          <a:pt x="124111" y="72390"/>
                        </a:cubicBezTo>
                        <a:cubicBezTo>
                          <a:pt x="152686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6" y="175831"/>
                          <a:pt x="124111" y="17583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32" name="Google Shape;932;p24"/>
                  <p:cNvSpPr/>
                  <p:nvPr/>
                </p:nvSpPr>
                <p:spPr>
                  <a:xfrm>
                    <a:off x="8604408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9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9" y="0"/>
                        </a:cubicBezTo>
                        <a:cubicBezTo>
                          <a:pt x="214694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4" y="276796"/>
                          <a:pt x="138399" y="276796"/>
                        </a:cubicBezTo>
                        <a:close/>
                        <a:moveTo>
                          <a:pt x="138399" y="28575"/>
                        </a:moveTo>
                        <a:cubicBezTo>
                          <a:pt x="77820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20" y="248221"/>
                          <a:pt x="138399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9" y="28575"/>
                        </a:cubicBezTo>
                        <a:close/>
                        <a:moveTo>
                          <a:pt x="138399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9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9" y="204406"/>
                        </a:cubicBezTo>
                        <a:close/>
                        <a:moveTo>
                          <a:pt x="138399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9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9" y="10096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933" name="Google Shape;933;p24"/>
              <p:cNvSpPr/>
              <p:nvPr/>
            </p:nvSpPr>
            <p:spPr>
              <a:xfrm>
                <a:off x="8294846" y="2985229"/>
                <a:ext cx="248221" cy="248221"/>
              </a:xfrm>
              <a:custGeom>
                <a:avLst/>
                <a:gdLst/>
                <a:ahLst/>
                <a:cxnLst/>
                <a:rect l="l" t="t" r="r" b="b"/>
                <a:pathLst>
                  <a:path w="248221" h="248221" extrusionOk="0">
                    <a:moveTo>
                      <a:pt x="124111" y="0"/>
                    </a:moveTo>
                    <a:cubicBezTo>
                      <a:pt x="55531" y="0"/>
                      <a:pt x="0" y="55531"/>
                      <a:pt x="0" y="124111"/>
                    </a:cubicBezTo>
                    <a:cubicBezTo>
                      <a:pt x="0" y="192691"/>
                      <a:pt x="55531" y="248221"/>
                      <a:pt x="124111" y="248221"/>
                    </a:cubicBezTo>
                    <a:cubicBezTo>
                      <a:pt x="192691" y="248221"/>
                      <a:pt x="248221" y="192691"/>
                      <a:pt x="248221" y="124111"/>
                    </a:cubicBezTo>
                    <a:cubicBezTo>
                      <a:pt x="248221" y="55531"/>
                      <a:pt x="192691" y="0"/>
                      <a:pt x="124111" y="0"/>
                    </a:cubicBezTo>
                    <a:close/>
                    <a:moveTo>
                      <a:pt x="124111" y="175831"/>
                    </a:moveTo>
                    <a:cubicBezTo>
                      <a:pt x="95536" y="175831"/>
                      <a:pt x="72390" y="152686"/>
                      <a:pt x="72390" y="124111"/>
                    </a:cubicBezTo>
                    <a:cubicBezTo>
                      <a:pt x="72390" y="95536"/>
                      <a:pt x="95536" y="72390"/>
                      <a:pt x="124111" y="72390"/>
                    </a:cubicBezTo>
                    <a:cubicBezTo>
                      <a:pt x="152686" y="72390"/>
                      <a:pt x="175832" y="95536"/>
                      <a:pt x="175832" y="124111"/>
                    </a:cubicBezTo>
                    <a:cubicBezTo>
                      <a:pt x="175832" y="152686"/>
                      <a:pt x="152686" y="175831"/>
                      <a:pt x="124111" y="175831"/>
                    </a:cubicBezTo>
                    <a:close/>
                  </a:path>
                </a:pathLst>
              </a:custGeom>
              <a:solidFill>
                <a:srgbClr val="000000">
                  <a:alpha val="9019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34" name="Google Shape;934;p24"/>
          <p:cNvGrpSpPr/>
          <p:nvPr/>
        </p:nvGrpSpPr>
        <p:grpSpPr>
          <a:xfrm rot="142713">
            <a:off x="16579979" y="5797835"/>
            <a:ext cx="1385334" cy="1640104"/>
            <a:chOff x="15662019" y="7573647"/>
            <a:chExt cx="1385387" cy="1640167"/>
          </a:xfrm>
        </p:grpSpPr>
        <p:grpSp>
          <p:nvGrpSpPr>
            <p:cNvPr id="935" name="Google Shape;935;p24"/>
            <p:cNvGrpSpPr/>
            <p:nvPr/>
          </p:nvGrpSpPr>
          <p:grpSpPr>
            <a:xfrm>
              <a:off x="15662019" y="7580072"/>
              <a:ext cx="1385387" cy="1633742"/>
              <a:chOff x="4444301" y="5303307"/>
              <a:chExt cx="837446" cy="987573"/>
            </a:xfrm>
          </p:grpSpPr>
          <p:grpSp>
            <p:nvGrpSpPr>
              <p:cNvPr id="936" name="Google Shape;936;p24"/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937" name="Google Shape;937;p24"/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8" name="Google Shape;938;p24"/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39" name="Google Shape;939;p24"/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940" name="Google Shape;940;p24"/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1" name="Google Shape;941;p24"/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42" name="Google Shape;942;p24"/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943" name="Google Shape;943;p24"/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4" name="Google Shape;944;p24"/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45" name="Google Shape;945;p24"/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946" name="Google Shape;946;p24"/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7" name="Google Shape;947;p24"/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48" name="Google Shape;948;p24"/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949" name="Google Shape;949;p24"/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0" name="Google Shape;950;p24"/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51" name="Google Shape;951;p24"/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952" name="Google Shape;952;p24"/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3" name="Google Shape;953;p24"/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54" name="Google Shape;954;p24"/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955" name="Google Shape;955;p24"/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6" name="Google Shape;956;p24"/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57" name="Google Shape;957;p24"/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58" name="Google Shape;958;p24"/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959" name="Google Shape;959;p24"/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0" name="Google Shape;960;p24"/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61" name="Google Shape;961;p24"/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62" name="Google Shape;962;p24"/>
            <p:cNvGrpSpPr/>
            <p:nvPr/>
          </p:nvGrpSpPr>
          <p:grpSpPr>
            <a:xfrm>
              <a:off x="15662019" y="7573647"/>
              <a:ext cx="1385387" cy="1633742"/>
              <a:chOff x="4444301" y="5303307"/>
              <a:chExt cx="837446" cy="987573"/>
            </a:xfrm>
          </p:grpSpPr>
          <p:grpSp>
            <p:nvGrpSpPr>
              <p:cNvPr id="963" name="Google Shape;963;p24"/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964" name="Google Shape;964;p24"/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5" name="Google Shape;965;p24"/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66" name="Google Shape;966;p24"/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967" name="Google Shape;967;p24"/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8" name="Google Shape;968;p24"/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69" name="Google Shape;969;p24"/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970" name="Google Shape;970;p24"/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1" name="Google Shape;971;p24"/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72" name="Google Shape;972;p24"/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973" name="Google Shape;973;p24"/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4" name="Google Shape;974;p24"/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75" name="Google Shape;975;p24"/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976" name="Google Shape;976;p24"/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7" name="Google Shape;977;p24"/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78" name="Google Shape;978;p24"/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979" name="Google Shape;979;p24"/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0" name="Google Shape;980;p24"/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81" name="Google Shape;981;p24"/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982" name="Google Shape;982;p24"/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3" name="Google Shape;983;p24"/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84" name="Google Shape;984;p24"/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85" name="Google Shape;985;p24"/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986" name="Google Shape;986;p24"/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D8D7D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7" name="Google Shape;987;p24"/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88" name="Google Shape;988;p24"/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3 Hierarchy diagram 01">
  <p:cSld name="CUSTOM_21_2">
    <p:spTree>
      <p:nvGrpSpPr>
        <p:cNvPr id="1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90" name="Google Shape;990;p25"/>
          <p:cNvCxnSpPr/>
          <p:nvPr/>
        </p:nvCxnSpPr>
        <p:spPr>
          <a:xfrm>
            <a:off x="9134526" y="3113227"/>
            <a:ext cx="0" cy="1476000"/>
          </a:xfrm>
          <a:prstGeom prst="straightConnector1">
            <a:avLst/>
          </a:prstGeom>
          <a:noFill/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91" name="Google Shape;991;p25"/>
          <p:cNvSpPr/>
          <p:nvPr/>
        </p:nvSpPr>
        <p:spPr>
          <a:xfrm>
            <a:off x="1097450" y="3520650"/>
            <a:ext cx="16090575" cy="851954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92" name="Google Shape;992;p25"/>
          <p:cNvCxnSpPr/>
          <p:nvPr/>
        </p:nvCxnSpPr>
        <p:spPr>
          <a:xfrm rot="10800000">
            <a:off x="15301939" y="4590402"/>
            <a:ext cx="0" cy="1870200"/>
          </a:xfrm>
          <a:prstGeom prst="straightConnector1">
            <a:avLst/>
          </a:prstGeom>
          <a:noFill/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93" name="Google Shape;993;p25"/>
          <p:cNvCxnSpPr/>
          <p:nvPr/>
        </p:nvCxnSpPr>
        <p:spPr>
          <a:xfrm rot="10800000">
            <a:off x="2986058" y="4614839"/>
            <a:ext cx="0" cy="1870200"/>
          </a:xfrm>
          <a:prstGeom prst="straightConnector1">
            <a:avLst/>
          </a:prstGeom>
          <a:noFill/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94" name="Google Shape;994;p25"/>
          <p:cNvCxnSpPr/>
          <p:nvPr/>
        </p:nvCxnSpPr>
        <p:spPr>
          <a:xfrm rot="10800000">
            <a:off x="7089067" y="4614839"/>
            <a:ext cx="0" cy="1870200"/>
          </a:xfrm>
          <a:prstGeom prst="straightConnector1">
            <a:avLst/>
          </a:prstGeom>
          <a:noFill/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95" name="Google Shape;995;p25"/>
          <p:cNvCxnSpPr/>
          <p:nvPr/>
        </p:nvCxnSpPr>
        <p:spPr>
          <a:xfrm rot="10800000">
            <a:off x="11198930" y="4614839"/>
            <a:ext cx="0" cy="1870200"/>
          </a:xfrm>
          <a:prstGeom prst="straightConnector1">
            <a:avLst/>
          </a:prstGeom>
          <a:noFill/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96" name="Google Shape;996;p25"/>
          <p:cNvSpPr/>
          <p:nvPr/>
        </p:nvSpPr>
        <p:spPr>
          <a:xfrm>
            <a:off x="1097450" y="6349050"/>
            <a:ext cx="3778603" cy="3245668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7" name="Google Shape;997;p25"/>
          <p:cNvSpPr/>
          <p:nvPr/>
        </p:nvSpPr>
        <p:spPr>
          <a:xfrm>
            <a:off x="5204187" y="6349050"/>
            <a:ext cx="3775922" cy="3273151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8" name="Google Shape;998;p25"/>
          <p:cNvSpPr/>
          <p:nvPr/>
        </p:nvSpPr>
        <p:spPr>
          <a:xfrm>
            <a:off x="13411963" y="6349050"/>
            <a:ext cx="3775587" cy="3307688"/>
          </a:xfrm>
          <a:custGeom>
            <a:avLst/>
            <a:gdLst/>
            <a:ahLst/>
            <a:cxnLst/>
            <a:rect l="l" t="t" r="r" b="b"/>
            <a:pathLst>
              <a:path w="1072610" h="1111828" extrusionOk="0">
                <a:moveTo>
                  <a:pt x="1072603" y="1081075"/>
                </a:moveTo>
                <a:cubicBezTo>
                  <a:pt x="1072603" y="1081075"/>
                  <a:pt x="918774" y="1106411"/>
                  <a:pt x="868577" y="1106411"/>
                </a:cubicBezTo>
                <a:cubicBezTo>
                  <a:pt x="809046" y="1106411"/>
                  <a:pt x="658551" y="1122318"/>
                  <a:pt x="536250" y="1099553"/>
                </a:cubicBezTo>
                <a:cubicBezTo>
                  <a:pt x="451192" y="1083647"/>
                  <a:pt x="332891" y="1095362"/>
                  <a:pt x="246309" y="1095743"/>
                </a:cubicBezTo>
                <a:cubicBezTo>
                  <a:pt x="174300" y="1095743"/>
                  <a:pt x="-7" y="1081361"/>
                  <a:pt x="-7" y="1081361"/>
                </a:cubicBezTo>
                <a:lnTo>
                  <a:pt x="-7" y="-13"/>
                </a:lnTo>
                <a:lnTo>
                  <a:pt x="1072603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9" name="Google Shape;999;p25"/>
          <p:cNvSpPr/>
          <p:nvPr/>
        </p:nvSpPr>
        <p:spPr>
          <a:xfrm>
            <a:off x="9308242" y="6349050"/>
            <a:ext cx="3775587" cy="3346561"/>
          </a:xfrm>
          <a:custGeom>
            <a:avLst/>
            <a:gdLst/>
            <a:ahLst/>
            <a:cxnLst/>
            <a:rect l="l" t="t" r="r" b="b"/>
            <a:pathLst>
              <a:path w="1072610" h="1123950" extrusionOk="0">
                <a:moveTo>
                  <a:pt x="1072603" y="1081075"/>
                </a:moveTo>
                <a:cubicBezTo>
                  <a:pt x="1072603" y="1081075"/>
                  <a:pt x="874387" y="1082694"/>
                  <a:pt x="824191" y="1082694"/>
                </a:cubicBezTo>
                <a:cubicBezTo>
                  <a:pt x="764660" y="1082694"/>
                  <a:pt x="658551" y="1121937"/>
                  <a:pt x="536345" y="1099172"/>
                </a:cubicBezTo>
                <a:cubicBezTo>
                  <a:pt x="451192" y="1083361"/>
                  <a:pt x="329748" y="1123556"/>
                  <a:pt x="243166" y="1123937"/>
                </a:cubicBezTo>
                <a:cubicBezTo>
                  <a:pt x="171157" y="1123937"/>
                  <a:pt x="-7" y="1081075"/>
                  <a:pt x="-7" y="1081075"/>
                </a:cubicBezTo>
                <a:lnTo>
                  <a:pt x="-7" y="-13"/>
                </a:lnTo>
                <a:lnTo>
                  <a:pt x="1072603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00" name="Google Shape;1000;p25"/>
          <p:cNvCxnSpPr/>
          <p:nvPr/>
        </p:nvCxnSpPr>
        <p:spPr>
          <a:xfrm rot="10800000" flipH="1">
            <a:off x="2986059" y="4590498"/>
            <a:ext cx="12315900" cy="24300"/>
          </a:xfrm>
          <a:prstGeom prst="straightConnector1">
            <a:avLst/>
          </a:prstGeom>
          <a:noFill/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01" name="Google Shape;1001;p25"/>
          <p:cNvSpPr/>
          <p:nvPr/>
        </p:nvSpPr>
        <p:spPr>
          <a:xfrm>
            <a:off x="1097450" y="4875175"/>
            <a:ext cx="3777519" cy="902981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2" name="Google Shape;1002;p25"/>
          <p:cNvSpPr/>
          <p:nvPr/>
        </p:nvSpPr>
        <p:spPr>
          <a:xfrm>
            <a:off x="5203725" y="4888100"/>
            <a:ext cx="3777519" cy="902981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3" name="Google Shape;1003;p25"/>
          <p:cNvSpPr/>
          <p:nvPr/>
        </p:nvSpPr>
        <p:spPr>
          <a:xfrm>
            <a:off x="9306750" y="4888100"/>
            <a:ext cx="3777519" cy="902981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4" name="Google Shape;1004;p25"/>
          <p:cNvSpPr/>
          <p:nvPr/>
        </p:nvSpPr>
        <p:spPr>
          <a:xfrm>
            <a:off x="13409775" y="4888100"/>
            <a:ext cx="3777519" cy="902981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5" name="Google Shape;1005;p25"/>
          <p:cNvSpPr/>
          <p:nvPr/>
        </p:nvSpPr>
        <p:spPr>
          <a:xfrm>
            <a:off x="3445600" y="2349575"/>
            <a:ext cx="11507443" cy="851954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06" name="Google Shape;1006;p25"/>
          <p:cNvGrpSpPr/>
          <p:nvPr/>
        </p:nvGrpSpPr>
        <p:grpSpPr>
          <a:xfrm>
            <a:off x="15688669" y="1166597"/>
            <a:ext cx="1385387" cy="1640167"/>
            <a:chOff x="15662019" y="7573647"/>
            <a:chExt cx="1385387" cy="1640167"/>
          </a:xfrm>
        </p:grpSpPr>
        <p:grpSp>
          <p:nvGrpSpPr>
            <p:cNvPr id="1007" name="Google Shape;1007;p25"/>
            <p:cNvGrpSpPr/>
            <p:nvPr/>
          </p:nvGrpSpPr>
          <p:grpSpPr>
            <a:xfrm>
              <a:off x="15662019" y="7580072"/>
              <a:ext cx="1385387" cy="1633742"/>
              <a:chOff x="4444301" y="5303307"/>
              <a:chExt cx="837446" cy="987573"/>
            </a:xfrm>
          </p:grpSpPr>
          <p:grpSp>
            <p:nvGrpSpPr>
              <p:cNvPr id="1008" name="Google Shape;1008;p25"/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1009" name="Google Shape;1009;p25"/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0" name="Google Shape;1010;p25"/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11" name="Google Shape;1011;p25"/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1012" name="Google Shape;1012;p25"/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3" name="Google Shape;1013;p25"/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14" name="Google Shape;1014;p25"/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1015" name="Google Shape;1015;p25"/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6" name="Google Shape;1016;p25"/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17" name="Google Shape;1017;p25"/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1018" name="Google Shape;1018;p25"/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9" name="Google Shape;1019;p25"/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20" name="Google Shape;1020;p25"/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1021" name="Google Shape;1021;p25"/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2" name="Google Shape;1022;p25"/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23" name="Google Shape;1023;p25"/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1024" name="Google Shape;1024;p25"/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5" name="Google Shape;1025;p25"/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26" name="Google Shape;1026;p25"/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1027" name="Google Shape;1027;p25"/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8" name="Google Shape;1028;p25"/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29" name="Google Shape;1029;p25"/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30" name="Google Shape;1030;p25"/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1031" name="Google Shape;1031;p25"/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2" name="Google Shape;1032;p25"/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33" name="Google Shape;1033;p25"/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34" name="Google Shape;1034;p25"/>
            <p:cNvGrpSpPr/>
            <p:nvPr/>
          </p:nvGrpSpPr>
          <p:grpSpPr>
            <a:xfrm>
              <a:off x="15662019" y="7573647"/>
              <a:ext cx="1385387" cy="1633742"/>
              <a:chOff x="4444301" y="5303307"/>
              <a:chExt cx="837446" cy="987573"/>
            </a:xfrm>
          </p:grpSpPr>
          <p:grpSp>
            <p:nvGrpSpPr>
              <p:cNvPr id="1035" name="Google Shape;1035;p25"/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1036" name="Google Shape;1036;p25"/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7" name="Google Shape;1037;p25"/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38" name="Google Shape;1038;p25"/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1039" name="Google Shape;1039;p25"/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0" name="Google Shape;1040;p25"/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41" name="Google Shape;1041;p25"/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1042" name="Google Shape;1042;p25"/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3" name="Google Shape;1043;p25"/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44" name="Google Shape;1044;p25"/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1045" name="Google Shape;1045;p25"/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6" name="Google Shape;1046;p25"/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47" name="Google Shape;1047;p25"/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1048" name="Google Shape;1048;p25"/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9" name="Google Shape;1049;p25"/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50" name="Google Shape;1050;p25"/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1051" name="Google Shape;1051;p25"/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2" name="Google Shape;1052;p25"/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53" name="Google Shape;1053;p25"/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1054" name="Google Shape;1054;p25"/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5" name="Google Shape;1055;p25"/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56" name="Google Shape;1056;p25"/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57" name="Google Shape;1057;p25"/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1058" name="Google Shape;1058;p25"/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D8D7D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9" name="Google Shape;1059;p25"/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60" name="Google Shape;1060;p25"/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61" name="Google Shape;1061;p25"/>
          <p:cNvGrpSpPr/>
          <p:nvPr/>
        </p:nvGrpSpPr>
        <p:grpSpPr>
          <a:xfrm rot="7022808">
            <a:off x="889372" y="900630"/>
            <a:ext cx="1661911" cy="1823131"/>
            <a:chOff x="848857" y="802503"/>
            <a:chExt cx="1661977" cy="1823204"/>
          </a:xfrm>
        </p:grpSpPr>
        <p:grpSp>
          <p:nvGrpSpPr>
            <p:cNvPr id="1062" name="Google Shape;1062;p25"/>
            <p:cNvGrpSpPr/>
            <p:nvPr/>
          </p:nvGrpSpPr>
          <p:grpSpPr>
            <a:xfrm rot="1662196">
              <a:off x="1130426" y="972965"/>
              <a:ext cx="1098840" cy="1482279"/>
              <a:chOff x="8283797" y="2441867"/>
              <a:chExt cx="597407" cy="805871"/>
            </a:xfrm>
          </p:grpSpPr>
          <p:grpSp>
            <p:nvGrpSpPr>
              <p:cNvPr id="1063" name="Google Shape;1063;p25"/>
              <p:cNvGrpSpPr/>
              <p:nvPr/>
            </p:nvGrpSpPr>
            <p:grpSpPr>
              <a:xfrm>
                <a:off x="8284787" y="2441867"/>
                <a:ext cx="419765" cy="628420"/>
                <a:chOff x="8284787" y="2441867"/>
                <a:chExt cx="419765" cy="628420"/>
              </a:xfrm>
            </p:grpSpPr>
            <p:sp>
              <p:nvSpPr>
                <p:cNvPr id="1064" name="Google Shape;1064;p25"/>
                <p:cNvSpPr/>
                <p:nvPr/>
              </p:nvSpPr>
              <p:spPr>
                <a:xfrm>
                  <a:off x="8299028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29060" y="0"/>
                      </a:moveTo>
                      <a:cubicBezTo>
                        <a:pt x="10296" y="41910"/>
                        <a:pt x="-12659" y="111919"/>
                        <a:pt x="8391" y="186214"/>
                      </a:cubicBezTo>
                      <a:cubicBezTo>
                        <a:pt x="23345" y="238887"/>
                        <a:pt x="54301" y="272129"/>
                        <a:pt x="70494" y="289655"/>
                      </a:cubicBezTo>
                      <a:cubicBezTo>
                        <a:pt x="137740" y="362807"/>
                        <a:pt x="220227" y="461105"/>
                        <a:pt x="329098" y="599980"/>
                      </a:cubicBezTo>
                      <a:cubicBezTo>
                        <a:pt x="349767" y="586169"/>
                        <a:pt x="370436" y="572357"/>
                        <a:pt x="391201" y="558641"/>
                      </a:cubicBezTo>
                      <a:cubicBezTo>
                        <a:pt x="270424" y="372332"/>
                        <a:pt x="149742" y="186119"/>
                        <a:pt x="2906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5" name="Google Shape;1065;p25"/>
                <p:cNvSpPr/>
                <p:nvPr/>
              </p:nvSpPr>
              <p:spPr>
                <a:xfrm>
                  <a:off x="8284787" y="2441867"/>
                  <a:ext cx="419765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765" h="628420" extrusionOk="0">
                      <a:moveTo>
                        <a:pt x="343339" y="628421"/>
                      </a:moveTo>
                      <a:cubicBezTo>
                        <a:pt x="339053" y="628421"/>
                        <a:pt x="334862" y="626516"/>
                        <a:pt x="332099" y="622991"/>
                      </a:cubicBezTo>
                      <a:cubicBezTo>
                        <a:pt x="228086" y="490308"/>
                        <a:pt x="143695" y="389057"/>
                        <a:pt x="74258" y="313524"/>
                      </a:cubicBezTo>
                      <a:cubicBezTo>
                        <a:pt x="56541" y="294284"/>
                        <a:pt x="24633" y="259613"/>
                        <a:pt x="9011" y="204368"/>
                      </a:cubicBezTo>
                      <a:cubicBezTo>
                        <a:pt x="-8038" y="144074"/>
                        <a:pt x="-894" y="78161"/>
                        <a:pt x="30443" y="8438"/>
                      </a:cubicBezTo>
                      <a:cubicBezTo>
                        <a:pt x="32538" y="3676"/>
                        <a:pt x="37206" y="437"/>
                        <a:pt x="42349" y="56"/>
                      </a:cubicBezTo>
                      <a:cubicBezTo>
                        <a:pt x="47588" y="-420"/>
                        <a:pt x="52636" y="2152"/>
                        <a:pt x="55398" y="6533"/>
                      </a:cubicBezTo>
                      <a:lnTo>
                        <a:pt x="417443" y="565079"/>
                      </a:lnTo>
                      <a:cubicBezTo>
                        <a:pt x="421730" y="571652"/>
                        <a:pt x="419920" y="580415"/>
                        <a:pt x="413348" y="584701"/>
                      </a:cubicBezTo>
                      <a:lnTo>
                        <a:pt x="351245" y="626039"/>
                      </a:lnTo>
                      <a:cubicBezTo>
                        <a:pt x="348768" y="627659"/>
                        <a:pt x="346006" y="628421"/>
                        <a:pt x="343339" y="628421"/>
                      </a:cubicBezTo>
                      <a:close/>
                      <a:moveTo>
                        <a:pt x="46254" y="45014"/>
                      </a:moveTo>
                      <a:cubicBezTo>
                        <a:pt x="26538" y="99116"/>
                        <a:pt x="23204" y="149980"/>
                        <a:pt x="36443" y="196557"/>
                      </a:cubicBezTo>
                      <a:cubicBezTo>
                        <a:pt x="50255" y="245325"/>
                        <a:pt x="79115" y="276662"/>
                        <a:pt x="94641" y="293522"/>
                      </a:cubicBezTo>
                      <a:cubicBezTo>
                        <a:pt x="163412" y="368293"/>
                        <a:pt x="245613" y="466686"/>
                        <a:pt x="346387" y="594988"/>
                      </a:cubicBezTo>
                      <a:lnTo>
                        <a:pt x="385725" y="568794"/>
                      </a:lnTo>
                      <a:lnTo>
                        <a:pt x="46254" y="450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66" name="Google Shape;1066;p25"/>
              <p:cNvSpPr/>
              <p:nvPr/>
            </p:nvSpPr>
            <p:spPr>
              <a:xfrm>
                <a:off x="8299028" y="2465640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67" name="Google Shape;1067;p25"/>
              <p:cNvGrpSpPr/>
              <p:nvPr/>
            </p:nvGrpSpPr>
            <p:grpSpPr>
              <a:xfrm>
                <a:off x="8460611" y="2441867"/>
                <a:ext cx="419676" cy="628420"/>
                <a:chOff x="8460611" y="2441867"/>
                <a:chExt cx="419676" cy="628420"/>
              </a:xfrm>
            </p:grpSpPr>
            <p:sp>
              <p:nvSpPr>
                <p:cNvPr id="1068" name="Google Shape;1068;p25"/>
                <p:cNvSpPr/>
                <p:nvPr/>
              </p:nvSpPr>
              <p:spPr>
                <a:xfrm>
                  <a:off x="8474773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362141" y="0"/>
                      </a:moveTo>
                      <a:cubicBezTo>
                        <a:pt x="380905" y="41910"/>
                        <a:pt x="403860" y="111919"/>
                        <a:pt x="382810" y="186214"/>
                      </a:cubicBezTo>
                      <a:cubicBezTo>
                        <a:pt x="367855" y="238887"/>
                        <a:pt x="336899" y="272129"/>
                        <a:pt x="320707" y="289655"/>
                      </a:cubicBezTo>
                      <a:cubicBezTo>
                        <a:pt x="253460" y="362807"/>
                        <a:pt x="170974" y="461105"/>
                        <a:pt x="62103" y="599980"/>
                      </a:cubicBezTo>
                      <a:cubicBezTo>
                        <a:pt x="41434" y="586169"/>
                        <a:pt x="20764" y="572357"/>
                        <a:pt x="0" y="558641"/>
                      </a:cubicBezTo>
                      <a:cubicBezTo>
                        <a:pt x="120777" y="372332"/>
                        <a:pt x="241459" y="186119"/>
                        <a:pt x="36214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9" name="Google Shape;1069;p25"/>
                <p:cNvSpPr/>
                <p:nvPr/>
              </p:nvSpPr>
              <p:spPr>
                <a:xfrm>
                  <a:off x="8460611" y="2441867"/>
                  <a:ext cx="419676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676" h="628420" extrusionOk="0">
                      <a:moveTo>
                        <a:pt x="76360" y="628421"/>
                      </a:moveTo>
                      <a:cubicBezTo>
                        <a:pt x="73598" y="628421"/>
                        <a:pt x="70836" y="627659"/>
                        <a:pt x="68455" y="626039"/>
                      </a:cubicBezTo>
                      <a:lnTo>
                        <a:pt x="6351" y="584701"/>
                      </a:lnTo>
                      <a:cubicBezTo>
                        <a:pt x="-126" y="580319"/>
                        <a:pt x="-1935" y="571556"/>
                        <a:pt x="2256" y="565079"/>
                      </a:cubicBezTo>
                      <a:lnTo>
                        <a:pt x="364301" y="6533"/>
                      </a:lnTo>
                      <a:cubicBezTo>
                        <a:pt x="367158" y="2152"/>
                        <a:pt x="372207" y="-420"/>
                        <a:pt x="377350" y="56"/>
                      </a:cubicBezTo>
                      <a:cubicBezTo>
                        <a:pt x="382589" y="437"/>
                        <a:pt x="387161" y="3676"/>
                        <a:pt x="389256" y="8438"/>
                      </a:cubicBezTo>
                      <a:cubicBezTo>
                        <a:pt x="420499" y="78161"/>
                        <a:pt x="427737" y="144074"/>
                        <a:pt x="410688" y="204368"/>
                      </a:cubicBezTo>
                      <a:cubicBezTo>
                        <a:pt x="394971" y="259708"/>
                        <a:pt x="363158" y="294284"/>
                        <a:pt x="346013" y="312857"/>
                      </a:cubicBezTo>
                      <a:cubicBezTo>
                        <a:pt x="275909" y="389057"/>
                        <a:pt x="191613" y="490213"/>
                        <a:pt x="87505" y="622991"/>
                      </a:cubicBezTo>
                      <a:cubicBezTo>
                        <a:pt x="84743" y="626516"/>
                        <a:pt x="80551" y="628421"/>
                        <a:pt x="76360" y="628421"/>
                      </a:cubicBezTo>
                      <a:close/>
                      <a:moveTo>
                        <a:pt x="33974" y="568699"/>
                      </a:moveTo>
                      <a:lnTo>
                        <a:pt x="73312" y="594893"/>
                      </a:lnTo>
                      <a:cubicBezTo>
                        <a:pt x="174087" y="466686"/>
                        <a:pt x="256287" y="368198"/>
                        <a:pt x="324487" y="294188"/>
                      </a:cubicBezTo>
                      <a:cubicBezTo>
                        <a:pt x="340584" y="276662"/>
                        <a:pt x="369444" y="245325"/>
                        <a:pt x="383351" y="196557"/>
                      </a:cubicBezTo>
                      <a:cubicBezTo>
                        <a:pt x="396591" y="149980"/>
                        <a:pt x="393257" y="99116"/>
                        <a:pt x="373540" y="45014"/>
                      </a:cubicBezTo>
                      <a:lnTo>
                        <a:pt x="33974" y="56869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70" name="Google Shape;1070;p25"/>
              <p:cNvGrpSpPr/>
              <p:nvPr/>
            </p:nvGrpSpPr>
            <p:grpSpPr>
              <a:xfrm>
                <a:off x="8283797" y="2970942"/>
                <a:ext cx="597407" cy="276796"/>
                <a:chOff x="8283797" y="2970942"/>
                <a:chExt cx="597407" cy="276796"/>
              </a:xfrm>
            </p:grpSpPr>
            <p:grpSp>
              <p:nvGrpSpPr>
                <p:cNvPr id="1071" name="Google Shape;1071;p25"/>
                <p:cNvGrpSpPr/>
                <p:nvPr/>
              </p:nvGrpSpPr>
              <p:grpSpPr>
                <a:xfrm>
                  <a:off x="8283797" y="2970942"/>
                  <a:ext cx="276796" cy="276796"/>
                  <a:chOff x="8283797" y="2970942"/>
                  <a:chExt cx="276796" cy="276796"/>
                </a:xfrm>
              </p:grpSpPr>
              <p:sp>
                <p:nvSpPr>
                  <p:cNvPr id="1072" name="Google Shape;1072;p25"/>
                  <p:cNvSpPr/>
                  <p:nvPr/>
                </p:nvSpPr>
                <p:spPr>
                  <a:xfrm>
                    <a:off x="8298084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0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0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0" y="0"/>
                        </a:cubicBezTo>
                        <a:close/>
                        <a:moveTo>
                          <a:pt x="124110" y="175831"/>
                        </a:moveTo>
                        <a:cubicBezTo>
                          <a:pt x="95535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5" y="72390"/>
                          <a:pt x="124110" y="72390"/>
                        </a:cubicBezTo>
                        <a:cubicBezTo>
                          <a:pt x="152685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5" y="175831"/>
                          <a:pt x="124110" y="17583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73" name="Google Shape;1073;p25"/>
                  <p:cNvSpPr/>
                  <p:nvPr/>
                </p:nvSpPr>
                <p:spPr>
                  <a:xfrm>
                    <a:off x="8283797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8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8" y="0"/>
                        </a:cubicBezTo>
                        <a:cubicBezTo>
                          <a:pt x="214693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3" y="276796"/>
                          <a:pt x="138398" y="276796"/>
                        </a:cubicBezTo>
                        <a:close/>
                        <a:moveTo>
                          <a:pt x="138398" y="28575"/>
                        </a:moveTo>
                        <a:cubicBezTo>
                          <a:pt x="77819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19" y="248221"/>
                          <a:pt x="138398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8" y="28575"/>
                        </a:cubicBezTo>
                        <a:close/>
                        <a:moveTo>
                          <a:pt x="138398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8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8" y="204406"/>
                        </a:cubicBezTo>
                        <a:close/>
                        <a:moveTo>
                          <a:pt x="138398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8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8" y="10096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074" name="Google Shape;1074;p25"/>
                <p:cNvGrpSpPr/>
                <p:nvPr/>
              </p:nvGrpSpPr>
              <p:grpSpPr>
                <a:xfrm>
                  <a:off x="8604408" y="2970942"/>
                  <a:ext cx="276796" cy="276796"/>
                  <a:chOff x="8604408" y="2970942"/>
                  <a:chExt cx="276796" cy="276796"/>
                </a:xfrm>
              </p:grpSpPr>
              <p:sp>
                <p:nvSpPr>
                  <p:cNvPr id="1075" name="Google Shape;1075;p25"/>
                  <p:cNvSpPr/>
                  <p:nvPr/>
                </p:nvSpPr>
                <p:spPr>
                  <a:xfrm>
                    <a:off x="8618696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1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1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1" y="0"/>
                        </a:cubicBezTo>
                        <a:close/>
                        <a:moveTo>
                          <a:pt x="124111" y="175831"/>
                        </a:moveTo>
                        <a:cubicBezTo>
                          <a:pt x="95536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6" y="72390"/>
                          <a:pt x="124111" y="72390"/>
                        </a:cubicBezTo>
                        <a:cubicBezTo>
                          <a:pt x="152686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6" y="175831"/>
                          <a:pt x="124111" y="17583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76" name="Google Shape;1076;p25"/>
                  <p:cNvSpPr/>
                  <p:nvPr/>
                </p:nvSpPr>
                <p:spPr>
                  <a:xfrm>
                    <a:off x="8604408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9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9" y="0"/>
                        </a:cubicBezTo>
                        <a:cubicBezTo>
                          <a:pt x="214694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4" y="276796"/>
                          <a:pt x="138399" y="276796"/>
                        </a:cubicBezTo>
                        <a:close/>
                        <a:moveTo>
                          <a:pt x="138399" y="28575"/>
                        </a:moveTo>
                        <a:cubicBezTo>
                          <a:pt x="77820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20" y="248221"/>
                          <a:pt x="138399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9" y="28575"/>
                        </a:cubicBezTo>
                        <a:close/>
                        <a:moveTo>
                          <a:pt x="138399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9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9" y="204406"/>
                        </a:cubicBezTo>
                        <a:close/>
                        <a:moveTo>
                          <a:pt x="138399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9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9" y="10096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077" name="Google Shape;1077;p25"/>
              <p:cNvSpPr/>
              <p:nvPr/>
            </p:nvSpPr>
            <p:spPr>
              <a:xfrm>
                <a:off x="8294846" y="2985229"/>
                <a:ext cx="248221" cy="248221"/>
              </a:xfrm>
              <a:custGeom>
                <a:avLst/>
                <a:gdLst/>
                <a:ahLst/>
                <a:cxnLst/>
                <a:rect l="l" t="t" r="r" b="b"/>
                <a:pathLst>
                  <a:path w="248221" h="248221" extrusionOk="0">
                    <a:moveTo>
                      <a:pt x="124111" y="0"/>
                    </a:moveTo>
                    <a:cubicBezTo>
                      <a:pt x="55531" y="0"/>
                      <a:pt x="0" y="55531"/>
                      <a:pt x="0" y="124111"/>
                    </a:cubicBezTo>
                    <a:cubicBezTo>
                      <a:pt x="0" y="192691"/>
                      <a:pt x="55531" y="248221"/>
                      <a:pt x="124111" y="248221"/>
                    </a:cubicBezTo>
                    <a:cubicBezTo>
                      <a:pt x="192691" y="248221"/>
                      <a:pt x="248221" y="192691"/>
                      <a:pt x="248221" y="124111"/>
                    </a:cubicBezTo>
                    <a:cubicBezTo>
                      <a:pt x="248221" y="55531"/>
                      <a:pt x="192691" y="0"/>
                      <a:pt x="124111" y="0"/>
                    </a:cubicBezTo>
                    <a:close/>
                    <a:moveTo>
                      <a:pt x="124111" y="175831"/>
                    </a:moveTo>
                    <a:cubicBezTo>
                      <a:pt x="95536" y="175831"/>
                      <a:pt x="72390" y="152686"/>
                      <a:pt x="72390" y="124111"/>
                    </a:cubicBezTo>
                    <a:cubicBezTo>
                      <a:pt x="72390" y="95536"/>
                      <a:pt x="95536" y="72390"/>
                      <a:pt x="124111" y="72390"/>
                    </a:cubicBezTo>
                    <a:cubicBezTo>
                      <a:pt x="152686" y="72390"/>
                      <a:pt x="175832" y="95536"/>
                      <a:pt x="175832" y="124111"/>
                    </a:cubicBezTo>
                    <a:cubicBezTo>
                      <a:pt x="175832" y="152686"/>
                      <a:pt x="152686" y="175831"/>
                      <a:pt x="124111" y="1758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78" name="Google Shape;1078;p25"/>
            <p:cNvGrpSpPr/>
            <p:nvPr/>
          </p:nvGrpSpPr>
          <p:grpSpPr>
            <a:xfrm rot="1662196">
              <a:off x="1130426" y="972965"/>
              <a:ext cx="1098840" cy="1482279"/>
              <a:chOff x="8283797" y="2441867"/>
              <a:chExt cx="597407" cy="805871"/>
            </a:xfrm>
          </p:grpSpPr>
          <p:grpSp>
            <p:nvGrpSpPr>
              <p:cNvPr id="1079" name="Google Shape;1079;p25"/>
              <p:cNvGrpSpPr/>
              <p:nvPr/>
            </p:nvGrpSpPr>
            <p:grpSpPr>
              <a:xfrm>
                <a:off x="8284787" y="2441867"/>
                <a:ext cx="419765" cy="628420"/>
                <a:chOff x="8284787" y="2441867"/>
                <a:chExt cx="419765" cy="628420"/>
              </a:xfrm>
            </p:grpSpPr>
            <p:sp>
              <p:nvSpPr>
                <p:cNvPr id="1080" name="Google Shape;1080;p25"/>
                <p:cNvSpPr/>
                <p:nvPr/>
              </p:nvSpPr>
              <p:spPr>
                <a:xfrm>
                  <a:off x="8299028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29060" y="0"/>
                      </a:moveTo>
                      <a:cubicBezTo>
                        <a:pt x="10296" y="41910"/>
                        <a:pt x="-12659" y="111919"/>
                        <a:pt x="8391" y="186214"/>
                      </a:cubicBezTo>
                      <a:cubicBezTo>
                        <a:pt x="23345" y="238887"/>
                        <a:pt x="54301" y="272129"/>
                        <a:pt x="70494" y="289655"/>
                      </a:cubicBezTo>
                      <a:cubicBezTo>
                        <a:pt x="137740" y="362807"/>
                        <a:pt x="220227" y="461105"/>
                        <a:pt x="329098" y="599980"/>
                      </a:cubicBezTo>
                      <a:cubicBezTo>
                        <a:pt x="349767" y="586169"/>
                        <a:pt x="370436" y="572357"/>
                        <a:pt x="391201" y="558641"/>
                      </a:cubicBezTo>
                      <a:cubicBezTo>
                        <a:pt x="270424" y="372332"/>
                        <a:pt x="149742" y="186119"/>
                        <a:pt x="29060" y="0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1" name="Google Shape;1081;p25"/>
                <p:cNvSpPr/>
                <p:nvPr/>
              </p:nvSpPr>
              <p:spPr>
                <a:xfrm>
                  <a:off x="8284787" y="2441867"/>
                  <a:ext cx="419765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765" h="628420" extrusionOk="0">
                      <a:moveTo>
                        <a:pt x="343339" y="628421"/>
                      </a:moveTo>
                      <a:cubicBezTo>
                        <a:pt x="339053" y="628421"/>
                        <a:pt x="334862" y="626516"/>
                        <a:pt x="332099" y="622991"/>
                      </a:cubicBezTo>
                      <a:cubicBezTo>
                        <a:pt x="228086" y="490308"/>
                        <a:pt x="143695" y="389057"/>
                        <a:pt x="74258" y="313524"/>
                      </a:cubicBezTo>
                      <a:cubicBezTo>
                        <a:pt x="56541" y="294284"/>
                        <a:pt x="24633" y="259613"/>
                        <a:pt x="9011" y="204368"/>
                      </a:cubicBezTo>
                      <a:cubicBezTo>
                        <a:pt x="-8038" y="144074"/>
                        <a:pt x="-894" y="78161"/>
                        <a:pt x="30443" y="8438"/>
                      </a:cubicBezTo>
                      <a:cubicBezTo>
                        <a:pt x="32538" y="3676"/>
                        <a:pt x="37206" y="437"/>
                        <a:pt x="42349" y="56"/>
                      </a:cubicBezTo>
                      <a:cubicBezTo>
                        <a:pt x="47588" y="-420"/>
                        <a:pt x="52636" y="2152"/>
                        <a:pt x="55398" y="6533"/>
                      </a:cubicBezTo>
                      <a:lnTo>
                        <a:pt x="417443" y="565079"/>
                      </a:lnTo>
                      <a:cubicBezTo>
                        <a:pt x="421730" y="571652"/>
                        <a:pt x="419920" y="580415"/>
                        <a:pt x="413348" y="584701"/>
                      </a:cubicBezTo>
                      <a:lnTo>
                        <a:pt x="351245" y="626039"/>
                      </a:lnTo>
                      <a:cubicBezTo>
                        <a:pt x="348768" y="627659"/>
                        <a:pt x="346006" y="628421"/>
                        <a:pt x="343339" y="628421"/>
                      </a:cubicBezTo>
                      <a:close/>
                      <a:moveTo>
                        <a:pt x="46254" y="45014"/>
                      </a:moveTo>
                      <a:cubicBezTo>
                        <a:pt x="26538" y="99116"/>
                        <a:pt x="23204" y="149980"/>
                        <a:pt x="36443" y="196557"/>
                      </a:cubicBezTo>
                      <a:cubicBezTo>
                        <a:pt x="50255" y="245325"/>
                        <a:pt x="79115" y="276662"/>
                        <a:pt x="94641" y="293522"/>
                      </a:cubicBezTo>
                      <a:cubicBezTo>
                        <a:pt x="163412" y="368293"/>
                        <a:pt x="245613" y="466686"/>
                        <a:pt x="346387" y="594988"/>
                      </a:cubicBezTo>
                      <a:lnTo>
                        <a:pt x="385725" y="568794"/>
                      </a:lnTo>
                      <a:lnTo>
                        <a:pt x="46254" y="450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82" name="Google Shape;1082;p25"/>
              <p:cNvSpPr/>
              <p:nvPr/>
            </p:nvSpPr>
            <p:spPr>
              <a:xfrm>
                <a:off x="8299028" y="2465640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000000">
                  <a:alpha val="9019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83" name="Google Shape;1083;p25"/>
              <p:cNvGrpSpPr/>
              <p:nvPr/>
            </p:nvGrpSpPr>
            <p:grpSpPr>
              <a:xfrm>
                <a:off x="8460611" y="2441867"/>
                <a:ext cx="419676" cy="628420"/>
                <a:chOff x="8460611" y="2441867"/>
                <a:chExt cx="419676" cy="628420"/>
              </a:xfrm>
            </p:grpSpPr>
            <p:sp>
              <p:nvSpPr>
                <p:cNvPr id="1084" name="Google Shape;1084;p25"/>
                <p:cNvSpPr/>
                <p:nvPr/>
              </p:nvSpPr>
              <p:spPr>
                <a:xfrm>
                  <a:off x="8474773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362141" y="0"/>
                      </a:moveTo>
                      <a:cubicBezTo>
                        <a:pt x="380905" y="41910"/>
                        <a:pt x="403860" y="111919"/>
                        <a:pt x="382810" y="186214"/>
                      </a:cubicBezTo>
                      <a:cubicBezTo>
                        <a:pt x="367855" y="238887"/>
                        <a:pt x="336899" y="272129"/>
                        <a:pt x="320707" y="289655"/>
                      </a:cubicBezTo>
                      <a:cubicBezTo>
                        <a:pt x="253460" y="362807"/>
                        <a:pt x="170974" y="461105"/>
                        <a:pt x="62103" y="599980"/>
                      </a:cubicBezTo>
                      <a:cubicBezTo>
                        <a:pt x="41434" y="586169"/>
                        <a:pt x="20764" y="572357"/>
                        <a:pt x="0" y="558641"/>
                      </a:cubicBezTo>
                      <a:cubicBezTo>
                        <a:pt x="120777" y="372332"/>
                        <a:pt x="241459" y="186119"/>
                        <a:pt x="362141" y="0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5" name="Google Shape;1085;p25"/>
                <p:cNvSpPr/>
                <p:nvPr/>
              </p:nvSpPr>
              <p:spPr>
                <a:xfrm>
                  <a:off x="8460611" y="2441867"/>
                  <a:ext cx="419676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676" h="628420" extrusionOk="0">
                      <a:moveTo>
                        <a:pt x="76360" y="628421"/>
                      </a:moveTo>
                      <a:cubicBezTo>
                        <a:pt x="73598" y="628421"/>
                        <a:pt x="70836" y="627659"/>
                        <a:pt x="68455" y="626039"/>
                      </a:cubicBezTo>
                      <a:lnTo>
                        <a:pt x="6351" y="584701"/>
                      </a:lnTo>
                      <a:cubicBezTo>
                        <a:pt x="-126" y="580319"/>
                        <a:pt x="-1935" y="571556"/>
                        <a:pt x="2256" y="565079"/>
                      </a:cubicBezTo>
                      <a:lnTo>
                        <a:pt x="364301" y="6533"/>
                      </a:lnTo>
                      <a:cubicBezTo>
                        <a:pt x="367158" y="2152"/>
                        <a:pt x="372207" y="-420"/>
                        <a:pt x="377350" y="56"/>
                      </a:cubicBezTo>
                      <a:cubicBezTo>
                        <a:pt x="382589" y="437"/>
                        <a:pt x="387161" y="3676"/>
                        <a:pt x="389256" y="8438"/>
                      </a:cubicBezTo>
                      <a:cubicBezTo>
                        <a:pt x="420499" y="78161"/>
                        <a:pt x="427737" y="144074"/>
                        <a:pt x="410688" y="204368"/>
                      </a:cubicBezTo>
                      <a:cubicBezTo>
                        <a:pt x="394971" y="259708"/>
                        <a:pt x="363158" y="294284"/>
                        <a:pt x="346013" y="312857"/>
                      </a:cubicBezTo>
                      <a:cubicBezTo>
                        <a:pt x="275909" y="389057"/>
                        <a:pt x="191613" y="490213"/>
                        <a:pt x="87505" y="622991"/>
                      </a:cubicBezTo>
                      <a:cubicBezTo>
                        <a:pt x="84743" y="626516"/>
                        <a:pt x="80551" y="628421"/>
                        <a:pt x="76360" y="628421"/>
                      </a:cubicBezTo>
                      <a:close/>
                      <a:moveTo>
                        <a:pt x="33974" y="568699"/>
                      </a:moveTo>
                      <a:lnTo>
                        <a:pt x="73312" y="594893"/>
                      </a:lnTo>
                      <a:cubicBezTo>
                        <a:pt x="174087" y="466686"/>
                        <a:pt x="256287" y="368198"/>
                        <a:pt x="324487" y="294188"/>
                      </a:cubicBezTo>
                      <a:cubicBezTo>
                        <a:pt x="340584" y="276662"/>
                        <a:pt x="369444" y="245325"/>
                        <a:pt x="383351" y="196557"/>
                      </a:cubicBezTo>
                      <a:cubicBezTo>
                        <a:pt x="396591" y="149980"/>
                        <a:pt x="393257" y="99116"/>
                        <a:pt x="373540" y="45014"/>
                      </a:cubicBezTo>
                      <a:lnTo>
                        <a:pt x="33974" y="56869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86" name="Google Shape;1086;p25"/>
              <p:cNvGrpSpPr/>
              <p:nvPr/>
            </p:nvGrpSpPr>
            <p:grpSpPr>
              <a:xfrm>
                <a:off x="8283797" y="2970942"/>
                <a:ext cx="597407" cy="276796"/>
                <a:chOff x="8283797" y="2970942"/>
                <a:chExt cx="597407" cy="276796"/>
              </a:xfrm>
            </p:grpSpPr>
            <p:grpSp>
              <p:nvGrpSpPr>
                <p:cNvPr id="1087" name="Google Shape;1087;p25"/>
                <p:cNvGrpSpPr/>
                <p:nvPr/>
              </p:nvGrpSpPr>
              <p:grpSpPr>
                <a:xfrm>
                  <a:off x="8283797" y="2970942"/>
                  <a:ext cx="276796" cy="276796"/>
                  <a:chOff x="8283797" y="2970942"/>
                  <a:chExt cx="276796" cy="276796"/>
                </a:xfrm>
              </p:grpSpPr>
              <p:sp>
                <p:nvSpPr>
                  <p:cNvPr id="1088" name="Google Shape;1088;p25"/>
                  <p:cNvSpPr/>
                  <p:nvPr/>
                </p:nvSpPr>
                <p:spPr>
                  <a:xfrm>
                    <a:off x="8298084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0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0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0" y="0"/>
                        </a:cubicBezTo>
                        <a:close/>
                        <a:moveTo>
                          <a:pt x="124110" y="175831"/>
                        </a:moveTo>
                        <a:cubicBezTo>
                          <a:pt x="95535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5" y="72390"/>
                          <a:pt x="124110" y="72390"/>
                        </a:cubicBezTo>
                        <a:cubicBezTo>
                          <a:pt x="152685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5" y="175831"/>
                          <a:pt x="124110" y="17583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89" name="Google Shape;1089;p25"/>
                  <p:cNvSpPr/>
                  <p:nvPr/>
                </p:nvSpPr>
                <p:spPr>
                  <a:xfrm>
                    <a:off x="8283797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8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8" y="0"/>
                        </a:cubicBezTo>
                        <a:cubicBezTo>
                          <a:pt x="214693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3" y="276796"/>
                          <a:pt x="138398" y="276796"/>
                        </a:cubicBezTo>
                        <a:close/>
                        <a:moveTo>
                          <a:pt x="138398" y="28575"/>
                        </a:moveTo>
                        <a:cubicBezTo>
                          <a:pt x="77819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19" y="248221"/>
                          <a:pt x="138398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8" y="28575"/>
                        </a:cubicBezTo>
                        <a:close/>
                        <a:moveTo>
                          <a:pt x="138398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8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8" y="204406"/>
                        </a:cubicBezTo>
                        <a:close/>
                        <a:moveTo>
                          <a:pt x="138398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8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8" y="10096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090" name="Google Shape;1090;p25"/>
                <p:cNvGrpSpPr/>
                <p:nvPr/>
              </p:nvGrpSpPr>
              <p:grpSpPr>
                <a:xfrm>
                  <a:off x="8604408" y="2970942"/>
                  <a:ext cx="276796" cy="276796"/>
                  <a:chOff x="8604408" y="2970942"/>
                  <a:chExt cx="276796" cy="276796"/>
                </a:xfrm>
              </p:grpSpPr>
              <p:sp>
                <p:nvSpPr>
                  <p:cNvPr id="1091" name="Google Shape;1091;p25"/>
                  <p:cNvSpPr/>
                  <p:nvPr/>
                </p:nvSpPr>
                <p:spPr>
                  <a:xfrm>
                    <a:off x="8618696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1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1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1" y="0"/>
                        </a:cubicBezTo>
                        <a:close/>
                        <a:moveTo>
                          <a:pt x="124111" y="175831"/>
                        </a:moveTo>
                        <a:cubicBezTo>
                          <a:pt x="95536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6" y="72390"/>
                          <a:pt x="124111" y="72390"/>
                        </a:cubicBezTo>
                        <a:cubicBezTo>
                          <a:pt x="152686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6" y="175831"/>
                          <a:pt x="124111" y="17583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92" name="Google Shape;1092;p25"/>
                  <p:cNvSpPr/>
                  <p:nvPr/>
                </p:nvSpPr>
                <p:spPr>
                  <a:xfrm>
                    <a:off x="8604408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9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9" y="0"/>
                        </a:cubicBezTo>
                        <a:cubicBezTo>
                          <a:pt x="214694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4" y="276796"/>
                          <a:pt x="138399" y="276796"/>
                        </a:cubicBezTo>
                        <a:close/>
                        <a:moveTo>
                          <a:pt x="138399" y="28575"/>
                        </a:moveTo>
                        <a:cubicBezTo>
                          <a:pt x="77820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20" y="248221"/>
                          <a:pt x="138399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9" y="28575"/>
                        </a:cubicBezTo>
                        <a:close/>
                        <a:moveTo>
                          <a:pt x="138399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9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9" y="204406"/>
                        </a:cubicBezTo>
                        <a:close/>
                        <a:moveTo>
                          <a:pt x="138399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9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9" y="10096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093" name="Google Shape;1093;p25"/>
              <p:cNvSpPr/>
              <p:nvPr/>
            </p:nvSpPr>
            <p:spPr>
              <a:xfrm>
                <a:off x="8294846" y="2985229"/>
                <a:ext cx="248221" cy="248221"/>
              </a:xfrm>
              <a:custGeom>
                <a:avLst/>
                <a:gdLst/>
                <a:ahLst/>
                <a:cxnLst/>
                <a:rect l="l" t="t" r="r" b="b"/>
                <a:pathLst>
                  <a:path w="248221" h="248221" extrusionOk="0">
                    <a:moveTo>
                      <a:pt x="124111" y="0"/>
                    </a:moveTo>
                    <a:cubicBezTo>
                      <a:pt x="55531" y="0"/>
                      <a:pt x="0" y="55531"/>
                      <a:pt x="0" y="124111"/>
                    </a:cubicBezTo>
                    <a:cubicBezTo>
                      <a:pt x="0" y="192691"/>
                      <a:pt x="55531" y="248221"/>
                      <a:pt x="124111" y="248221"/>
                    </a:cubicBezTo>
                    <a:cubicBezTo>
                      <a:pt x="192691" y="248221"/>
                      <a:pt x="248221" y="192691"/>
                      <a:pt x="248221" y="124111"/>
                    </a:cubicBezTo>
                    <a:cubicBezTo>
                      <a:pt x="248221" y="55531"/>
                      <a:pt x="192691" y="0"/>
                      <a:pt x="124111" y="0"/>
                    </a:cubicBezTo>
                    <a:close/>
                    <a:moveTo>
                      <a:pt x="124111" y="175831"/>
                    </a:moveTo>
                    <a:cubicBezTo>
                      <a:pt x="95536" y="175831"/>
                      <a:pt x="72390" y="152686"/>
                      <a:pt x="72390" y="124111"/>
                    </a:cubicBezTo>
                    <a:cubicBezTo>
                      <a:pt x="72390" y="95536"/>
                      <a:pt x="95536" y="72390"/>
                      <a:pt x="124111" y="72390"/>
                    </a:cubicBezTo>
                    <a:cubicBezTo>
                      <a:pt x="152686" y="72390"/>
                      <a:pt x="175832" y="95536"/>
                      <a:pt x="175832" y="124111"/>
                    </a:cubicBezTo>
                    <a:cubicBezTo>
                      <a:pt x="175832" y="152686"/>
                      <a:pt x="152686" y="175831"/>
                      <a:pt x="124111" y="175831"/>
                    </a:cubicBezTo>
                    <a:close/>
                  </a:path>
                </a:pathLst>
              </a:custGeom>
              <a:solidFill>
                <a:srgbClr val="000000">
                  <a:alpha val="9019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4 Hierarchy diagram 02">
  <p:cSld name="CUSTOM_21_2_1">
    <p:spTree>
      <p:nvGrpSpPr>
        <p:cNvPr id="1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95" name="Google Shape;1095;p26"/>
          <p:cNvCxnSpPr/>
          <p:nvPr/>
        </p:nvCxnSpPr>
        <p:spPr>
          <a:xfrm rot="10800000">
            <a:off x="3737887" y="3806503"/>
            <a:ext cx="0" cy="4830600"/>
          </a:xfrm>
          <a:prstGeom prst="straightConnector1">
            <a:avLst/>
          </a:prstGeom>
          <a:noFill/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96" name="Google Shape;1096;p26"/>
          <p:cNvSpPr/>
          <p:nvPr/>
        </p:nvSpPr>
        <p:spPr>
          <a:xfrm>
            <a:off x="1218425" y="4037350"/>
            <a:ext cx="4990399" cy="902981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26"/>
          <p:cNvSpPr/>
          <p:nvPr/>
        </p:nvSpPr>
        <p:spPr>
          <a:xfrm>
            <a:off x="1218425" y="6268663"/>
            <a:ext cx="4990399" cy="902981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26"/>
          <p:cNvSpPr/>
          <p:nvPr/>
        </p:nvSpPr>
        <p:spPr>
          <a:xfrm>
            <a:off x="1218425" y="7368938"/>
            <a:ext cx="4990399" cy="902981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26"/>
          <p:cNvSpPr/>
          <p:nvPr/>
        </p:nvSpPr>
        <p:spPr>
          <a:xfrm>
            <a:off x="1218425" y="8469213"/>
            <a:ext cx="4990399" cy="902981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00" name="Google Shape;1100;p26"/>
          <p:cNvCxnSpPr/>
          <p:nvPr/>
        </p:nvCxnSpPr>
        <p:spPr>
          <a:xfrm rot="10800000">
            <a:off x="14562414" y="3806503"/>
            <a:ext cx="0" cy="4830600"/>
          </a:xfrm>
          <a:prstGeom prst="straightConnector1">
            <a:avLst/>
          </a:prstGeom>
          <a:noFill/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01" name="Google Shape;1101;p26"/>
          <p:cNvCxnSpPr/>
          <p:nvPr/>
        </p:nvCxnSpPr>
        <p:spPr>
          <a:xfrm>
            <a:off x="9131999" y="3275757"/>
            <a:ext cx="12000" cy="5196000"/>
          </a:xfrm>
          <a:prstGeom prst="straightConnector1">
            <a:avLst/>
          </a:prstGeom>
          <a:noFill/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02" name="Google Shape;1102;p26"/>
          <p:cNvCxnSpPr/>
          <p:nvPr/>
        </p:nvCxnSpPr>
        <p:spPr>
          <a:xfrm>
            <a:off x="3756873" y="3806704"/>
            <a:ext cx="10796700" cy="0"/>
          </a:xfrm>
          <a:prstGeom prst="straightConnector1">
            <a:avLst/>
          </a:prstGeom>
          <a:noFill/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03" name="Google Shape;1103;p26"/>
          <p:cNvSpPr/>
          <p:nvPr/>
        </p:nvSpPr>
        <p:spPr>
          <a:xfrm>
            <a:off x="1223275" y="5153000"/>
            <a:ext cx="4990399" cy="902981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4" name="Google Shape;1104;p26"/>
          <p:cNvSpPr/>
          <p:nvPr/>
        </p:nvSpPr>
        <p:spPr>
          <a:xfrm>
            <a:off x="6652525" y="4052738"/>
            <a:ext cx="4990399" cy="902981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l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5" name="Google Shape;1105;p26"/>
          <p:cNvSpPr/>
          <p:nvPr/>
        </p:nvSpPr>
        <p:spPr>
          <a:xfrm>
            <a:off x="6652525" y="6284050"/>
            <a:ext cx="4990399" cy="902981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l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6" name="Google Shape;1106;p26"/>
          <p:cNvSpPr/>
          <p:nvPr/>
        </p:nvSpPr>
        <p:spPr>
          <a:xfrm>
            <a:off x="6652525" y="7384325"/>
            <a:ext cx="4990399" cy="902981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l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7" name="Google Shape;1107;p26"/>
          <p:cNvSpPr/>
          <p:nvPr/>
        </p:nvSpPr>
        <p:spPr>
          <a:xfrm>
            <a:off x="6652525" y="8484600"/>
            <a:ext cx="4990399" cy="902981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l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8" name="Google Shape;1108;p26"/>
          <p:cNvSpPr/>
          <p:nvPr/>
        </p:nvSpPr>
        <p:spPr>
          <a:xfrm>
            <a:off x="6657375" y="5168388"/>
            <a:ext cx="4990399" cy="902981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l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26"/>
          <p:cNvSpPr/>
          <p:nvPr/>
        </p:nvSpPr>
        <p:spPr>
          <a:xfrm>
            <a:off x="12091475" y="4068113"/>
            <a:ext cx="4990399" cy="902981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dk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0" name="Google Shape;1110;p26"/>
          <p:cNvSpPr/>
          <p:nvPr/>
        </p:nvSpPr>
        <p:spPr>
          <a:xfrm>
            <a:off x="12091475" y="6299425"/>
            <a:ext cx="4990399" cy="902981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dk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1" name="Google Shape;1111;p26"/>
          <p:cNvSpPr/>
          <p:nvPr/>
        </p:nvSpPr>
        <p:spPr>
          <a:xfrm>
            <a:off x="12091475" y="7399700"/>
            <a:ext cx="4990399" cy="902981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dk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2" name="Google Shape;1112;p26"/>
          <p:cNvSpPr/>
          <p:nvPr/>
        </p:nvSpPr>
        <p:spPr>
          <a:xfrm>
            <a:off x="12091475" y="8499975"/>
            <a:ext cx="4990399" cy="902981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dk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3" name="Google Shape;1113;p26"/>
          <p:cNvSpPr/>
          <p:nvPr/>
        </p:nvSpPr>
        <p:spPr>
          <a:xfrm>
            <a:off x="12096325" y="5183763"/>
            <a:ext cx="4990399" cy="902981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dk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4" name="Google Shape;1114;p26"/>
          <p:cNvSpPr/>
          <p:nvPr/>
        </p:nvSpPr>
        <p:spPr>
          <a:xfrm>
            <a:off x="3445600" y="2578175"/>
            <a:ext cx="11507443" cy="851954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15" name="Google Shape;1115;p26"/>
          <p:cNvGrpSpPr/>
          <p:nvPr/>
        </p:nvGrpSpPr>
        <p:grpSpPr>
          <a:xfrm>
            <a:off x="15667135" y="1006739"/>
            <a:ext cx="1661983" cy="1940011"/>
            <a:chOff x="15073538" y="4274109"/>
            <a:chExt cx="1477581" cy="1724761"/>
          </a:xfrm>
        </p:grpSpPr>
        <p:grpSp>
          <p:nvGrpSpPr>
            <p:cNvPr id="1116" name="Google Shape;1116;p26"/>
            <p:cNvGrpSpPr/>
            <p:nvPr/>
          </p:nvGrpSpPr>
          <p:grpSpPr>
            <a:xfrm>
              <a:off x="15073538" y="4288134"/>
              <a:ext cx="1477581" cy="1710736"/>
              <a:chOff x="8390004" y="456115"/>
              <a:chExt cx="904162" cy="1046834"/>
            </a:xfrm>
          </p:grpSpPr>
          <p:grpSp>
            <p:nvGrpSpPr>
              <p:cNvPr id="1117" name="Google Shape;1117;p26"/>
              <p:cNvGrpSpPr/>
              <p:nvPr/>
            </p:nvGrpSpPr>
            <p:grpSpPr>
              <a:xfrm>
                <a:off x="8390004" y="1344626"/>
                <a:ext cx="193429" cy="158323"/>
                <a:chOff x="8390004" y="1344626"/>
                <a:chExt cx="193429" cy="158323"/>
              </a:xfrm>
            </p:grpSpPr>
            <p:sp>
              <p:nvSpPr>
                <p:cNvPr id="1118" name="Google Shape;1118;p26"/>
                <p:cNvSpPr/>
                <p:nvPr/>
              </p:nvSpPr>
              <p:spPr>
                <a:xfrm>
                  <a:off x="8404193" y="1358836"/>
                  <a:ext cx="164687" cy="12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687" h="129825" extrusionOk="0">
                      <a:moveTo>
                        <a:pt x="94012" y="0"/>
                      </a:moveTo>
                      <a:lnTo>
                        <a:pt x="0" y="122396"/>
                      </a:lnTo>
                      <a:lnTo>
                        <a:pt x="106680" y="129826"/>
                      </a:lnTo>
                      <a:lnTo>
                        <a:pt x="164687" y="54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9" name="Google Shape;1119;p26"/>
                <p:cNvSpPr/>
                <p:nvPr/>
              </p:nvSpPr>
              <p:spPr>
                <a:xfrm>
                  <a:off x="8390004" y="1344626"/>
                  <a:ext cx="193429" cy="1583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429" h="158323" extrusionOk="0">
                      <a:moveTo>
                        <a:pt x="120869" y="158323"/>
                      </a:moveTo>
                      <a:cubicBezTo>
                        <a:pt x="120488" y="158323"/>
                        <a:pt x="120202" y="158323"/>
                        <a:pt x="119916" y="158323"/>
                      </a:cubicBezTo>
                      <a:lnTo>
                        <a:pt x="13236" y="150894"/>
                      </a:lnTo>
                      <a:cubicBezTo>
                        <a:pt x="7998" y="150513"/>
                        <a:pt x="3330" y="147274"/>
                        <a:pt x="1235" y="142511"/>
                      </a:cubicBezTo>
                      <a:cubicBezTo>
                        <a:pt x="-861" y="137749"/>
                        <a:pt x="-289" y="132129"/>
                        <a:pt x="2950" y="127938"/>
                      </a:cubicBezTo>
                      <a:lnTo>
                        <a:pt x="97057" y="5542"/>
                      </a:lnTo>
                      <a:cubicBezTo>
                        <a:pt x="99343" y="2494"/>
                        <a:pt x="102771" y="589"/>
                        <a:pt x="106582" y="113"/>
                      </a:cubicBezTo>
                      <a:cubicBezTo>
                        <a:pt x="110296" y="-364"/>
                        <a:pt x="114106" y="684"/>
                        <a:pt x="117154" y="2970"/>
                      </a:cubicBezTo>
                      <a:lnTo>
                        <a:pt x="187830" y="57263"/>
                      </a:lnTo>
                      <a:cubicBezTo>
                        <a:pt x="194116" y="62025"/>
                        <a:pt x="195259" y="71074"/>
                        <a:pt x="190497" y="77265"/>
                      </a:cubicBezTo>
                      <a:lnTo>
                        <a:pt x="132394" y="152798"/>
                      </a:lnTo>
                      <a:cubicBezTo>
                        <a:pt x="129441" y="156227"/>
                        <a:pt x="125250" y="158323"/>
                        <a:pt x="120869" y="158323"/>
                      </a:cubicBezTo>
                      <a:close/>
                      <a:moveTo>
                        <a:pt x="41716" y="124128"/>
                      </a:moveTo>
                      <a:lnTo>
                        <a:pt x="114202" y="129177"/>
                      </a:lnTo>
                      <a:lnTo>
                        <a:pt x="158874" y="71074"/>
                      </a:lnTo>
                      <a:lnTo>
                        <a:pt x="110867" y="34117"/>
                      </a:lnTo>
                      <a:lnTo>
                        <a:pt x="41716" y="12412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20" name="Google Shape;1120;p26"/>
              <p:cNvGrpSpPr/>
              <p:nvPr/>
            </p:nvGrpSpPr>
            <p:grpSpPr>
              <a:xfrm>
                <a:off x="8437418" y="1249718"/>
                <a:ext cx="235873" cy="221893"/>
                <a:chOff x="8437418" y="1249718"/>
                <a:chExt cx="235873" cy="221893"/>
              </a:xfrm>
            </p:grpSpPr>
            <p:sp>
              <p:nvSpPr>
                <p:cNvPr id="1121" name="Google Shape;1121;p26"/>
                <p:cNvSpPr/>
                <p:nvPr/>
              </p:nvSpPr>
              <p:spPr>
                <a:xfrm rot="-3144837">
                  <a:off x="8502712" y="1270078"/>
                  <a:ext cx="104782" cy="1809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774" h="180973" extrusionOk="0">
                      <a:moveTo>
                        <a:pt x="0" y="0"/>
                      </a:moveTo>
                      <a:lnTo>
                        <a:pt x="104774" y="0"/>
                      </a:lnTo>
                      <a:lnTo>
                        <a:pt x="104774" y="180974"/>
                      </a:lnTo>
                      <a:lnTo>
                        <a:pt x="0" y="18097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22" name="Google Shape;1122;p26"/>
                <p:cNvSpPr/>
                <p:nvPr/>
              </p:nvSpPr>
              <p:spPr>
                <a:xfrm>
                  <a:off x="8437418" y="1249718"/>
                  <a:ext cx="235873" cy="221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873" h="221893" extrusionOk="0">
                      <a:moveTo>
                        <a:pt x="157656" y="221893"/>
                      </a:moveTo>
                      <a:cubicBezTo>
                        <a:pt x="154608" y="221893"/>
                        <a:pt x="151560" y="220941"/>
                        <a:pt x="148989" y="218941"/>
                      </a:cubicBezTo>
                      <a:lnTo>
                        <a:pt x="5542" y="108641"/>
                      </a:lnTo>
                      <a:cubicBezTo>
                        <a:pt x="2494" y="106355"/>
                        <a:pt x="589" y="102926"/>
                        <a:pt x="113" y="99211"/>
                      </a:cubicBezTo>
                      <a:cubicBezTo>
                        <a:pt x="-363" y="95497"/>
                        <a:pt x="684" y="91687"/>
                        <a:pt x="2970" y="88639"/>
                      </a:cubicBezTo>
                      <a:lnTo>
                        <a:pt x="66883" y="5581"/>
                      </a:lnTo>
                      <a:cubicBezTo>
                        <a:pt x="71740" y="-706"/>
                        <a:pt x="80694" y="-1849"/>
                        <a:pt x="86885" y="3009"/>
                      </a:cubicBezTo>
                      <a:lnTo>
                        <a:pt x="230332" y="113308"/>
                      </a:lnTo>
                      <a:cubicBezTo>
                        <a:pt x="233380" y="115594"/>
                        <a:pt x="235285" y="119023"/>
                        <a:pt x="235761" y="122738"/>
                      </a:cubicBezTo>
                      <a:cubicBezTo>
                        <a:pt x="236237" y="126453"/>
                        <a:pt x="235190" y="130263"/>
                        <a:pt x="232904" y="133311"/>
                      </a:cubicBezTo>
                      <a:lnTo>
                        <a:pt x="168991" y="216369"/>
                      </a:lnTo>
                      <a:cubicBezTo>
                        <a:pt x="166133" y="219893"/>
                        <a:pt x="161847" y="221893"/>
                        <a:pt x="157656" y="221893"/>
                      </a:cubicBezTo>
                      <a:close/>
                      <a:moveTo>
                        <a:pt x="34212" y="94639"/>
                      </a:moveTo>
                      <a:lnTo>
                        <a:pt x="154989" y="187508"/>
                      </a:lnTo>
                      <a:lnTo>
                        <a:pt x="201471" y="127120"/>
                      </a:lnTo>
                      <a:lnTo>
                        <a:pt x="80694" y="34251"/>
                      </a:lnTo>
                      <a:lnTo>
                        <a:pt x="34212" y="9463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23" name="Google Shape;1123;p26"/>
              <p:cNvSpPr/>
              <p:nvPr/>
            </p:nvSpPr>
            <p:spPr>
              <a:xfrm>
                <a:off x="8403145" y="1357978"/>
                <a:ext cx="131254" cy="126301"/>
              </a:xfrm>
              <a:custGeom>
                <a:avLst/>
                <a:gdLst/>
                <a:ahLst/>
                <a:cxnLst/>
                <a:rect l="l" t="t" r="r" b="b"/>
                <a:pathLst>
                  <a:path w="131254" h="126301" extrusionOk="0">
                    <a:moveTo>
                      <a:pt x="131255" y="28480"/>
                    </a:moveTo>
                    <a:lnTo>
                      <a:pt x="56007" y="126302"/>
                    </a:lnTo>
                    <a:lnTo>
                      <a:pt x="0" y="122396"/>
                    </a:lnTo>
                    <a:lnTo>
                      <a:pt x="94202" y="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4" name="Google Shape;1124;p26"/>
              <p:cNvSpPr/>
              <p:nvPr/>
            </p:nvSpPr>
            <p:spPr>
              <a:xfrm rot="-3144837">
                <a:off x="8450770" y="1293300"/>
                <a:ext cx="104782" cy="66679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66674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66675"/>
                    </a:lnTo>
                    <a:lnTo>
                      <a:pt x="0" y="6667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25" name="Google Shape;1125;p26"/>
              <p:cNvGrpSpPr/>
              <p:nvPr/>
            </p:nvGrpSpPr>
            <p:grpSpPr>
              <a:xfrm>
                <a:off x="8433011" y="1095392"/>
                <a:ext cx="388579" cy="353169"/>
                <a:chOff x="8433011" y="1095392"/>
                <a:chExt cx="388579" cy="353169"/>
              </a:xfrm>
            </p:grpSpPr>
            <p:sp>
              <p:nvSpPr>
                <p:cNvPr id="1126" name="Google Shape;1126;p26"/>
                <p:cNvSpPr/>
                <p:nvPr/>
              </p:nvSpPr>
              <p:spPr>
                <a:xfrm>
                  <a:off x="8447246" y="1109662"/>
                  <a:ext cx="360045" cy="3246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045" h="324612" extrusionOk="0">
                      <a:moveTo>
                        <a:pt x="55150" y="0"/>
                      </a:moveTo>
                      <a:lnTo>
                        <a:pt x="0" y="149828"/>
                      </a:lnTo>
                      <a:lnTo>
                        <a:pt x="227267" y="324612"/>
                      </a:lnTo>
                      <a:lnTo>
                        <a:pt x="360045" y="2345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27" name="Google Shape;1127;p26"/>
                <p:cNvSpPr/>
                <p:nvPr/>
              </p:nvSpPr>
              <p:spPr>
                <a:xfrm>
                  <a:off x="8433011" y="1095392"/>
                  <a:ext cx="388579" cy="35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579" h="353169" extrusionOk="0">
                      <a:moveTo>
                        <a:pt x="241502" y="353169"/>
                      </a:moveTo>
                      <a:cubicBezTo>
                        <a:pt x="238454" y="353169"/>
                        <a:pt x="235310" y="352217"/>
                        <a:pt x="232834" y="350217"/>
                      </a:cubicBezTo>
                      <a:lnTo>
                        <a:pt x="5567" y="175433"/>
                      </a:lnTo>
                      <a:cubicBezTo>
                        <a:pt x="614" y="171623"/>
                        <a:pt x="-1291" y="165051"/>
                        <a:pt x="900" y="159145"/>
                      </a:cubicBezTo>
                      <a:lnTo>
                        <a:pt x="56050" y="9317"/>
                      </a:lnTo>
                      <a:cubicBezTo>
                        <a:pt x="57574" y="5031"/>
                        <a:pt x="61098" y="1792"/>
                        <a:pt x="65479" y="554"/>
                      </a:cubicBezTo>
                      <a:cubicBezTo>
                        <a:pt x="69861" y="-684"/>
                        <a:pt x="74528" y="173"/>
                        <a:pt x="78148" y="2935"/>
                      </a:cubicBezTo>
                      <a:lnTo>
                        <a:pt x="383043" y="237441"/>
                      </a:lnTo>
                      <a:cubicBezTo>
                        <a:pt x="386663" y="240203"/>
                        <a:pt x="388758" y="244584"/>
                        <a:pt x="388568" y="249156"/>
                      </a:cubicBezTo>
                      <a:cubicBezTo>
                        <a:pt x="388473" y="253728"/>
                        <a:pt x="386091" y="258015"/>
                        <a:pt x="382281" y="260586"/>
                      </a:cubicBezTo>
                      <a:lnTo>
                        <a:pt x="249502" y="350693"/>
                      </a:lnTo>
                      <a:cubicBezTo>
                        <a:pt x="247121" y="352407"/>
                        <a:pt x="244264" y="353169"/>
                        <a:pt x="241502" y="353169"/>
                      </a:cubicBezTo>
                      <a:close/>
                      <a:moveTo>
                        <a:pt x="31285" y="159145"/>
                      </a:moveTo>
                      <a:lnTo>
                        <a:pt x="242073" y="321261"/>
                      </a:lnTo>
                      <a:lnTo>
                        <a:pt x="349991" y="248013"/>
                      </a:lnTo>
                      <a:lnTo>
                        <a:pt x="76147" y="37416"/>
                      </a:lnTo>
                      <a:lnTo>
                        <a:pt x="31285" y="15914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28" name="Google Shape;1128;p26"/>
              <p:cNvGrpSpPr/>
              <p:nvPr/>
            </p:nvGrpSpPr>
            <p:grpSpPr>
              <a:xfrm>
                <a:off x="8457991" y="456115"/>
                <a:ext cx="836175" cy="922341"/>
                <a:chOff x="8457991" y="456115"/>
                <a:chExt cx="836175" cy="922341"/>
              </a:xfrm>
            </p:grpSpPr>
            <p:sp>
              <p:nvSpPr>
                <p:cNvPr id="1129" name="Google Shape;1129;p26"/>
                <p:cNvSpPr/>
                <p:nvPr/>
              </p:nvSpPr>
              <p:spPr>
                <a:xfrm>
                  <a:off x="8472298" y="470875"/>
                  <a:ext cx="807218" cy="893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7218" h="893293" extrusionOk="0">
                      <a:moveTo>
                        <a:pt x="527017" y="680506"/>
                      </a:moveTo>
                      <a:lnTo>
                        <a:pt x="399573" y="880055"/>
                      </a:lnTo>
                      <a:cubicBezTo>
                        <a:pt x="388142" y="894914"/>
                        <a:pt x="366711" y="897676"/>
                        <a:pt x="351852" y="886246"/>
                      </a:cubicBezTo>
                      <a:lnTo>
                        <a:pt x="13239" y="625833"/>
                      </a:lnTo>
                      <a:cubicBezTo>
                        <a:pt x="-1620" y="614403"/>
                        <a:pt x="-4382" y="592972"/>
                        <a:pt x="7047" y="578112"/>
                      </a:cubicBezTo>
                      <a:lnTo>
                        <a:pt x="482345" y="60524"/>
                      </a:lnTo>
                      <a:cubicBezTo>
                        <a:pt x="547972" y="-10914"/>
                        <a:pt x="657319" y="-20343"/>
                        <a:pt x="734186" y="38807"/>
                      </a:cubicBezTo>
                      <a:lnTo>
                        <a:pt x="734186" y="38807"/>
                      </a:lnTo>
                      <a:cubicBezTo>
                        <a:pt x="811053" y="97957"/>
                        <a:pt x="830007" y="206066"/>
                        <a:pt x="777811" y="287791"/>
                      </a:cubicBezTo>
                      <a:lnTo>
                        <a:pt x="574642" y="606021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30" name="Google Shape;1130;p26"/>
                <p:cNvSpPr/>
                <p:nvPr/>
              </p:nvSpPr>
              <p:spPr>
                <a:xfrm>
                  <a:off x="8457991" y="456115"/>
                  <a:ext cx="836175" cy="9223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175" h="922341" extrusionOk="0">
                      <a:moveTo>
                        <a:pt x="386828" y="922342"/>
                      </a:moveTo>
                      <a:cubicBezTo>
                        <a:pt x="376541" y="922342"/>
                        <a:pt x="366159" y="919103"/>
                        <a:pt x="357396" y="912341"/>
                      </a:cubicBezTo>
                      <a:lnTo>
                        <a:pt x="18782" y="651927"/>
                      </a:lnTo>
                      <a:cubicBezTo>
                        <a:pt x="8590" y="644117"/>
                        <a:pt x="2018" y="632687"/>
                        <a:pt x="399" y="619828"/>
                      </a:cubicBezTo>
                      <a:cubicBezTo>
                        <a:pt x="-1221" y="606969"/>
                        <a:pt x="2113" y="594301"/>
                        <a:pt x="10019" y="584109"/>
                      </a:cubicBezTo>
                      <a:cubicBezTo>
                        <a:pt x="10305" y="583823"/>
                        <a:pt x="10495" y="583442"/>
                        <a:pt x="10781" y="583157"/>
                      </a:cubicBezTo>
                      <a:lnTo>
                        <a:pt x="486079" y="65568"/>
                      </a:lnTo>
                      <a:cubicBezTo>
                        <a:pt x="557230" y="-11965"/>
                        <a:pt x="673816" y="-21967"/>
                        <a:pt x="757160" y="42137"/>
                      </a:cubicBezTo>
                      <a:cubicBezTo>
                        <a:pt x="840599" y="106240"/>
                        <a:pt x="860792" y="221492"/>
                        <a:pt x="804118" y="310170"/>
                      </a:cubicBezTo>
                      <a:lnTo>
                        <a:pt x="600950" y="628400"/>
                      </a:lnTo>
                      <a:cubicBezTo>
                        <a:pt x="596664" y="635068"/>
                        <a:pt x="587805" y="636973"/>
                        <a:pt x="581233" y="632782"/>
                      </a:cubicBezTo>
                      <a:cubicBezTo>
                        <a:pt x="574566" y="628496"/>
                        <a:pt x="572660" y="619733"/>
                        <a:pt x="576851" y="613065"/>
                      </a:cubicBezTo>
                      <a:lnTo>
                        <a:pt x="780020" y="294835"/>
                      </a:lnTo>
                      <a:cubicBezTo>
                        <a:pt x="828597" y="218730"/>
                        <a:pt x="811262" y="119861"/>
                        <a:pt x="739729" y="64806"/>
                      </a:cubicBezTo>
                      <a:cubicBezTo>
                        <a:pt x="668196" y="9752"/>
                        <a:pt x="568184" y="18419"/>
                        <a:pt x="507128" y="84904"/>
                      </a:cubicBezTo>
                      <a:lnTo>
                        <a:pt x="32307" y="601921"/>
                      </a:lnTo>
                      <a:cubicBezTo>
                        <a:pt x="29355" y="606017"/>
                        <a:pt x="28116" y="610970"/>
                        <a:pt x="28688" y="616113"/>
                      </a:cubicBezTo>
                      <a:cubicBezTo>
                        <a:pt x="29355" y="621352"/>
                        <a:pt x="32022" y="626019"/>
                        <a:pt x="36213" y="629258"/>
                      </a:cubicBezTo>
                      <a:lnTo>
                        <a:pt x="374827" y="889671"/>
                      </a:lnTo>
                      <a:cubicBezTo>
                        <a:pt x="383303" y="896243"/>
                        <a:pt x="395496" y="894719"/>
                        <a:pt x="402259" y="886433"/>
                      </a:cubicBezTo>
                      <a:lnTo>
                        <a:pt x="529226" y="687551"/>
                      </a:lnTo>
                      <a:cubicBezTo>
                        <a:pt x="533513" y="680883"/>
                        <a:pt x="542371" y="678978"/>
                        <a:pt x="548943" y="683169"/>
                      </a:cubicBezTo>
                      <a:cubicBezTo>
                        <a:pt x="555611" y="687455"/>
                        <a:pt x="557516" y="696218"/>
                        <a:pt x="553325" y="702886"/>
                      </a:cubicBezTo>
                      <a:lnTo>
                        <a:pt x="425880" y="902435"/>
                      </a:lnTo>
                      <a:cubicBezTo>
                        <a:pt x="425690" y="902816"/>
                        <a:pt x="425404" y="903101"/>
                        <a:pt x="425118" y="903482"/>
                      </a:cubicBezTo>
                      <a:cubicBezTo>
                        <a:pt x="415689" y="915865"/>
                        <a:pt x="401401" y="922342"/>
                        <a:pt x="386828" y="92234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31" name="Google Shape;1131;p26"/>
              <p:cNvGrpSpPr/>
              <p:nvPr/>
            </p:nvGrpSpPr>
            <p:grpSpPr>
              <a:xfrm>
                <a:off x="9017765" y="1062485"/>
                <a:ext cx="43394" cy="51843"/>
                <a:chOff x="9017765" y="1062485"/>
                <a:chExt cx="43394" cy="51843"/>
              </a:xfrm>
            </p:grpSpPr>
            <p:sp>
              <p:nvSpPr>
                <p:cNvPr id="1132" name="Google Shape;1132;p26"/>
                <p:cNvSpPr/>
                <p:nvPr/>
              </p:nvSpPr>
              <p:spPr>
                <a:xfrm>
                  <a:off x="9032081" y="1076800"/>
                  <a:ext cx="14858" cy="23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58" h="23240" extrusionOk="0">
                      <a:moveTo>
                        <a:pt x="14859" y="0"/>
                      </a:moveTo>
                      <a:lnTo>
                        <a:pt x="0" y="23241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33" name="Google Shape;1133;p26"/>
                <p:cNvSpPr/>
                <p:nvPr/>
              </p:nvSpPr>
              <p:spPr>
                <a:xfrm>
                  <a:off x="9017765" y="1062485"/>
                  <a:ext cx="43394" cy="51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94" h="51843" extrusionOk="0">
                      <a:moveTo>
                        <a:pt x="14315" y="51844"/>
                      </a:moveTo>
                      <a:cubicBezTo>
                        <a:pt x="11648" y="51844"/>
                        <a:pt x="8981" y="51082"/>
                        <a:pt x="6600" y="49558"/>
                      </a:cubicBezTo>
                      <a:cubicBezTo>
                        <a:pt x="-67" y="45272"/>
                        <a:pt x="-1973" y="36508"/>
                        <a:pt x="2218" y="29841"/>
                      </a:cubicBezTo>
                      <a:lnTo>
                        <a:pt x="17077" y="6600"/>
                      </a:lnTo>
                      <a:cubicBezTo>
                        <a:pt x="21364" y="-68"/>
                        <a:pt x="30127" y="-1973"/>
                        <a:pt x="36794" y="2218"/>
                      </a:cubicBezTo>
                      <a:cubicBezTo>
                        <a:pt x="43462" y="6505"/>
                        <a:pt x="45367" y="15268"/>
                        <a:pt x="41176" y="21935"/>
                      </a:cubicBezTo>
                      <a:lnTo>
                        <a:pt x="26317" y="45176"/>
                      </a:lnTo>
                      <a:cubicBezTo>
                        <a:pt x="23650" y="49558"/>
                        <a:pt x="18983" y="51844"/>
                        <a:pt x="14315" y="5184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34" name="Google Shape;1134;p26"/>
              <p:cNvGrpSpPr/>
              <p:nvPr/>
            </p:nvGrpSpPr>
            <p:grpSpPr>
              <a:xfrm>
                <a:off x="8715085" y="603328"/>
                <a:ext cx="436817" cy="522335"/>
                <a:chOff x="8715085" y="603328"/>
                <a:chExt cx="436817" cy="522335"/>
              </a:xfrm>
            </p:grpSpPr>
            <p:sp>
              <p:nvSpPr>
                <p:cNvPr id="1135" name="Google Shape;1135;p26"/>
                <p:cNvSpPr/>
                <p:nvPr/>
              </p:nvSpPr>
              <p:spPr>
                <a:xfrm>
                  <a:off x="8729477" y="617605"/>
                  <a:ext cx="408231" cy="493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231" h="493699" extrusionOk="0">
                      <a:moveTo>
                        <a:pt x="24093" y="480912"/>
                      </a:moveTo>
                      <a:lnTo>
                        <a:pt x="24093" y="480912"/>
                      </a:lnTo>
                      <a:cubicBezTo>
                        <a:pt x="-2863" y="460148"/>
                        <a:pt x="-8006" y="421095"/>
                        <a:pt x="12759" y="394044"/>
                      </a:cubicBezTo>
                      <a:lnTo>
                        <a:pt x="297270" y="24093"/>
                      </a:lnTo>
                      <a:cubicBezTo>
                        <a:pt x="318035" y="-2862"/>
                        <a:pt x="357087" y="-8006"/>
                        <a:pt x="384138" y="12759"/>
                      </a:cubicBezTo>
                      <a:lnTo>
                        <a:pt x="384138" y="12759"/>
                      </a:lnTo>
                      <a:cubicBezTo>
                        <a:pt x="411094" y="33523"/>
                        <a:pt x="416237" y="72576"/>
                        <a:pt x="395473" y="99627"/>
                      </a:cubicBezTo>
                      <a:lnTo>
                        <a:pt x="110961" y="469578"/>
                      </a:lnTo>
                      <a:cubicBezTo>
                        <a:pt x="90102" y="496629"/>
                        <a:pt x="51049" y="501677"/>
                        <a:pt x="24093" y="48091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36" name="Google Shape;1136;p26"/>
                <p:cNvSpPr/>
                <p:nvPr/>
              </p:nvSpPr>
              <p:spPr>
                <a:xfrm>
                  <a:off x="8715085" y="603328"/>
                  <a:ext cx="436817" cy="5223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6817" h="522335" extrusionOk="0">
                      <a:moveTo>
                        <a:pt x="76108" y="522336"/>
                      </a:moveTo>
                      <a:cubicBezTo>
                        <a:pt x="59916" y="522336"/>
                        <a:pt x="43533" y="517192"/>
                        <a:pt x="29722" y="506524"/>
                      </a:cubicBezTo>
                      <a:cubicBezTo>
                        <a:pt x="-3616" y="480902"/>
                        <a:pt x="-9807" y="432991"/>
                        <a:pt x="15720" y="399654"/>
                      </a:cubicBezTo>
                      <a:lnTo>
                        <a:pt x="300231" y="29703"/>
                      </a:lnTo>
                      <a:cubicBezTo>
                        <a:pt x="325854" y="-3635"/>
                        <a:pt x="373765" y="-9826"/>
                        <a:pt x="407102" y="15796"/>
                      </a:cubicBezTo>
                      <a:cubicBezTo>
                        <a:pt x="423200" y="28179"/>
                        <a:pt x="433486" y="46086"/>
                        <a:pt x="436153" y="66374"/>
                      </a:cubicBezTo>
                      <a:cubicBezTo>
                        <a:pt x="438820" y="86662"/>
                        <a:pt x="433391" y="106569"/>
                        <a:pt x="421104" y="122667"/>
                      </a:cubicBezTo>
                      <a:lnTo>
                        <a:pt x="136592" y="492618"/>
                      </a:lnTo>
                      <a:cubicBezTo>
                        <a:pt x="121638" y="512049"/>
                        <a:pt x="98968" y="522336"/>
                        <a:pt x="76108" y="522336"/>
                      </a:cubicBezTo>
                      <a:close/>
                      <a:moveTo>
                        <a:pt x="360810" y="28560"/>
                      </a:moveTo>
                      <a:cubicBezTo>
                        <a:pt x="346523" y="28560"/>
                        <a:pt x="332331" y="34941"/>
                        <a:pt x="322996" y="47133"/>
                      </a:cubicBezTo>
                      <a:lnTo>
                        <a:pt x="38485" y="417084"/>
                      </a:lnTo>
                      <a:cubicBezTo>
                        <a:pt x="22483" y="437944"/>
                        <a:pt x="26388" y="467853"/>
                        <a:pt x="47247" y="483855"/>
                      </a:cubicBezTo>
                      <a:lnTo>
                        <a:pt x="47247" y="483855"/>
                      </a:lnTo>
                      <a:cubicBezTo>
                        <a:pt x="57249" y="491570"/>
                        <a:pt x="69726" y="494904"/>
                        <a:pt x="82395" y="493284"/>
                      </a:cubicBezTo>
                      <a:cubicBezTo>
                        <a:pt x="95063" y="491665"/>
                        <a:pt x="106303" y="485188"/>
                        <a:pt x="114018" y="475187"/>
                      </a:cubicBezTo>
                      <a:lnTo>
                        <a:pt x="398530" y="105236"/>
                      </a:lnTo>
                      <a:cubicBezTo>
                        <a:pt x="406245" y="95235"/>
                        <a:pt x="409578" y="82757"/>
                        <a:pt x="407959" y="70089"/>
                      </a:cubicBezTo>
                      <a:cubicBezTo>
                        <a:pt x="406340" y="57420"/>
                        <a:pt x="399863" y="46181"/>
                        <a:pt x="389862" y="38466"/>
                      </a:cubicBezTo>
                      <a:cubicBezTo>
                        <a:pt x="381099" y="31798"/>
                        <a:pt x="370907" y="28560"/>
                        <a:pt x="360810" y="2856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37" name="Google Shape;1137;p26"/>
              <p:cNvSpPr/>
              <p:nvPr/>
            </p:nvSpPr>
            <p:spPr>
              <a:xfrm>
                <a:off x="8435816" y="1106899"/>
                <a:ext cx="115538" cy="196310"/>
              </a:xfrm>
              <a:custGeom>
                <a:avLst/>
                <a:gdLst/>
                <a:ahLst/>
                <a:cxnLst/>
                <a:rect l="l" t="t" r="r" b="b"/>
                <a:pathLst>
                  <a:path w="115538" h="196310" extrusionOk="0">
                    <a:moveTo>
                      <a:pt x="60388" y="196310"/>
                    </a:moveTo>
                    <a:lnTo>
                      <a:pt x="0" y="149828"/>
                    </a:lnTo>
                    <a:lnTo>
                      <a:pt x="55150" y="0"/>
                    </a:lnTo>
                    <a:lnTo>
                      <a:pt x="115538" y="46387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8" name="Google Shape;1138;p26"/>
              <p:cNvSpPr/>
              <p:nvPr/>
            </p:nvSpPr>
            <p:spPr>
              <a:xfrm>
                <a:off x="8466611" y="460493"/>
                <a:ext cx="768161" cy="683935"/>
              </a:xfrm>
              <a:custGeom>
                <a:avLst/>
                <a:gdLst/>
                <a:ahLst/>
                <a:cxnLst/>
                <a:rect l="l" t="t" r="r" b="b"/>
                <a:pathLst>
                  <a:path w="768161" h="683935" extrusionOk="0">
                    <a:moveTo>
                      <a:pt x="768162" y="72716"/>
                    </a:moveTo>
                    <a:cubicBezTo>
                      <a:pt x="697010" y="42617"/>
                      <a:pt x="612332" y="59190"/>
                      <a:pt x="557850" y="118626"/>
                    </a:cubicBezTo>
                    <a:lnTo>
                      <a:pt x="82552" y="636215"/>
                    </a:lnTo>
                    <a:cubicBezTo>
                      <a:pt x="71122" y="651074"/>
                      <a:pt x="73884" y="672600"/>
                      <a:pt x="88743" y="683935"/>
                    </a:cubicBezTo>
                    <a:lnTo>
                      <a:pt x="13210" y="625833"/>
                    </a:lnTo>
                    <a:cubicBezTo>
                      <a:pt x="-1554" y="614498"/>
                      <a:pt x="-4411" y="592971"/>
                      <a:pt x="7019" y="578113"/>
                    </a:cubicBezTo>
                    <a:lnTo>
                      <a:pt x="482316" y="60524"/>
                    </a:lnTo>
                    <a:cubicBezTo>
                      <a:pt x="547943" y="-10914"/>
                      <a:pt x="657291" y="-20343"/>
                      <a:pt x="734157" y="38807"/>
                    </a:cubicBezTo>
                    <a:cubicBezTo>
                      <a:pt x="747207" y="48808"/>
                      <a:pt x="758637" y="60143"/>
                      <a:pt x="768162" y="72716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9" name="Google Shape;1139;p26"/>
              <p:cNvSpPr/>
              <p:nvPr/>
            </p:nvSpPr>
            <p:spPr>
              <a:xfrm>
                <a:off x="8725685" y="613189"/>
                <a:ext cx="390596" cy="484128"/>
              </a:xfrm>
              <a:custGeom>
                <a:avLst/>
                <a:gdLst/>
                <a:ahLst/>
                <a:cxnLst/>
                <a:rect l="l" t="t" r="r" b="b"/>
                <a:pathLst>
                  <a:path w="390596" h="484128" extrusionOk="0">
                    <a:moveTo>
                      <a:pt x="44172" y="483995"/>
                    </a:moveTo>
                    <a:cubicBezTo>
                      <a:pt x="33695" y="484757"/>
                      <a:pt x="23789" y="482280"/>
                      <a:pt x="15788" y="476089"/>
                    </a:cubicBezTo>
                    <a:cubicBezTo>
                      <a:pt x="-5167" y="459992"/>
                      <a:pt x="-5262" y="424845"/>
                      <a:pt x="15502" y="397794"/>
                    </a:cubicBezTo>
                    <a:lnTo>
                      <a:pt x="300014" y="27843"/>
                    </a:lnTo>
                    <a:cubicBezTo>
                      <a:pt x="320779" y="792"/>
                      <a:pt x="354878" y="-8067"/>
                      <a:pt x="375738" y="8031"/>
                    </a:cubicBezTo>
                    <a:cubicBezTo>
                      <a:pt x="383739" y="14222"/>
                      <a:pt x="388692" y="23175"/>
                      <a:pt x="390597" y="33462"/>
                    </a:cubicBezTo>
                    <a:cubicBezTo>
                      <a:pt x="373833" y="34796"/>
                      <a:pt x="356021" y="44511"/>
                      <a:pt x="343257" y="61180"/>
                    </a:cubicBezTo>
                    <a:lnTo>
                      <a:pt x="58746" y="431131"/>
                    </a:lnTo>
                    <a:cubicBezTo>
                      <a:pt x="45982" y="447705"/>
                      <a:pt x="41125" y="467421"/>
                      <a:pt x="44172" y="4839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40" name="Google Shape;1140;p26"/>
            <p:cNvGrpSpPr/>
            <p:nvPr/>
          </p:nvGrpSpPr>
          <p:grpSpPr>
            <a:xfrm>
              <a:off x="15073538" y="4274109"/>
              <a:ext cx="1477581" cy="1710736"/>
              <a:chOff x="8390004" y="456115"/>
              <a:chExt cx="904162" cy="1046834"/>
            </a:xfrm>
          </p:grpSpPr>
          <p:grpSp>
            <p:nvGrpSpPr>
              <p:cNvPr id="1141" name="Google Shape;1141;p26"/>
              <p:cNvGrpSpPr/>
              <p:nvPr/>
            </p:nvGrpSpPr>
            <p:grpSpPr>
              <a:xfrm>
                <a:off x="8390004" y="1344626"/>
                <a:ext cx="193429" cy="158323"/>
                <a:chOff x="8390004" y="1344626"/>
                <a:chExt cx="193429" cy="158323"/>
              </a:xfrm>
            </p:grpSpPr>
            <p:sp>
              <p:nvSpPr>
                <p:cNvPr id="1142" name="Google Shape;1142;p26"/>
                <p:cNvSpPr/>
                <p:nvPr/>
              </p:nvSpPr>
              <p:spPr>
                <a:xfrm>
                  <a:off x="8404193" y="1358836"/>
                  <a:ext cx="164687" cy="12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687" h="129825" extrusionOk="0">
                      <a:moveTo>
                        <a:pt x="94012" y="0"/>
                      </a:moveTo>
                      <a:lnTo>
                        <a:pt x="0" y="122396"/>
                      </a:lnTo>
                      <a:lnTo>
                        <a:pt x="106680" y="129826"/>
                      </a:lnTo>
                      <a:lnTo>
                        <a:pt x="164687" y="54292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3" name="Google Shape;1143;p26"/>
                <p:cNvSpPr/>
                <p:nvPr/>
              </p:nvSpPr>
              <p:spPr>
                <a:xfrm>
                  <a:off x="8390004" y="1344626"/>
                  <a:ext cx="193429" cy="1583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429" h="158323" extrusionOk="0">
                      <a:moveTo>
                        <a:pt x="120869" y="158323"/>
                      </a:moveTo>
                      <a:cubicBezTo>
                        <a:pt x="120488" y="158323"/>
                        <a:pt x="120202" y="158323"/>
                        <a:pt x="119916" y="158323"/>
                      </a:cubicBezTo>
                      <a:lnTo>
                        <a:pt x="13236" y="150894"/>
                      </a:lnTo>
                      <a:cubicBezTo>
                        <a:pt x="7998" y="150513"/>
                        <a:pt x="3330" y="147274"/>
                        <a:pt x="1235" y="142511"/>
                      </a:cubicBezTo>
                      <a:cubicBezTo>
                        <a:pt x="-861" y="137749"/>
                        <a:pt x="-289" y="132129"/>
                        <a:pt x="2950" y="127938"/>
                      </a:cubicBezTo>
                      <a:lnTo>
                        <a:pt x="97057" y="5542"/>
                      </a:lnTo>
                      <a:cubicBezTo>
                        <a:pt x="99343" y="2494"/>
                        <a:pt x="102771" y="589"/>
                        <a:pt x="106582" y="113"/>
                      </a:cubicBezTo>
                      <a:cubicBezTo>
                        <a:pt x="110296" y="-364"/>
                        <a:pt x="114106" y="684"/>
                        <a:pt x="117154" y="2970"/>
                      </a:cubicBezTo>
                      <a:lnTo>
                        <a:pt x="187830" y="57263"/>
                      </a:lnTo>
                      <a:cubicBezTo>
                        <a:pt x="194116" y="62025"/>
                        <a:pt x="195259" y="71074"/>
                        <a:pt x="190497" y="77265"/>
                      </a:cubicBezTo>
                      <a:lnTo>
                        <a:pt x="132394" y="152798"/>
                      </a:lnTo>
                      <a:cubicBezTo>
                        <a:pt x="129441" y="156227"/>
                        <a:pt x="125250" y="158323"/>
                        <a:pt x="120869" y="158323"/>
                      </a:cubicBezTo>
                      <a:close/>
                      <a:moveTo>
                        <a:pt x="41716" y="124128"/>
                      </a:moveTo>
                      <a:lnTo>
                        <a:pt x="114202" y="129177"/>
                      </a:lnTo>
                      <a:lnTo>
                        <a:pt x="158874" y="71074"/>
                      </a:lnTo>
                      <a:lnTo>
                        <a:pt x="110867" y="34117"/>
                      </a:lnTo>
                      <a:lnTo>
                        <a:pt x="41716" y="12412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44" name="Google Shape;1144;p26"/>
              <p:cNvGrpSpPr/>
              <p:nvPr/>
            </p:nvGrpSpPr>
            <p:grpSpPr>
              <a:xfrm>
                <a:off x="8437418" y="1249718"/>
                <a:ext cx="235873" cy="221893"/>
                <a:chOff x="8437418" y="1249718"/>
                <a:chExt cx="235873" cy="221893"/>
              </a:xfrm>
            </p:grpSpPr>
            <p:sp>
              <p:nvSpPr>
                <p:cNvPr id="1145" name="Google Shape;1145;p26"/>
                <p:cNvSpPr/>
                <p:nvPr/>
              </p:nvSpPr>
              <p:spPr>
                <a:xfrm rot="-3144837">
                  <a:off x="8502712" y="1270078"/>
                  <a:ext cx="104782" cy="1809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774" h="180973" extrusionOk="0">
                      <a:moveTo>
                        <a:pt x="0" y="0"/>
                      </a:moveTo>
                      <a:lnTo>
                        <a:pt x="104774" y="0"/>
                      </a:lnTo>
                      <a:lnTo>
                        <a:pt x="104774" y="180974"/>
                      </a:lnTo>
                      <a:lnTo>
                        <a:pt x="0" y="18097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6" name="Google Shape;1146;p26"/>
                <p:cNvSpPr/>
                <p:nvPr/>
              </p:nvSpPr>
              <p:spPr>
                <a:xfrm>
                  <a:off x="8437418" y="1249718"/>
                  <a:ext cx="235873" cy="221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873" h="221893" extrusionOk="0">
                      <a:moveTo>
                        <a:pt x="157656" y="221893"/>
                      </a:moveTo>
                      <a:cubicBezTo>
                        <a:pt x="154608" y="221893"/>
                        <a:pt x="151560" y="220941"/>
                        <a:pt x="148989" y="218941"/>
                      </a:cubicBezTo>
                      <a:lnTo>
                        <a:pt x="5542" y="108641"/>
                      </a:lnTo>
                      <a:cubicBezTo>
                        <a:pt x="2494" y="106355"/>
                        <a:pt x="589" y="102926"/>
                        <a:pt x="113" y="99211"/>
                      </a:cubicBezTo>
                      <a:cubicBezTo>
                        <a:pt x="-363" y="95497"/>
                        <a:pt x="684" y="91687"/>
                        <a:pt x="2970" y="88639"/>
                      </a:cubicBezTo>
                      <a:lnTo>
                        <a:pt x="66883" y="5581"/>
                      </a:lnTo>
                      <a:cubicBezTo>
                        <a:pt x="71740" y="-706"/>
                        <a:pt x="80694" y="-1849"/>
                        <a:pt x="86885" y="3009"/>
                      </a:cubicBezTo>
                      <a:lnTo>
                        <a:pt x="230332" y="113308"/>
                      </a:lnTo>
                      <a:cubicBezTo>
                        <a:pt x="233380" y="115594"/>
                        <a:pt x="235285" y="119023"/>
                        <a:pt x="235761" y="122738"/>
                      </a:cubicBezTo>
                      <a:cubicBezTo>
                        <a:pt x="236237" y="126453"/>
                        <a:pt x="235190" y="130263"/>
                        <a:pt x="232904" y="133311"/>
                      </a:cubicBezTo>
                      <a:lnTo>
                        <a:pt x="168991" y="216369"/>
                      </a:lnTo>
                      <a:cubicBezTo>
                        <a:pt x="166133" y="219893"/>
                        <a:pt x="161847" y="221893"/>
                        <a:pt x="157656" y="221893"/>
                      </a:cubicBezTo>
                      <a:close/>
                      <a:moveTo>
                        <a:pt x="34212" y="94639"/>
                      </a:moveTo>
                      <a:lnTo>
                        <a:pt x="154989" y="187508"/>
                      </a:lnTo>
                      <a:lnTo>
                        <a:pt x="201471" y="127120"/>
                      </a:lnTo>
                      <a:lnTo>
                        <a:pt x="80694" y="34251"/>
                      </a:lnTo>
                      <a:lnTo>
                        <a:pt x="34212" y="9463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47" name="Google Shape;1147;p26"/>
              <p:cNvSpPr/>
              <p:nvPr/>
            </p:nvSpPr>
            <p:spPr>
              <a:xfrm>
                <a:off x="8403145" y="1357978"/>
                <a:ext cx="131254" cy="126301"/>
              </a:xfrm>
              <a:custGeom>
                <a:avLst/>
                <a:gdLst/>
                <a:ahLst/>
                <a:cxnLst/>
                <a:rect l="l" t="t" r="r" b="b"/>
                <a:pathLst>
                  <a:path w="131254" h="126301" extrusionOk="0">
                    <a:moveTo>
                      <a:pt x="131255" y="28480"/>
                    </a:moveTo>
                    <a:lnTo>
                      <a:pt x="56007" y="126302"/>
                    </a:lnTo>
                    <a:lnTo>
                      <a:pt x="0" y="122396"/>
                    </a:lnTo>
                    <a:lnTo>
                      <a:pt x="94202" y="0"/>
                    </a:ln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8" name="Google Shape;1148;p26"/>
              <p:cNvSpPr/>
              <p:nvPr/>
            </p:nvSpPr>
            <p:spPr>
              <a:xfrm rot="-3144837">
                <a:off x="8450770" y="1293300"/>
                <a:ext cx="104782" cy="66679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66674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66675"/>
                    </a:lnTo>
                    <a:lnTo>
                      <a:pt x="0" y="66675"/>
                    </a:ln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49" name="Google Shape;1149;p26"/>
              <p:cNvGrpSpPr/>
              <p:nvPr/>
            </p:nvGrpSpPr>
            <p:grpSpPr>
              <a:xfrm>
                <a:off x="8433011" y="1095392"/>
                <a:ext cx="388579" cy="353169"/>
                <a:chOff x="8433011" y="1095392"/>
                <a:chExt cx="388579" cy="353169"/>
              </a:xfrm>
            </p:grpSpPr>
            <p:sp>
              <p:nvSpPr>
                <p:cNvPr id="1150" name="Google Shape;1150;p26"/>
                <p:cNvSpPr/>
                <p:nvPr/>
              </p:nvSpPr>
              <p:spPr>
                <a:xfrm>
                  <a:off x="8447246" y="1109662"/>
                  <a:ext cx="360045" cy="3246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045" h="324612" extrusionOk="0">
                      <a:moveTo>
                        <a:pt x="55150" y="0"/>
                      </a:moveTo>
                      <a:lnTo>
                        <a:pt x="0" y="149828"/>
                      </a:lnTo>
                      <a:lnTo>
                        <a:pt x="227267" y="324612"/>
                      </a:lnTo>
                      <a:lnTo>
                        <a:pt x="360045" y="234506"/>
                      </a:lnTo>
                      <a:close/>
                    </a:path>
                  </a:pathLst>
                </a:custGeom>
                <a:solidFill>
                  <a:srgbClr val="4F4F4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1" name="Google Shape;1151;p26"/>
                <p:cNvSpPr/>
                <p:nvPr/>
              </p:nvSpPr>
              <p:spPr>
                <a:xfrm>
                  <a:off x="8433011" y="1095392"/>
                  <a:ext cx="388579" cy="35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579" h="353169" extrusionOk="0">
                      <a:moveTo>
                        <a:pt x="241502" y="353169"/>
                      </a:moveTo>
                      <a:cubicBezTo>
                        <a:pt x="238454" y="353169"/>
                        <a:pt x="235310" y="352217"/>
                        <a:pt x="232834" y="350217"/>
                      </a:cubicBezTo>
                      <a:lnTo>
                        <a:pt x="5567" y="175433"/>
                      </a:lnTo>
                      <a:cubicBezTo>
                        <a:pt x="614" y="171623"/>
                        <a:pt x="-1291" y="165051"/>
                        <a:pt x="900" y="159145"/>
                      </a:cubicBezTo>
                      <a:lnTo>
                        <a:pt x="56050" y="9317"/>
                      </a:lnTo>
                      <a:cubicBezTo>
                        <a:pt x="57574" y="5031"/>
                        <a:pt x="61098" y="1792"/>
                        <a:pt x="65479" y="554"/>
                      </a:cubicBezTo>
                      <a:cubicBezTo>
                        <a:pt x="69861" y="-684"/>
                        <a:pt x="74528" y="173"/>
                        <a:pt x="78148" y="2935"/>
                      </a:cubicBezTo>
                      <a:lnTo>
                        <a:pt x="383043" y="237441"/>
                      </a:lnTo>
                      <a:cubicBezTo>
                        <a:pt x="386663" y="240203"/>
                        <a:pt x="388758" y="244584"/>
                        <a:pt x="388568" y="249156"/>
                      </a:cubicBezTo>
                      <a:cubicBezTo>
                        <a:pt x="388473" y="253728"/>
                        <a:pt x="386091" y="258015"/>
                        <a:pt x="382281" y="260586"/>
                      </a:cubicBezTo>
                      <a:lnTo>
                        <a:pt x="249502" y="350693"/>
                      </a:lnTo>
                      <a:cubicBezTo>
                        <a:pt x="247121" y="352407"/>
                        <a:pt x="244264" y="353169"/>
                        <a:pt x="241502" y="353169"/>
                      </a:cubicBezTo>
                      <a:close/>
                      <a:moveTo>
                        <a:pt x="31285" y="159145"/>
                      </a:moveTo>
                      <a:lnTo>
                        <a:pt x="242073" y="321261"/>
                      </a:lnTo>
                      <a:lnTo>
                        <a:pt x="349991" y="248013"/>
                      </a:lnTo>
                      <a:lnTo>
                        <a:pt x="76147" y="37416"/>
                      </a:lnTo>
                      <a:lnTo>
                        <a:pt x="31285" y="1591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52" name="Google Shape;1152;p26"/>
              <p:cNvGrpSpPr/>
              <p:nvPr/>
            </p:nvGrpSpPr>
            <p:grpSpPr>
              <a:xfrm>
                <a:off x="8457991" y="456115"/>
                <a:ext cx="836175" cy="922341"/>
                <a:chOff x="8457991" y="456115"/>
                <a:chExt cx="836175" cy="922341"/>
              </a:xfrm>
            </p:grpSpPr>
            <p:sp>
              <p:nvSpPr>
                <p:cNvPr id="1153" name="Google Shape;1153;p26"/>
                <p:cNvSpPr/>
                <p:nvPr/>
              </p:nvSpPr>
              <p:spPr>
                <a:xfrm>
                  <a:off x="8472298" y="470875"/>
                  <a:ext cx="807218" cy="893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7218" h="893293" extrusionOk="0">
                      <a:moveTo>
                        <a:pt x="527017" y="680506"/>
                      </a:moveTo>
                      <a:lnTo>
                        <a:pt x="399573" y="880055"/>
                      </a:lnTo>
                      <a:cubicBezTo>
                        <a:pt x="388142" y="894914"/>
                        <a:pt x="366711" y="897676"/>
                        <a:pt x="351852" y="886246"/>
                      </a:cubicBezTo>
                      <a:lnTo>
                        <a:pt x="13239" y="625833"/>
                      </a:lnTo>
                      <a:cubicBezTo>
                        <a:pt x="-1620" y="614403"/>
                        <a:pt x="-4382" y="592972"/>
                        <a:pt x="7047" y="578112"/>
                      </a:cubicBezTo>
                      <a:lnTo>
                        <a:pt x="482345" y="60524"/>
                      </a:lnTo>
                      <a:cubicBezTo>
                        <a:pt x="547972" y="-10914"/>
                        <a:pt x="657319" y="-20343"/>
                        <a:pt x="734186" y="38807"/>
                      </a:cubicBezTo>
                      <a:lnTo>
                        <a:pt x="734186" y="38807"/>
                      </a:lnTo>
                      <a:cubicBezTo>
                        <a:pt x="811053" y="97957"/>
                        <a:pt x="830007" y="206066"/>
                        <a:pt x="777811" y="287791"/>
                      </a:cubicBezTo>
                      <a:lnTo>
                        <a:pt x="574642" y="606021"/>
                      </a:ln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4" name="Google Shape;1154;p26"/>
                <p:cNvSpPr/>
                <p:nvPr/>
              </p:nvSpPr>
              <p:spPr>
                <a:xfrm>
                  <a:off x="8457991" y="456115"/>
                  <a:ext cx="836175" cy="9223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175" h="922341" extrusionOk="0">
                      <a:moveTo>
                        <a:pt x="386828" y="922342"/>
                      </a:moveTo>
                      <a:cubicBezTo>
                        <a:pt x="376541" y="922342"/>
                        <a:pt x="366159" y="919103"/>
                        <a:pt x="357396" y="912341"/>
                      </a:cubicBezTo>
                      <a:lnTo>
                        <a:pt x="18782" y="651927"/>
                      </a:lnTo>
                      <a:cubicBezTo>
                        <a:pt x="8590" y="644117"/>
                        <a:pt x="2018" y="632687"/>
                        <a:pt x="399" y="619828"/>
                      </a:cubicBezTo>
                      <a:cubicBezTo>
                        <a:pt x="-1221" y="606969"/>
                        <a:pt x="2113" y="594301"/>
                        <a:pt x="10019" y="584109"/>
                      </a:cubicBezTo>
                      <a:cubicBezTo>
                        <a:pt x="10305" y="583823"/>
                        <a:pt x="10495" y="583442"/>
                        <a:pt x="10781" y="583157"/>
                      </a:cubicBezTo>
                      <a:lnTo>
                        <a:pt x="486079" y="65568"/>
                      </a:lnTo>
                      <a:cubicBezTo>
                        <a:pt x="557230" y="-11965"/>
                        <a:pt x="673816" y="-21967"/>
                        <a:pt x="757160" y="42137"/>
                      </a:cubicBezTo>
                      <a:cubicBezTo>
                        <a:pt x="840599" y="106240"/>
                        <a:pt x="860792" y="221492"/>
                        <a:pt x="804118" y="310170"/>
                      </a:cubicBezTo>
                      <a:lnTo>
                        <a:pt x="600950" y="628400"/>
                      </a:lnTo>
                      <a:cubicBezTo>
                        <a:pt x="596664" y="635068"/>
                        <a:pt x="587805" y="636973"/>
                        <a:pt x="581233" y="632782"/>
                      </a:cubicBezTo>
                      <a:cubicBezTo>
                        <a:pt x="574566" y="628496"/>
                        <a:pt x="572660" y="619733"/>
                        <a:pt x="576851" y="613065"/>
                      </a:cubicBezTo>
                      <a:lnTo>
                        <a:pt x="780020" y="294835"/>
                      </a:lnTo>
                      <a:cubicBezTo>
                        <a:pt x="828597" y="218730"/>
                        <a:pt x="811262" y="119861"/>
                        <a:pt x="739729" y="64806"/>
                      </a:cubicBezTo>
                      <a:cubicBezTo>
                        <a:pt x="668196" y="9752"/>
                        <a:pt x="568184" y="18419"/>
                        <a:pt x="507128" y="84904"/>
                      </a:cubicBezTo>
                      <a:lnTo>
                        <a:pt x="32307" y="601921"/>
                      </a:lnTo>
                      <a:cubicBezTo>
                        <a:pt x="29355" y="606017"/>
                        <a:pt x="28116" y="610970"/>
                        <a:pt x="28688" y="616113"/>
                      </a:cubicBezTo>
                      <a:cubicBezTo>
                        <a:pt x="29355" y="621352"/>
                        <a:pt x="32022" y="626019"/>
                        <a:pt x="36213" y="629258"/>
                      </a:cubicBezTo>
                      <a:lnTo>
                        <a:pt x="374827" y="889671"/>
                      </a:lnTo>
                      <a:cubicBezTo>
                        <a:pt x="383303" y="896243"/>
                        <a:pt x="395496" y="894719"/>
                        <a:pt x="402259" y="886433"/>
                      </a:cubicBezTo>
                      <a:lnTo>
                        <a:pt x="529226" y="687551"/>
                      </a:lnTo>
                      <a:cubicBezTo>
                        <a:pt x="533513" y="680883"/>
                        <a:pt x="542371" y="678978"/>
                        <a:pt x="548943" y="683169"/>
                      </a:cubicBezTo>
                      <a:cubicBezTo>
                        <a:pt x="555611" y="687455"/>
                        <a:pt x="557516" y="696218"/>
                        <a:pt x="553325" y="702886"/>
                      </a:cubicBezTo>
                      <a:lnTo>
                        <a:pt x="425880" y="902435"/>
                      </a:lnTo>
                      <a:cubicBezTo>
                        <a:pt x="425690" y="902816"/>
                        <a:pt x="425404" y="903101"/>
                        <a:pt x="425118" y="903482"/>
                      </a:cubicBezTo>
                      <a:cubicBezTo>
                        <a:pt x="415689" y="915865"/>
                        <a:pt x="401401" y="922342"/>
                        <a:pt x="386828" y="92234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55" name="Google Shape;1155;p26"/>
              <p:cNvGrpSpPr/>
              <p:nvPr/>
            </p:nvGrpSpPr>
            <p:grpSpPr>
              <a:xfrm>
                <a:off x="9017765" y="1062485"/>
                <a:ext cx="43394" cy="51843"/>
                <a:chOff x="9017765" y="1062485"/>
                <a:chExt cx="43394" cy="51843"/>
              </a:xfrm>
            </p:grpSpPr>
            <p:sp>
              <p:nvSpPr>
                <p:cNvPr id="1156" name="Google Shape;1156;p26"/>
                <p:cNvSpPr/>
                <p:nvPr/>
              </p:nvSpPr>
              <p:spPr>
                <a:xfrm>
                  <a:off x="9032081" y="1076800"/>
                  <a:ext cx="14858" cy="23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58" h="23240" extrusionOk="0">
                      <a:moveTo>
                        <a:pt x="14859" y="0"/>
                      </a:moveTo>
                      <a:lnTo>
                        <a:pt x="0" y="2324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7" name="Google Shape;1157;p26"/>
                <p:cNvSpPr/>
                <p:nvPr/>
              </p:nvSpPr>
              <p:spPr>
                <a:xfrm>
                  <a:off x="9017765" y="1062485"/>
                  <a:ext cx="43394" cy="51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94" h="51843" extrusionOk="0">
                      <a:moveTo>
                        <a:pt x="14315" y="51844"/>
                      </a:moveTo>
                      <a:cubicBezTo>
                        <a:pt x="11648" y="51844"/>
                        <a:pt x="8981" y="51082"/>
                        <a:pt x="6600" y="49558"/>
                      </a:cubicBezTo>
                      <a:cubicBezTo>
                        <a:pt x="-67" y="45272"/>
                        <a:pt x="-1973" y="36508"/>
                        <a:pt x="2218" y="29841"/>
                      </a:cubicBezTo>
                      <a:lnTo>
                        <a:pt x="17077" y="6600"/>
                      </a:lnTo>
                      <a:cubicBezTo>
                        <a:pt x="21364" y="-68"/>
                        <a:pt x="30127" y="-1973"/>
                        <a:pt x="36794" y="2218"/>
                      </a:cubicBezTo>
                      <a:cubicBezTo>
                        <a:pt x="43462" y="6505"/>
                        <a:pt x="45367" y="15268"/>
                        <a:pt x="41176" y="21935"/>
                      </a:cubicBezTo>
                      <a:lnTo>
                        <a:pt x="26317" y="45176"/>
                      </a:lnTo>
                      <a:cubicBezTo>
                        <a:pt x="23650" y="49558"/>
                        <a:pt x="18983" y="51844"/>
                        <a:pt x="14315" y="5184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58" name="Google Shape;1158;p26"/>
              <p:cNvGrpSpPr/>
              <p:nvPr/>
            </p:nvGrpSpPr>
            <p:grpSpPr>
              <a:xfrm>
                <a:off x="8715085" y="603328"/>
                <a:ext cx="436817" cy="522335"/>
                <a:chOff x="8715085" y="603328"/>
                <a:chExt cx="436817" cy="522335"/>
              </a:xfrm>
            </p:grpSpPr>
            <p:sp>
              <p:nvSpPr>
                <p:cNvPr id="1159" name="Google Shape;1159;p26"/>
                <p:cNvSpPr/>
                <p:nvPr/>
              </p:nvSpPr>
              <p:spPr>
                <a:xfrm>
                  <a:off x="8729477" y="617605"/>
                  <a:ext cx="408231" cy="493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231" h="493699" extrusionOk="0">
                      <a:moveTo>
                        <a:pt x="24093" y="480912"/>
                      </a:moveTo>
                      <a:lnTo>
                        <a:pt x="24093" y="480912"/>
                      </a:lnTo>
                      <a:cubicBezTo>
                        <a:pt x="-2863" y="460148"/>
                        <a:pt x="-8006" y="421095"/>
                        <a:pt x="12759" y="394044"/>
                      </a:cubicBezTo>
                      <a:lnTo>
                        <a:pt x="297270" y="24093"/>
                      </a:lnTo>
                      <a:cubicBezTo>
                        <a:pt x="318035" y="-2862"/>
                        <a:pt x="357087" y="-8006"/>
                        <a:pt x="384138" y="12759"/>
                      </a:cubicBezTo>
                      <a:lnTo>
                        <a:pt x="384138" y="12759"/>
                      </a:lnTo>
                      <a:cubicBezTo>
                        <a:pt x="411094" y="33523"/>
                        <a:pt x="416237" y="72576"/>
                        <a:pt x="395473" y="99627"/>
                      </a:cubicBezTo>
                      <a:lnTo>
                        <a:pt x="110961" y="469578"/>
                      </a:lnTo>
                      <a:cubicBezTo>
                        <a:pt x="90102" y="496629"/>
                        <a:pt x="51049" y="501677"/>
                        <a:pt x="24093" y="48091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60" name="Google Shape;1160;p26"/>
                <p:cNvSpPr/>
                <p:nvPr/>
              </p:nvSpPr>
              <p:spPr>
                <a:xfrm>
                  <a:off x="8715085" y="603328"/>
                  <a:ext cx="436817" cy="5223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6817" h="522335" extrusionOk="0">
                      <a:moveTo>
                        <a:pt x="76108" y="522336"/>
                      </a:moveTo>
                      <a:cubicBezTo>
                        <a:pt x="59916" y="522336"/>
                        <a:pt x="43533" y="517192"/>
                        <a:pt x="29722" y="506524"/>
                      </a:cubicBezTo>
                      <a:cubicBezTo>
                        <a:pt x="-3616" y="480902"/>
                        <a:pt x="-9807" y="432991"/>
                        <a:pt x="15720" y="399654"/>
                      </a:cubicBezTo>
                      <a:lnTo>
                        <a:pt x="300231" y="29703"/>
                      </a:lnTo>
                      <a:cubicBezTo>
                        <a:pt x="325854" y="-3635"/>
                        <a:pt x="373765" y="-9826"/>
                        <a:pt x="407102" y="15796"/>
                      </a:cubicBezTo>
                      <a:cubicBezTo>
                        <a:pt x="423200" y="28179"/>
                        <a:pt x="433486" y="46086"/>
                        <a:pt x="436153" y="66374"/>
                      </a:cubicBezTo>
                      <a:cubicBezTo>
                        <a:pt x="438820" y="86662"/>
                        <a:pt x="433391" y="106569"/>
                        <a:pt x="421104" y="122667"/>
                      </a:cubicBezTo>
                      <a:lnTo>
                        <a:pt x="136592" y="492618"/>
                      </a:lnTo>
                      <a:cubicBezTo>
                        <a:pt x="121638" y="512049"/>
                        <a:pt x="98968" y="522336"/>
                        <a:pt x="76108" y="522336"/>
                      </a:cubicBezTo>
                      <a:close/>
                      <a:moveTo>
                        <a:pt x="360810" y="28560"/>
                      </a:moveTo>
                      <a:cubicBezTo>
                        <a:pt x="346523" y="28560"/>
                        <a:pt x="332331" y="34941"/>
                        <a:pt x="322996" y="47133"/>
                      </a:cubicBezTo>
                      <a:lnTo>
                        <a:pt x="38485" y="417084"/>
                      </a:lnTo>
                      <a:cubicBezTo>
                        <a:pt x="22483" y="437944"/>
                        <a:pt x="26388" y="467853"/>
                        <a:pt x="47247" y="483855"/>
                      </a:cubicBezTo>
                      <a:lnTo>
                        <a:pt x="47247" y="483855"/>
                      </a:lnTo>
                      <a:cubicBezTo>
                        <a:pt x="57249" y="491570"/>
                        <a:pt x="69726" y="494904"/>
                        <a:pt x="82395" y="493284"/>
                      </a:cubicBezTo>
                      <a:cubicBezTo>
                        <a:pt x="95063" y="491665"/>
                        <a:pt x="106303" y="485188"/>
                        <a:pt x="114018" y="475187"/>
                      </a:cubicBezTo>
                      <a:lnTo>
                        <a:pt x="398530" y="105236"/>
                      </a:lnTo>
                      <a:cubicBezTo>
                        <a:pt x="406245" y="95235"/>
                        <a:pt x="409578" y="82757"/>
                        <a:pt x="407959" y="70089"/>
                      </a:cubicBezTo>
                      <a:cubicBezTo>
                        <a:pt x="406340" y="57420"/>
                        <a:pt x="399863" y="46181"/>
                        <a:pt x="389862" y="38466"/>
                      </a:cubicBezTo>
                      <a:cubicBezTo>
                        <a:pt x="381099" y="31798"/>
                        <a:pt x="370907" y="28560"/>
                        <a:pt x="360810" y="2856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61" name="Google Shape;1161;p26"/>
              <p:cNvSpPr/>
              <p:nvPr/>
            </p:nvSpPr>
            <p:spPr>
              <a:xfrm>
                <a:off x="8435816" y="1106899"/>
                <a:ext cx="115538" cy="196310"/>
              </a:xfrm>
              <a:custGeom>
                <a:avLst/>
                <a:gdLst/>
                <a:ahLst/>
                <a:cxnLst/>
                <a:rect l="l" t="t" r="r" b="b"/>
                <a:pathLst>
                  <a:path w="115538" h="196310" extrusionOk="0">
                    <a:moveTo>
                      <a:pt x="60388" y="196310"/>
                    </a:moveTo>
                    <a:lnTo>
                      <a:pt x="0" y="149828"/>
                    </a:lnTo>
                    <a:lnTo>
                      <a:pt x="55150" y="0"/>
                    </a:lnTo>
                    <a:lnTo>
                      <a:pt x="115538" y="46387"/>
                    </a:ln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2" name="Google Shape;1162;p26"/>
              <p:cNvSpPr/>
              <p:nvPr/>
            </p:nvSpPr>
            <p:spPr>
              <a:xfrm>
                <a:off x="8466611" y="460493"/>
                <a:ext cx="768161" cy="683935"/>
              </a:xfrm>
              <a:custGeom>
                <a:avLst/>
                <a:gdLst/>
                <a:ahLst/>
                <a:cxnLst/>
                <a:rect l="l" t="t" r="r" b="b"/>
                <a:pathLst>
                  <a:path w="768161" h="683935" extrusionOk="0">
                    <a:moveTo>
                      <a:pt x="768162" y="72716"/>
                    </a:moveTo>
                    <a:cubicBezTo>
                      <a:pt x="697010" y="42617"/>
                      <a:pt x="612332" y="59190"/>
                      <a:pt x="557850" y="118626"/>
                    </a:cubicBezTo>
                    <a:lnTo>
                      <a:pt x="82552" y="636215"/>
                    </a:lnTo>
                    <a:cubicBezTo>
                      <a:pt x="71122" y="651074"/>
                      <a:pt x="73884" y="672600"/>
                      <a:pt x="88743" y="683935"/>
                    </a:cubicBezTo>
                    <a:lnTo>
                      <a:pt x="13210" y="625833"/>
                    </a:lnTo>
                    <a:cubicBezTo>
                      <a:pt x="-1554" y="614498"/>
                      <a:pt x="-4411" y="592971"/>
                      <a:pt x="7019" y="578113"/>
                    </a:cubicBezTo>
                    <a:lnTo>
                      <a:pt x="482316" y="60524"/>
                    </a:lnTo>
                    <a:cubicBezTo>
                      <a:pt x="547943" y="-10914"/>
                      <a:pt x="657291" y="-20343"/>
                      <a:pt x="734157" y="38807"/>
                    </a:cubicBezTo>
                    <a:cubicBezTo>
                      <a:pt x="747207" y="48808"/>
                      <a:pt x="758637" y="60143"/>
                      <a:pt x="768162" y="72716"/>
                    </a:cubicBez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3" name="Google Shape;1163;p26"/>
              <p:cNvSpPr/>
              <p:nvPr/>
            </p:nvSpPr>
            <p:spPr>
              <a:xfrm>
                <a:off x="8725685" y="613189"/>
                <a:ext cx="390596" cy="484128"/>
              </a:xfrm>
              <a:custGeom>
                <a:avLst/>
                <a:gdLst/>
                <a:ahLst/>
                <a:cxnLst/>
                <a:rect l="l" t="t" r="r" b="b"/>
                <a:pathLst>
                  <a:path w="390596" h="484128" extrusionOk="0">
                    <a:moveTo>
                      <a:pt x="44172" y="483995"/>
                    </a:moveTo>
                    <a:cubicBezTo>
                      <a:pt x="33695" y="484757"/>
                      <a:pt x="23789" y="482280"/>
                      <a:pt x="15788" y="476089"/>
                    </a:cubicBezTo>
                    <a:cubicBezTo>
                      <a:pt x="-5167" y="459992"/>
                      <a:pt x="-5262" y="424845"/>
                      <a:pt x="15502" y="397794"/>
                    </a:cubicBezTo>
                    <a:lnTo>
                      <a:pt x="300014" y="27843"/>
                    </a:lnTo>
                    <a:cubicBezTo>
                      <a:pt x="320779" y="792"/>
                      <a:pt x="354878" y="-8067"/>
                      <a:pt x="375738" y="8031"/>
                    </a:cubicBezTo>
                    <a:cubicBezTo>
                      <a:pt x="383739" y="14222"/>
                      <a:pt x="388692" y="23175"/>
                      <a:pt x="390597" y="33462"/>
                    </a:cubicBezTo>
                    <a:cubicBezTo>
                      <a:pt x="373833" y="34796"/>
                      <a:pt x="356021" y="44511"/>
                      <a:pt x="343257" y="61180"/>
                    </a:cubicBezTo>
                    <a:lnTo>
                      <a:pt x="58746" y="431131"/>
                    </a:lnTo>
                    <a:cubicBezTo>
                      <a:pt x="45982" y="447705"/>
                      <a:pt x="41125" y="467421"/>
                      <a:pt x="44172" y="483995"/>
                    </a:cubicBez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64" name="Google Shape;1164;p26"/>
          <p:cNvGrpSpPr/>
          <p:nvPr/>
        </p:nvGrpSpPr>
        <p:grpSpPr>
          <a:xfrm rot="7732976">
            <a:off x="969503" y="814829"/>
            <a:ext cx="1979606" cy="2171645"/>
            <a:chOff x="848857" y="802503"/>
            <a:chExt cx="1661977" cy="1823204"/>
          </a:xfrm>
        </p:grpSpPr>
        <p:grpSp>
          <p:nvGrpSpPr>
            <p:cNvPr id="1165" name="Google Shape;1165;p26"/>
            <p:cNvGrpSpPr/>
            <p:nvPr/>
          </p:nvGrpSpPr>
          <p:grpSpPr>
            <a:xfrm rot="1662196">
              <a:off x="1130426" y="972965"/>
              <a:ext cx="1098840" cy="1482279"/>
              <a:chOff x="8283797" y="2441867"/>
              <a:chExt cx="597407" cy="805871"/>
            </a:xfrm>
          </p:grpSpPr>
          <p:grpSp>
            <p:nvGrpSpPr>
              <p:cNvPr id="1166" name="Google Shape;1166;p26"/>
              <p:cNvGrpSpPr/>
              <p:nvPr/>
            </p:nvGrpSpPr>
            <p:grpSpPr>
              <a:xfrm>
                <a:off x="8284787" y="2441867"/>
                <a:ext cx="419765" cy="628420"/>
                <a:chOff x="8284787" y="2441867"/>
                <a:chExt cx="419765" cy="628420"/>
              </a:xfrm>
            </p:grpSpPr>
            <p:sp>
              <p:nvSpPr>
                <p:cNvPr id="1167" name="Google Shape;1167;p26"/>
                <p:cNvSpPr/>
                <p:nvPr/>
              </p:nvSpPr>
              <p:spPr>
                <a:xfrm>
                  <a:off x="8299028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29060" y="0"/>
                      </a:moveTo>
                      <a:cubicBezTo>
                        <a:pt x="10296" y="41910"/>
                        <a:pt x="-12659" y="111919"/>
                        <a:pt x="8391" y="186214"/>
                      </a:cubicBezTo>
                      <a:cubicBezTo>
                        <a:pt x="23345" y="238887"/>
                        <a:pt x="54301" y="272129"/>
                        <a:pt x="70494" y="289655"/>
                      </a:cubicBezTo>
                      <a:cubicBezTo>
                        <a:pt x="137740" y="362807"/>
                        <a:pt x="220227" y="461105"/>
                        <a:pt x="329098" y="599980"/>
                      </a:cubicBezTo>
                      <a:cubicBezTo>
                        <a:pt x="349767" y="586169"/>
                        <a:pt x="370436" y="572357"/>
                        <a:pt x="391201" y="558641"/>
                      </a:cubicBezTo>
                      <a:cubicBezTo>
                        <a:pt x="270424" y="372332"/>
                        <a:pt x="149742" y="186119"/>
                        <a:pt x="2906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68" name="Google Shape;1168;p26"/>
                <p:cNvSpPr/>
                <p:nvPr/>
              </p:nvSpPr>
              <p:spPr>
                <a:xfrm>
                  <a:off x="8284787" y="2441867"/>
                  <a:ext cx="419765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765" h="628420" extrusionOk="0">
                      <a:moveTo>
                        <a:pt x="343339" y="628421"/>
                      </a:moveTo>
                      <a:cubicBezTo>
                        <a:pt x="339053" y="628421"/>
                        <a:pt x="334862" y="626516"/>
                        <a:pt x="332099" y="622991"/>
                      </a:cubicBezTo>
                      <a:cubicBezTo>
                        <a:pt x="228086" y="490308"/>
                        <a:pt x="143695" y="389057"/>
                        <a:pt x="74258" y="313524"/>
                      </a:cubicBezTo>
                      <a:cubicBezTo>
                        <a:pt x="56541" y="294284"/>
                        <a:pt x="24633" y="259613"/>
                        <a:pt x="9011" y="204368"/>
                      </a:cubicBezTo>
                      <a:cubicBezTo>
                        <a:pt x="-8038" y="144074"/>
                        <a:pt x="-894" y="78161"/>
                        <a:pt x="30443" y="8438"/>
                      </a:cubicBezTo>
                      <a:cubicBezTo>
                        <a:pt x="32538" y="3676"/>
                        <a:pt x="37206" y="437"/>
                        <a:pt x="42349" y="56"/>
                      </a:cubicBezTo>
                      <a:cubicBezTo>
                        <a:pt x="47588" y="-420"/>
                        <a:pt x="52636" y="2152"/>
                        <a:pt x="55398" y="6533"/>
                      </a:cubicBezTo>
                      <a:lnTo>
                        <a:pt x="417443" y="565079"/>
                      </a:lnTo>
                      <a:cubicBezTo>
                        <a:pt x="421730" y="571652"/>
                        <a:pt x="419920" y="580415"/>
                        <a:pt x="413348" y="584701"/>
                      </a:cubicBezTo>
                      <a:lnTo>
                        <a:pt x="351245" y="626039"/>
                      </a:lnTo>
                      <a:cubicBezTo>
                        <a:pt x="348768" y="627659"/>
                        <a:pt x="346006" y="628421"/>
                        <a:pt x="343339" y="628421"/>
                      </a:cubicBezTo>
                      <a:close/>
                      <a:moveTo>
                        <a:pt x="46254" y="45014"/>
                      </a:moveTo>
                      <a:cubicBezTo>
                        <a:pt x="26538" y="99116"/>
                        <a:pt x="23204" y="149980"/>
                        <a:pt x="36443" y="196557"/>
                      </a:cubicBezTo>
                      <a:cubicBezTo>
                        <a:pt x="50255" y="245325"/>
                        <a:pt x="79115" y="276662"/>
                        <a:pt x="94641" y="293522"/>
                      </a:cubicBezTo>
                      <a:cubicBezTo>
                        <a:pt x="163412" y="368293"/>
                        <a:pt x="245613" y="466686"/>
                        <a:pt x="346387" y="594988"/>
                      </a:cubicBezTo>
                      <a:lnTo>
                        <a:pt x="385725" y="568794"/>
                      </a:lnTo>
                      <a:lnTo>
                        <a:pt x="46254" y="450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69" name="Google Shape;1169;p26"/>
              <p:cNvSpPr/>
              <p:nvPr/>
            </p:nvSpPr>
            <p:spPr>
              <a:xfrm>
                <a:off x="8299028" y="2465640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70" name="Google Shape;1170;p26"/>
              <p:cNvGrpSpPr/>
              <p:nvPr/>
            </p:nvGrpSpPr>
            <p:grpSpPr>
              <a:xfrm>
                <a:off x="8460611" y="2441867"/>
                <a:ext cx="419676" cy="628420"/>
                <a:chOff x="8460611" y="2441867"/>
                <a:chExt cx="419676" cy="628420"/>
              </a:xfrm>
            </p:grpSpPr>
            <p:sp>
              <p:nvSpPr>
                <p:cNvPr id="1171" name="Google Shape;1171;p26"/>
                <p:cNvSpPr/>
                <p:nvPr/>
              </p:nvSpPr>
              <p:spPr>
                <a:xfrm>
                  <a:off x="8474773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362141" y="0"/>
                      </a:moveTo>
                      <a:cubicBezTo>
                        <a:pt x="380905" y="41910"/>
                        <a:pt x="403860" y="111919"/>
                        <a:pt x="382810" y="186214"/>
                      </a:cubicBezTo>
                      <a:cubicBezTo>
                        <a:pt x="367855" y="238887"/>
                        <a:pt x="336899" y="272129"/>
                        <a:pt x="320707" y="289655"/>
                      </a:cubicBezTo>
                      <a:cubicBezTo>
                        <a:pt x="253460" y="362807"/>
                        <a:pt x="170974" y="461105"/>
                        <a:pt x="62103" y="599980"/>
                      </a:cubicBezTo>
                      <a:cubicBezTo>
                        <a:pt x="41434" y="586169"/>
                        <a:pt x="20764" y="572357"/>
                        <a:pt x="0" y="558641"/>
                      </a:cubicBezTo>
                      <a:cubicBezTo>
                        <a:pt x="120777" y="372332"/>
                        <a:pt x="241459" y="186119"/>
                        <a:pt x="36214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2" name="Google Shape;1172;p26"/>
                <p:cNvSpPr/>
                <p:nvPr/>
              </p:nvSpPr>
              <p:spPr>
                <a:xfrm>
                  <a:off x="8460611" y="2441867"/>
                  <a:ext cx="419676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676" h="628420" extrusionOk="0">
                      <a:moveTo>
                        <a:pt x="76360" y="628421"/>
                      </a:moveTo>
                      <a:cubicBezTo>
                        <a:pt x="73598" y="628421"/>
                        <a:pt x="70836" y="627659"/>
                        <a:pt x="68455" y="626039"/>
                      </a:cubicBezTo>
                      <a:lnTo>
                        <a:pt x="6351" y="584701"/>
                      </a:lnTo>
                      <a:cubicBezTo>
                        <a:pt x="-126" y="580319"/>
                        <a:pt x="-1935" y="571556"/>
                        <a:pt x="2256" y="565079"/>
                      </a:cubicBezTo>
                      <a:lnTo>
                        <a:pt x="364301" y="6533"/>
                      </a:lnTo>
                      <a:cubicBezTo>
                        <a:pt x="367158" y="2152"/>
                        <a:pt x="372207" y="-420"/>
                        <a:pt x="377350" y="56"/>
                      </a:cubicBezTo>
                      <a:cubicBezTo>
                        <a:pt x="382589" y="437"/>
                        <a:pt x="387161" y="3676"/>
                        <a:pt x="389256" y="8438"/>
                      </a:cubicBezTo>
                      <a:cubicBezTo>
                        <a:pt x="420499" y="78161"/>
                        <a:pt x="427737" y="144074"/>
                        <a:pt x="410688" y="204368"/>
                      </a:cubicBezTo>
                      <a:cubicBezTo>
                        <a:pt x="394971" y="259708"/>
                        <a:pt x="363158" y="294284"/>
                        <a:pt x="346013" y="312857"/>
                      </a:cubicBezTo>
                      <a:cubicBezTo>
                        <a:pt x="275909" y="389057"/>
                        <a:pt x="191613" y="490213"/>
                        <a:pt x="87505" y="622991"/>
                      </a:cubicBezTo>
                      <a:cubicBezTo>
                        <a:pt x="84743" y="626516"/>
                        <a:pt x="80551" y="628421"/>
                        <a:pt x="76360" y="628421"/>
                      </a:cubicBezTo>
                      <a:close/>
                      <a:moveTo>
                        <a:pt x="33974" y="568699"/>
                      </a:moveTo>
                      <a:lnTo>
                        <a:pt x="73312" y="594893"/>
                      </a:lnTo>
                      <a:cubicBezTo>
                        <a:pt x="174087" y="466686"/>
                        <a:pt x="256287" y="368198"/>
                        <a:pt x="324487" y="294188"/>
                      </a:cubicBezTo>
                      <a:cubicBezTo>
                        <a:pt x="340584" y="276662"/>
                        <a:pt x="369444" y="245325"/>
                        <a:pt x="383351" y="196557"/>
                      </a:cubicBezTo>
                      <a:cubicBezTo>
                        <a:pt x="396591" y="149980"/>
                        <a:pt x="393257" y="99116"/>
                        <a:pt x="373540" y="45014"/>
                      </a:cubicBezTo>
                      <a:lnTo>
                        <a:pt x="33974" y="56869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73" name="Google Shape;1173;p26"/>
              <p:cNvGrpSpPr/>
              <p:nvPr/>
            </p:nvGrpSpPr>
            <p:grpSpPr>
              <a:xfrm>
                <a:off x="8283797" y="2970942"/>
                <a:ext cx="597407" cy="276796"/>
                <a:chOff x="8283797" y="2970942"/>
                <a:chExt cx="597407" cy="276796"/>
              </a:xfrm>
            </p:grpSpPr>
            <p:grpSp>
              <p:nvGrpSpPr>
                <p:cNvPr id="1174" name="Google Shape;1174;p26"/>
                <p:cNvGrpSpPr/>
                <p:nvPr/>
              </p:nvGrpSpPr>
              <p:grpSpPr>
                <a:xfrm>
                  <a:off x="8283797" y="2970942"/>
                  <a:ext cx="276796" cy="276796"/>
                  <a:chOff x="8283797" y="2970942"/>
                  <a:chExt cx="276796" cy="276796"/>
                </a:xfrm>
              </p:grpSpPr>
              <p:sp>
                <p:nvSpPr>
                  <p:cNvPr id="1175" name="Google Shape;1175;p26"/>
                  <p:cNvSpPr/>
                  <p:nvPr/>
                </p:nvSpPr>
                <p:spPr>
                  <a:xfrm>
                    <a:off x="8298084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0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0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0" y="0"/>
                        </a:cubicBezTo>
                        <a:close/>
                        <a:moveTo>
                          <a:pt x="124110" y="175831"/>
                        </a:moveTo>
                        <a:cubicBezTo>
                          <a:pt x="95535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5" y="72390"/>
                          <a:pt x="124110" y="72390"/>
                        </a:cubicBezTo>
                        <a:cubicBezTo>
                          <a:pt x="152685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5" y="175831"/>
                          <a:pt x="124110" y="17583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76" name="Google Shape;1176;p26"/>
                  <p:cNvSpPr/>
                  <p:nvPr/>
                </p:nvSpPr>
                <p:spPr>
                  <a:xfrm>
                    <a:off x="8283797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8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8" y="0"/>
                        </a:cubicBezTo>
                        <a:cubicBezTo>
                          <a:pt x="214693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3" y="276796"/>
                          <a:pt x="138398" y="276796"/>
                        </a:cubicBezTo>
                        <a:close/>
                        <a:moveTo>
                          <a:pt x="138398" y="28575"/>
                        </a:moveTo>
                        <a:cubicBezTo>
                          <a:pt x="77819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19" y="248221"/>
                          <a:pt x="138398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8" y="28575"/>
                        </a:cubicBezTo>
                        <a:close/>
                        <a:moveTo>
                          <a:pt x="138398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8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8" y="204406"/>
                        </a:cubicBezTo>
                        <a:close/>
                        <a:moveTo>
                          <a:pt x="138398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8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8" y="10096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77" name="Google Shape;1177;p26"/>
                <p:cNvGrpSpPr/>
                <p:nvPr/>
              </p:nvGrpSpPr>
              <p:grpSpPr>
                <a:xfrm>
                  <a:off x="8604408" y="2970942"/>
                  <a:ext cx="276796" cy="276796"/>
                  <a:chOff x="8604408" y="2970942"/>
                  <a:chExt cx="276796" cy="276796"/>
                </a:xfrm>
              </p:grpSpPr>
              <p:sp>
                <p:nvSpPr>
                  <p:cNvPr id="1178" name="Google Shape;1178;p26"/>
                  <p:cNvSpPr/>
                  <p:nvPr/>
                </p:nvSpPr>
                <p:spPr>
                  <a:xfrm>
                    <a:off x="8618696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1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1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1" y="0"/>
                        </a:cubicBezTo>
                        <a:close/>
                        <a:moveTo>
                          <a:pt x="124111" y="175831"/>
                        </a:moveTo>
                        <a:cubicBezTo>
                          <a:pt x="95536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6" y="72390"/>
                          <a:pt x="124111" y="72390"/>
                        </a:cubicBezTo>
                        <a:cubicBezTo>
                          <a:pt x="152686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6" y="175831"/>
                          <a:pt x="124111" y="17583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79" name="Google Shape;1179;p26"/>
                  <p:cNvSpPr/>
                  <p:nvPr/>
                </p:nvSpPr>
                <p:spPr>
                  <a:xfrm>
                    <a:off x="8604408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9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9" y="0"/>
                        </a:cubicBezTo>
                        <a:cubicBezTo>
                          <a:pt x="214694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4" y="276796"/>
                          <a:pt x="138399" y="276796"/>
                        </a:cubicBezTo>
                        <a:close/>
                        <a:moveTo>
                          <a:pt x="138399" y="28575"/>
                        </a:moveTo>
                        <a:cubicBezTo>
                          <a:pt x="77820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20" y="248221"/>
                          <a:pt x="138399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9" y="28575"/>
                        </a:cubicBezTo>
                        <a:close/>
                        <a:moveTo>
                          <a:pt x="138399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9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9" y="204406"/>
                        </a:cubicBezTo>
                        <a:close/>
                        <a:moveTo>
                          <a:pt x="138399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9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9" y="10096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180" name="Google Shape;1180;p26"/>
              <p:cNvSpPr/>
              <p:nvPr/>
            </p:nvSpPr>
            <p:spPr>
              <a:xfrm>
                <a:off x="8294846" y="2985229"/>
                <a:ext cx="248221" cy="248221"/>
              </a:xfrm>
              <a:custGeom>
                <a:avLst/>
                <a:gdLst/>
                <a:ahLst/>
                <a:cxnLst/>
                <a:rect l="l" t="t" r="r" b="b"/>
                <a:pathLst>
                  <a:path w="248221" h="248221" extrusionOk="0">
                    <a:moveTo>
                      <a:pt x="124111" y="0"/>
                    </a:moveTo>
                    <a:cubicBezTo>
                      <a:pt x="55531" y="0"/>
                      <a:pt x="0" y="55531"/>
                      <a:pt x="0" y="124111"/>
                    </a:cubicBezTo>
                    <a:cubicBezTo>
                      <a:pt x="0" y="192691"/>
                      <a:pt x="55531" y="248221"/>
                      <a:pt x="124111" y="248221"/>
                    </a:cubicBezTo>
                    <a:cubicBezTo>
                      <a:pt x="192691" y="248221"/>
                      <a:pt x="248221" y="192691"/>
                      <a:pt x="248221" y="124111"/>
                    </a:cubicBezTo>
                    <a:cubicBezTo>
                      <a:pt x="248221" y="55531"/>
                      <a:pt x="192691" y="0"/>
                      <a:pt x="124111" y="0"/>
                    </a:cubicBezTo>
                    <a:close/>
                    <a:moveTo>
                      <a:pt x="124111" y="175831"/>
                    </a:moveTo>
                    <a:cubicBezTo>
                      <a:pt x="95536" y="175831"/>
                      <a:pt x="72390" y="152686"/>
                      <a:pt x="72390" y="124111"/>
                    </a:cubicBezTo>
                    <a:cubicBezTo>
                      <a:pt x="72390" y="95536"/>
                      <a:pt x="95536" y="72390"/>
                      <a:pt x="124111" y="72390"/>
                    </a:cubicBezTo>
                    <a:cubicBezTo>
                      <a:pt x="152686" y="72390"/>
                      <a:pt x="175832" y="95536"/>
                      <a:pt x="175832" y="124111"/>
                    </a:cubicBezTo>
                    <a:cubicBezTo>
                      <a:pt x="175832" y="152686"/>
                      <a:pt x="152686" y="175831"/>
                      <a:pt x="124111" y="1758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81" name="Google Shape;1181;p26"/>
            <p:cNvGrpSpPr/>
            <p:nvPr/>
          </p:nvGrpSpPr>
          <p:grpSpPr>
            <a:xfrm rot="1662196">
              <a:off x="1130426" y="972965"/>
              <a:ext cx="1098840" cy="1482279"/>
              <a:chOff x="8283797" y="2441867"/>
              <a:chExt cx="597407" cy="805871"/>
            </a:xfrm>
          </p:grpSpPr>
          <p:grpSp>
            <p:nvGrpSpPr>
              <p:cNvPr id="1182" name="Google Shape;1182;p26"/>
              <p:cNvGrpSpPr/>
              <p:nvPr/>
            </p:nvGrpSpPr>
            <p:grpSpPr>
              <a:xfrm>
                <a:off x="8284787" y="2441867"/>
                <a:ext cx="419765" cy="628420"/>
                <a:chOff x="8284787" y="2441867"/>
                <a:chExt cx="419765" cy="628420"/>
              </a:xfrm>
            </p:grpSpPr>
            <p:sp>
              <p:nvSpPr>
                <p:cNvPr id="1183" name="Google Shape;1183;p26"/>
                <p:cNvSpPr/>
                <p:nvPr/>
              </p:nvSpPr>
              <p:spPr>
                <a:xfrm>
                  <a:off x="8299028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29060" y="0"/>
                      </a:moveTo>
                      <a:cubicBezTo>
                        <a:pt x="10296" y="41910"/>
                        <a:pt x="-12659" y="111919"/>
                        <a:pt x="8391" y="186214"/>
                      </a:cubicBezTo>
                      <a:cubicBezTo>
                        <a:pt x="23345" y="238887"/>
                        <a:pt x="54301" y="272129"/>
                        <a:pt x="70494" y="289655"/>
                      </a:cubicBezTo>
                      <a:cubicBezTo>
                        <a:pt x="137740" y="362807"/>
                        <a:pt x="220227" y="461105"/>
                        <a:pt x="329098" y="599980"/>
                      </a:cubicBezTo>
                      <a:cubicBezTo>
                        <a:pt x="349767" y="586169"/>
                        <a:pt x="370436" y="572357"/>
                        <a:pt x="391201" y="558641"/>
                      </a:cubicBezTo>
                      <a:cubicBezTo>
                        <a:pt x="270424" y="372332"/>
                        <a:pt x="149742" y="186119"/>
                        <a:pt x="29060" y="0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4" name="Google Shape;1184;p26"/>
                <p:cNvSpPr/>
                <p:nvPr/>
              </p:nvSpPr>
              <p:spPr>
                <a:xfrm>
                  <a:off x="8284787" y="2441867"/>
                  <a:ext cx="419765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765" h="628420" extrusionOk="0">
                      <a:moveTo>
                        <a:pt x="343339" y="628421"/>
                      </a:moveTo>
                      <a:cubicBezTo>
                        <a:pt x="339053" y="628421"/>
                        <a:pt x="334862" y="626516"/>
                        <a:pt x="332099" y="622991"/>
                      </a:cubicBezTo>
                      <a:cubicBezTo>
                        <a:pt x="228086" y="490308"/>
                        <a:pt x="143695" y="389057"/>
                        <a:pt x="74258" y="313524"/>
                      </a:cubicBezTo>
                      <a:cubicBezTo>
                        <a:pt x="56541" y="294284"/>
                        <a:pt x="24633" y="259613"/>
                        <a:pt x="9011" y="204368"/>
                      </a:cubicBezTo>
                      <a:cubicBezTo>
                        <a:pt x="-8038" y="144074"/>
                        <a:pt x="-894" y="78161"/>
                        <a:pt x="30443" y="8438"/>
                      </a:cubicBezTo>
                      <a:cubicBezTo>
                        <a:pt x="32538" y="3676"/>
                        <a:pt x="37206" y="437"/>
                        <a:pt x="42349" y="56"/>
                      </a:cubicBezTo>
                      <a:cubicBezTo>
                        <a:pt x="47588" y="-420"/>
                        <a:pt x="52636" y="2152"/>
                        <a:pt x="55398" y="6533"/>
                      </a:cubicBezTo>
                      <a:lnTo>
                        <a:pt x="417443" y="565079"/>
                      </a:lnTo>
                      <a:cubicBezTo>
                        <a:pt x="421730" y="571652"/>
                        <a:pt x="419920" y="580415"/>
                        <a:pt x="413348" y="584701"/>
                      </a:cubicBezTo>
                      <a:lnTo>
                        <a:pt x="351245" y="626039"/>
                      </a:lnTo>
                      <a:cubicBezTo>
                        <a:pt x="348768" y="627659"/>
                        <a:pt x="346006" y="628421"/>
                        <a:pt x="343339" y="628421"/>
                      </a:cubicBezTo>
                      <a:close/>
                      <a:moveTo>
                        <a:pt x="46254" y="45014"/>
                      </a:moveTo>
                      <a:cubicBezTo>
                        <a:pt x="26538" y="99116"/>
                        <a:pt x="23204" y="149980"/>
                        <a:pt x="36443" y="196557"/>
                      </a:cubicBezTo>
                      <a:cubicBezTo>
                        <a:pt x="50255" y="245325"/>
                        <a:pt x="79115" y="276662"/>
                        <a:pt x="94641" y="293522"/>
                      </a:cubicBezTo>
                      <a:cubicBezTo>
                        <a:pt x="163412" y="368293"/>
                        <a:pt x="245613" y="466686"/>
                        <a:pt x="346387" y="594988"/>
                      </a:cubicBezTo>
                      <a:lnTo>
                        <a:pt x="385725" y="568794"/>
                      </a:lnTo>
                      <a:lnTo>
                        <a:pt x="46254" y="450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85" name="Google Shape;1185;p26"/>
              <p:cNvSpPr/>
              <p:nvPr/>
            </p:nvSpPr>
            <p:spPr>
              <a:xfrm>
                <a:off x="8299028" y="2465640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000000">
                  <a:alpha val="9019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86" name="Google Shape;1186;p26"/>
              <p:cNvGrpSpPr/>
              <p:nvPr/>
            </p:nvGrpSpPr>
            <p:grpSpPr>
              <a:xfrm>
                <a:off x="8460611" y="2441867"/>
                <a:ext cx="419676" cy="628420"/>
                <a:chOff x="8460611" y="2441867"/>
                <a:chExt cx="419676" cy="628420"/>
              </a:xfrm>
            </p:grpSpPr>
            <p:sp>
              <p:nvSpPr>
                <p:cNvPr id="1187" name="Google Shape;1187;p26"/>
                <p:cNvSpPr/>
                <p:nvPr/>
              </p:nvSpPr>
              <p:spPr>
                <a:xfrm>
                  <a:off x="8474773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362141" y="0"/>
                      </a:moveTo>
                      <a:cubicBezTo>
                        <a:pt x="380905" y="41910"/>
                        <a:pt x="403860" y="111919"/>
                        <a:pt x="382810" y="186214"/>
                      </a:cubicBezTo>
                      <a:cubicBezTo>
                        <a:pt x="367855" y="238887"/>
                        <a:pt x="336899" y="272129"/>
                        <a:pt x="320707" y="289655"/>
                      </a:cubicBezTo>
                      <a:cubicBezTo>
                        <a:pt x="253460" y="362807"/>
                        <a:pt x="170974" y="461105"/>
                        <a:pt x="62103" y="599980"/>
                      </a:cubicBezTo>
                      <a:cubicBezTo>
                        <a:pt x="41434" y="586169"/>
                        <a:pt x="20764" y="572357"/>
                        <a:pt x="0" y="558641"/>
                      </a:cubicBezTo>
                      <a:cubicBezTo>
                        <a:pt x="120777" y="372332"/>
                        <a:pt x="241459" y="186119"/>
                        <a:pt x="362141" y="0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8" name="Google Shape;1188;p26"/>
                <p:cNvSpPr/>
                <p:nvPr/>
              </p:nvSpPr>
              <p:spPr>
                <a:xfrm>
                  <a:off x="8460611" y="2441867"/>
                  <a:ext cx="419676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676" h="628420" extrusionOk="0">
                      <a:moveTo>
                        <a:pt x="76360" y="628421"/>
                      </a:moveTo>
                      <a:cubicBezTo>
                        <a:pt x="73598" y="628421"/>
                        <a:pt x="70836" y="627659"/>
                        <a:pt x="68455" y="626039"/>
                      </a:cubicBezTo>
                      <a:lnTo>
                        <a:pt x="6351" y="584701"/>
                      </a:lnTo>
                      <a:cubicBezTo>
                        <a:pt x="-126" y="580319"/>
                        <a:pt x="-1935" y="571556"/>
                        <a:pt x="2256" y="565079"/>
                      </a:cubicBezTo>
                      <a:lnTo>
                        <a:pt x="364301" y="6533"/>
                      </a:lnTo>
                      <a:cubicBezTo>
                        <a:pt x="367158" y="2152"/>
                        <a:pt x="372207" y="-420"/>
                        <a:pt x="377350" y="56"/>
                      </a:cubicBezTo>
                      <a:cubicBezTo>
                        <a:pt x="382589" y="437"/>
                        <a:pt x="387161" y="3676"/>
                        <a:pt x="389256" y="8438"/>
                      </a:cubicBezTo>
                      <a:cubicBezTo>
                        <a:pt x="420499" y="78161"/>
                        <a:pt x="427737" y="144074"/>
                        <a:pt x="410688" y="204368"/>
                      </a:cubicBezTo>
                      <a:cubicBezTo>
                        <a:pt x="394971" y="259708"/>
                        <a:pt x="363158" y="294284"/>
                        <a:pt x="346013" y="312857"/>
                      </a:cubicBezTo>
                      <a:cubicBezTo>
                        <a:pt x="275909" y="389057"/>
                        <a:pt x="191613" y="490213"/>
                        <a:pt x="87505" y="622991"/>
                      </a:cubicBezTo>
                      <a:cubicBezTo>
                        <a:pt x="84743" y="626516"/>
                        <a:pt x="80551" y="628421"/>
                        <a:pt x="76360" y="628421"/>
                      </a:cubicBezTo>
                      <a:close/>
                      <a:moveTo>
                        <a:pt x="33974" y="568699"/>
                      </a:moveTo>
                      <a:lnTo>
                        <a:pt x="73312" y="594893"/>
                      </a:lnTo>
                      <a:cubicBezTo>
                        <a:pt x="174087" y="466686"/>
                        <a:pt x="256287" y="368198"/>
                        <a:pt x="324487" y="294188"/>
                      </a:cubicBezTo>
                      <a:cubicBezTo>
                        <a:pt x="340584" y="276662"/>
                        <a:pt x="369444" y="245325"/>
                        <a:pt x="383351" y="196557"/>
                      </a:cubicBezTo>
                      <a:cubicBezTo>
                        <a:pt x="396591" y="149980"/>
                        <a:pt x="393257" y="99116"/>
                        <a:pt x="373540" y="45014"/>
                      </a:cubicBezTo>
                      <a:lnTo>
                        <a:pt x="33974" y="56869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89" name="Google Shape;1189;p26"/>
              <p:cNvGrpSpPr/>
              <p:nvPr/>
            </p:nvGrpSpPr>
            <p:grpSpPr>
              <a:xfrm>
                <a:off x="8283797" y="2970942"/>
                <a:ext cx="597407" cy="276796"/>
                <a:chOff x="8283797" y="2970942"/>
                <a:chExt cx="597407" cy="276796"/>
              </a:xfrm>
            </p:grpSpPr>
            <p:grpSp>
              <p:nvGrpSpPr>
                <p:cNvPr id="1190" name="Google Shape;1190;p26"/>
                <p:cNvGrpSpPr/>
                <p:nvPr/>
              </p:nvGrpSpPr>
              <p:grpSpPr>
                <a:xfrm>
                  <a:off x="8283797" y="2970942"/>
                  <a:ext cx="276796" cy="276796"/>
                  <a:chOff x="8283797" y="2970942"/>
                  <a:chExt cx="276796" cy="276796"/>
                </a:xfrm>
              </p:grpSpPr>
              <p:sp>
                <p:nvSpPr>
                  <p:cNvPr id="1191" name="Google Shape;1191;p26"/>
                  <p:cNvSpPr/>
                  <p:nvPr/>
                </p:nvSpPr>
                <p:spPr>
                  <a:xfrm>
                    <a:off x="8298084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0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0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0" y="0"/>
                        </a:cubicBezTo>
                        <a:close/>
                        <a:moveTo>
                          <a:pt x="124110" y="175831"/>
                        </a:moveTo>
                        <a:cubicBezTo>
                          <a:pt x="95535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5" y="72390"/>
                          <a:pt x="124110" y="72390"/>
                        </a:cubicBezTo>
                        <a:cubicBezTo>
                          <a:pt x="152685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5" y="175831"/>
                          <a:pt x="124110" y="17583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92" name="Google Shape;1192;p26"/>
                  <p:cNvSpPr/>
                  <p:nvPr/>
                </p:nvSpPr>
                <p:spPr>
                  <a:xfrm>
                    <a:off x="8283797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8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8" y="0"/>
                        </a:cubicBezTo>
                        <a:cubicBezTo>
                          <a:pt x="214693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3" y="276796"/>
                          <a:pt x="138398" y="276796"/>
                        </a:cubicBezTo>
                        <a:close/>
                        <a:moveTo>
                          <a:pt x="138398" y="28575"/>
                        </a:moveTo>
                        <a:cubicBezTo>
                          <a:pt x="77819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19" y="248221"/>
                          <a:pt x="138398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8" y="28575"/>
                        </a:cubicBezTo>
                        <a:close/>
                        <a:moveTo>
                          <a:pt x="138398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8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8" y="204406"/>
                        </a:cubicBezTo>
                        <a:close/>
                        <a:moveTo>
                          <a:pt x="138398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8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8" y="10096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93" name="Google Shape;1193;p26"/>
                <p:cNvGrpSpPr/>
                <p:nvPr/>
              </p:nvGrpSpPr>
              <p:grpSpPr>
                <a:xfrm>
                  <a:off x="8604408" y="2970942"/>
                  <a:ext cx="276796" cy="276796"/>
                  <a:chOff x="8604408" y="2970942"/>
                  <a:chExt cx="276796" cy="276796"/>
                </a:xfrm>
              </p:grpSpPr>
              <p:sp>
                <p:nvSpPr>
                  <p:cNvPr id="1194" name="Google Shape;1194;p26"/>
                  <p:cNvSpPr/>
                  <p:nvPr/>
                </p:nvSpPr>
                <p:spPr>
                  <a:xfrm>
                    <a:off x="8618696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1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1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1" y="0"/>
                        </a:cubicBezTo>
                        <a:close/>
                        <a:moveTo>
                          <a:pt x="124111" y="175831"/>
                        </a:moveTo>
                        <a:cubicBezTo>
                          <a:pt x="95536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6" y="72390"/>
                          <a:pt x="124111" y="72390"/>
                        </a:cubicBezTo>
                        <a:cubicBezTo>
                          <a:pt x="152686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6" y="175831"/>
                          <a:pt x="124111" y="17583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95" name="Google Shape;1195;p26"/>
                  <p:cNvSpPr/>
                  <p:nvPr/>
                </p:nvSpPr>
                <p:spPr>
                  <a:xfrm>
                    <a:off x="8604408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9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9" y="0"/>
                        </a:cubicBezTo>
                        <a:cubicBezTo>
                          <a:pt x="214694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4" y="276796"/>
                          <a:pt x="138399" y="276796"/>
                        </a:cubicBezTo>
                        <a:close/>
                        <a:moveTo>
                          <a:pt x="138399" y="28575"/>
                        </a:moveTo>
                        <a:cubicBezTo>
                          <a:pt x="77820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20" y="248221"/>
                          <a:pt x="138399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9" y="28575"/>
                        </a:cubicBezTo>
                        <a:close/>
                        <a:moveTo>
                          <a:pt x="138399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9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9" y="204406"/>
                        </a:cubicBezTo>
                        <a:close/>
                        <a:moveTo>
                          <a:pt x="138399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9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9" y="10096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196" name="Google Shape;1196;p26"/>
              <p:cNvSpPr/>
              <p:nvPr/>
            </p:nvSpPr>
            <p:spPr>
              <a:xfrm>
                <a:off x="8294846" y="2985229"/>
                <a:ext cx="248221" cy="248221"/>
              </a:xfrm>
              <a:custGeom>
                <a:avLst/>
                <a:gdLst/>
                <a:ahLst/>
                <a:cxnLst/>
                <a:rect l="l" t="t" r="r" b="b"/>
                <a:pathLst>
                  <a:path w="248221" h="248221" extrusionOk="0">
                    <a:moveTo>
                      <a:pt x="124111" y="0"/>
                    </a:moveTo>
                    <a:cubicBezTo>
                      <a:pt x="55531" y="0"/>
                      <a:pt x="0" y="55531"/>
                      <a:pt x="0" y="124111"/>
                    </a:cubicBezTo>
                    <a:cubicBezTo>
                      <a:pt x="0" y="192691"/>
                      <a:pt x="55531" y="248221"/>
                      <a:pt x="124111" y="248221"/>
                    </a:cubicBezTo>
                    <a:cubicBezTo>
                      <a:pt x="192691" y="248221"/>
                      <a:pt x="248221" y="192691"/>
                      <a:pt x="248221" y="124111"/>
                    </a:cubicBezTo>
                    <a:cubicBezTo>
                      <a:pt x="248221" y="55531"/>
                      <a:pt x="192691" y="0"/>
                      <a:pt x="124111" y="0"/>
                    </a:cubicBezTo>
                    <a:close/>
                    <a:moveTo>
                      <a:pt x="124111" y="175831"/>
                    </a:moveTo>
                    <a:cubicBezTo>
                      <a:pt x="95536" y="175831"/>
                      <a:pt x="72390" y="152686"/>
                      <a:pt x="72390" y="124111"/>
                    </a:cubicBezTo>
                    <a:cubicBezTo>
                      <a:pt x="72390" y="95536"/>
                      <a:pt x="95536" y="72390"/>
                      <a:pt x="124111" y="72390"/>
                    </a:cubicBezTo>
                    <a:cubicBezTo>
                      <a:pt x="152686" y="72390"/>
                      <a:pt x="175832" y="95536"/>
                      <a:pt x="175832" y="124111"/>
                    </a:cubicBezTo>
                    <a:cubicBezTo>
                      <a:pt x="175832" y="152686"/>
                      <a:pt x="152686" y="175831"/>
                      <a:pt x="124111" y="175831"/>
                    </a:cubicBezTo>
                    <a:close/>
                  </a:path>
                </a:pathLst>
              </a:custGeom>
              <a:solidFill>
                <a:srgbClr val="000000">
                  <a:alpha val="9019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 Cause and Effect">
  <p:cSld name="CUSTOM_21_2_1_1_1">
    <p:spTree>
      <p:nvGrpSpPr>
        <p:cNvPr id="1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7"/>
          <p:cNvSpPr/>
          <p:nvPr/>
        </p:nvSpPr>
        <p:spPr>
          <a:xfrm>
            <a:off x="7804239" y="2943706"/>
            <a:ext cx="9670436" cy="1923766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9" name="Google Shape;1199;p27"/>
          <p:cNvSpPr/>
          <p:nvPr/>
        </p:nvSpPr>
        <p:spPr>
          <a:xfrm>
            <a:off x="7804239" y="7449157"/>
            <a:ext cx="9670436" cy="1923766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0" name="Google Shape;1200;p27"/>
          <p:cNvSpPr/>
          <p:nvPr/>
        </p:nvSpPr>
        <p:spPr>
          <a:xfrm>
            <a:off x="7804239" y="5187745"/>
            <a:ext cx="9670436" cy="1923766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1" name="Google Shape;1201;p27"/>
          <p:cNvSpPr/>
          <p:nvPr/>
        </p:nvSpPr>
        <p:spPr>
          <a:xfrm>
            <a:off x="827164" y="2943706"/>
            <a:ext cx="5921332" cy="6411638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2" name="Google Shape;1202;p27"/>
          <p:cNvSpPr/>
          <p:nvPr/>
        </p:nvSpPr>
        <p:spPr>
          <a:xfrm>
            <a:off x="512725" y="2626653"/>
            <a:ext cx="1269539" cy="1243578"/>
          </a:xfrm>
          <a:custGeom>
            <a:avLst/>
            <a:gdLst/>
            <a:ahLst/>
            <a:cxnLst/>
            <a:rect l="l" t="t" r="r" b="b"/>
            <a:pathLst>
              <a:path w="403669" h="421195" extrusionOk="0">
                <a:moveTo>
                  <a:pt x="16280" y="360223"/>
                </a:moveTo>
                <a:lnTo>
                  <a:pt x="50285" y="335934"/>
                </a:lnTo>
                <a:cubicBezTo>
                  <a:pt x="46722" y="347935"/>
                  <a:pt x="41322" y="359308"/>
                  <a:pt x="34283" y="369652"/>
                </a:cubicBezTo>
                <a:cubicBezTo>
                  <a:pt x="43265" y="363957"/>
                  <a:pt x="52847" y="359261"/>
                  <a:pt x="62858" y="355651"/>
                </a:cubicBezTo>
                <a:cubicBezTo>
                  <a:pt x="61505" y="364738"/>
                  <a:pt x="58467" y="373491"/>
                  <a:pt x="53904" y="381463"/>
                </a:cubicBezTo>
                <a:lnTo>
                  <a:pt x="65239" y="392036"/>
                </a:lnTo>
                <a:cubicBezTo>
                  <a:pt x="69954" y="386607"/>
                  <a:pt x="75297" y="381740"/>
                  <a:pt x="81146" y="377558"/>
                </a:cubicBezTo>
                <a:cubicBezTo>
                  <a:pt x="82955" y="382606"/>
                  <a:pt x="77050" y="388702"/>
                  <a:pt x="75621" y="394608"/>
                </a:cubicBezTo>
                <a:cubicBezTo>
                  <a:pt x="72478" y="408134"/>
                  <a:pt x="92576" y="409848"/>
                  <a:pt x="97148" y="421183"/>
                </a:cubicBezTo>
                <a:cubicBezTo>
                  <a:pt x="203256" y="313236"/>
                  <a:pt x="305431" y="201603"/>
                  <a:pt x="403662" y="86284"/>
                </a:cubicBezTo>
                <a:lnTo>
                  <a:pt x="378707" y="61709"/>
                </a:lnTo>
                <a:lnTo>
                  <a:pt x="358418" y="81902"/>
                </a:lnTo>
                <a:cubicBezTo>
                  <a:pt x="359257" y="73177"/>
                  <a:pt x="363019" y="64986"/>
                  <a:pt x="369086" y="58661"/>
                </a:cubicBezTo>
                <a:lnTo>
                  <a:pt x="353847" y="66186"/>
                </a:lnTo>
                <a:cubicBezTo>
                  <a:pt x="354989" y="60623"/>
                  <a:pt x="357371" y="55385"/>
                  <a:pt x="360800" y="50851"/>
                </a:cubicBezTo>
                <a:lnTo>
                  <a:pt x="346512" y="36754"/>
                </a:lnTo>
                <a:cubicBezTo>
                  <a:pt x="341997" y="40688"/>
                  <a:pt x="338140" y="45317"/>
                  <a:pt x="335082" y="50470"/>
                </a:cubicBezTo>
                <a:cubicBezTo>
                  <a:pt x="335187" y="42412"/>
                  <a:pt x="337178" y="34477"/>
                  <a:pt x="340892" y="27324"/>
                </a:cubicBezTo>
                <a:lnTo>
                  <a:pt x="331367" y="17799"/>
                </a:lnTo>
                <a:lnTo>
                  <a:pt x="319080" y="29038"/>
                </a:lnTo>
                <a:cubicBezTo>
                  <a:pt x="323900" y="18349"/>
                  <a:pt x="319766" y="5751"/>
                  <a:pt x="309555" y="-13"/>
                </a:cubicBezTo>
                <a:cubicBezTo>
                  <a:pt x="261930" y="61138"/>
                  <a:pt x="209733" y="119145"/>
                  <a:pt x="156203" y="175533"/>
                </a:cubicBezTo>
                <a:cubicBezTo>
                  <a:pt x="121913" y="211538"/>
                  <a:pt x="86985" y="246970"/>
                  <a:pt x="51428" y="281832"/>
                </a:cubicBezTo>
                <a:cubicBezTo>
                  <a:pt x="37712" y="295262"/>
                  <a:pt x="-7" y="331648"/>
                  <a:pt x="-7" y="331648"/>
                </a:cubicBezTo>
                <a:cubicBezTo>
                  <a:pt x="4279" y="338410"/>
                  <a:pt x="10280" y="356318"/>
                  <a:pt x="16280" y="360223"/>
                </a:cubicBezTo>
                <a:close/>
              </a:path>
            </a:pathLst>
          </a:custGeom>
          <a:solidFill>
            <a:schemeClr val="accent5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3" name="Google Shape;1203;p27"/>
          <p:cNvSpPr/>
          <p:nvPr/>
        </p:nvSpPr>
        <p:spPr>
          <a:xfrm>
            <a:off x="5889887" y="2556701"/>
            <a:ext cx="1262950" cy="1197738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04" name="Google Shape;1204;p27"/>
          <p:cNvGrpSpPr/>
          <p:nvPr/>
        </p:nvGrpSpPr>
        <p:grpSpPr>
          <a:xfrm rot="-7619478">
            <a:off x="6878442" y="3931359"/>
            <a:ext cx="395535" cy="1213377"/>
            <a:chOff x="5847863" y="4281335"/>
            <a:chExt cx="358150" cy="1075915"/>
          </a:xfrm>
        </p:grpSpPr>
        <p:sp>
          <p:nvSpPr>
            <p:cNvPr id="1205" name="Google Shape;1205;p27"/>
            <p:cNvSpPr/>
            <p:nvPr/>
          </p:nvSpPr>
          <p:spPr>
            <a:xfrm>
              <a:off x="5888440" y="4281335"/>
              <a:ext cx="317573" cy="1046246"/>
            </a:xfrm>
            <a:custGeom>
              <a:avLst/>
              <a:gdLst/>
              <a:ahLst/>
              <a:cxnLst/>
              <a:rect l="l" t="t" r="r" b="b"/>
              <a:pathLst>
                <a:path w="118830" h="391486" extrusionOk="0">
                  <a:moveTo>
                    <a:pt x="35089" y="714"/>
                  </a:moveTo>
                  <a:cubicBezTo>
                    <a:pt x="15981" y="65971"/>
                    <a:pt x="8906" y="134164"/>
                    <a:pt x="14210" y="201956"/>
                  </a:cubicBezTo>
                  <a:cubicBezTo>
                    <a:pt x="16726" y="233182"/>
                    <a:pt x="25861" y="269628"/>
                    <a:pt x="55036" y="280906"/>
                  </a:cubicBezTo>
                  <a:cubicBezTo>
                    <a:pt x="84211" y="292185"/>
                    <a:pt x="121589" y="263010"/>
                    <a:pt x="118606" y="230945"/>
                  </a:cubicBezTo>
                  <a:cubicBezTo>
                    <a:pt x="115623" y="198880"/>
                    <a:pt x="77500" y="176323"/>
                    <a:pt x="47113" y="187043"/>
                  </a:cubicBezTo>
                  <a:cubicBezTo>
                    <a:pt x="9829" y="200279"/>
                    <a:pt x="-3034" y="247909"/>
                    <a:pt x="508" y="287617"/>
                  </a:cubicBezTo>
                  <a:cubicBezTo>
                    <a:pt x="3360" y="324678"/>
                    <a:pt x="14993" y="360527"/>
                    <a:pt x="34437" y="392200"/>
                  </a:cubicBez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6" name="Google Shape;1206;p27"/>
            <p:cNvSpPr/>
            <p:nvPr/>
          </p:nvSpPr>
          <p:spPr>
            <a:xfrm>
              <a:off x="5847863" y="5204549"/>
              <a:ext cx="145229" cy="152701"/>
            </a:xfrm>
            <a:custGeom>
              <a:avLst/>
              <a:gdLst/>
              <a:ahLst/>
              <a:cxnLst/>
              <a:rect l="l" t="t" r="r" b="b"/>
              <a:pathLst>
                <a:path w="54342" h="57138" extrusionOk="0">
                  <a:moveTo>
                    <a:pt x="7960" y="23178"/>
                  </a:moveTo>
                  <a:lnTo>
                    <a:pt x="-56" y="17212"/>
                  </a:lnTo>
                  <a:lnTo>
                    <a:pt x="54286" y="57852"/>
                  </a:lnTo>
                  <a:lnTo>
                    <a:pt x="52608" y="714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7" name="Google Shape;1207;p27"/>
          <p:cNvGrpSpPr/>
          <p:nvPr/>
        </p:nvGrpSpPr>
        <p:grpSpPr>
          <a:xfrm rot="-4158542">
            <a:off x="6853412" y="7301601"/>
            <a:ext cx="389850" cy="1229742"/>
            <a:chOff x="5847863" y="4281335"/>
            <a:chExt cx="358150" cy="1075915"/>
          </a:xfrm>
        </p:grpSpPr>
        <p:sp>
          <p:nvSpPr>
            <p:cNvPr id="1208" name="Google Shape;1208;p27"/>
            <p:cNvSpPr/>
            <p:nvPr/>
          </p:nvSpPr>
          <p:spPr>
            <a:xfrm>
              <a:off x="5888440" y="4281335"/>
              <a:ext cx="317573" cy="1046246"/>
            </a:xfrm>
            <a:custGeom>
              <a:avLst/>
              <a:gdLst/>
              <a:ahLst/>
              <a:cxnLst/>
              <a:rect l="l" t="t" r="r" b="b"/>
              <a:pathLst>
                <a:path w="118830" h="391486" extrusionOk="0">
                  <a:moveTo>
                    <a:pt x="35089" y="714"/>
                  </a:moveTo>
                  <a:cubicBezTo>
                    <a:pt x="15981" y="65971"/>
                    <a:pt x="8906" y="134164"/>
                    <a:pt x="14210" y="201956"/>
                  </a:cubicBezTo>
                  <a:cubicBezTo>
                    <a:pt x="16726" y="233182"/>
                    <a:pt x="25861" y="269628"/>
                    <a:pt x="55036" y="280906"/>
                  </a:cubicBezTo>
                  <a:cubicBezTo>
                    <a:pt x="84211" y="292185"/>
                    <a:pt x="121589" y="263010"/>
                    <a:pt x="118606" y="230945"/>
                  </a:cubicBezTo>
                  <a:cubicBezTo>
                    <a:pt x="115623" y="198880"/>
                    <a:pt x="77500" y="176323"/>
                    <a:pt x="47113" y="187043"/>
                  </a:cubicBezTo>
                  <a:cubicBezTo>
                    <a:pt x="9829" y="200279"/>
                    <a:pt x="-3034" y="247909"/>
                    <a:pt x="508" y="287617"/>
                  </a:cubicBezTo>
                  <a:cubicBezTo>
                    <a:pt x="3360" y="324678"/>
                    <a:pt x="14993" y="360527"/>
                    <a:pt x="34437" y="392200"/>
                  </a:cubicBez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27"/>
            <p:cNvSpPr/>
            <p:nvPr/>
          </p:nvSpPr>
          <p:spPr>
            <a:xfrm>
              <a:off x="5847863" y="5204549"/>
              <a:ext cx="145229" cy="152701"/>
            </a:xfrm>
            <a:custGeom>
              <a:avLst/>
              <a:gdLst/>
              <a:ahLst/>
              <a:cxnLst/>
              <a:rect l="l" t="t" r="r" b="b"/>
              <a:pathLst>
                <a:path w="54342" h="57138" extrusionOk="0">
                  <a:moveTo>
                    <a:pt x="7960" y="23178"/>
                  </a:moveTo>
                  <a:lnTo>
                    <a:pt x="-56" y="17212"/>
                  </a:lnTo>
                  <a:lnTo>
                    <a:pt x="54286" y="57852"/>
                  </a:lnTo>
                  <a:lnTo>
                    <a:pt x="52608" y="714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0" name="Google Shape;1210;p27"/>
          <p:cNvGrpSpPr/>
          <p:nvPr/>
        </p:nvGrpSpPr>
        <p:grpSpPr>
          <a:xfrm rot="-5558147">
            <a:off x="6854804" y="5666311"/>
            <a:ext cx="387068" cy="1237892"/>
            <a:chOff x="5847863" y="4281335"/>
            <a:chExt cx="358150" cy="1075915"/>
          </a:xfrm>
        </p:grpSpPr>
        <p:sp>
          <p:nvSpPr>
            <p:cNvPr id="1211" name="Google Shape;1211;p27"/>
            <p:cNvSpPr/>
            <p:nvPr/>
          </p:nvSpPr>
          <p:spPr>
            <a:xfrm>
              <a:off x="5888440" y="4281335"/>
              <a:ext cx="317573" cy="1046246"/>
            </a:xfrm>
            <a:custGeom>
              <a:avLst/>
              <a:gdLst/>
              <a:ahLst/>
              <a:cxnLst/>
              <a:rect l="l" t="t" r="r" b="b"/>
              <a:pathLst>
                <a:path w="118830" h="391486" extrusionOk="0">
                  <a:moveTo>
                    <a:pt x="35089" y="714"/>
                  </a:moveTo>
                  <a:cubicBezTo>
                    <a:pt x="15981" y="65971"/>
                    <a:pt x="8906" y="134164"/>
                    <a:pt x="14210" y="201956"/>
                  </a:cubicBezTo>
                  <a:cubicBezTo>
                    <a:pt x="16726" y="233182"/>
                    <a:pt x="25861" y="269628"/>
                    <a:pt x="55036" y="280906"/>
                  </a:cubicBezTo>
                  <a:cubicBezTo>
                    <a:pt x="84211" y="292185"/>
                    <a:pt x="121589" y="263010"/>
                    <a:pt x="118606" y="230945"/>
                  </a:cubicBezTo>
                  <a:cubicBezTo>
                    <a:pt x="115623" y="198880"/>
                    <a:pt x="77500" y="176323"/>
                    <a:pt x="47113" y="187043"/>
                  </a:cubicBezTo>
                  <a:cubicBezTo>
                    <a:pt x="9829" y="200279"/>
                    <a:pt x="-3034" y="247909"/>
                    <a:pt x="508" y="287617"/>
                  </a:cubicBezTo>
                  <a:cubicBezTo>
                    <a:pt x="3360" y="324678"/>
                    <a:pt x="14993" y="360527"/>
                    <a:pt x="34437" y="392200"/>
                  </a:cubicBez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27"/>
            <p:cNvSpPr/>
            <p:nvPr/>
          </p:nvSpPr>
          <p:spPr>
            <a:xfrm>
              <a:off x="5847863" y="5204549"/>
              <a:ext cx="145229" cy="152701"/>
            </a:xfrm>
            <a:custGeom>
              <a:avLst/>
              <a:gdLst/>
              <a:ahLst/>
              <a:cxnLst/>
              <a:rect l="l" t="t" r="r" b="b"/>
              <a:pathLst>
                <a:path w="54342" h="57138" extrusionOk="0">
                  <a:moveTo>
                    <a:pt x="7960" y="23178"/>
                  </a:moveTo>
                  <a:lnTo>
                    <a:pt x="-56" y="17212"/>
                  </a:lnTo>
                  <a:lnTo>
                    <a:pt x="54286" y="57852"/>
                  </a:lnTo>
                  <a:lnTo>
                    <a:pt x="52608" y="714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13" name="Google Shape;1213;p27"/>
          <p:cNvSpPr/>
          <p:nvPr/>
        </p:nvSpPr>
        <p:spPr>
          <a:xfrm>
            <a:off x="7935408" y="2626645"/>
            <a:ext cx="2833139" cy="587754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7"/>
          <p:cNvSpPr/>
          <p:nvPr/>
        </p:nvSpPr>
        <p:spPr>
          <a:xfrm>
            <a:off x="7935408" y="4745457"/>
            <a:ext cx="2833139" cy="587754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5" name="Google Shape;1215;p27"/>
          <p:cNvSpPr/>
          <p:nvPr/>
        </p:nvSpPr>
        <p:spPr>
          <a:xfrm>
            <a:off x="7956633" y="6981655"/>
            <a:ext cx="2833139" cy="587754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16" name="Google Shape;1216;p27"/>
          <p:cNvGrpSpPr/>
          <p:nvPr/>
        </p:nvGrpSpPr>
        <p:grpSpPr>
          <a:xfrm>
            <a:off x="16831057" y="6494241"/>
            <a:ext cx="952664" cy="1210645"/>
            <a:chOff x="16453107" y="5822291"/>
            <a:chExt cx="952664" cy="1210645"/>
          </a:xfrm>
        </p:grpSpPr>
        <p:grpSp>
          <p:nvGrpSpPr>
            <p:cNvPr id="1217" name="Google Shape;1217;p27"/>
            <p:cNvGrpSpPr/>
            <p:nvPr/>
          </p:nvGrpSpPr>
          <p:grpSpPr>
            <a:xfrm rot="-408978">
              <a:off x="16516689" y="5867319"/>
              <a:ext cx="825500" cy="1120590"/>
              <a:chOff x="4584954" y="2452115"/>
              <a:chExt cx="607790" cy="825055"/>
            </a:xfrm>
          </p:grpSpPr>
          <p:grpSp>
            <p:nvGrpSpPr>
              <p:cNvPr id="1218" name="Google Shape;1218;p27"/>
              <p:cNvGrpSpPr/>
              <p:nvPr/>
            </p:nvGrpSpPr>
            <p:grpSpPr>
              <a:xfrm>
                <a:off x="4584954" y="2452115"/>
                <a:ext cx="607790" cy="825055"/>
                <a:chOff x="4584954" y="2452115"/>
                <a:chExt cx="607790" cy="825055"/>
              </a:xfrm>
            </p:grpSpPr>
            <p:sp>
              <p:nvSpPr>
                <p:cNvPr id="1219" name="Google Shape;1219;p27"/>
                <p:cNvSpPr/>
                <p:nvPr/>
              </p:nvSpPr>
              <p:spPr>
                <a:xfrm>
                  <a:off x="4599241" y="2466402"/>
                  <a:ext cx="579215" cy="796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9215" h="796480" extrusionOk="0">
                      <a:moveTo>
                        <a:pt x="470630" y="398240"/>
                      </a:moveTo>
                      <a:cubicBezTo>
                        <a:pt x="470630" y="472916"/>
                        <a:pt x="516731" y="535686"/>
                        <a:pt x="579215" y="553498"/>
                      </a:cubicBezTo>
                      <a:lnTo>
                        <a:pt x="579215" y="796481"/>
                      </a:lnTo>
                      <a:lnTo>
                        <a:pt x="0" y="796481"/>
                      </a:lnTo>
                      <a:lnTo>
                        <a:pt x="0" y="553498"/>
                      </a:lnTo>
                      <a:cubicBezTo>
                        <a:pt x="62484" y="535686"/>
                        <a:pt x="108585" y="472916"/>
                        <a:pt x="108585" y="398240"/>
                      </a:cubicBezTo>
                      <a:cubicBezTo>
                        <a:pt x="108585" y="323564"/>
                        <a:pt x="62484" y="260795"/>
                        <a:pt x="0" y="242983"/>
                      </a:cubicBezTo>
                      <a:lnTo>
                        <a:pt x="0" y="0"/>
                      </a:lnTo>
                      <a:lnTo>
                        <a:pt x="579215" y="0"/>
                      </a:lnTo>
                      <a:lnTo>
                        <a:pt x="579215" y="242983"/>
                      </a:lnTo>
                      <a:cubicBezTo>
                        <a:pt x="516731" y="260795"/>
                        <a:pt x="470630" y="323564"/>
                        <a:pt x="470630" y="39824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0" name="Google Shape;1220;p27"/>
                <p:cNvSpPr/>
                <p:nvPr/>
              </p:nvSpPr>
              <p:spPr>
                <a:xfrm>
                  <a:off x="4584954" y="2452115"/>
                  <a:ext cx="607790" cy="825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790" h="825055" extrusionOk="0">
                      <a:moveTo>
                        <a:pt x="593503" y="825056"/>
                      </a:moveTo>
                      <a:lnTo>
                        <a:pt x="14288" y="825056"/>
                      </a:lnTo>
                      <a:cubicBezTo>
                        <a:pt x="6382" y="825056"/>
                        <a:pt x="0" y="818674"/>
                        <a:pt x="0" y="810768"/>
                      </a:cubicBezTo>
                      <a:lnTo>
                        <a:pt x="0" y="567785"/>
                      </a:lnTo>
                      <a:cubicBezTo>
                        <a:pt x="0" y="561404"/>
                        <a:pt x="4191" y="555784"/>
                        <a:pt x="10382" y="554069"/>
                      </a:cubicBezTo>
                      <a:cubicBezTo>
                        <a:pt x="68199" y="537591"/>
                        <a:pt x="108585" y="479393"/>
                        <a:pt x="108585" y="412528"/>
                      </a:cubicBezTo>
                      <a:cubicBezTo>
                        <a:pt x="108585" y="345662"/>
                        <a:pt x="68199" y="287465"/>
                        <a:pt x="10382" y="270986"/>
                      </a:cubicBezTo>
                      <a:cubicBezTo>
                        <a:pt x="4286" y="269272"/>
                        <a:pt x="0" y="263652"/>
                        <a:pt x="0" y="257270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593503" y="0"/>
                      </a:lnTo>
                      <a:cubicBezTo>
                        <a:pt x="601409" y="0"/>
                        <a:pt x="607790" y="6382"/>
                        <a:pt x="607790" y="14288"/>
                      </a:cubicBezTo>
                      <a:lnTo>
                        <a:pt x="607790" y="257270"/>
                      </a:lnTo>
                      <a:cubicBezTo>
                        <a:pt x="607790" y="263652"/>
                        <a:pt x="603599" y="269272"/>
                        <a:pt x="597408" y="270986"/>
                      </a:cubicBezTo>
                      <a:cubicBezTo>
                        <a:pt x="539591" y="287465"/>
                        <a:pt x="499205" y="345662"/>
                        <a:pt x="499205" y="412528"/>
                      </a:cubicBezTo>
                      <a:cubicBezTo>
                        <a:pt x="499205" y="479393"/>
                        <a:pt x="539591" y="537591"/>
                        <a:pt x="597408" y="554069"/>
                      </a:cubicBezTo>
                      <a:cubicBezTo>
                        <a:pt x="603504" y="555784"/>
                        <a:pt x="607790" y="561404"/>
                        <a:pt x="607790" y="567785"/>
                      </a:cubicBezTo>
                      <a:lnTo>
                        <a:pt x="607790" y="810768"/>
                      </a:lnTo>
                      <a:cubicBezTo>
                        <a:pt x="607790" y="818579"/>
                        <a:pt x="601409" y="825056"/>
                        <a:pt x="593503" y="825056"/>
                      </a:cubicBezTo>
                      <a:close/>
                      <a:moveTo>
                        <a:pt x="28575" y="796481"/>
                      </a:moveTo>
                      <a:lnTo>
                        <a:pt x="579215" y="796481"/>
                      </a:lnTo>
                      <a:lnTo>
                        <a:pt x="579215" y="578168"/>
                      </a:lnTo>
                      <a:cubicBezTo>
                        <a:pt x="514731" y="554641"/>
                        <a:pt x="470630" y="488061"/>
                        <a:pt x="470630" y="412528"/>
                      </a:cubicBezTo>
                      <a:cubicBezTo>
                        <a:pt x="470630" y="336995"/>
                        <a:pt x="514731" y="270510"/>
                        <a:pt x="579215" y="246888"/>
                      </a:cubicBezTo>
                      <a:lnTo>
                        <a:pt x="579215" y="28575"/>
                      </a:lnTo>
                      <a:lnTo>
                        <a:pt x="28575" y="28575"/>
                      </a:lnTo>
                      <a:lnTo>
                        <a:pt x="28575" y="246888"/>
                      </a:lnTo>
                      <a:cubicBezTo>
                        <a:pt x="93059" y="270415"/>
                        <a:pt x="137160" y="336899"/>
                        <a:pt x="137160" y="412528"/>
                      </a:cubicBezTo>
                      <a:cubicBezTo>
                        <a:pt x="137160" y="488061"/>
                        <a:pt x="93059" y="554546"/>
                        <a:pt x="28575" y="578168"/>
                      </a:cubicBezTo>
                      <a:lnTo>
                        <a:pt x="28575" y="79648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221" name="Google Shape;1221;p27"/>
              <p:cNvSpPr/>
              <p:nvPr/>
            </p:nvSpPr>
            <p:spPr>
              <a:xfrm>
                <a:off x="4599241" y="2466402"/>
                <a:ext cx="232409" cy="796480"/>
              </a:xfrm>
              <a:custGeom>
                <a:avLst/>
                <a:gdLst/>
                <a:ahLst/>
                <a:cxnLst/>
                <a:rect l="l" t="t" r="r" b="b"/>
                <a:pathLst>
                  <a:path w="232409" h="796480" extrusionOk="0">
                    <a:moveTo>
                      <a:pt x="232410" y="398240"/>
                    </a:moveTo>
                    <a:cubicBezTo>
                      <a:pt x="232410" y="472916"/>
                      <a:pt x="186214" y="535686"/>
                      <a:pt x="123825" y="553498"/>
                    </a:cubicBezTo>
                    <a:lnTo>
                      <a:pt x="123825" y="796481"/>
                    </a:lnTo>
                    <a:lnTo>
                      <a:pt x="0" y="796481"/>
                    </a:lnTo>
                    <a:lnTo>
                      <a:pt x="0" y="553498"/>
                    </a:lnTo>
                    <a:cubicBezTo>
                      <a:pt x="62389" y="535686"/>
                      <a:pt x="108585" y="472916"/>
                      <a:pt x="108585" y="398240"/>
                    </a:cubicBezTo>
                    <a:cubicBezTo>
                      <a:pt x="108585" y="323564"/>
                      <a:pt x="62389" y="260795"/>
                      <a:pt x="0" y="242983"/>
                    </a:cubicBezTo>
                    <a:lnTo>
                      <a:pt x="0" y="0"/>
                    </a:lnTo>
                    <a:lnTo>
                      <a:pt x="123825" y="0"/>
                    </a:lnTo>
                    <a:lnTo>
                      <a:pt x="123825" y="242983"/>
                    </a:lnTo>
                    <a:cubicBezTo>
                      <a:pt x="186214" y="260795"/>
                      <a:pt x="232410" y="323564"/>
                      <a:pt x="232410" y="3982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22" name="Google Shape;1222;p27"/>
              <p:cNvGrpSpPr/>
              <p:nvPr/>
            </p:nvGrpSpPr>
            <p:grpSpPr>
              <a:xfrm>
                <a:off x="4745259" y="2514218"/>
                <a:ext cx="287178" cy="752570"/>
                <a:chOff x="4745259" y="2514218"/>
                <a:chExt cx="287178" cy="752570"/>
              </a:xfrm>
            </p:grpSpPr>
            <p:sp>
              <p:nvSpPr>
                <p:cNvPr id="1223" name="Google Shape;1223;p27"/>
                <p:cNvSpPr/>
                <p:nvPr/>
              </p:nvSpPr>
              <p:spPr>
                <a:xfrm>
                  <a:off x="4759547" y="2528506"/>
                  <a:ext cx="258603" cy="7239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603" h="723995" extrusionOk="0">
                      <a:moveTo>
                        <a:pt x="0" y="0"/>
                      </a:moveTo>
                      <a:lnTo>
                        <a:pt x="258604" y="0"/>
                      </a:lnTo>
                      <a:lnTo>
                        <a:pt x="258604" y="723995"/>
                      </a:lnTo>
                      <a:lnTo>
                        <a:pt x="0" y="72399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4" name="Google Shape;1224;p27"/>
                <p:cNvSpPr/>
                <p:nvPr/>
              </p:nvSpPr>
              <p:spPr>
                <a:xfrm>
                  <a:off x="4745259" y="2514218"/>
                  <a:ext cx="287178" cy="752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178" h="752570" extrusionOk="0">
                      <a:moveTo>
                        <a:pt x="272891" y="752570"/>
                      </a:moveTo>
                      <a:lnTo>
                        <a:pt x="14288" y="752570"/>
                      </a:lnTo>
                      <a:cubicBezTo>
                        <a:pt x="6382" y="752570"/>
                        <a:pt x="0" y="746189"/>
                        <a:pt x="0" y="738283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272891" y="0"/>
                      </a:lnTo>
                      <a:cubicBezTo>
                        <a:pt x="280797" y="0"/>
                        <a:pt x="287179" y="6382"/>
                        <a:pt x="287179" y="14288"/>
                      </a:cubicBezTo>
                      <a:lnTo>
                        <a:pt x="287179" y="738283"/>
                      </a:lnTo>
                      <a:cubicBezTo>
                        <a:pt x="287179" y="746189"/>
                        <a:pt x="280797" y="752570"/>
                        <a:pt x="272891" y="752570"/>
                      </a:cubicBezTo>
                      <a:close/>
                      <a:moveTo>
                        <a:pt x="28575" y="723995"/>
                      </a:moveTo>
                      <a:lnTo>
                        <a:pt x="258604" y="723995"/>
                      </a:lnTo>
                      <a:lnTo>
                        <a:pt x="258604" y="28575"/>
                      </a:lnTo>
                      <a:lnTo>
                        <a:pt x="28575" y="28575"/>
                      </a:lnTo>
                      <a:lnTo>
                        <a:pt x="28575" y="72399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25" name="Google Shape;1225;p27"/>
              <p:cNvGrpSpPr/>
              <p:nvPr/>
            </p:nvGrpSpPr>
            <p:grpSpPr>
              <a:xfrm>
                <a:off x="4923662" y="2514218"/>
                <a:ext cx="111347" cy="752570"/>
                <a:chOff x="4923662" y="2514218"/>
                <a:chExt cx="111347" cy="752570"/>
              </a:xfrm>
            </p:grpSpPr>
            <p:sp>
              <p:nvSpPr>
                <p:cNvPr id="1226" name="Google Shape;1226;p27"/>
                <p:cNvSpPr/>
                <p:nvPr/>
              </p:nvSpPr>
              <p:spPr>
                <a:xfrm>
                  <a:off x="4937950" y="2528506"/>
                  <a:ext cx="82772" cy="7239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772" h="723995" extrusionOk="0">
                      <a:moveTo>
                        <a:pt x="0" y="0"/>
                      </a:moveTo>
                      <a:lnTo>
                        <a:pt x="82772" y="0"/>
                      </a:lnTo>
                      <a:lnTo>
                        <a:pt x="82772" y="723995"/>
                      </a:lnTo>
                      <a:lnTo>
                        <a:pt x="0" y="72399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7" name="Google Shape;1227;p27"/>
                <p:cNvSpPr/>
                <p:nvPr/>
              </p:nvSpPr>
              <p:spPr>
                <a:xfrm>
                  <a:off x="4923662" y="2514218"/>
                  <a:ext cx="111347" cy="752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47" h="752570" extrusionOk="0">
                      <a:moveTo>
                        <a:pt x="97060" y="752570"/>
                      </a:moveTo>
                      <a:lnTo>
                        <a:pt x="14288" y="752570"/>
                      </a:lnTo>
                      <a:cubicBezTo>
                        <a:pt x="6382" y="752570"/>
                        <a:pt x="0" y="746189"/>
                        <a:pt x="0" y="738283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97060" y="0"/>
                      </a:lnTo>
                      <a:cubicBezTo>
                        <a:pt x="104966" y="0"/>
                        <a:pt x="111347" y="6382"/>
                        <a:pt x="111347" y="14288"/>
                      </a:cubicBezTo>
                      <a:lnTo>
                        <a:pt x="111347" y="738283"/>
                      </a:lnTo>
                      <a:cubicBezTo>
                        <a:pt x="111347" y="746189"/>
                        <a:pt x="104966" y="752570"/>
                        <a:pt x="97060" y="752570"/>
                      </a:cubicBezTo>
                      <a:close/>
                      <a:moveTo>
                        <a:pt x="28575" y="723995"/>
                      </a:moveTo>
                      <a:lnTo>
                        <a:pt x="82772" y="723995"/>
                      </a:lnTo>
                      <a:lnTo>
                        <a:pt x="82772" y="28575"/>
                      </a:lnTo>
                      <a:lnTo>
                        <a:pt x="28575" y="28575"/>
                      </a:lnTo>
                      <a:lnTo>
                        <a:pt x="28575" y="72399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28" name="Google Shape;1228;p27"/>
              <p:cNvGrpSpPr/>
              <p:nvPr/>
            </p:nvGrpSpPr>
            <p:grpSpPr>
              <a:xfrm>
                <a:off x="4799552" y="2803778"/>
                <a:ext cx="100965" cy="100964"/>
                <a:chOff x="4799552" y="2803778"/>
                <a:chExt cx="100965" cy="100964"/>
              </a:xfrm>
            </p:grpSpPr>
            <p:sp>
              <p:nvSpPr>
                <p:cNvPr id="1229" name="Google Shape;1229;p27"/>
                <p:cNvSpPr/>
                <p:nvPr/>
              </p:nvSpPr>
              <p:spPr>
                <a:xfrm>
                  <a:off x="4813839" y="2818066"/>
                  <a:ext cx="72390" cy="723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72389" extrusionOk="0">
                      <a:moveTo>
                        <a:pt x="72390" y="36195"/>
                      </a:moveTo>
                      <a:cubicBezTo>
                        <a:pt x="72390" y="56185"/>
                        <a:pt x="56185" y="72390"/>
                        <a:pt x="36195" y="72390"/>
                      </a:cubicBezTo>
                      <a:cubicBezTo>
                        <a:pt x="16205" y="72390"/>
                        <a:pt x="0" y="56185"/>
                        <a:pt x="0" y="36195"/>
                      </a:cubicBezTo>
                      <a:cubicBezTo>
                        <a:pt x="0" y="16205"/>
                        <a:pt x="16205" y="0"/>
                        <a:pt x="36195" y="0"/>
                      </a:cubicBezTo>
                      <a:cubicBezTo>
                        <a:pt x="56185" y="0"/>
                        <a:pt x="72390" y="16205"/>
                        <a:pt x="72390" y="3619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0" name="Google Shape;1230;p27"/>
                <p:cNvSpPr/>
                <p:nvPr/>
              </p:nvSpPr>
              <p:spPr>
                <a:xfrm>
                  <a:off x="4799552" y="2803778"/>
                  <a:ext cx="100965" cy="100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65" h="100964" extrusionOk="0">
                      <a:moveTo>
                        <a:pt x="50483" y="100965"/>
                      </a:moveTo>
                      <a:cubicBezTo>
                        <a:pt x="22670" y="100965"/>
                        <a:pt x="0" y="78296"/>
                        <a:pt x="0" y="50482"/>
                      </a:cubicBezTo>
                      <a:cubicBezTo>
                        <a:pt x="0" y="22670"/>
                        <a:pt x="22670" y="0"/>
                        <a:pt x="50483" y="0"/>
                      </a:cubicBezTo>
                      <a:cubicBezTo>
                        <a:pt x="78296" y="0"/>
                        <a:pt x="100965" y="22670"/>
                        <a:pt x="100965" y="50482"/>
                      </a:cubicBezTo>
                      <a:cubicBezTo>
                        <a:pt x="100965" y="78391"/>
                        <a:pt x="78296" y="100965"/>
                        <a:pt x="50483" y="100965"/>
                      </a:cubicBezTo>
                      <a:close/>
                      <a:moveTo>
                        <a:pt x="50483" y="28575"/>
                      </a:moveTo>
                      <a:cubicBezTo>
                        <a:pt x="38386" y="28575"/>
                        <a:pt x="28575" y="38386"/>
                        <a:pt x="28575" y="50482"/>
                      </a:cubicBezTo>
                      <a:cubicBezTo>
                        <a:pt x="28575" y="62579"/>
                        <a:pt x="38386" y="72390"/>
                        <a:pt x="50483" y="72390"/>
                      </a:cubicBezTo>
                      <a:cubicBezTo>
                        <a:pt x="62579" y="72390"/>
                        <a:pt x="72390" y="62579"/>
                        <a:pt x="72390" y="50482"/>
                      </a:cubicBezTo>
                      <a:cubicBezTo>
                        <a:pt x="72390" y="38386"/>
                        <a:pt x="62579" y="28575"/>
                        <a:pt x="5048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231" name="Google Shape;1231;p27"/>
            <p:cNvGrpSpPr/>
            <p:nvPr/>
          </p:nvGrpSpPr>
          <p:grpSpPr>
            <a:xfrm rot="-408978">
              <a:off x="16516689" y="5867319"/>
              <a:ext cx="825500" cy="1120590"/>
              <a:chOff x="4584954" y="2452115"/>
              <a:chExt cx="607790" cy="825055"/>
            </a:xfrm>
          </p:grpSpPr>
          <p:grpSp>
            <p:nvGrpSpPr>
              <p:cNvPr id="1232" name="Google Shape;1232;p27"/>
              <p:cNvGrpSpPr/>
              <p:nvPr/>
            </p:nvGrpSpPr>
            <p:grpSpPr>
              <a:xfrm>
                <a:off x="4584954" y="2452115"/>
                <a:ext cx="607790" cy="825055"/>
                <a:chOff x="4584954" y="2452115"/>
                <a:chExt cx="607790" cy="825055"/>
              </a:xfrm>
            </p:grpSpPr>
            <p:sp>
              <p:nvSpPr>
                <p:cNvPr id="1233" name="Google Shape;1233;p27"/>
                <p:cNvSpPr/>
                <p:nvPr/>
              </p:nvSpPr>
              <p:spPr>
                <a:xfrm>
                  <a:off x="4599241" y="2466402"/>
                  <a:ext cx="579215" cy="796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9215" h="796480" extrusionOk="0">
                      <a:moveTo>
                        <a:pt x="470630" y="398240"/>
                      </a:moveTo>
                      <a:cubicBezTo>
                        <a:pt x="470630" y="472916"/>
                        <a:pt x="516731" y="535686"/>
                        <a:pt x="579215" y="553498"/>
                      </a:cubicBezTo>
                      <a:lnTo>
                        <a:pt x="579215" y="796481"/>
                      </a:lnTo>
                      <a:lnTo>
                        <a:pt x="0" y="796481"/>
                      </a:lnTo>
                      <a:lnTo>
                        <a:pt x="0" y="553498"/>
                      </a:lnTo>
                      <a:cubicBezTo>
                        <a:pt x="62484" y="535686"/>
                        <a:pt x="108585" y="472916"/>
                        <a:pt x="108585" y="398240"/>
                      </a:cubicBezTo>
                      <a:cubicBezTo>
                        <a:pt x="108585" y="323564"/>
                        <a:pt x="62484" y="260795"/>
                        <a:pt x="0" y="242983"/>
                      </a:cubicBezTo>
                      <a:lnTo>
                        <a:pt x="0" y="0"/>
                      </a:lnTo>
                      <a:lnTo>
                        <a:pt x="579215" y="0"/>
                      </a:lnTo>
                      <a:lnTo>
                        <a:pt x="579215" y="242983"/>
                      </a:lnTo>
                      <a:cubicBezTo>
                        <a:pt x="516731" y="260795"/>
                        <a:pt x="470630" y="323564"/>
                        <a:pt x="470630" y="39824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4" name="Google Shape;1234;p27"/>
                <p:cNvSpPr/>
                <p:nvPr/>
              </p:nvSpPr>
              <p:spPr>
                <a:xfrm>
                  <a:off x="4584954" y="2452115"/>
                  <a:ext cx="607790" cy="825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790" h="825055" extrusionOk="0">
                      <a:moveTo>
                        <a:pt x="593503" y="825056"/>
                      </a:moveTo>
                      <a:lnTo>
                        <a:pt x="14288" y="825056"/>
                      </a:lnTo>
                      <a:cubicBezTo>
                        <a:pt x="6382" y="825056"/>
                        <a:pt x="0" y="818674"/>
                        <a:pt x="0" y="810768"/>
                      </a:cubicBezTo>
                      <a:lnTo>
                        <a:pt x="0" y="567785"/>
                      </a:lnTo>
                      <a:cubicBezTo>
                        <a:pt x="0" y="561404"/>
                        <a:pt x="4191" y="555784"/>
                        <a:pt x="10382" y="554069"/>
                      </a:cubicBezTo>
                      <a:cubicBezTo>
                        <a:pt x="68199" y="537591"/>
                        <a:pt x="108585" y="479393"/>
                        <a:pt x="108585" y="412528"/>
                      </a:cubicBezTo>
                      <a:cubicBezTo>
                        <a:pt x="108585" y="345662"/>
                        <a:pt x="68199" y="287465"/>
                        <a:pt x="10382" y="270986"/>
                      </a:cubicBezTo>
                      <a:cubicBezTo>
                        <a:pt x="4286" y="269272"/>
                        <a:pt x="0" y="263652"/>
                        <a:pt x="0" y="257270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593503" y="0"/>
                      </a:lnTo>
                      <a:cubicBezTo>
                        <a:pt x="601409" y="0"/>
                        <a:pt x="607790" y="6382"/>
                        <a:pt x="607790" y="14288"/>
                      </a:cubicBezTo>
                      <a:lnTo>
                        <a:pt x="607790" y="257270"/>
                      </a:lnTo>
                      <a:cubicBezTo>
                        <a:pt x="607790" y="263652"/>
                        <a:pt x="603599" y="269272"/>
                        <a:pt x="597408" y="270986"/>
                      </a:cubicBezTo>
                      <a:cubicBezTo>
                        <a:pt x="539591" y="287465"/>
                        <a:pt x="499205" y="345662"/>
                        <a:pt x="499205" y="412528"/>
                      </a:cubicBezTo>
                      <a:cubicBezTo>
                        <a:pt x="499205" y="479393"/>
                        <a:pt x="539591" y="537591"/>
                        <a:pt x="597408" y="554069"/>
                      </a:cubicBezTo>
                      <a:cubicBezTo>
                        <a:pt x="603504" y="555784"/>
                        <a:pt x="607790" y="561404"/>
                        <a:pt x="607790" y="567785"/>
                      </a:cubicBezTo>
                      <a:lnTo>
                        <a:pt x="607790" y="810768"/>
                      </a:lnTo>
                      <a:cubicBezTo>
                        <a:pt x="607790" y="818579"/>
                        <a:pt x="601409" y="825056"/>
                        <a:pt x="593503" y="825056"/>
                      </a:cubicBezTo>
                      <a:close/>
                      <a:moveTo>
                        <a:pt x="28575" y="796481"/>
                      </a:moveTo>
                      <a:lnTo>
                        <a:pt x="579215" y="796481"/>
                      </a:lnTo>
                      <a:lnTo>
                        <a:pt x="579215" y="578168"/>
                      </a:lnTo>
                      <a:cubicBezTo>
                        <a:pt x="514731" y="554641"/>
                        <a:pt x="470630" y="488061"/>
                        <a:pt x="470630" y="412528"/>
                      </a:cubicBezTo>
                      <a:cubicBezTo>
                        <a:pt x="470630" y="336995"/>
                        <a:pt x="514731" y="270510"/>
                        <a:pt x="579215" y="246888"/>
                      </a:cubicBezTo>
                      <a:lnTo>
                        <a:pt x="579215" y="28575"/>
                      </a:lnTo>
                      <a:lnTo>
                        <a:pt x="28575" y="28575"/>
                      </a:lnTo>
                      <a:lnTo>
                        <a:pt x="28575" y="246888"/>
                      </a:lnTo>
                      <a:cubicBezTo>
                        <a:pt x="93059" y="270415"/>
                        <a:pt x="137160" y="336899"/>
                        <a:pt x="137160" y="412528"/>
                      </a:cubicBezTo>
                      <a:cubicBezTo>
                        <a:pt x="137160" y="488061"/>
                        <a:pt x="93059" y="554546"/>
                        <a:pt x="28575" y="578168"/>
                      </a:cubicBezTo>
                      <a:lnTo>
                        <a:pt x="28575" y="79648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235" name="Google Shape;1235;p27"/>
              <p:cNvSpPr/>
              <p:nvPr/>
            </p:nvSpPr>
            <p:spPr>
              <a:xfrm>
                <a:off x="4599241" y="2466402"/>
                <a:ext cx="232409" cy="796480"/>
              </a:xfrm>
              <a:custGeom>
                <a:avLst/>
                <a:gdLst/>
                <a:ahLst/>
                <a:cxnLst/>
                <a:rect l="l" t="t" r="r" b="b"/>
                <a:pathLst>
                  <a:path w="232409" h="796480" extrusionOk="0">
                    <a:moveTo>
                      <a:pt x="232410" y="398240"/>
                    </a:moveTo>
                    <a:cubicBezTo>
                      <a:pt x="232410" y="472916"/>
                      <a:pt x="186214" y="535686"/>
                      <a:pt x="123825" y="553498"/>
                    </a:cubicBezTo>
                    <a:lnTo>
                      <a:pt x="123825" y="796481"/>
                    </a:lnTo>
                    <a:lnTo>
                      <a:pt x="0" y="796481"/>
                    </a:lnTo>
                    <a:lnTo>
                      <a:pt x="0" y="553498"/>
                    </a:lnTo>
                    <a:cubicBezTo>
                      <a:pt x="62389" y="535686"/>
                      <a:pt x="108585" y="472916"/>
                      <a:pt x="108585" y="398240"/>
                    </a:cubicBezTo>
                    <a:cubicBezTo>
                      <a:pt x="108585" y="323564"/>
                      <a:pt x="62389" y="260795"/>
                      <a:pt x="0" y="242983"/>
                    </a:cubicBezTo>
                    <a:lnTo>
                      <a:pt x="0" y="0"/>
                    </a:lnTo>
                    <a:lnTo>
                      <a:pt x="123825" y="0"/>
                    </a:lnTo>
                    <a:lnTo>
                      <a:pt x="123825" y="242983"/>
                    </a:lnTo>
                    <a:cubicBezTo>
                      <a:pt x="186214" y="260795"/>
                      <a:pt x="232410" y="323564"/>
                      <a:pt x="232410" y="398240"/>
                    </a:cubicBezTo>
                    <a:close/>
                  </a:path>
                </a:pathLst>
              </a:custGeom>
              <a:solidFill>
                <a:srgbClr val="000000">
                  <a:alpha val="9019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36" name="Google Shape;1236;p27"/>
              <p:cNvGrpSpPr/>
              <p:nvPr/>
            </p:nvGrpSpPr>
            <p:grpSpPr>
              <a:xfrm>
                <a:off x="4745259" y="2514218"/>
                <a:ext cx="287178" cy="752570"/>
                <a:chOff x="4745259" y="2514218"/>
                <a:chExt cx="287178" cy="752570"/>
              </a:xfrm>
            </p:grpSpPr>
            <p:sp>
              <p:nvSpPr>
                <p:cNvPr id="1237" name="Google Shape;1237;p27"/>
                <p:cNvSpPr/>
                <p:nvPr/>
              </p:nvSpPr>
              <p:spPr>
                <a:xfrm>
                  <a:off x="4759547" y="2528506"/>
                  <a:ext cx="258603" cy="7239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603" h="723995" extrusionOk="0">
                      <a:moveTo>
                        <a:pt x="0" y="0"/>
                      </a:moveTo>
                      <a:lnTo>
                        <a:pt x="258604" y="0"/>
                      </a:lnTo>
                      <a:lnTo>
                        <a:pt x="258604" y="723995"/>
                      </a:lnTo>
                      <a:lnTo>
                        <a:pt x="0" y="723995"/>
                      </a:lnTo>
                      <a:close/>
                    </a:path>
                  </a:pathLst>
                </a:custGeom>
                <a:solidFill>
                  <a:srgbClr val="A1A1A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8" name="Google Shape;1238;p27"/>
                <p:cNvSpPr/>
                <p:nvPr/>
              </p:nvSpPr>
              <p:spPr>
                <a:xfrm>
                  <a:off x="4745259" y="2514218"/>
                  <a:ext cx="287178" cy="752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178" h="752570" extrusionOk="0">
                      <a:moveTo>
                        <a:pt x="272891" y="752570"/>
                      </a:moveTo>
                      <a:lnTo>
                        <a:pt x="14288" y="752570"/>
                      </a:lnTo>
                      <a:cubicBezTo>
                        <a:pt x="6382" y="752570"/>
                        <a:pt x="0" y="746189"/>
                        <a:pt x="0" y="738283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272891" y="0"/>
                      </a:lnTo>
                      <a:cubicBezTo>
                        <a:pt x="280797" y="0"/>
                        <a:pt x="287179" y="6382"/>
                        <a:pt x="287179" y="14288"/>
                      </a:cubicBezTo>
                      <a:lnTo>
                        <a:pt x="287179" y="738283"/>
                      </a:lnTo>
                      <a:cubicBezTo>
                        <a:pt x="287179" y="746189"/>
                        <a:pt x="280797" y="752570"/>
                        <a:pt x="272891" y="752570"/>
                      </a:cubicBezTo>
                      <a:close/>
                      <a:moveTo>
                        <a:pt x="28575" y="723995"/>
                      </a:moveTo>
                      <a:lnTo>
                        <a:pt x="258604" y="723995"/>
                      </a:lnTo>
                      <a:lnTo>
                        <a:pt x="258604" y="28575"/>
                      </a:lnTo>
                      <a:lnTo>
                        <a:pt x="28575" y="28575"/>
                      </a:lnTo>
                      <a:lnTo>
                        <a:pt x="28575" y="72399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39" name="Google Shape;1239;p27"/>
              <p:cNvGrpSpPr/>
              <p:nvPr/>
            </p:nvGrpSpPr>
            <p:grpSpPr>
              <a:xfrm>
                <a:off x="4923662" y="2514218"/>
                <a:ext cx="111347" cy="752570"/>
                <a:chOff x="4923662" y="2514218"/>
                <a:chExt cx="111347" cy="752570"/>
              </a:xfrm>
            </p:grpSpPr>
            <p:sp>
              <p:nvSpPr>
                <p:cNvPr id="1240" name="Google Shape;1240;p27"/>
                <p:cNvSpPr/>
                <p:nvPr/>
              </p:nvSpPr>
              <p:spPr>
                <a:xfrm>
                  <a:off x="4937950" y="2528506"/>
                  <a:ext cx="82772" cy="7239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772" h="723995" extrusionOk="0">
                      <a:moveTo>
                        <a:pt x="0" y="0"/>
                      </a:moveTo>
                      <a:lnTo>
                        <a:pt x="82772" y="0"/>
                      </a:lnTo>
                      <a:lnTo>
                        <a:pt x="82772" y="723995"/>
                      </a:lnTo>
                      <a:lnTo>
                        <a:pt x="0" y="723995"/>
                      </a:ln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1" name="Google Shape;1241;p27"/>
                <p:cNvSpPr/>
                <p:nvPr/>
              </p:nvSpPr>
              <p:spPr>
                <a:xfrm>
                  <a:off x="4923662" y="2514218"/>
                  <a:ext cx="111347" cy="752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47" h="752570" extrusionOk="0">
                      <a:moveTo>
                        <a:pt x="97060" y="752570"/>
                      </a:moveTo>
                      <a:lnTo>
                        <a:pt x="14288" y="752570"/>
                      </a:lnTo>
                      <a:cubicBezTo>
                        <a:pt x="6382" y="752570"/>
                        <a:pt x="0" y="746189"/>
                        <a:pt x="0" y="738283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97060" y="0"/>
                      </a:lnTo>
                      <a:cubicBezTo>
                        <a:pt x="104966" y="0"/>
                        <a:pt x="111347" y="6382"/>
                        <a:pt x="111347" y="14288"/>
                      </a:cubicBezTo>
                      <a:lnTo>
                        <a:pt x="111347" y="738283"/>
                      </a:lnTo>
                      <a:cubicBezTo>
                        <a:pt x="111347" y="746189"/>
                        <a:pt x="104966" y="752570"/>
                        <a:pt x="97060" y="752570"/>
                      </a:cubicBezTo>
                      <a:close/>
                      <a:moveTo>
                        <a:pt x="28575" y="723995"/>
                      </a:moveTo>
                      <a:lnTo>
                        <a:pt x="82772" y="723995"/>
                      </a:lnTo>
                      <a:lnTo>
                        <a:pt x="82772" y="28575"/>
                      </a:lnTo>
                      <a:lnTo>
                        <a:pt x="28575" y="28575"/>
                      </a:lnTo>
                      <a:lnTo>
                        <a:pt x="28575" y="72399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42" name="Google Shape;1242;p27"/>
              <p:cNvGrpSpPr/>
              <p:nvPr/>
            </p:nvGrpSpPr>
            <p:grpSpPr>
              <a:xfrm>
                <a:off x="4799552" y="2803778"/>
                <a:ext cx="100965" cy="100964"/>
                <a:chOff x="4799552" y="2803778"/>
                <a:chExt cx="100965" cy="100964"/>
              </a:xfrm>
            </p:grpSpPr>
            <p:sp>
              <p:nvSpPr>
                <p:cNvPr id="1243" name="Google Shape;1243;p27"/>
                <p:cNvSpPr/>
                <p:nvPr/>
              </p:nvSpPr>
              <p:spPr>
                <a:xfrm>
                  <a:off x="4813839" y="2818066"/>
                  <a:ext cx="72390" cy="723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72389" extrusionOk="0">
                      <a:moveTo>
                        <a:pt x="72390" y="36195"/>
                      </a:moveTo>
                      <a:cubicBezTo>
                        <a:pt x="72390" y="56185"/>
                        <a:pt x="56185" y="72390"/>
                        <a:pt x="36195" y="72390"/>
                      </a:cubicBezTo>
                      <a:cubicBezTo>
                        <a:pt x="16205" y="72390"/>
                        <a:pt x="0" y="56185"/>
                        <a:pt x="0" y="36195"/>
                      </a:cubicBezTo>
                      <a:cubicBezTo>
                        <a:pt x="0" y="16205"/>
                        <a:pt x="16205" y="0"/>
                        <a:pt x="36195" y="0"/>
                      </a:cubicBezTo>
                      <a:cubicBezTo>
                        <a:pt x="56185" y="0"/>
                        <a:pt x="72390" y="16205"/>
                        <a:pt x="72390" y="36195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4" name="Google Shape;1244;p27"/>
                <p:cNvSpPr/>
                <p:nvPr/>
              </p:nvSpPr>
              <p:spPr>
                <a:xfrm>
                  <a:off x="4799552" y="2803778"/>
                  <a:ext cx="100965" cy="100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65" h="100964" extrusionOk="0">
                      <a:moveTo>
                        <a:pt x="50483" y="100965"/>
                      </a:moveTo>
                      <a:cubicBezTo>
                        <a:pt x="22670" y="100965"/>
                        <a:pt x="0" y="78296"/>
                        <a:pt x="0" y="50482"/>
                      </a:cubicBezTo>
                      <a:cubicBezTo>
                        <a:pt x="0" y="22670"/>
                        <a:pt x="22670" y="0"/>
                        <a:pt x="50483" y="0"/>
                      </a:cubicBezTo>
                      <a:cubicBezTo>
                        <a:pt x="78296" y="0"/>
                        <a:pt x="100965" y="22670"/>
                        <a:pt x="100965" y="50482"/>
                      </a:cubicBezTo>
                      <a:cubicBezTo>
                        <a:pt x="100965" y="78391"/>
                        <a:pt x="78296" y="100965"/>
                        <a:pt x="50483" y="100965"/>
                      </a:cubicBezTo>
                      <a:close/>
                      <a:moveTo>
                        <a:pt x="50483" y="28575"/>
                      </a:moveTo>
                      <a:cubicBezTo>
                        <a:pt x="38386" y="28575"/>
                        <a:pt x="28575" y="38386"/>
                        <a:pt x="28575" y="50482"/>
                      </a:cubicBezTo>
                      <a:cubicBezTo>
                        <a:pt x="28575" y="62579"/>
                        <a:pt x="38386" y="72390"/>
                        <a:pt x="50483" y="72390"/>
                      </a:cubicBezTo>
                      <a:cubicBezTo>
                        <a:pt x="62579" y="72390"/>
                        <a:pt x="72390" y="62579"/>
                        <a:pt x="72390" y="50482"/>
                      </a:cubicBezTo>
                      <a:cubicBezTo>
                        <a:pt x="72390" y="38386"/>
                        <a:pt x="62579" y="28575"/>
                        <a:pt x="5048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1245" name="Google Shape;1245;p27"/>
          <p:cNvGrpSpPr/>
          <p:nvPr/>
        </p:nvGrpSpPr>
        <p:grpSpPr>
          <a:xfrm>
            <a:off x="16678869" y="7908447"/>
            <a:ext cx="1385387" cy="1640167"/>
            <a:chOff x="15662019" y="7573647"/>
            <a:chExt cx="1385387" cy="1640167"/>
          </a:xfrm>
        </p:grpSpPr>
        <p:grpSp>
          <p:nvGrpSpPr>
            <p:cNvPr id="1246" name="Google Shape;1246;p27"/>
            <p:cNvGrpSpPr/>
            <p:nvPr/>
          </p:nvGrpSpPr>
          <p:grpSpPr>
            <a:xfrm>
              <a:off x="15662019" y="7580072"/>
              <a:ext cx="1385387" cy="1633742"/>
              <a:chOff x="4444301" y="5303307"/>
              <a:chExt cx="837446" cy="987573"/>
            </a:xfrm>
          </p:grpSpPr>
          <p:grpSp>
            <p:nvGrpSpPr>
              <p:cNvPr id="1247" name="Google Shape;1247;p27"/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1248" name="Google Shape;1248;p27"/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9" name="Google Shape;1249;p27"/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50" name="Google Shape;1250;p27"/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1251" name="Google Shape;1251;p27"/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2" name="Google Shape;1252;p27"/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53" name="Google Shape;1253;p27"/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1254" name="Google Shape;1254;p27"/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5" name="Google Shape;1255;p27"/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56" name="Google Shape;1256;p27"/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1257" name="Google Shape;1257;p27"/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8" name="Google Shape;1258;p27"/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59" name="Google Shape;1259;p27"/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1260" name="Google Shape;1260;p27"/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1" name="Google Shape;1261;p27"/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62" name="Google Shape;1262;p27"/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1263" name="Google Shape;1263;p27"/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4" name="Google Shape;1264;p27"/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65" name="Google Shape;1265;p27"/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1266" name="Google Shape;1266;p27"/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7" name="Google Shape;1267;p27"/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268" name="Google Shape;1268;p27"/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69" name="Google Shape;1269;p27"/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1270" name="Google Shape;1270;p27"/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1" name="Google Shape;1271;p27"/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272" name="Google Shape;1272;p27"/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73" name="Google Shape;1273;p27"/>
            <p:cNvGrpSpPr/>
            <p:nvPr/>
          </p:nvGrpSpPr>
          <p:grpSpPr>
            <a:xfrm>
              <a:off x="15662019" y="7573647"/>
              <a:ext cx="1385387" cy="1633742"/>
              <a:chOff x="4444301" y="5303307"/>
              <a:chExt cx="837446" cy="987573"/>
            </a:xfrm>
          </p:grpSpPr>
          <p:grpSp>
            <p:nvGrpSpPr>
              <p:cNvPr id="1274" name="Google Shape;1274;p27"/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1275" name="Google Shape;1275;p27"/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6" name="Google Shape;1276;p27"/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77" name="Google Shape;1277;p27"/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1278" name="Google Shape;1278;p27"/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9" name="Google Shape;1279;p27"/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80" name="Google Shape;1280;p27"/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1281" name="Google Shape;1281;p27"/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82" name="Google Shape;1282;p27"/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83" name="Google Shape;1283;p27"/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1284" name="Google Shape;1284;p27"/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85" name="Google Shape;1285;p27"/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86" name="Google Shape;1286;p27"/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1287" name="Google Shape;1287;p27"/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88" name="Google Shape;1288;p27"/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89" name="Google Shape;1289;p27"/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1290" name="Google Shape;1290;p27"/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91" name="Google Shape;1291;p27"/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92" name="Google Shape;1292;p27"/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1293" name="Google Shape;1293;p27"/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94" name="Google Shape;1294;p27"/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295" name="Google Shape;1295;p27"/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96" name="Google Shape;1296;p27"/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1297" name="Google Shape;1297;p27"/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D8D7D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98" name="Google Shape;1298;p27"/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299" name="Google Shape;1299;p27"/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00" name="Google Shape;1300;p27"/>
          <p:cNvGrpSpPr/>
          <p:nvPr/>
        </p:nvGrpSpPr>
        <p:grpSpPr>
          <a:xfrm>
            <a:off x="1020763" y="614972"/>
            <a:ext cx="1477581" cy="1724761"/>
            <a:chOff x="8127313" y="716372"/>
            <a:chExt cx="1477581" cy="1724761"/>
          </a:xfrm>
        </p:grpSpPr>
        <p:grpSp>
          <p:nvGrpSpPr>
            <p:cNvPr id="1301" name="Google Shape;1301;p27"/>
            <p:cNvGrpSpPr/>
            <p:nvPr/>
          </p:nvGrpSpPr>
          <p:grpSpPr>
            <a:xfrm flipH="1">
              <a:off x="8127313" y="730397"/>
              <a:ext cx="1477581" cy="1710736"/>
              <a:chOff x="8390004" y="456115"/>
              <a:chExt cx="904162" cy="1046834"/>
            </a:xfrm>
          </p:grpSpPr>
          <p:grpSp>
            <p:nvGrpSpPr>
              <p:cNvPr id="1302" name="Google Shape;1302;p27"/>
              <p:cNvGrpSpPr/>
              <p:nvPr/>
            </p:nvGrpSpPr>
            <p:grpSpPr>
              <a:xfrm>
                <a:off x="8390004" y="1344626"/>
                <a:ext cx="193429" cy="158323"/>
                <a:chOff x="8390004" y="1344626"/>
                <a:chExt cx="193429" cy="158323"/>
              </a:xfrm>
            </p:grpSpPr>
            <p:sp>
              <p:nvSpPr>
                <p:cNvPr id="1303" name="Google Shape;1303;p27"/>
                <p:cNvSpPr/>
                <p:nvPr/>
              </p:nvSpPr>
              <p:spPr>
                <a:xfrm>
                  <a:off x="8404193" y="1358836"/>
                  <a:ext cx="164687" cy="12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687" h="129825" extrusionOk="0">
                      <a:moveTo>
                        <a:pt x="94012" y="0"/>
                      </a:moveTo>
                      <a:lnTo>
                        <a:pt x="0" y="122396"/>
                      </a:lnTo>
                      <a:lnTo>
                        <a:pt x="106680" y="129826"/>
                      </a:lnTo>
                      <a:lnTo>
                        <a:pt x="164687" y="54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4" name="Google Shape;1304;p27"/>
                <p:cNvSpPr/>
                <p:nvPr/>
              </p:nvSpPr>
              <p:spPr>
                <a:xfrm>
                  <a:off x="8390004" y="1344626"/>
                  <a:ext cx="193429" cy="1583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429" h="158323" extrusionOk="0">
                      <a:moveTo>
                        <a:pt x="120869" y="158323"/>
                      </a:moveTo>
                      <a:cubicBezTo>
                        <a:pt x="120488" y="158323"/>
                        <a:pt x="120202" y="158323"/>
                        <a:pt x="119916" y="158323"/>
                      </a:cubicBezTo>
                      <a:lnTo>
                        <a:pt x="13236" y="150894"/>
                      </a:lnTo>
                      <a:cubicBezTo>
                        <a:pt x="7998" y="150513"/>
                        <a:pt x="3330" y="147274"/>
                        <a:pt x="1235" y="142511"/>
                      </a:cubicBezTo>
                      <a:cubicBezTo>
                        <a:pt x="-861" y="137749"/>
                        <a:pt x="-289" y="132129"/>
                        <a:pt x="2950" y="127938"/>
                      </a:cubicBezTo>
                      <a:lnTo>
                        <a:pt x="97057" y="5542"/>
                      </a:lnTo>
                      <a:cubicBezTo>
                        <a:pt x="99343" y="2494"/>
                        <a:pt x="102771" y="589"/>
                        <a:pt x="106582" y="113"/>
                      </a:cubicBezTo>
                      <a:cubicBezTo>
                        <a:pt x="110296" y="-364"/>
                        <a:pt x="114106" y="684"/>
                        <a:pt x="117154" y="2970"/>
                      </a:cubicBezTo>
                      <a:lnTo>
                        <a:pt x="187830" y="57263"/>
                      </a:lnTo>
                      <a:cubicBezTo>
                        <a:pt x="194116" y="62025"/>
                        <a:pt x="195259" y="71074"/>
                        <a:pt x="190497" y="77265"/>
                      </a:cubicBezTo>
                      <a:lnTo>
                        <a:pt x="132394" y="152798"/>
                      </a:lnTo>
                      <a:cubicBezTo>
                        <a:pt x="129441" y="156227"/>
                        <a:pt x="125250" y="158323"/>
                        <a:pt x="120869" y="158323"/>
                      </a:cubicBezTo>
                      <a:close/>
                      <a:moveTo>
                        <a:pt x="41716" y="124128"/>
                      </a:moveTo>
                      <a:lnTo>
                        <a:pt x="114202" y="129177"/>
                      </a:lnTo>
                      <a:lnTo>
                        <a:pt x="158874" y="71074"/>
                      </a:lnTo>
                      <a:lnTo>
                        <a:pt x="110867" y="34117"/>
                      </a:lnTo>
                      <a:lnTo>
                        <a:pt x="41716" y="12412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05" name="Google Shape;1305;p27"/>
              <p:cNvGrpSpPr/>
              <p:nvPr/>
            </p:nvGrpSpPr>
            <p:grpSpPr>
              <a:xfrm>
                <a:off x="8437418" y="1249718"/>
                <a:ext cx="235873" cy="221893"/>
                <a:chOff x="8437418" y="1249718"/>
                <a:chExt cx="235873" cy="221893"/>
              </a:xfrm>
            </p:grpSpPr>
            <p:sp>
              <p:nvSpPr>
                <p:cNvPr id="1306" name="Google Shape;1306;p27"/>
                <p:cNvSpPr/>
                <p:nvPr/>
              </p:nvSpPr>
              <p:spPr>
                <a:xfrm rot="-3144837">
                  <a:off x="8502712" y="1270078"/>
                  <a:ext cx="104782" cy="1809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774" h="180973" extrusionOk="0">
                      <a:moveTo>
                        <a:pt x="0" y="0"/>
                      </a:moveTo>
                      <a:lnTo>
                        <a:pt x="104774" y="0"/>
                      </a:lnTo>
                      <a:lnTo>
                        <a:pt x="104774" y="180974"/>
                      </a:lnTo>
                      <a:lnTo>
                        <a:pt x="0" y="18097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7" name="Google Shape;1307;p27"/>
                <p:cNvSpPr/>
                <p:nvPr/>
              </p:nvSpPr>
              <p:spPr>
                <a:xfrm>
                  <a:off x="8437418" y="1249718"/>
                  <a:ext cx="235873" cy="221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873" h="221893" extrusionOk="0">
                      <a:moveTo>
                        <a:pt x="157656" y="221893"/>
                      </a:moveTo>
                      <a:cubicBezTo>
                        <a:pt x="154608" y="221893"/>
                        <a:pt x="151560" y="220941"/>
                        <a:pt x="148989" y="218941"/>
                      </a:cubicBezTo>
                      <a:lnTo>
                        <a:pt x="5542" y="108641"/>
                      </a:lnTo>
                      <a:cubicBezTo>
                        <a:pt x="2494" y="106355"/>
                        <a:pt x="589" y="102926"/>
                        <a:pt x="113" y="99211"/>
                      </a:cubicBezTo>
                      <a:cubicBezTo>
                        <a:pt x="-363" y="95497"/>
                        <a:pt x="684" y="91687"/>
                        <a:pt x="2970" y="88639"/>
                      </a:cubicBezTo>
                      <a:lnTo>
                        <a:pt x="66883" y="5581"/>
                      </a:lnTo>
                      <a:cubicBezTo>
                        <a:pt x="71740" y="-706"/>
                        <a:pt x="80694" y="-1849"/>
                        <a:pt x="86885" y="3009"/>
                      </a:cubicBezTo>
                      <a:lnTo>
                        <a:pt x="230332" y="113308"/>
                      </a:lnTo>
                      <a:cubicBezTo>
                        <a:pt x="233380" y="115594"/>
                        <a:pt x="235285" y="119023"/>
                        <a:pt x="235761" y="122738"/>
                      </a:cubicBezTo>
                      <a:cubicBezTo>
                        <a:pt x="236237" y="126453"/>
                        <a:pt x="235190" y="130263"/>
                        <a:pt x="232904" y="133311"/>
                      </a:cubicBezTo>
                      <a:lnTo>
                        <a:pt x="168991" y="216369"/>
                      </a:lnTo>
                      <a:cubicBezTo>
                        <a:pt x="166133" y="219893"/>
                        <a:pt x="161847" y="221893"/>
                        <a:pt x="157656" y="221893"/>
                      </a:cubicBezTo>
                      <a:close/>
                      <a:moveTo>
                        <a:pt x="34212" y="94639"/>
                      </a:moveTo>
                      <a:lnTo>
                        <a:pt x="154989" y="187508"/>
                      </a:lnTo>
                      <a:lnTo>
                        <a:pt x="201471" y="127120"/>
                      </a:lnTo>
                      <a:lnTo>
                        <a:pt x="80694" y="34251"/>
                      </a:lnTo>
                      <a:lnTo>
                        <a:pt x="34212" y="9463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08" name="Google Shape;1308;p27"/>
              <p:cNvSpPr/>
              <p:nvPr/>
            </p:nvSpPr>
            <p:spPr>
              <a:xfrm>
                <a:off x="8403145" y="1357978"/>
                <a:ext cx="131254" cy="126301"/>
              </a:xfrm>
              <a:custGeom>
                <a:avLst/>
                <a:gdLst/>
                <a:ahLst/>
                <a:cxnLst/>
                <a:rect l="l" t="t" r="r" b="b"/>
                <a:pathLst>
                  <a:path w="131254" h="126301" extrusionOk="0">
                    <a:moveTo>
                      <a:pt x="131255" y="28480"/>
                    </a:moveTo>
                    <a:lnTo>
                      <a:pt x="56007" y="126302"/>
                    </a:lnTo>
                    <a:lnTo>
                      <a:pt x="0" y="122396"/>
                    </a:lnTo>
                    <a:lnTo>
                      <a:pt x="94202" y="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9" name="Google Shape;1309;p27"/>
              <p:cNvSpPr/>
              <p:nvPr/>
            </p:nvSpPr>
            <p:spPr>
              <a:xfrm rot="-3144837">
                <a:off x="8450770" y="1293300"/>
                <a:ext cx="104782" cy="66679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66674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66675"/>
                    </a:lnTo>
                    <a:lnTo>
                      <a:pt x="0" y="6667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10" name="Google Shape;1310;p27"/>
              <p:cNvGrpSpPr/>
              <p:nvPr/>
            </p:nvGrpSpPr>
            <p:grpSpPr>
              <a:xfrm>
                <a:off x="8433011" y="1095392"/>
                <a:ext cx="388579" cy="353169"/>
                <a:chOff x="8433011" y="1095392"/>
                <a:chExt cx="388579" cy="353169"/>
              </a:xfrm>
            </p:grpSpPr>
            <p:sp>
              <p:nvSpPr>
                <p:cNvPr id="1311" name="Google Shape;1311;p27"/>
                <p:cNvSpPr/>
                <p:nvPr/>
              </p:nvSpPr>
              <p:spPr>
                <a:xfrm>
                  <a:off x="8447246" y="1109662"/>
                  <a:ext cx="360045" cy="3246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045" h="324612" extrusionOk="0">
                      <a:moveTo>
                        <a:pt x="55150" y="0"/>
                      </a:moveTo>
                      <a:lnTo>
                        <a:pt x="0" y="149828"/>
                      </a:lnTo>
                      <a:lnTo>
                        <a:pt x="227267" y="324612"/>
                      </a:lnTo>
                      <a:lnTo>
                        <a:pt x="360045" y="2345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12" name="Google Shape;1312;p27"/>
                <p:cNvSpPr/>
                <p:nvPr/>
              </p:nvSpPr>
              <p:spPr>
                <a:xfrm>
                  <a:off x="8433011" y="1095392"/>
                  <a:ext cx="388579" cy="35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579" h="353169" extrusionOk="0">
                      <a:moveTo>
                        <a:pt x="241502" y="353169"/>
                      </a:moveTo>
                      <a:cubicBezTo>
                        <a:pt x="238454" y="353169"/>
                        <a:pt x="235310" y="352217"/>
                        <a:pt x="232834" y="350217"/>
                      </a:cubicBezTo>
                      <a:lnTo>
                        <a:pt x="5567" y="175433"/>
                      </a:lnTo>
                      <a:cubicBezTo>
                        <a:pt x="614" y="171623"/>
                        <a:pt x="-1291" y="165051"/>
                        <a:pt x="900" y="159145"/>
                      </a:cubicBezTo>
                      <a:lnTo>
                        <a:pt x="56050" y="9317"/>
                      </a:lnTo>
                      <a:cubicBezTo>
                        <a:pt x="57574" y="5031"/>
                        <a:pt x="61098" y="1792"/>
                        <a:pt x="65479" y="554"/>
                      </a:cubicBezTo>
                      <a:cubicBezTo>
                        <a:pt x="69861" y="-684"/>
                        <a:pt x="74528" y="173"/>
                        <a:pt x="78148" y="2935"/>
                      </a:cubicBezTo>
                      <a:lnTo>
                        <a:pt x="383043" y="237441"/>
                      </a:lnTo>
                      <a:cubicBezTo>
                        <a:pt x="386663" y="240203"/>
                        <a:pt x="388758" y="244584"/>
                        <a:pt x="388568" y="249156"/>
                      </a:cubicBezTo>
                      <a:cubicBezTo>
                        <a:pt x="388473" y="253728"/>
                        <a:pt x="386091" y="258015"/>
                        <a:pt x="382281" y="260586"/>
                      </a:cubicBezTo>
                      <a:lnTo>
                        <a:pt x="249502" y="350693"/>
                      </a:lnTo>
                      <a:cubicBezTo>
                        <a:pt x="247121" y="352407"/>
                        <a:pt x="244264" y="353169"/>
                        <a:pt x="241502" y="353169"/>
                      </a:cubicBezTo>
                      <a:close/>
                      <a:moveTo>
                        <a:pt x="31285" y="159145"/>
                      </a:moveTo>
                      <a:lnTo>
                        <a:pt x="242073" y="321261"/>
                      </a:lnTo>
                      <a:lnTo>
                        <a:pt x="349991" y="248013"/>
                      </a:lnTo>
                      <a:lnTo>
                        <a:pt x="76147" y="37416"/>
                      </a:lnTo>
                      <a:lnTo>
                        <a:pt x="31285" y="15914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13" name="Google Shape;1313;p27"/>
              <p:cNvGrpSpPr/>
              <p:nvPr/>
            </p:nvGrpSpPr>
            <p:grpSpPr>
              <a:xfrm>
                <a:off x="8457991" y="456115"/>
                <a:ext cx="836175" cy="922341"/>
                <a:chOff x="8457991" y="456115"/>
                <a:chExt cx="836175" cy="922341"/>
              </a:xfrm>
            </p:grpSpPr>
            <p:sp>
              <p:nvSpPr>
                <p:cNvPr id="1314" name="Google Shape;1314;p27"/>
                <p:cNvSpPr/>
                <p:nvPr/>
              </p:nvSpPr>
              <p:spPr>
                <a:xfrm>
                  <a:off x="8472298" y="470875"/>
                  <a:ext cx="807218" cy="893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7218" h="893293" extrusionOk="0">
                      <a:moveTo>
                        <a:pt x="527017" y="680506"/>
                      </a:moveTo>
                      <a:lnTo>
                        <a:pt x="399573" y="880055"/>
                      </a:lnTo>
                      <a:cubicBezTo>
                        <a:pt x="388142" y="894914"/>
                        <a:pt x="366711" y="897676"/>
                        <a:pt x="351852" y="886246"/>
                      </a:cubicBezTo>
                      <a:lnTo>
                        <a:pt x="13239" y="625833"/>
                      </a:lnTo>
                      <a:cubicBezTo>
                        <a:pt x="-1620" y="614403"/>
                        <a:pt x="-4382" y="592972"/>
                        <a:pt x="7047" y="578112"/>
                      </a:cubicBezTo>
                      <a:lnTo>
                        <a:pt x="482345" y="60524"/>
                      </a:lnTo>
                      <a:cubicBezTo>
                        <a:pt x="547972" y="-10914"/>
                        <a:pt x="657319" y="-20343"/>
                        <a:pt x="734186" y="38807"/>
                      </a:cubicBezTo>
                      <a:lnTo>
                        <a:pt x="734186" y="38807"/>
                      </a:lnTo>
                      <a:cubicBezTo>
                        <a:pt x="811053" y="97957"/>
                        <a:pt x="830007" y="206066"/>
                        <a:pt x="777811" y="287791"/>
                      </a:cubicBezTo>
                      <a:lnTo>
                        <a:pt x="574642" y="606021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15" name="Google Shape;1315;p27"/>
                <p:cNvSpPr/>
                <p:nvPr/>
              </p:nvSpPr>
              <p:spPr>
                <a:xfrm>
                  <a:off x="8457991" y="456115"/>
                  <a:ext cx="836175" cy="9223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175" h="922341" extrusionOk="0">
                      <a:moveTo>
                        <a:pt x="386828" y="922342"/>
                      </a:moveTo>
                      <a:cubicBezTo>
                        <a:pt x="376541" y="922342"/>
                        <a:pt x="366159" y="919103"/>
                        <a:pt x="357396" y="912341"/>
                      </a:cubicBezTo>
                      <a:lnTo>
                        <a:pt x="18782" y="651927"/>
                      </a:lnTo>
                      <a:cubicBezTo>
                        <a:pt x="8590" y="644117"/>
                        <a:pt x="2018" y="632687"/>
                        <a:pt x="399" y="619828"/>
                      </a:cubicBezTo>
                      <a:cubicBezTo>
                        <a:pt x="-1221" y="606969"/>
                        <a:pt x="2113" y="594301"/>
                        <a:pt x="10019" y="584109"/>
                      </a:cubicBezTo>
                      <a:cubicBezTo>
                        <a:pt x="10305" y="583823"/>
                        <a:pt x="10495" y="583442"/>
                        <a:pt x="10781" y="583157"/>
                      </a:cubicBezTo>
                      <a:lnTo>
                        <a:pt x="486079" y="65568"/>
                      </a:lnTo>
                      <a:cubicBezTo>
                        <a:pt x="557230" y="-11965"/>
                        <a:pt x="673816" y="-21967"/>
                        <a:pt x="757160" y="42137"/>
                      </a:cubicBezTo>
                      <a:cubicBezTo>
                        <a:pt x="840599" y="106240"/>
                        <a:pt x="860792" y="221492"/>
                        <a:pt x="804118" y="310170"/>
                      </a:cubicBezTo>
                      <a:lnTo>
                        <a:pt x="600950" y="628400"/>
                      </a:lnTo>
                      <a:cubicBezTo>
                        <a:pt x="596664" y="635068"/>
                        <a:pt x="587805" y="636973"/>
                        <a:pt x="581233" y="632782"/>
                      </a:cubicBezTo>
                      <a:cubicBezTo>
                        <a:pt x="574566" y="628496"/>
                        <a:pt x="572660" y="619733"/>
                        <a:pt x="576851" y="613065"/>
                      </a:cubicBezTo>
                      <a:lnTo>
                        <a:pt x="780020" y="294835"/>
                      </a:lnTo>
                      <a:cubicBezTo>
                        <a:pt x="828597" y="218730"/>
                        <a:pt x="811262" y="119861"/>
                        <a:pt x="739729" y="64806"/>
                      </a:cubicBezTo>
                      <a:cubicBezTo>
                        <a:pt x="668196" y="9752"/>
                        <a:pt x="568184" y="18419"/>
                        <a:pt x="507128" y="84904"/>
                      </a:cubicBezTo>
                      <a:lnTo>
                        <a:pt x="32307" y="601921"/>
                      </a:lnTo>
                      <a:cubicBezTo>
                        <a:pt x="29355" y="606017"/>
                        <a:pt x="28116" y="610970"/>
                        <a:pt x="28688" y="616113"/>
                      </a:cubicBezTo>
                      <a:cubicBezTo>
                        <a:pt x="29355" y="621352"/>
                        <a:pt x="32022" y="626019"/>
                        <a:pt x="36213" y="629258"/>
                      </a:cubicBezTo>
                      <a:lnTo>
                        <a:pt x="374827" y="889671"/>
                      </a:lnTo>
                      <a:cubicBezTo>
                        <a:pt x="383303" y="896243"/>
                        <a:pt x="395496" y="894719"/>
                        <a:pt x="402259" y="886433"/>
                      </a:cubicBezTo>
                      <a:lnTo>
                        <a:pt x="529226" y="687551"/>
                      </a:lnTo>
                      <a:cubicBezTo>
                        <a:pt x="533513" y="680883"/>
                        <a:pt x="542371" y="678978"/>
                        <a:pt x="548943" y="683169"/>
                      </a:cubicBezTo>
                      <a:cubicBezTo>
                        <a:pt x="555611" y="687455"/>
                        <a:pt x="557516" y="696218"/>
                        <a:pt x="553325" y="702886"/>
                      </a:cubicBezTo>
                      <a:lnTo>
                        <a:pt x="425880" y="902435"/>
                      </a:lnTo>
                      <a:cubicBezTo>
                        <a:pt x="425690" y="902816"/>
                        <a:pt x="425404" y="903101"/>
                        <a:pt x="425118" y="903482"/>
                      </a:cubicBezTo>
                      <a:cubicBezTo>
                        <a:pt x="415689" y="915865"/>
                        <a:pt x="401401" y="922342"/>
                        <a:pt x="386828" y="92234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16" name="Google Shape;1316;p27"/>
              <p:cNvGrpSpPr/>
              <p:nvPr/>
            </p:nvGrpSpPr>
            <p:grpSpPr>
              <a:xfrm>
                <a:off x="9017765" y="1062485"/>
                <a:ext cx="43394" cy="51843"/>
                <a:chOff x="9017765" y="1062485"/>
                <a:chExt cx="43394" cy="51843"/>
              </a:xfrm>
            </p:grpSpPr>
            <p:sp>
              <p:nvSpPr>
                <p:cNvPr id="1317" name="Google Shape;1317;p27"/>
                <p:cNvSpPr/>
                <p:nvPr/>
              </p:nvSpPr>
              <p:spPr>
                <a:xfrm>
                  <a:off x="9032081" y="1076800"/>
                  <a:ext cx="14858" cy="23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58" h="23240" extrusionOk="0">
                      <a:moveTo>
                        <a:pt x="14859" y="0"/>
                      </a:moveTo>
                      <a:lnTo>
                        <a:pt x="0" y="23241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18" name="Google Shape;1318;p27"/>
                <p:cNvSpPr/>
                <p:nvPr/>
              </p:nvSpPr>
              <p:spPr>
                <a:xfrm>
                  <a:off x="9017765" y="1062485"/>
                  <a:ext cx="43394" cy="51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94" h="51843" extrusionOk="0">
                      <a:moveTo>
                        <a:pt x="14315" y="51844"/>
                      </a:moveTo>
                      <a:cubicBezTo>
                        <a:pt x="11648" y="51844"/>
                        <a:pt x="8981" y="51082"/>
                        <a:pt x="6600" y="49558"/>
                      </a:cubicBezTo>
                      <a:cubicBezTo>
                        <a:pt x="-67" y="45272"/>
                        <a:pt x="-1973" y="36508"/>
                        <a:pt x="2218" y="29841"/>
                      </a:cubicBezTo>
                      <a:lnTo>
                        <a:pt x="17077" y="6600"/>
                      </a:lnTo>
                      <a:cubicBezTo>
                        <a:pt x="21364" y="-68"/>
                        <a:pt x="30127" y="-1973"/>
                        <a:pt x="36794" y="2218"/>
                      </a:cubicBezTo>
                      <a:cubicBezTo>
                        <a:pt x="43462" y="6505"/>
                        <a:pt x="45367" y="15268"/>
                        <a:pt x="41176" y="21935"/>
                      </a:cubicBezTo>
                      <a:lnTo>
                        <a:pt x="26317" y="45176"/>
                      </a:lnTo>
                      <a:cubicBezTo>
                        <a:pt x="23650" y="49558"/>
                        <a:pt x="18983" y="51844"/>
                        <a:pt x="14315" y="5184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19" name="Google Shape;1319;p27"/>
              <p:cNvGrpSpPr/>
              <p:nvPr/>
            </p:nvGrpSpPr>
            <p:grpSpPr>
              <a:xfrm>
                <a:off x="8715085" y="603328"/>
                <a:ext cx="436817" cy="522335"/>
                <a:chOff x="8715085" y="603328"/>
                <a:chExt cx="436817" cy="522335"/>
              </a:xfrm>
            </p:grpSpPr>
            <p:sp>
              <p:nvSpPr>
                <p:cNvPr id="1320" name="Google Shape;1320;p27"/>
                <p:cNvSpPr/>
                <p:nvPr/>
              </p:nvSpPr>
              <p:spPr>
                <a:xfrm>
                  <a:off x="8729477" y="617605"/>
                  <a:ext cx="408231" cy="493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231" h="493699" extrusionOk="0">
                      <a:moveTo>
                        <a:pt x="24093" y="480912"/>
                      </a:moveTo>
                      <a:lnTo>
                        <a:pt x="24093" y="480912"/>
                      </a:lnTo>
                      <a:cubicBezTo>
                        <a:pt x="-2863" y="460148"/>
                        <a:pt x="-8006" y="421095"/>
                        <a:pt x="12759" y="394044"/>
                      </a:cubicBezTo>
                      <a:lnTo>
                        <a:pt x="297270" y="24093"/>
                      </a:lnTo>
                      <a:cubicBezTo>
                        <a:pt x="318035" y="-2862"/>
                        <a:pt x="357087" y="-8006"/>
                        <a:pt x="384138" y="12759"/>
                      </a:cubicBezTo>
                      <a:lnTo>
                        <a:pt x="384138" y="12759"/>
                      </a:lnTo>
                      <a:cubicBezTo>
                        <a:pt x="411094" y="33523"/>
                        <a:pt x="416237" y="72576"/>
                        <a:pt x="395473" y="99627"/>
                      </a:cubicBezTo>
                      <a:lnTo>
                        <a:pt x="110961" y="469578"/>
                      </a:lnTo>
                      <a:cubicBezTo>
                        <a:pt x="90102" y="496629"/>
                        <a:pt x="51049" y="501677"/>
                        <a:pt x="24093" y="48091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1" name="Google Shape;1321;p27"/>
                <p:cNvSpPr/>
                <p:nvPr/>
              </p:nvSpPr>
              <p:spPr>
                <a:xfrm>
                  <a:off x="8715085" y="603328"/>
                  <a:ext cx="436817" cy="5223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6817" h="522335" extrusionOk="0">
                      <a:moveTo>
                        <a:pt x="76108" y="522336"/>
                      </a:moveTo>
                      <a:cubicBezTo>
                        <a:pt x="59916" y="522336"/>
                        <a:pt x="43533" y="517192"/>
                        <a:pt x="29722" y="506524"/>
                      </a:cubicBezTo>
                      <a:cubicBezTo>
                        <a:pt x="-3616" y="480902"/>
                        <a:pt x="-9807" y="432991"/>
                        <a:pt x="15720" y="399654"/>
                      </a:cubicBezTo>
                      <a:lnTo>
                        <a:pt x="300231" y="29703"/>
                      </a:lnTo>
                      <a:cubicBezTo>
                        <a:pt x="325854" y="-3635"/>
                        <a:pt x="373765" y="-9826"/>
                        <a:pt x="407102" y="15796"/>
                      </a:cubicBezTo>
                      <a:cubicBezTo>
                        <a:pt x="423200" y="28179"/>
                        <a:pt x="433486" y="46086"/>
                        <a:pt x="436153" y="66374"/>
                      </a:cubicBezTo>
                      <a:cubicBezTo>
                        <a:pt x="438820" y="86662"/>
                        <a:pt x="433391" y="106569"/>
                        <a:pt x="421104" y="122667"/>
                      </a:cubicBezTo>
                      <a:lnTo>
                        <a:pt x="136592" y="492618"/>
                      </a:lnTo>
                      <a:cubicBezTo>
                        <a:pt x="121638" y="512049"/>
                        <a:pt x="98968" y="522336"/>
                        <a:pt x="76108" y="522336"/>
                      </a:cubicBezTo>
                      <a:close/>
                      <a:moveTo>
                        <a:pt x="360810" y="28560"/>
                      </a:moveTo>
                      <a:cubicBezTo>
                        <a:pt x="346523" y="28560"/>
                        <a:pt x="332331" y="34941"/>
                        <a:pt x="322996" y="47133"/>
                      </a:cubicBezTo>
                      <a:lnTo>
                        <a:pt x="38485" y="417084"/>
                      </a:lnTo>
                      <a:cubicBezTo>
                        <a:pt x="22483" y="437944"/>
                        <a:pt x="26388" y="467853"/>
                        <a:pt x="47247" y="483855"/>
                      </a:cubicBezTo>
                      <a:lnTo>
                        <a:pt x="47247" y="483855"/>
                      </a:lnTo>
                      <a:cubicBezTo>
                        <a:pt x="57249" y="491570"/>
                        <a:pt x="69726" y="494904"/>
                        <a:pt x="82395" y="493284"/>
                      </a:cubicBezTo>
                      <a:cubicBezTo>
                        <a:pt x="95063" y="491665"/>
                        <a:pt x="106303" y="485188"/>
                        <a:pt x="114018" y="475187"/>
                      </a:cubicBezTo>
                      <a:lnTo>
                        <a:pt x="398530" y="105236"/>
                      </a:lnTo>
                      <a:cubicBezTo>
                        <a:pt x="406245" y="95235"/>
                        <a:pt x="409578" y="82757"/>
                        <a:pt x="407959" y="70089"/>
                      </a:cubicBezTo>
                      <a:cubicBezTo>
                        <a:pt x="406340" y="57420"/>
                        <a:pt x="399863" y="46181"/>
                        <a:pt x="389862" y="38466"/>
                      </a:cubicBezTo>
                      <a:cubicBezTo>
                        <a:pt x="381099" y="31798"/>
                        <a:pt x="370907" y="28560"/>
                        <a:pt x="360810" y="2856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22" name="Google Shape;1322;p27"/>
              <p:cNvSpPr/>
              <p:nvPr/>
            </p:nvSpPr>
            <p:spPr>
              <a:xfrm>
                <a:off x="8435816" y="1106899"/>
                <a:ext cx="115538" cy="196310"/>
              </a:xfrm>
              <a:custGeom>
                <a:avLst/>
                <a:gdLst/>
                <a:ahLst/>
                <a:cxnLst/>
                <a:rect l="l" t="t" r="r" b="b"/>
                <a:pathLst>
                  <a:path w="115538" h="196310" extrusionOk="0">
                    <a:moveTo>
                      <a:pt x="60388" y="196310"/>
                    </a:moveTo>
                    <a:lnTo>
                      <a:pt x="0" y="149828"/>
                    </a:lnTo>
                    <a:lnTo>
                      <a:pt x="55150" y="0"/>
                    </a:lnTo>
                    <a:lnTo>
                      <a:pt x="115538" y="46387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3" name="Google Shape;1323;p27"/>
              <p:cNvSpPr/>
              <p:nvPr/>
            </p:nvSpPr>
            <p:spPr>
              <a:xfrm>
                <a:off x="8466611" y="460493"/>
                <a:ext cx="768161" cy="683935"/>
              </a:xfrm>
              <a:custGeom>
                <a:avLst/>
                <a:gdLst/>
                <a:ahLst/>
                <a:cxnLst/>
                <a:rect l="l" t="t" r="r" b="b"/>
                <a:pathLst>
                  <a:path w="768161" h="683935" extrusionOk="0">
                    <a:moveTo>
                      <a:pt x="768162" y="72716"/>
                    </a:moveTo>
                    <a:cubicBezTo>
                      <a:pt x="697010" y="42617"/>
                      <a:pt x="612332" y="59190"/>
                      <a:pt x="557850" y="118626"/>
                    </a:cubicBezTo>
                    <a:lnTo>
                      <a:pt x="82552" y="636215"/>
                    </a:lnTo>
                    <a:cubicBezTo>
                      <a:pt x="71122" y="651074"/>
                      <a:pt x="73884" y="672600"/>
                      <a:pt x="88743" y="683935"/>
                    </a:cubicBezTo>
                    <a:lnTo>
                      <a:pt x="13210" y="625833"/>
                    </a:lnTo>
                    <a:cubicBezTo>
                      <a:pt x="-1554" y="614498"/>
                      <a:pt x="-4411" y="592971"/>
                      <a:pt x="7019" y="578113"/>
                    </a:cubicBezTo>
                    <a:lnTo>
                      <a:pt x="482316" y="60524"/>
                    </a:lnTo>
                    <a:cubicBezTo>
                      <a:pt x="547943" y="-10914"/>
                      <a:pt x="657291" y="-20343"/>
                      <a:pt x="734157" y="38807"/>
                    </a:cubicBezTo>
                    <a:cubicBezTo>
                      <a:pt x="747207" y="48808"/>
                      <a:pt x="758637" y="60143"/>
                      <a:pt x="768162" y="72716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4" name="Google Shape;1324;p27"/>
              <p:cNvSpPr/>
              <p:nvPr/>
            </p:nvSpPr>
            <p:spPr>
              <a:xfrm>
                <a:off x="8725685" y="613189"/>
                <a:ext cx="390596" cy="484128"/>
              </a:xfrm>
              <a:custGeom>
                <a:avLst/>
                <a:gdLst/>
                <a:ahLst/>
                <a:cxnLst/>
                <a:rect l="l" t="t" r="r" b="b"/>
                <a:pathLst>
                  <a:path w="390596" h="484128" extrusionOk="0">
                    <a:moveTo>
                      <a:pt x="44172" y="483995"/>
                    </a:moveTo>
                    <a:cubicBezTo>
                      <a:pt x="33695" y="484757"/>
                      <a:pt x="23789" y="482280"/>
                      <a:pt x="15788" y="476089"/>
                    </a:cubicBezTo>
                    <a:cubicBezTo>
                      <a:pt x="-5167" y="459992"/>
                      <a:pt x="-5262" y="424845"/>
                      <a:pt x="15502" y="397794"/>
                    </a:cubicBezTo>
                    <a:lnTo>
                      <a:pt x="300014" y="27843"/>
                    </a:lnTo>
                    <a:cubicBezTo>
                      <a:pt x="320779" y="792"/>
                      <a:pt x="354878" y="-8067"/>
                      <a:pt x="375738" y="8031"/>
                    </a:cubicBezTo>
                    <a:cubicBezTo>
                      <a:pt x="383739" y="14222"/>
                      <a:pt x="388692" y="23175"/>
                      <a:pt x="390597" y="33462"/>
                    </a:cubicBezTo>
                    <a:cubicBezTo>
                      <a:pt x="373833" y="34796"/>
                      <a:pt x="356021" y="44511"/>
                      <a:pt x="343257" y="61180"/>
                    </a:cubicBezTo>
                    <a:lnTo>
                      <a:pt x="58746" y="431131"/>
                    </a:lnTo>
                    <a:cubicBezTo>
                      <a:pt x="45982" y="447705"/>
                      <a:pt x="41125" y="467421"/>
                      <a:pt x="44172" y="4839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25" name="Google Shape;1325;p27"/>
            <p:cNvGrpSpPr/>
            <p:nvPr/>
          </p:nvGrpSpPr>
          <p:grpSpPr>
            <a:xfrm flipH="1">
              <a:off x="8127313" y="716372"/>
              <a:ext cx="1477581" cy="1710736"/>
              <a:chOff x="8390004" y="456115"/>
              <a:chExt cx="904162" cy="1046834"/>
            </a:xfrm>
          </p:grpSpPr>
          <p:grpSp>
            <p:nvGrpSpPr>
              <p:cNvPr id="1326" name="Google Shape;1326;p27"/>
              <p:cNvGrpSpPr/>
              <p:nvPr/>
            </p:nvGrpSpPr>
            <p:grpSpPr>
              <a:xfrm>
                <a:off x="8390004" y="1344626"/>
                <a:ext cx="193429" cy="158323"/>
                <a:chOff x="8390004" y="1344626"/>
                <a:chExt cx="193429" cy="158323"/>
              </a:xfrm>
            </p:grpSpPr>
            <p:sp>
              <p:nvSpPr>
                <p:cNvPr id="1327" name="Google Shape;1327;p27"/>
                <p:cNvSpPr/>
                <p:nvPr/>
              </p:nvSpPr>
              <p:spPr>
                <a:xfrm>
                  <a:off x="8404193" y="1358836"/>
                  <a:ext cx="164687" cy="12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687" h="129825" extrusionOk="0">
                      <a:moveTo>
                        <a:pt x="94012" y="0"/>
                      </a:moveTo>
                      <a:lnTo>
                        <a:pt x="0" y="122396"/>
                      </a:lnTo>
                      <a:lnTo>
                        <a:pt x="106680" y="129826"/>
                      </a:lnTo>
                      <a:lnTo>
                        <a:pt x="164687" y="54292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8" name="Google Shape;1328;p27"/>
                <p:cNvSpPr/>
                <p:nvPr/>
              </p:nvSpPr>
              <p:spPr>
                <a:xfrm>
                  <a:off x="8390004" y="1344626"/>
                  <a:ext cx="193429" cy="1583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429" h="158323" extrusionOk="0">
                      <a:moveTo>
                        <a:pt x="120869" y="158323"/>
                      </a:moveTo>
                      <a:cubicBezTo>
                        <a:pt x="120488" y="158323"/>
                        <a:pt x="120202" y="158323"/>
                        <a:pt x="119916" y="158323"/>
                      </a:cubicBezTo>
                      <a:lnTo>
                        <a:pt x="13236" y="150894"/>
                      </a:lnTo>
                      <a:cubicBezTo>
                        <a:pt x="7998" y="150513"/>
                        <a:pt x="3330" y="147274"/>
                        <a:pt x="1235" y="142511"/>
                      </a:cubicBezTo>
                      <a:cubicBezTo>
                        <a:pt x="-861" y="137749"/>
                        <a:pt x="-289" y="132129"/>
                        <a:pt x="2950" y="127938"/>
                      </a:cubicBezTo>
                      <a:lnTo>
                        <a:pt x="97057" y="5542"/>
                      </a:lnTo>
                      <a:cubicBezTo>
                        <a:pt x="99343" y="2494"/>
                        <a:pt x="102771" y="589"/>
                        <a:pt x="106582" y="113"/>
                      </a:cubicBezTo>
                      <a:cubicBezTo>
                        <a:pt x="110296" y="-364"/>
                        <a:pt x="114106" y="684"/>
                        <a:pt x="117154" y="2970"/>
                      </a:cubicBezTo>
                      <a:lnTo>
                        <a:pt x="187830" y="57263"/>
                      </a:lnTo>
                      <a:cubicBezTo>
                        <a:pt x="194116" y="62025"/>
                        <a:pt x="195259" y="71074"/>
                        <a:pt x="190497" y="77265"/>
                      </a:cubicBezTo>
                      <a:lnTo>
                        <a:pt x="132394" y="152798"/>
                      </a:lnTo>
                      <a:cubicBezTo>
                        <a:pt x="129441" y="156227"/>
                        <a:pt x="125250" y="158323"/>
                        <a:pt x="120869" y="158323"/>
                      </a:cubicBezTo>
                      <a:close/>
                      <a:moveTo>
                        <a:pt x="41716" y="124128"/>
                      </a:moveTo>
                      <a:lnTo>
                        <a:pt x="114202" y="129177"/>
                      </a:lnTo>
                      <a:lnTo>
                        <a:pt x="158874" y="71074"/>
                      </a:lnTo>
                      <a:lnTo>
                        <a:pt x="110867" y="34117"/>
                      </a:lnTo>
                      <a:lnTo>
                        <a:pt x="41716" y="12412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29" name="Google Shape;1329;p27"/>
              <p:cNvGrpSpPr/>
              <p:nvPr/>
            </p:nvGrpSpPr>
            <p:grpSpPr>
              <a:xfrm>
                <a:off x="8437418" y="1249718"/>
                <a:ext cx="235873" cy="221893"/>
                <a:chOff x="8437418" y="1249718"/>
                <a:chExt cx="235873" cy="221893"/>
              </a:xfrm>
            </p:grpSpPr>
            <p:sp>
              <p:nvSpPr>
                <p:cNvPr id="1330" name="Google Shape;1330;p27"/>
                <p:cNvSpPr/>
                <p:nvPr/>
              </p:nvSpPr>
              <p:spPr>
                <a:xfrm rot="-3144837">
                  <a:off x="8502712" y="1270078"/>
                  <a:ext cx="104782" cy="1809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774" h="180973" extrusionOk="0">
                      <a:moveTo>
                        <a:pt x="0" y="0"/>
                      </a:moveTo>
                      <a:lnTo>
                        <a:pt x="104774" y="0"/>
                      </a:lnTo>
                      <a:lnTo>
                        <a:pt x="104774" y="180974"/>
                      </a:lnTo>
                      <a:lnTo>
                        <a:pt x="0" y="180974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1" name="Google Shape;1331;p27"/>
                <p:cNvSpPr/>
                <p:nvPr/>
              </p:nvSpPr>
              <p:spPr>
                <a:xfrm>
                  <a:off x="8437418" y="1249718"/>
                  <a:ext cx="235873" cy="221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873" h="221893" extrusionOk="0">
                      <a:moveTo>
                        <a:pt x="157656" y="221893"/>
                      </a:moveTo>
                      <a:cubicBezTo>
                        <a:pt x="154608" y="221893"/>
                        <a:pt x="151560" y="220941"/>
                        <a:pt x="148989" y="218941"/>
                      </a:cubicBezTo>
                      <a:lnTo>
                        <a:pt x="5542" y="108641"/>
                      </a:lnTo>
                      <a:cubicBezTo>
                        <a:pt x="2494" y="106355"/>
                        <a:pt x="589" y="102926"/>
                        <a:pt x="113" y="99211"/>
                      </a:cubicBezTo>
                      <a:cubicBezTo>
                        <a:pt x="-363" y="95497"/>
                        <a:pt x="684" y="91687"/>
                        <a:pt x="2970" y="88639"/>
                      </a:cubicBezTo>
                      <a:lnTo>
                        <a:pt x="66883" y="5581"/>
                      </a:lnTo>
                      <a:cubicBezTo>
                        <a:pt x="71740" y="-706"/>
                        <a:pt x="80694" y="-1849"/>
                        <a:pt x="86885" y="3009"/>
                      </a:cubicBezTo>
                      <a:lnTo>
                        <a:pt x="230332" y="113308"/>
                      </a:lnTo>
                      <a:cubicBezTo>
                        <a:pt x="233380" y="115594"/>
                        <a:pt x="235285" y="119023"/>
                        <a:pt x="235761" y="122738"/>
                      </a:cubicBezTo>
                      <a:cubicBezTo>
                        <a:pt x="236237" y="126453"/>
                        <a:pt x="235190" y="130263"/>
                        <a:pt x="232904" y="133311"/>
                      </a:cubicBezTo>
                      <a:lnTo>
                        <a:pt x="168991" y="216369"/>
                      </a:lnTo>
                      <a:cubicBezTo>
                        <a:pt x="166133" y="219893"/>
                        <a:pt x="161847" y="221893"/>
                        <a:pt x="157656" y="221893"/>
                      </a:cubicBezTo>
                      <a:close/>
                      <a:moveTo>
                        <a:pt x="34212" y="94639"/>
                      </a:moveTo>
                      <a:lnTo>
                        <a:pt x="154989" y="187508"/>
                      </a:lnTo>
                      <a:lnTo>
                        <a:pt x="201471" y="127120"/>
                      </a:lnTo>
                      <a:lnTo>
                        <a:pt x="80694" y="34251"/>
                      </a:lnTo>
                      <a:lnTo>
                        <a:pt x="34212" y="9463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32" name="Google Shape;1332;p27"/>
              <p:cNvSpPr/>
              <p:nvPr/>
            </p:nvSpPr>
            <p:spPr>
              <a:xfrm>
                <a:off x="8403145" y="1357978"/>
                <a:ext cx="131254" cy="126301"/>
              </a:xfrm>
              <a:custGeom>
                <a:avLst/>
                <a:gdLst/>
                <a:ahLst/>
                <a:cxnLst/>
                <a:rect l="l" t="t" r="r" b="b"/>
                <a:pathLst>
                  <a:path w="131254" h="126301" extrusionOk="0">
                    <a:moveTo>
                      <a:pt x="131255" y="28480"/>
                    </a:moveTo>
                    <a:lnTo>
                      <a:pt x="56007" y="126302"/>
                    </a:lnTo>
                    <a:lnTo>
                      <a:pt x="0" y="122396"/>
                    </a:lnTo>
                    <a:lnTo>
                      <a:pt x="94202" y="0"/>
                    </a:ln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3" name="Google Shape;1333;p27"/>
              <p:cNvSpPr/>
              <p:nvPr/>
            </p:nvSpPr>
            <p:spPr>
              <a:xfrm rot="-3144837">
                <a:off x="8450770" y="1293300"/>
                <a:ext cx="104782" cy="66679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66674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66675"/>
                    </a:lnTo>
                    <a:lnTo>
                      <a:pt x="0" y="66675"/>
                    </a:ln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34" name="Google Shape;1334;p27"/>
              <p:cNvGrpSpPr/>
              <p:nvPr/>
            </p:nvGrpSpPr>
            <p:grpSpPr>
              <a:xfrm>
                <a:off x="8433011" y="1095392"/>
                <a:ext cx="388579" cy="353169"/>
                <a:chOff x="8433011" y="1095392"/>
                <a:chExt cx="388579" cy="353169"/>
              </a:xfrm>
            </p:grpSpPr>
            <p:sp>
              <p:nvSpPr>
                <p:cNvPr id="1335" name="Google Shape;1335;p27"/>
                <p:cNvSpPr/>
                <p:nvPr/>
              </p:nvSpPr>
              <p:spPr>
                <a:xfrm>
                  <a:off x="8447246" y="1109662"/>
                  <a:ext cx="360045" cy="3246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045" h="324612" extrusionOk="0">
                      <a:moveTo>
                        <a:pt x="55150" y="0"/>
                      </a:moveTo>
                      <a:lnTo>
                        <a:pt x="0" y="149828"/>
                      </a:lnTo>
                      <a:lnTo>
                        <a:pt x="227267" y="324612"/>
                      </a:lnTo>
                      <a:lnTo>
                        <a:pt x="360045" y="234506"/>
                      </a:lnTo>
                      <a:close/>
                    </a:path>
                  </a:pathLst>
                </a:custGeom>
                <a:solidFill>
                  <a:srgbClr val="4F4F4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6" name="Google Shape;1336;p27"/>
                <p:cNvSpPr/>
                <p:nvPr/>
              </p:nvSpPr>
              <p:spPr>
                <a:xfrm>
                  <a:off x="8433011" y="1095392"/>
                  <a:ext cx="388579" cy="35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579" h="353169" extrusionOk="0">
                      <a:moveTo>
                        <a:pt x="241502" y="353169"/>
                      </a:moveTo>
                      <a:cubicBezTo>
                        <a:pt x="238454" y="353169"/>
                        <a:pt x="235310" y="352217"/>
                        <a:pt x="232834" y="350217"/>
                      </a:cubicBezTo>
                      <a:lnTo>
                        <a:pt x="5567" y="175433"/>
                      </a:lnTo>
                      <a:cubicBezTo>
                        <a:pt x="614" y="171623"/>
                        <a:pt x="-1291" y="165051"/>
                        <a:pt x="900" y="159145"/>
                      </a:cubicBezTo>
                      <a:lnTo>
                        <a:pt x="56050" y="9317"/>
                      </a:lnTo>
                      <a:cubicBezTo>
                        <a:pt x="57574" y="5031"/>
                        <a:pt x="61098" y="1792"/>
                        <a:pt x="65479" y="554"/>
                      </a:cubicBezTo>
                      <a:cubicBezTo>
                        <a:pt x="69861" y="-684"/>
                        <a:pt x="74528" y="173"/>
                        <a:pt x="78148" y="2935"/>
                      </a:cubicBezTo>
                      <a:lnTo>
                        <a:pt x="383043" y="237441"/>
                      </a:lnTo>
                      <a:cubicBezTo>
                        <a:pt x="386663" y="240203"/>
                        <a:pt x="388758" y="244584"/>
                        <a:pt x="388568" y="249156"/>
                      </a:cubicBezTo>
                      <a:cubicBezTo>
                        <a:pt x="388473" y="253728"/>
                        <a:pt x="386091" y="258015"/>
                        <a:pt x="382281" y="260586"/>
                      </a:cubicBezTo>
                      <a:lnTo>
                        <a:pt x="249502" y="350693"/>
                      </a:lnTo>
                      <a:cubicBezTo>
                        <a:pt x="247121" y="352407"/>
                        <a:pt x="244264" y="353169"/>
                        <a:pt x="241502" y="353169"/>
                      </a:cubicBezTo>
                      <a:close/>
                      <a:moveTo>
                        <a:pt x="31285" y="159145"/>
                      </a:moveTo>
                      <a:lnTo>
                        <a:pt x="242073" y="321261"/>
                      </a:lnTo>
                      <a:lnTo>
                        <a:pt x="349991" y="248013"/>
                      </a:lnTo>
                      <a:lnTo>
                        <a:pt x="76147" y="37416"/>
                      </a:lnTo>
                      <a:lnTo>
                        <a:pt x="31285" y="1591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37" name="Google Shape;1337;p27"/>
              <p:cNvGrpSpPr/>
              <p:nvPr/>
            </p:nvGrpSpPr>
            <p:grpSpPr>
              <a:xfrm>
                <a:off x="8457991" y="456115"/>
                <a:ext cx="836175" cy="922341"/>
                <a:chOff x="8457991" y="456115"/>
                <a:chExt cx="836175" cy="922341"/>
              </a:xfrm>
            </p:grpSpPr>
            <p:sp>
              <p:nvSpPr>
                <p:cNvPr id="1338" name="Google Shape;1338;p27"/>
                <p:cNvSpPr/>
                <p:nvPr/>
              </p:nvSpPr>
              <p:spPr>
                <a:xfrm>
                  <a:off x="8472298" y="470875"/>
                  <a:ext cx="807218" cy="893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7218" h="893293" extrusionOk="0">
                      <a:moveTo>
                        <a:pt x="527017" y="680506"/>
                      </a:moveTo>
                      <a:lnTo>
                        <a:pt x="399573" y="880055"/>
                      </a:lnTo>
                      <a:cubicBezTo>
                        <a:pt x="388142" y="894914"/>
                        <a:pt x="366711" y="897676"/>
                        <a:pt x="351852" y="886246"/>
                      </a:cubicBezTo>
                      <a:lnTo>
                        <a:pt x="13239" y="625833"/>
                      </a:lnTo>
                      <a:cubicBezTo>
                        <a:pt x="-1620" y="614403"/>
                        <a:pt x="-4382" y="592972"/>
                        <a:pt x="7047" y="578112"/>
                      </a:cubicBezTo>
                      <a:lnTo>
                        <a:pt x="482345" y="60524"/>
                      </a:lnTo>
                      <a:cubicBezTo>
                        <a:pt x="547972" y="-10914"/>
                        <a:pt x="657319" y="-20343"/>
                        <a:pt x="734186" y="38807"/>
                      </a:cubicBezTo>
                      <a:lnTo>
                        <a:pt x="734186" y="38807"/>
                      </a:lnTo>
                      <a:cubicBezTo>
                        <a:pt x="811053" y="97957"/>
                        <a:pt x="830007" y="206066"/>
                        <a:pt x="777811" y="287791"/>
                      </a:cubicBezTo>
                      <a:lnTo>
                        <a:pt x="574642" y="606021"/>
                      </a:ln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9" name="Google Shape;1339;p27"/>
                <p:cNvSpPr/>
                <p:nvPr/>
              </p:nvSpPr>
              <p:spPr>
                <a:xfrm>
                  <a:off x="8457991" y="456115"/>
                  <a:ext cx="836175" cy="9223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175" h="922341" extrusionOk="0">
                      <a:moveTo>
                        <a:pt x="386828" y="922342"/>
                      </a:moveTo>
                      <a:cubicBezTo>
                        <a:pt x="376541" y="922342"/>
                        <a:pt x="366159" y="919103"/>
                        <a:pt x="357396" y="912341"/>
                      </a:cubicBezTo>
                      <a:lnTo>
                        <a:pt x="18782" y="651927"/>
                      </a:lnTo>
                      <a:cubicBezTo>
                        <a:pt x="8590" y="644117"/>
                        <a:pt x="2018" y="632687"/>
                        <a:pt x="399" y="619828"/>
                      </a:cubicBezTo>
                      <a:cubicBezTo>
                        <a:pt x="-1221" y="606969"/>
                        <a:pt x="2113" y="594301"/>
                        <a:pt x="10019" y="584109"/>
                      </a:cubicBezTo>
                      <a:cubicBezTo>
                        <a:pt x="10305" y="583823"/>
                        <a:pt x="10495" y="583442"/>
                        <a:pt x="10781" y="583157"/>
                      </a:cubicBezTo>
                      <a:lnTo>
                        <a:pt x="486079" y="65568"/>
                      </a:lnTo>
                      <a:cubicBezTo>
                        <a:pt x="557230" y="-11965"/>
                        <a:pt x="673816" y="-21967"/>
                        <a:pt x="757160" y="42137"/>
                      </a:cubicBezTo>
                      <a:cubicBezTo>
                        <a:pt x="840599" y="106240"/>
                        <a:pt x="860792" y="221492"/>
                        <a:pt x="804118" y="310170"/>
                      </a:cubicBezTo>
                      <a:lnTo>
                        <a:pt x="600950" y="628400"/>
                      </a:lnTo>
                      <a:cubicBezTo>
                        <a:pt x="596664" y="635068"/>
                        <a:pt x="587805" y="636973"/>
                        <a:pt x="581233" y="632782"/>
                      </a:cubicBezTo>
                      <a:cubicBezTo>
                        <a:pt x="574566" y="628496"/>
                        <a:pt x="572660" y="619733"/>
                        <a:pt x="576851" y="613065"/>
                      </a:cubicBezTo>
                      <a:lnTo>
                        <a:pt x="780020" y="294835"/>
                      </a:lnTo>
                      <a:cubicBezTo>
                        <a:pt x="828597" y="218730"/>
                        <a:pt x="811262" y="119861"/>
                        <a:pt x="739729" y="64806"/>
                      </a:cubicBezTo>
                      <a:cubicBezTo>
                        <a:pt x="668196" y="9752"/>
                        <a:pt x="568184" y="18419"/>
                        <a:pt x="507128" y="84904"/>
                      </a:cubicBezTo>
                      <a:lnTo>
                        <a:pt x="32307" y="601921"/>
                      </a:lnTo>
                      <a:cubicBezTo>
                        <a:pt x="29355" y="606017"/>
                        <a:pt x="28116" y="610970"/>
                        <a:pt x="28688" y="616113"/>
                      </a:cubicBezTo>
                      <a:cubicBezTo>
                        <a:pt x="29355" y="621352"/>
                        <a:pt x="32022" y="626019"/>
                        <a:pt x="36213" y="629258"/>
                      </a:cubicBezTo>
                      <a:lnTo>
                        <a:pt x="374827" y="889671"/>
                      </a:lnTo>
                      <a:cubicBezTo>
                        <a:pt x="383303" y="896243"/>
                        <a:pt x="395496" y="894719"/>
                        <a:pt x="402259" y="886433"/>
                      </a:cubicBezTo>
                      <a:lnTo>
                        <a:pt x="529226" y="687551"/>
                      </a:lnTo>
                      <a:cubicBezTo>
                        <a:pt x="533513" y="680883"/>
                        <a:pt x="542371" y="678978"/>
                        <a:pt x="548943" y="683169"/>
                      </a:cubicBezTo>
                      <a:cubicBezTo>
                        <a:pt x="555611" y="687455"/>
                        <a:pt x="557516" y="696218"/>
                        <a:pt x="553325" y="702886"/>
                      </a:cubicBezTo>
                      <a:lnTo>
                        <a:pt x="425880" y="902435"/>
                      </a:lnTo>
                      <a:cubicBezTo>
                        <a:pt x="425690" y="902816"/>
                        <a:pt x="425404" y="903101"/>
                        <a:pt x="425118" y="903482"/>
                      </a:cubicBezTo>
                      <a:cubicBezTo>
                        <a:pt x="415689" y="915865"/>
                        <a:pt x="401401" y="922342"/>
                        <a:pt x="386828" y="92234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40" name="Google Shape;1340;p27"/>
              <p:cNvGrpSpPr/>
              <p:nvPr/>
            </p:nvGrpSpPr>
            <p:grpSpPr>
              <a:xfrm>
                <a:off x="9017765" y="1062485"/>
                <a:ext cx="43394" cy="51843"/>
                <a:chOff x="9017765" y="1062485"/>
                <a:chExt cx="43394" cy="51843"/>
              </a:xfrm>
            </p:grpSpPr>
            <p:sp>
              <p:nvSpPr>
                <p:cNvPr id="1341" name="Google Shape;1341;p27"/>
                <p:cNvSpPr/>
                <p:nvPr/>
              </p:nvSpPr>
              <p:spPr>
                <a:xfrm>
                  <a:off x="9032081" y="1076800"/>
                  <a:ext cx="14858" cy="23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58" h="23240" extrusionOk="0">
                      <a:moveTo>
                        <a:pt x="14859" y="0"/>
                      </a:moveTo>
                      <a:lnTo>
                        <a:pt x="0" y="2324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2" name="Google Shape;1342;p27"/>
                <p:cNvSpPr/>
                <p:nvPr/>
              </p:nvSpPr>
              <p:spPr>
                <a:xfrm>
                  <a:off x="9017765" y="1062485"/>
                  <a:ext cx="43394" cy="51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94" h="51843" extrusionOk="0">
                      <a:moveTo>
                        <a:pt x="14315" y="51844"/>
                      </a:moveTo>
                      <a:cubicBezTo>
                        <a:pt x="11648" y="51844"/>
                        <a:pt x="8981" y="51082"/>
                        <a:pt x="6600" y="49558"/>
                      </a:cubicBezTo>
                      <a:cubicBezTo>
                        <a:pt x="-67" y="45272"/>
                        <a:pt x="-1973" y="36508"/>
                        <a:pt x="2218" y="29841"/>
                      </a:cubicBezTo>
                      <a:lnTo>
                        <a:pt x="17077" y="6600"/>
                      </a:lnTo>
                      <a:cubicBezTo>
                        <a:pt x="21364" y="-68"/>
                        <a:pt x="30127" y="-1973"/>
                        <a:pt x="36794" y="2218"/>
                      </a:cubicBezTo>
                      <a:cubicBezTo>
                        <a:pt x="43462" y="6505"/>
                        <a:pt x="45367" y="15268"/>
                        <a:pt x="41176" y="21935"/>
                      </a:cubicBezTo>
                      <a:lnTo>
                        <a:pt x="26317" y="45176"/>
                      </a:lnTo>
                      <a:cubicBezTo>
                        <a:pt x="23650" y="49558"/>
                        <a:pt x="18983" y="51844"/>
                        <a:pt x="14315" y="5184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43" name="Google Shape;1343;p27"/>
              <p:cNvGrpSpPr/>
              <p:nvPr/>
            </p:nvGrpSpPr>
            <p:grpSpPr>
              <a:xfrm>
                <a:off x="8715085" y="603328"/>
                <a:ext cx="436817" cy="522335"/>
                <a:chOff x="8715085" y="603328"/>
                <a:chExt cx="436817" cy="522335"/>
              </a:xfrm>
            </p:grpSpPr>
            <p:sp>
              <p:nvSpPr>
                <p:cNvPr id="1344" name="Google Shape;1344;p27"/>
                <p:cNvSpPr/>
                <p:nvPr/>
              </p:nvSpPr>
              <p:spPr>
                <a:xfrm>
                  <a:off x="8729477" y="617605"/>
                  <a:ext cx="408231" cy="493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231" h="493699" extrusionOk="0">
                      <a:moveTo>
                        <a:pt x="24093" y="480912"/>
                      </a:moveTo>
                      <a:lnTo>
                        <a:pt x="24093" y="480912"/>
                      </a:lnTo>
                      <a:cubicBezTo>
                        <a:pt x="-2863" y="460148"/>
                        <a:pt x="-8006" y="421095"/>
                        <a:pt x="12759" y="394044"/>
                      </a:cubicBezTo>
                      <a:lnTo>
                        <a:pt x="297270" y="24093"/>
                      </a:lnTo>
                      <a:cubicBezTo>
                        <a:pt x="318035" y="-2862"/>
                        <a:pt x="357087" y="-8006"/>
                        <a:pt x="384138" y="12759"/>
                      </a:cubicBezTo>
                      <a:lnTo>
                        <a:pt x="384138" y="12759"/>
                      </a:lnTo>
                      <a:cubicBezTo>
                        <a:pt x="411094" y="33523"/>
                        <a:pt x="416237" y="72576"/>
                        <a:pt x="395473" y="99627"/>
                      </a:cubicBezTo>
                      <a:lnTo>
                        <a:pt x="110961" y="469578"/>
                      </a:lnTo>
                      <a:cubicBezTo>
                        <a:pt x="90102" y="496629"/>
                        <a:pt x="51049" y="501677"/>
                        <a:pt x="24093" y="48091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5" name="Google Shape;1345;p27"/>
                <p:cNvSpPr/>
                <p:nvPr/>
              </p:nvSpPr>
              <p:spPr>
                <a:xfrm>
                  <a:off x="8715085" y="603328"/>
                  <a:ext cx="436817" cy="5223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6817" h="522335" extrusionOk="0">
                      <a:moveTo>
                        <a:pt x="76108" y="522336"/>
                      </a:moveTo>
                      <a:cubicBezTo>
                        <a:pt x="59916" y="522336"/>
                        <a:pt x="43533" y="517192"/>
                        <a:pt x="29722" y="506524"/>
                      </a:cubicBezTo>
                      <a:cubicBezTo>
                        <a:pt x="-3616" y="480902"/>
                        <a:pt x="-9807" y="432991"/>
                        <a:pt x="15720" y="399654"/>
                      </a:cubicBezTo>
                      <a:lnTo>
                        <a:pt x="300231" y="29703"/>
                      </a:lnTo>
                      <a:cubicBezTo>
                        <a:pt x="325854" y="-3635"/>
                        <a:pt x="373765" y="-9826"/>
                        <a:pt x="407102" y="15796"/>
                      </a:cubicBezTo>
                      <a:cubicBezTo>
                        <a:pt x="423200" y="28179"/>
                        <a:pt x="433486" y="46086"/>
                        <a:pt x="436153" y="66374"/>
                      </a:cubicBezTo>
                      <a:cubicBezTo>
                        <a:pt x="438820" y="86662"/>
                        <a:pt x="433391" y="106569"/>
                        <a:pt x="421104" y="122667"/>
                      </a:cubicBezTo>
                      <a:lnTo>
                        <a:pt x="136592" y="492618"/>
                      </a:lnTo>
                      <a:cubicBezTo>
                        <a:pt x="121638" y="512049"/>
                        <a:pt x="98968" y="522336"/>
                        <a:pt x="76108" y="522336"/>
                      </a:cubicBezTo>
                      <a:close/>
                      <a:moveTo>
                        <a:pt x="360810" y="28560"/>
                      </a:moveTo>
                      <a:cubicBezTo>
                        <a:pt x="346523" y="28560"/>
                        <a:pt x="332331" y="34941"/>
                        <a:pt x="322996" y="47133"/>
                      </a:cubicBezTo>
                      <a:lnTo>
                        <a:pt x="38485" y="417084"/>
                      </a:lnTo>
                      <a:cubicBezTo>
                        <a:pt x="22483" y="437944"/>
                        <a:pt x="26388" y="467853"/>
                        <a:pt x="47247" y="483855"/>
                      </a:cubicBezTo>
                      <a:lnTo>
                        <a:pt x="47247" y="483855"/>
                      </a:lnTo>
                      <a:cubicBezTo>
                        <a:pt x="57249" y="491570"/>
                        <a:pt x="69726" y="494904"/>
                        <a:pt x="82395" y="493284"/>
                      </a:cubicBezTo>
                      <a:cubicBezTo>
                        <a:pt x="95063" y="491665"/>
                        <a:pt x="106303" y="485188"/>
                        <a:pt x="114018" y="475187"/>
                      </a:cubicBezTo>
                      <a:lnTo>
                        <a:pt x="398530" y="105236"/>
                      </a:lnTo>
                      <a:cubicBezTo>
                        <a:pt x="406245" y="95235"/>
                        <a:pt x="409578" y="82757"/>
                        <a:pt x="407959" y="70089"/>
                      </a:cubicBezTo>
                      <a:cubicBezTo>
                        <a:pt x="406340" y="57420"/>
                        <a:pt x="399863" y="46181"/>
                        <a:pt x="389862" y="38466"/>
                      </a:cubicBezTo>
                      <a:cubicBezTo>
                        <a:pt x="381099" y="31798"/>
                        <a:pt x="370907" y="28560"/>
                        <a:pt x="360810" y="2856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46" name="Google Shape;1346;p27"/>
              <p:cNvSpPr/>
              <p:nvPr/>
            </p:nvSpPr>
            <p:spPr>
              <a:xfrm>
                <a:off x="8435816" y="1106899"/>
                <a:ext cx="115538" cy="196310"/>
              </a:xfrm>
              <a:custGeom>
                <a:avLst/>
                <a:gdLst/>
                <a:ahLst/>
                <a:cxnLst/>
                <a:rect l="l" t="t" r="r" b="b"/>
                <a:pathLst>
                  <a:path w="115538" h="196310" extrusionOk="0">
                    <a:moveTo>
                      <a:pt x="60388" y="196310"/>
                    </a:moveTo>
                    <a:lnTo>
                      <a:pt x="0" y="149828"/>
                    </a:lnTo>
                    <a:lnTo>
                      <a:pt x="55150" y="0"/>
                    </a:lnTo>
                    <a:lnTo>
                      <a:pt x="115538" y="46387"/>
                    </a:ln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7" name="Google Shape;1347;p27"/>
              <p:cNvSpPr/>
              <p:nvPr/>
            </p:nvSpPr>
            <p:spPr>
              <a:xfrm>
                <a:off x="8466611" y="460493"/>
                <a:ext cx="768161" cy="683935"/>
              </a:xfrm>
              <a:custGeom>
                <a:avLst/>
                <a:gdLst/>
                <a:ahLst/>
                <a:cxnLst/>
                <a:rect l="l" t="t" r="r" b="b"/>
                <a:pathLst>
                  <a:path w="768161" h="683935" extrusionOk="0">
                    <a:moveTo>
                      <a:pt x="768162" y="72716"/>
                    </a:moveTo>
                    <a:cubicBezTo>
                      <a:pt x="697010" y="42617"/>
                      <a:pt x="612332" y="59190"/>
                      <a:pt x="557850" y="118626"/>
                    </a:cubicBezTo>
                    <a:lnTo>
                      <a:pt x="82552" y="636215"/>
                    </a:lnTo>
                    <a:cubicBezTo>
                      <a:pt x="71122" y="651074"/>
                      <a:pt x="73884" y="672600"/>
                      <a:pt x="88743" y="683935"/>
                    </a:cubicBezTo>
                    <a:lnTo>
                      <a:pt x="13210" y="625833"/>
                    </a:lnTo>
                    <a:cubicBezTo>
                      <a:pt x="-1554" y="614498"/>
                      <a:pt x="-4411" y="592971"/>
                      <a:pt x="7019" y="578113"/>
                    </a:cubicBezTo>
                    <a:lnTo>
                      <a:pt x="482316" y="60524"/>
                    </a:lnTo>
                    <a:cubicBezTo>
                      <a:pt x="547943" y="-10914"/>
                      <a:pt x="657291" y="-20343"/>
                      <a:pt x="734157" y="38807"/>
                    </a:cubicBezTo>
                    <a:cubicBezTo>
                      <a:pt x="747207" y="48808"/>
                      <a:pt x="758637" y="60143"/>
                      <a:pt x="768162" y="72716"/>
                    </a:cubicBez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8" name="Google Shape;1348;p27"/>
              <p:cNvSpPr/>
              <p:nvPr/>
            </p:nvSpPr>
            <p:spPr>
              <a:xfrm>
                <a:off x="8725685" y="613189"/>
                <a:ext cx="390596" cy="484128"/>
              </a:xfrm>
              <a:custGeom>
                <a:avLst/>
                <a:gdLst/>
                <a:ahLst/>
                <a:cxnLst/>
                <a:rect l="l" t="t" r="r" b="b"/>
                <a:pathLst>
                  <a:path w="390596" h="484128" extrusionOk="0">
                    <a:moveTo>
                      <a:pt x="44172" y="483995"/>
                    </a:moveTo>
                    <a:cubicBezTo>
                      <a:pt x="33695" y="484757"/>
                      <a:pt x="23789" y="482280"/>
                      <a:pt x="15788" y="476089"/>
                    </a:cubicBezTo>
                    <a:cubicBezTo>
                      <a:pt x="-5167" y="459992"/>
                      <a:pt x="-5262" y="424845"/>
                      <a:pt x="15502" y="397794"/>
                    </a:cubicBezTo>
                    <a:lnTo>
                      <a:pt x="300014" y="27843"/>
                    </a:lnTo>
                    <a:cubicBezTo>
                      <a:pt x="320779" y="792"/>
                      <a:pt x="354878" y="-8067"/>
                      <a:pt x="375738" y="8031"/>
                    </a:cubicBezTo>
                    <a:cubicBezTo>
                      <a:pt x="383739" y="14222"/>
                      <a:pt x="388692" y="23175"/>
                      <a:pt x="390597" y="33462"/>
                    </a:cubicBezTo>
                    <a:cubicBezTo>
                      <a:pt x="373833" y="34796"/>
                      <a:pt x="356021" y="44511"/>
                      <a:pt x="343257" y="61180"/>
                    </a:cubicBezTo>
                    <a:lnTo>
                      <a:pt x="58746" y="431131"/>
                    </a:lnTo>
                    <a:cubicBezTo>
                      <a:pt x="45982" y="447705"/>
                      <a:pt x="41125" y="467421"/>
                      <a:pt x="44172" y="483995"/>
                    </a:cubicBez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7 Collecting Evidence">
  <p:cSld name="CUSTOM_21_2_1_1_1_1">
    <p:spTree>
      <p:nvGrpSpPr>
        <p:cNvPr id="1" name="Shape 1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0" name="Google Shape;1350;p28"/>
          <p:cNvSpPr/>
          <p:nvPr/>
        </p:nvSpPr>
        <p:spPr>
          <a:xfrm flipH="1">
            <a:off x="817525" y="2943706"/>
            <a:ext cx="9670436" cy="1923766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1" name="Google Shape;1351;p28"/>
          <p:cNvSpPr/>
          <p:nvPr/>
        </p:nvSpPr>
        <p:spPr>
          <a:xfrm flipH="1">
            <a:off x="817525" y="7449157"/>
            <a:ext cx="9670436" cy="1923766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2" name="Google Shape;1352;p28"/>
          <p:cNvSpPr/>
          <p:nvPr/>
        </p:nvSpPr>
        <p:spPr>
          <a:xfrm flipH="1">
            <a:off x="817525" y="5187745"/>
            <a:ext cx="9670436" cy="1923766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3" name="Google Shape;1353;p28"/>
          <p:cNvSpPr/>
          <p:nvPr/>
        </p:nvSpPr>
        <p:spPr>
          <a:xfrm flipH="1">
            <a:off x="11543704" y="2943706"/>
            <a:ext cx="5921332" cy="6411638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4" name="Google Shape;1354;p28"/>
          <p:cNvSpPr/>
          <p:nvPr/>
        </p:nvSpPr>
        <p:spPr>
          <a:xfrm flipH="1">
            <a:off x="16509936" y="2626653"/>
            <a:ext cx="1269539" cy="1243578"/>
          </a:xfrm>
          <a:custGeom>
            <a:avLst/>
            <a:gdLst/>
            <a:ahLst/>
            <a:cxnLst/>
            <a:rect l="l" t="t" r="r" b="b"/>
            <a:pathLst>
              <a:path w="403669" h="421195" extrusionOk="0">
                <a:moveTo>
                  <a:pt x="16280" y="360223"/>
                </a:moveTo>
                <a:lnTo>
                  <a:pt x="50285" y="335934"/>
                </a:lnTo>
                <a:cubicBezTo>
                  <a:pt x="46722" y="347935"/>
                  <a:pt x="41322" y="359308"/>
                  <a:pt x="34283" y="369652"/>
                </a:cubicBezTo>
                <a:cubicBezTo>
                  <a:pt x="43265" y="363957"/>
                  <a:pt x="52847" y="359261"/>
                  <a:pt x="62858" y="355651"/>
                </a:cubicBezTo>
                <a:cubicBezTo>
                  <a:pt x="61505" y="364738"/>
                  <a:pt x="58467" y="373491"/>
                  <a:pt x="53904" y="381463"/>
                </a:cubicBezTo>
                <a:lnTo>
                  <a:pt x="65239" y="392036"/>
                </a:lnTo>
                <a:cubicBezTo>
                  <a:pt x="69954" y="386607"/>
                  <a:pt x="75297" y="381740"/>
                  <a:pt x="81146" y="377558"/>
                </a:cubicBezTo>
                <a:cubicBezTo>
                  <a:pt x="82955" y="382606"/>
                  <a:pt x="77050" y="388702"/>
                  <a:pt x="75621" y="394608"/>
                </a:cubicBezTo>
                <a:cubicBezTo>
                  <a:pt x="72478" y="408134"/>
                  <a:pt x="92576" y="409848"/>
                  <a:pt x="97148" y="421183"/>
                </a:cubicBezTo>
                <a:cubicBezTo>
                  <a:pt x="203256" y="313236"/>
                  <a:pt x="305431" y="201603"/>
                  <a:pt x="403662" y="86284"/>
                </a:cubicBezTo>
                <a:lnTo>
                  <a:pt x="378707" y="61709"/>
                </a:lnTo>
                <a:lnTo>
                  <a:pt x="358418" y="81902"/>
                </a:lnTo>
                <a:cubicBezTo>
                  <a:pt x="359257" y="73177"/>
                  <a:pt x="363019" y="64986"/>
                  <a:pt x="369086" y="58661"/>
                </a:cubicBezTo>
                <a:lnTo>
                  <a:pt x="353847" y="66186"/>
                </a:lnTo>
                <a:cubicBezTo>
                  <a:pt x="354989" y="60623"/>
                  <a:pt x="357371" y="55385"/>
                  <a:pt x="360800" y="50851"/>
                </a:cubicBezTo>
                <a:lnTo>
                  <a:pt x="346512" y="36754"/>
                </a:lnTo>
                <a:cubicBezTo>
                  <a:pt x="341997" y="40688"/>
                  <a:pt x="338140" y="45317"/>
                  <a:pt x="335082" y="50470"/>
                </a:cubicBezTo>
                <a:cubicBezTo>
                  <a:pt x="335187" y="42412"/>
                  <a:pt x="337178" y="34477"/>
                  <a:pt x="340892" y="27324"/>
                </a:cubicBezTo>
                <a:lnTo>
                  <a:pt x="331367" y="17799"/>
                </a:lnTo>
                <a:lnTo>
                  <a:pt x="319080" y="29038"/>
                </a:lnTo>
                <a:cubicBezTo>
                  <a:pt x="323900" y="18349"/>
                  <a:pt x="319766" y="5751"/>
                  <a:pt x="309555" y="-13"/>
                </a:cubicBezTo>
                <a:cubicBezTo>
                  <a:pt x="261930" y="61138"/>
                  <a:pt x="209733" y="119145"/>
                  <a:pt x="156203" y="175533"/>
                </a:cubicBezTo>
                <a:cubicBezTo>
                  <a:pt x="121913" y="211538"/>
                  <a:pt x="86985" y="246970"/>
                  <a:pt x="51428" y="281832"/>
                </a:cubicBezTo>
                <a:cubicBezTo>
                  <a:pt x="37712" y="295262"/>
                  <a:pt x="-7" y="331648"/>
                  <a:pt x="-7" y="331648"/>
                </a:cubicBezTo>
                <a:cubicBezTo>
                  <a:pt x="4279" y="338410"/>
                  <a:pt x="10280" y="356318"/>
                  <a:pt x="16280" y="360223"/>
                </a:cubicBezTo>
                <a:close/>
              </a:path>
            </a:pathLst>
          </a:custGeom>
          <a:solidFill>
            <a:schemeClr val="accent5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5" name="Google Shape;1355;p28"/>
          <p:cNvSpPr/>
          <p:nvPr/>
        </p:nvSpPr>
        <p:spPr>
          <a:xfrm flipH="1">
            <a:off x="11139362" y="2556701"/>
            <a:ext cx="1262950" cy="1197738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56" name="Google Shape;1356;p28"/>
          <p:cNvGrpSpPr/>
          <p:nvPr/>
        </p:nvGrpSpPr>
        <p:grpSpPr>
          <a:xfrm rot="-7619478">
            <a:off x="11073968" y="3931359"/>
            <a:ext cx="395535" cy="1213377"/>
            <a:chOff x="5847863" y="4281335"/>
            <a:chExt cx="358150" cy="1075915"/>
          </a:xfrm>
        </p:grpSpPr>
        <p:sp>
          <p:nvSpPr>
            <p:cNvPr id="1357" name="Google Shape;1357;p28"/>
            <p:cNvSpPr/>
            <p:nvPr/>
          </p:nvSpPr>
          <p:spPr>
            <a:xfrm>
              <a:off x="5888440" y="4281335"/>
              <a:ext cx="317573" cy="1046246"/>
            </a:xfrm>
            <a:custGeom>
              <a:avLst/>
              <a:gdLst/>
              <a:ahLst/>
              <a:cxnLst/>
              <a:rect l="l" t="t" r="r" b="b"/>
              <a:pathLst>
                <a:path w="118830" h="391486" extrusionOk="0">
                  <a:moveTo>
                    <a:pt x="35089" y="714"/>
                  </a:moveTo>
                  <a:cubicBezTo>
                    <a:pt x="15981" y="65971"/>
                    <a:pt x="8906" y="134164"/>
                    <a:pt x="14210" y="201956"/>
                  </a:cubicBezTo>
                  <a:cubicBezTo>
                    <a:pt x="16726" y="233182"/>
                    <a:pt x="25861" y="269628"/>
                    <a:pt x="55036" y="280906"/>
                  </a:cubicBezTo>
                  <a:cubicBezTo>
                    <a:pt x="84211" y="292185"/>
                    <a:pt x="121589" y="263010"/>
                    <a:pt x="118606" y="230945"/>
                  </a:cubicBezTo>
                  <a:cubicBezTo>
                    <a:pt x="115623" y="198880"/>
                    <a:pt x="77500" y="176323"/>
                    <a:pt x="47113" y="187043"/>
                  </a:cubicBezTo>
                  <a:cubicBezTo>
                    <a:pt x="9829" y="200279"/>
                    <a:pt x="-3034" y="247909"/>
                    <a:pt x="508" y="287617"/>
                  </a:cubicBezTo>
                  <a:cubicBezTo>
                    <a:pt x="3360" y="324678"/>
                    <a:pt x="14993" y="360527"/>
                    <a:pt x="34437" y="392200"/>
                  </a:cubicBez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8" name="Google Shape;1358;p28"/>
            <p:cNvSpPr/>
            <p:nvPr/>
          </p:nvSpPr>
          <p:spPr>
            <a:xfrm>
              <a:off x="5847863" y="5204549"/>
              <a:ext cx="145229" cy="152701"/>
            </a:xfrm>
            <a:custGeom>
              <a:avLst/>
              <a:gdLst/>
              <a:ahLst/>
              <a:cxnLst/>
              <a:rect l="l" t="t" r="r" b="b"/>
              <a:pathLst>
                <a:path w="54342" h="57138" extrusionOk="0">
                  <a:moveTo>
                    <a:pt x="7960" y="23178"/>
                  </a:moveTo>
                  <a:lnTo>
                    <a:pt x="-56" y="17212"/>
                  </a:lnTo>
                  <a:lnTo>
                    <a:pt x="54286" y="57852"/>
                  </a:lnTo>
                  <a:lnTo>
                    <a:pt x="52608" y="714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59" name="Google Shape;1359;p28"/>
          <p:cNvGrpSpPr/>
          <p:nvPr/>
        </p:nvGrpSpPr>
        <p:grpSpPr>
          <a:xfrm rot="-4158542">
            <a:off x="11048938" y="7301601"/>
            <a:ext cx="389850" cy="1229742"/>
            <a:chOff x="5847863" y="4281335"/>
            <a:chExt cx="358150" cy="1075915"/>
          </a:xfrm>
        </p:grpSpPr>
        <p:sp>
          <p:nvSpPr>
            <p:cNvPr id="1360" name="Google Shape;1360;p28"/>
            <p:cNvSpPr/>
            <p:nvPr/>
          </p:nvSpPr>
          <p:spPr>
            <a:xfrm>
              <a:off x="5888440" y="4281335"/>
              <a:ext cx="317573" cy="1046246"/>
            </a:xfrm>
            <a:custGeom>
              <a:avLst/>
              <a:gdLst/>
              <a:ahLst/>
              <a:cxnLst/>
              <a:rect l="l" t="t" r="r" b="b"/>
              <a:pathLst>
                <a:path w="118830" h="391486" extrusionOk="0">
                  <a:moveTo>
                    <a:pt x="35089" y="714"/>
                  </a:moveTo>
                  <a:cubicBezTo>
                    <a:pt x="15981" y="65971"/>
                    <a:pt x="8906" y="134164"/>
                    <a:pt x="14210" y="201956"/>
                  </a:cubicBezTo>
                  <a:cubicBezTo>
                    <a:pt x="16726" y="233182"/>
                    <a:pt x="25861" y="269628"/>
                    <a:pt x="55036" y="280906"/>
                  </a:cubicBezTo>
                  <a:cubicBezTo>
                    <a:pt x="84211" y="292185"/>
                    <a:pt x="121589" y="263010"/>
                    <a:pt x="118606" y="230945"/>
                  </a:cubicBezTo>
                  <a:cubicBezTo>
                    <a:pt x="115623" y="198880"/>
                    <a:pt x="77500" y="176323"/>
                    <a:pt x="47113" y="187043"/>
                  </a:cubicBezTo>
                  <a:cubicBezTo>
                    <a:pt x="9829" y="200279"/>
                    <a:pt x="-3034" y="247909"/>
                    <a:pt x="508" y="287617"/>
                  </a:cubicBezTo>
                  <a:cubicBezTo>
                    <a:pt x="3360" y="324678"/>
                    <a:pt x="14993" y="360527"/>
                    <a:pt x="34437" y="392200"/>
                  </a:cubicBez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1" name="Google Shape;1361;p28"/>
            <p:cNvSpPr/>
            <p:nvPr/>
          </p:nvSpPr>
          <p:spPr>
            <a:xfrm>
              <a:off x="5847863" y="5204549"/>
              <a:ext cx="145229" cy="152701"/>
            </a:xfrm>
            <a:custGeom>
              <a:avLst/>
              <a:gdLst/>
              <a:ahLst/>
              <a:cxnLst/>
              <a:rect l="l" t="t" r="r" b="b"/>
              <a:pathLst>
                <a:path w="54342" h="57138" extrusionOk="0">
                  <a:moveTo>
                    <a:pt x="7960" y="23178"/>
                  </a:moveTo>
                  <a:lnTo>
                    <a:pt x="-56" y="17212"/>
                  </a:lnTo>
                  <a:lnTo>
                    <a:pt x="54286" y="57852"/>
                  </a:lnTo>
                  <a:lnTo>
                    <a:pt x="52608" y="714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62" name="Google Shape;1362;p28"/>
          <p:cNvGrpSpPr/>
          <p:nvPr/>
        </p:nvGrpSpPr>
        <p:grpSpPr>
          <a:xfrm rot="-5558147">
            <a:off x="11050330" y="5666311"/>
            <a:ext cx="387068" cy="1237892"/>
            <a:chOff x="5847863" y="4281335"/>
            <a:chExt cx="358150" cy="1075915"/>
          </a:xfrm>
        </p:grpSpPr>
        <p:sp>
          <p:nvSpPr>
            <p:cNvPr id="1363" name="Google Shape;1363;p28"/>
            <p:cNvSpPr/>
            <p:nvPr/>
          </p:nvSpPr>
          <p:spPr>
            <a:xfrm>
              <a:off x="5888440" y="4281335"/>
              <a:ext cx="317573" cy="1046246"/>
            </a:xfrm>
            <a:custGeom>
              <a:avLst/>
              <a:gdLst/>
              <a:ahLst/>
              <a:cxnLst/>
              <a:rect l="l" t="t" r="r" b="b"/>
              <a:pathLst>
                <a:path w="118830" h="391486" extrusionOk="0">
                  <a:moveTo>
                    <a:pt x="35089" y="714"/>
                  </a:moveTo>
                  <a:cubicBezTo>
                    <a:pt x="15981" y="65971"/>
                    <a:pt x="8906" y="134164"/>
                    <a:pt x="14210" y="201956"/>
                  </a:cubicBezTo>
                  <a:cubicBezTo>
                    <a:pt x="16726" y="233182"/>
                    <a:pt x="25861" y="269628"/>
                    <a:pt x="55036" y="280906"/>
                  </a:cubicBezTo>
                  <a:cubicBezTo>
                    <a:pt x="84211" y="292185"/>
                    <a:pt x="121589" y="263010"/>
                    <a:pt x="118606" y="230945"/>
                  </a:cubicBezTo>
                  <a:cubicBezTo>
                    <a:pt x="115623" y="198880"/>
                    <a:pt x="77500" y="176323"/>
                    <a:pt x="47113" y="187043"/>
                  </a:cubicBezTo>
                  <a:cubicBezTo>
                    <a:pt x="9829" y="200279"/>
                    <a:pt x="-3034" y="247909"/>
                    <a:pt x="508" y="287617"/>
                  </a:cubicBezTo>
                  <a:cubicBezTo>
                    <a:pt x="3360" y="324678"/>
                    <a:pt x="14993" y="360527"/>
                    <a:pt x="34437" y="392200"/>
                  </a:cubicBez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4" name="Google Shape;1364;p28"/>
            <p:cNvSpPr/>
            <p:nvPr/>
          </p:nvSpPr>
          <p:spPr>
            <a:xfrm>
              <a:off x="5847863" y="5204549"/>
              <a:ext cx="145229" cy="152701"/>
            </a:xfrm>
            <a:custGeom>
              <a:avLst/>
              <a:gdLst/>
              <a:ahLst/>
              <a:cxnLst/>
              <a:rect l="l" t="t" r="r" b="b"/>
              <a:pathLst>
                <a:path w="54342" h="57138" extrusionOk="0">
                  <a:moveTo>
                    <a:pt x="7960" y="23178"/>
                  </a:moveTo>
                  <a:lnTo>
                    <a:pt x="-56" y="17212"/>
                  </a:lnTo>
                  <a:lnTo>
                    <a:pt x="54286" y="57852"/>
                  </a:lnTo>
                  <a:lnTo>
                    <a:pt x="52608" y="714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65" name="Google Shape;1365;p28"/>
          <p:cNvSpPr/>
          <p:nvPr/>
        </p:nvSpPr>
        <p:spPr>
          <a:xfrm rot="10800000">
            <a:off x="1122852" y="6981655"/>
            <a:ext cx="2833139" cy="587754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6" name="Google Shape;1366;p28"/>
          <p:cNvSpPr/>
          <p:nvPr/>
        </p:nvSpPr>
        <p:spPr>
          <a:xfrm rot="10800000">
            <a:off x="1122852" y="4786643"/>
            <a:ext cx="2833139" cy="587754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7" name="Google Shape;1367;p28"/>
          <p:cNvSpPr/>
          <p:nvPr/>
        </p:nvSpPr>
        <p:spPr>
          <a:xfrm rot="10800000">
            <a:off x="1101627" y="2550445"/>
            <a:ext cx="2833139" cy="587754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68" name="Google Shape;1368;p28"/>
          <p:cNvGrpSpPr/>
          <p:nvPr/>
        </p:nvGrpSpPr>
        <p:grpSpPr>
          <a:xfrm rot="142713">
            <a:off x="16544354" y="8180072"/>
            <a:ext cx="1385334" cy="1640104"/>
            <a:chOff x="15662019" y="7573647"/>
            <a:chExt cx="1385387" cy="1640167"/>
          </a:xfrm>
        </p:grpSpPr>
        <p:grpSp>
          <p:nvGrpSpPr>
            <p:cNvPr id="1369" name="Google Shape;1369;p28"/>
            <p:cNvGrpSpPr/>
            <p:nvPr/>
          </p:nvGrpSpPr>
          <p:grpSpPr>
            <a:xfrm>
              <a:off x="15662019" y="7580072"/>
              <a:ext cx="1385387" cy="1633742"/>
              <a:chOff x="4444301" y="5303307"/>
              <a:chExt cx="837446" cy="987573"/>
            </a:xfrm>
          </p:grpSpPr>
          <p:grpSp>
            <p:nvGrpSpPr>
              <p:cNvPr id="1370" name="Google Shape;1370;p28"/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1371" name="Google Shape;1371;p28"/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2" name="Google Shape;1372;p28"/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73" name="Google Shape;1373;p28"/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1374" name="Google Shape;1374;p28"/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5" name="Google Shape;1375;p28"/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76" name="Google Shape;1376;p28"/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1377" name="Google Shape;1377;p28"/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8" name="Google Shape;1378;p28"/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79" name="Google Shape;1379;p28"/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1380" name="Google Shape;1380;p28"/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1" name="Google Shape;1381;p28"/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82" name="Google Shape;1382;p28"/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1383" name="Google Shape;1383;p28"/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4" name="Google Shape;1384;p28"/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85" name="Google Shape;1385;p28"/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1386" name="Google Shape;1386;p28"/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7" name="Google Shape;1387;p28"/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88" name="Google Shape;1388;p28"/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1389" name="Google Shape;1389;p28"/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0" name="Google Shape;1390;p28"/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91" name="Google Shape;1391;p28"/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92" name="Google Shape;1392;p28"/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1393" name="Google Shape;1393;p28"/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4" name="Google Shape;1394;p28"/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95" name="Google Shape;1395;p28"/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96" name="Google Shape;1396;p28"/>
            <p:cNvGrpSpPr/>
            <p:nvPr/>
          </p:nvGrpSpPr>
          <p:grpSpPr>
            <a:xfrm>
              <a:off x="15662019" y="7573647"/>
              <a:ext cx="1385387" cy="1633742"/>
              <a:chOff x="4444301" y="5303307"/>
              <a:chExt cx="837446" cy="987573"/>
            </a:xfrm>
          </p:grpSpPr>
          <p:grpSp>
            <p:nvGrpSpPr>
              <p:cNvPr id="1397" name="Google Shape;1397;p28"/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1398" name="Google Shape;1398;p28"/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9" name="Google Shape;1399;p28"/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00" name="Google Shape;1400;p28"/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1401" name="Google Shape;1401;p28"/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2" name="Google Shape;1402;p28"/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03" name="Google Shape;1403;p28"/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1404" name="Google Shape;1404;p28"/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5" name="Google Shape;1405;p28"/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06" name="Google Shape;1406;p28"/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1407" name="Google Shape;1407;p28"/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8" name="Google Shape;1408;p28"/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09" name="Google Shape;1409;p28"/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1410" name="Google Shape;1410;p28"/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11" name="Google Shape;1411;p28"/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12" name="Google Shape;1412;p28"/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1413" name="Google Shape;1413;p28"/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14" name="Google Shape;1414;p28"/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15" name="Google Shape;1415;p28"/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1416" name="Google Shape;1416;p28"/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17" name="Google Shape;1417;p28"/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18" name="Google Shape;1418;p28"/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19" name="Google Shape;1419;p28"/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1420" name="Google Shape;1420;p28"/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D8D7D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21" name="Google Shape;1421;p28"/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22" name="Google Shape;1422;p28"/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8 Parts of a story">
  <p:cSld name="CUSTOM_21_2_1_1_1_1_1">
    <p:spTree>
      <p:nvGrpSpPr>
        <p:cNvPr id="1" name="Shape 1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4" name="Google Shape;1424;p29"/>
          <p:cNvSpPr/>
          <p:nvPr/>
        </p:nvSpPr>
        <p:spPr>
          <a:xfrm>
            <a:off x="1098713" y="2766400"/>
            <a:ext cx="16090575" cy="2105150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5" name="Google Shape;1425;p29"/>
          <p:cNvSpPr/>
          <p:nvPr/>
        </p:nvSpPr>
        <p:spPr>
          <a:xfrm>
            <a:off x="1098713" y="5107028"/>
            <a:ext cx="16090575" cy="2105150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6" name="Google Shape;1426;p29"/>
          <p:cNvSpPr/>
          <p:nvPr/>
        </p:nvSpPr>
        <p:spPr>
          <a:xfrm>
            <a:off x="1098713" y="7447656"/>
            <a:ext cx="16090575" cy="2105150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7" name="Google Shape;1427;p29"/>
          <p:cNvSpPr/>
          <p:nvPr/>
        </p:nvSpPr>
        <p:spPr>
          <a:xfrm rot="2125079">
            <a:off x="1103031" y="6397130"/>
            <a:ext cx="2453581" cy="2098448"/>
          </a:xfrm>
          <a:custGeom>
            <a:avLst/>
            <a:gdLst/>
            <a:ahLst/>
            <a:cxnLst/>
            <a:rect l="l" t="t" r="r" b="b"/>
            <a:pathLst>
              <a:path w="440912" h="377094" extrusionOk="0">
                <a:moveTo>
                  <a:pt x="10946" y="302977"/>
                </a:moveTo>
                <a:lnTo>
                  <a:pt x="49046" y="284975"/>
                </a:lnTo>
                <a:cubicBezTo>
                  <a:pt x="43455" y="296167"/>
                  <a:pt x="36169" y="306416"/>
                  <a:pt x="27425" y="315360"/>
                </a:cubicBezTo>
                <a:cubicBezTo>
                  <a:pt x="37207" y="311321"/>
                  <a:pt x="47389" y="308349"/>
                  <a:pt x="57809" y="306502"/>
                </a:cubicBezTo>
                <a:cubicBezTo>
                  <a:pt x="54933" y="315227"/>
                  <a:pt x="50437" y="323342"/>
                  <a:pt x="44569" y="330409"/>
                </a:cubicBezTo>
                <a:lnTo>
                  <a:pt x="54094" y="342792"/>
                </a:lnTo>
                <a:cubicBezTo>
                  <a:pt x="59695" y="338258"/>
                  <a:pt x="65801" y="334391"/>
                  <a:pt x="72287" y="331267"/>
                </a:cubicBezTo>
                <a:cubicBezTo>
                  <a:pt x="73240" y="336601"/>
                  <a:pt x="66286" y="341649"/>
                  <a:pt x="63905" y="347173"/>
                </a:cubicBezTo>
                <a:cubicBezTo>
                  <a:pt x="58476" y="359842"/>
                  <a:pt x="77907" y="365176"/>
                  <a:pt x="80479" y="377082"/>
                </a:cubicBezTo>
                <a:cubicBezTo>
                  <a:pt x="203856" y="289328"/>
                  <a:pt x="324004" y="197250"/>
                  <a:pt x="440905" y="100857"/>
                </a:cubicBezTo>
                <a:lnTo>
                  <a:pt x="420617" y="72282"/>
                </a:lnTo>
                <a:lnTo>
                  <a:pt x="397185" y="88665"/>
                </a:lnTo>
                <a:cubicBezTo>
                  <a:pt x="399481" y="80207"/>
                  <a:pt x="404586" y="72787"/>
                  <a:pt x="411663" y="67615"/>
                </a:cubicBezTo>
                <a:lnTo>
                  <a:pt x="395280" y="72377"/>
                </a:lnTo>
                <a:cubicBezTo>
                  <a:pt x="397433" y="67119"/>
                  <a:pt x="400681" y="62376"/>
                  <a:pt x="404805" y="58471"/>
                </a:cubicBezTo>
                <a:cubicBezTo>
                  <a:pt x="400995" y="52946"/>
                  <a:pt x="397185" y="47517"/>
                  <a:pt x="393280" y="42088"/>
                </a:cubicBezTo>
                <a:cubicBezTo>
                  <a:pt x="388146" y="45212"/>
                  <a:pt x="383526" y="49098"/>
                  <a:pt x="379564" y="53613"/>
                </a:cubicBezTo>
                <a:cubicBezTo>
                  <a:pt x="381078" y="45755"/>
                  <a:pt x="384336" y="38335"/>
                  <a:pt x="389089" y="31896"/>
                </a:cubicBezTo>
                <a:cubicBezTo>
                  <a:pt x="386517" y="28181"/>
                  <a:pt x="383850" y="24562"/>
                  <a:pt x="381183" y="20847"/>
                </a:cubicBezTo>
                <a:lnTo>
                  <a:pt x="367562" y="30372"/>
                </a:lnTo>
                <a:cubicBezTo>
                  <a:pt x="374115" y="20561"/>
                  <a:pt x="372087" y="7379"/>
                  <a:pt x="362895" y="-13"/>
                </a:cubicBezTo>
                <a:cubicBezTo>
                  <a:pt x="305173" y="51803"/>
                  <a:pt x="243832" y="99809"/>
                  <a:pt x="181158" y="145910"/>
                </a:cubicBezTo>
                <a:cubicBezTo>
                  <a:pt x="141153" y="175438"/>
                  <a:pt x="100577" y="204203"/>
                  <a:pt x="59428" y="232207"/>
                </a:cubicBezTo>
                <a:cubicBezTo>
                  <a:pt x="43522" y="243065"/>
                  <a:pt x="-7" y="272307"/>
                  <a:pt x="-7" y="272307"/>
                </a:cubicBezTo>
                <a:cubicBezTo>
                  <a:pt x="2945" y="279355"/>
                  <a:pt x="5803" y="297643"/>
                  <a:pt x="10946" y="302977"/>
                </a:cubicBez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8" name="Google Shape;1428;p29"/>
          <p:cNvSpPr/>
          <p:nvPr/>
        </p:nvSpPr>
        <p:spPr>
          <a:xfrm rot="2341434">
            <a:off x="1087402" y="1712739"/>
            <a:ext cx="2509634" cy="2287111"/>
          </a:xfrm>
          <a:custGeom>
            <a:avLst/>
            <a:gdLst/>
            <a:ahLst/>
            <a:cxnLst/>
            <a:rect l="l" t="t" r="r" b="b"/>
            <a:pathLst>
              <a:path w="421100" h="383762" extrusionOk="0">
                <a:moveTo>
                  <a:pt x="346036" y="-13"/>
                </a:moveTo>
                <a:lnTo>
                  <a:pt x="366038" y="22942"/>
                </a:lnTo>
                <a:cubicBezTo>
                  <a:pt x="359649" y="27305"/>
                  <a:pt x="354418" y="33153"/>
                  <a:pt x="350798" y="39992"/>
                </a:cubicBezTo>
                <a:cubicBezTo>
                  <a:pt x="357762" y="42107"/>
                  <a:pt x="365286" y="41316"/>
                  <a:pt x="371658" y="37801"/>
                </a:cubicBezTo>
                <a:cubicBezTo>
                  <a:pt x="371128" y="47612"/>
                  <a:pt x="368972" y="57271"/>
                  <a:pt x="365276" y="66376"/>
                </a:cubicBezTo>
                <a:cubicBezTo>
                  <a:pt x="371087" y="65614"/>
                  <a:pt x="388803" y="56851"/>
                  <a:pt x="394709" y="55899"/>
                </a:cubicBezTo>
                <a:cubicBezTo>
                  <a:pt x="398328" y="66853"/>
                  <a:pt x="413759" y="80664"/>
                  <a:pt x="421093" y="96856"/>
                </a:cubicBezTo>
                <a:cubicBezTo>
                  <a:pt x="320509" y="199536"/>
                  <a:pt x="195350" y="287356"/>
                  <a:pt x="85241" y="383749"/>
                </a:cubicBezTo>
                <a:cubicBezTo>
                  <a:pt x="78479" y="380035"/>
                  <a:pt x="72287" y="369367"/>
                  <a:pt x="65525" y="365652"/>
                </a:cubicBezTo>
                <a:lnTo>
                  <a:pt x="77240" y="350031"/>
                </a:lnTo>
                <a:cubicBezTo>
                  <a:pt x="68858" y="352031"/>
                  <a:pt x="55714" y="348507"/>
                  <a:pt x="47332" y="350031"/>
                </a:cubicBezTo>
                <a:cubicBezTo>
                  <a:pt x="54138" y="342887"/>
                  <a:pt x="60026" y="334915"/>
                  <a:pt x="64858" y="326314"/>
                </a:cubicBezTo>
                <a:cubicBezTo>
                  <a:pt x="59429" y="326314"/>
                  <a:pt x="32473" y="328123"/>
                  <a:pt x="28568" y="328505"/>
                </a:cubicBezTo>
                <a:lnTo>
                  <a:pt x="-7" y="295262"/>
                </a:lnTo>
                <a:cubicBezTo>
                  <a:pt x="34092" y="254590"/>
                  <a:pt x="104101" y="197821"/>
                  <a:pt x="133343" y="174009"/>
                </a:cubicBezTo>
                <a:cubicBezTo>
                  <a:pt x="214019" y="109906"/>
                  <a:pt x="265073" y="63900"/>
                  <a:pt x="346036" y="-13"/>
                </a:cubicBezTo>
                <a:close/>
              </a:path>
            </a:pathLst>
          </a:custGeom>
          <a:solidFill>
            <a:schemeClr val="accen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9" name="Google Shape;1429;p29"/>
          <p:cNvSpPr/>
          <p:nvPr/>
        </p:nvSpPr>
        <p:spPr>
          <a:xfrm rot="-2454863">
            <a:off x="1124767" y="3958040"/>
            <a:ext cx="2434935" cy="2370924"/>
          </a:xfrm>
          <a:custGeom>
            <a:avLst/>
            <a:gdLst/>
            <a:ahLst/>
            <a:cxnLst/>
            <a:rect l="l" t="t" r="r" b="b"/>
            <a:pathLst>
              <a:path w="442055" h="430434" extrusionOk="0">
                <a:moveTo>
                  <a:pt x="68287" y="14941"/>
                </a:moveTo>
                <a:cubicBezTo>
                  <a:pt x="75050" y="21704"/>
                  <a:pt x="81812" y="23895"/>
                  <a:pt x="87337" y="31420"/>
                </a:cubicBezTo>
                <a:cubicBezTo>
                  <a:pt x="79279" y="31172"/>
                  <a:pt x="71459" y="28667"/>
                  <a:pt x="64763" y="24181"/>
                </a:cubicBezTo>
                <a:cubicBezTo>
                  <a:pt x="56476" y="32086"/>
                  <a:pt x="54666" y="33039"/>
                  <a:pt x="46284" y="40945"/>
                </a:cubicBezTo>
                <a:lnTo>
                  <a:pt x="59524" y="54184"/>
                </a:lnTo>
                <a:cubicBezTo>
                  <a:pt x="45332" y="46850"/>
                  <a:pt x="28853" y="52660"/>
                  <a:pt x="26377" y="65805"/>
                </a:cubicBezTo>
                <a:cubicBezTo>
                  <a:pt x="27615" y="67900"/>
                  <a:pt x="40855" y="84855"/>
                  <a:pt x="42093" y="86569"/>
                </a:cubicBezTo>
                <a:cubicBezTo>
                  <a:pt x="33882" y="83902"/>
                  <a:pt x="25472" y="81864"/>
                  <a:pt x="16947" y="80473"/>
                </a:cubicBezTo>
                <a:cubicBezTo>
                  <a:pt x="11899" y="88855"/>
                  <a:pt x="4279" y="94094"/>
                  <a:pt x="-7" y="102000"/>
                </a:cubicBezTo>
                <a:cubicBezTo>
                  <a:pt x="77526" y="171723"/>
                  <a:pt x="342893" y="400228"/>
                  <a:pt x="369277" y="430422"/>
                </a:cubicBezTo>
                <a:lnTo>
                  <a:pt x="389660" y="397180"/>
                </a:lnTo>
                <a:cubicBezTo>
                  <a:pt x="382279" y="394970"/>
                  <a:pt x="375563" y="390941"/>
                  <a:pt x="370134" y="385464"/>
                </a:cubicBezTo>
                <a:cubicBezTo>
                  <a:pt x="375792" y="385578"/>
                  <a:pt x="381412" y="386502"/>
                  <a:pt x="386803" y="388226"/>
                </a:cubicBezTo>
                <a:cubicBezTo>
                  <a:pt x="395213" y="389617"/>
                  <a:pt x="403157" y="383930"/>
                  <a:pt x="404548" y="375520"/>
                </a:cubicBezTo>
                <a:cubicBezTo>
                  <a:pt x="404834" y="373796"/>
                  <a:pt x="404824" y="372043"/>
                  <a:pt x="404519" y="370319"/>
                </a:cubicBezTo>
                <a:cubicBezTo>
                  <a:pt x="396109" y="367271"/>
                  <a:pt x="388375" y="362613"/>
                  <a:pt x="381755" y="356603"/>
                </a:cubicBezTo>
                <a:cubicBezTo>
                  <a:pt x="394089" y="362490"/>
                  <a:pt x="408767" y="360347"/>
                  <a:pt x="418902" y="351174"/>
                </a:cubicBezTo>
                <a:lnTo>
                  <a:pt x="403472" y="336886"/>
                </a:lnTo>
                <a:cubicBezTo>
                  <a:pt x="411530" y="336429"/>
                  <a:pt x="419550" y="338248"/>
                  <a:pt x="426617" y="342125"/>
                </a:cubicBezTo>
                <a:lnTo>
                  <a:pt x="442048" y="317836"/>
                </a:lnTo>
                <a:cubicBezTo>
                  <a:pt x="415930" y="302415"/>
                  <a:pt x="391422" y="284423"/>
                  <a:pt x="368896" y="264115"/>
                </a:cubicBezTo>
                <a:cubicBezTo>
                  <a:pt x="345750" y="243446"/>
                  <a:pt x="139724" y="56851"/>
                  <a:pt x="120579" y="35515"/>
                </a:cubicBezTo>
                <a:cubicBezTo>
                  <a:pt x="114674" y="28943"/>
                  <a:pt x="89909" y="3226"/>
                  <a:pt x="82003" y="-13"/>
                </a:cubicBezTo>
                <a:cubicBezTo>
                  <a:pt x="82098" y="82"/>
                  <a:pt x="73145" y="8941"/>
                  <a:pt x="68287" y="14941"/>
                </a:cubicBez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0" name="Google Shape;1430;p29"/>
          <p:cNvSpPr/>
          <p:nvPr/>
        </p:nvSpPr>
        <p:spPr>
          <a:xfrm rot="1737937">
            <a:off x="15898540" y="2553603"/>
            <a:ext cx="2026524" cy="605400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6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31" name="Google Shape;1431;p29"/>
          <p:cNvGrpSpPr/>
          <p:nvPr/>
        </p:nvGrpSpPr>
        <p:grpSpPr>
          <a:xfrm rot="387929">
            <a:off x="15281140" y="733499"/>
            <a:ext cx="1385331" cy="1640101"/>
            <a:chOff x="15662019" y="7573647"/>
            <a:chExt cx="1385387" cy="1640167"/>
          </a:xfrm>
        </p:grpSpPr>
        <p:grpSp>
          <p:nvGrpSpPr>
            <p:cNvPr id="1432" name="Google Shape;1432;p29"/>
            <p:cNvGrpSpPr/>
            <p:nvPr/>
          </p:nvGrpSpPr>
          <p:grpSpPr>
            <a:xfrm>
              <a:off x="15662019" y="7580072"/>
              <a:ext cx="1385387" cy="1633742"/>
              <a:chOff x="4444301" y="5303307"/>
              <a:chExt cx="837446" cy="987573"/>
            </a:xfrm>
          </p:grpSpPr>
          <p:grpSp>
            <p:nvGrpSpPr>
              <p:cNvPr id="1433" name="Google Shape;1433;p29"/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1434" name="Google Shape;1434;p29"/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5" name="Google Shape;1435;p29"/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36" name="Google Shape;1436;p29"/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1437" name="Google Shape;1437;p29"/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8" name="Google Shape;1438;p29"/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39" name="Google Shape;1439;p29"/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1440" name="Google Shape;1440;p29"/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1" name="Google Shape;1441;p29"/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42" name="Google Shape;1442;p29"/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1443" name="Google Shape;1443;p29"/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4" name="Google Shape;1444;p29"/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45" name="Google Shape;1445;p29"/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1446" name="Google Shape;1446;p29"/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7" name="Google Shape;1447;p29"/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48" name="Google Shape;1448;p29"/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1449" name="Google Shape;1449;p29"/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0" name="Google Shape;1450;p29"/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51" name="Google Shape;1451;p29"/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1452" name="Google Shape;1452;p29"/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3" name="Google Shape;1453;p29"/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54" name="Google Shape;1454;p29"/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55" name="Google Shape;1455;p29"/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1456" name="Google Shape;1456;p29"/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7" name="Google Shape;1457;p29"/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58" name="Google Shape;1458;p29"/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59" name="Google Shape;1459;p29"/>
            <p:cNvGrpSpPr/>
            <p:nvPr/>
          </p:nvGrpSpPr>
          <p:grpSpPr>
            <a:xfrm>
              <a:off x="15662019" y="7573647"/>
              <a:ext cx="1385387" cy="1633742"/>
              <a:chOff x="4444301" y="5303307"/>
              <a:chExt cx="837446" cy="987573"/>
            </a:xfrm>
          </p:grpSpPr>
          <p:grpSp>
            <p:nvGrpSpPr>
              <p:cNvPr id="1460" name="Google Shape;1460;p29"/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1461" name="Google Shape;1461;p29"/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2" name="Google Shape;1462;p29"/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63" name="Google Shape;1463;p29"/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1464" name="Google Shape;1464;p29"/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5" name="Google Shape;1465;p29"/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66" name="Google Shape;1466;p29"/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1467" name="Google Shape;1467;p29"/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8" name="Google Shape;1468;p29"/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69" name="Google Shape;1469;p29"/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1470" name="Google Shape;1470;p29"/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71" name="Google Shape;1471;p29"/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72" name="Google Shape;1472;p29"/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1473" name="Google Shape;1473;p29"/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74" name="Google Shape;1474;p29"/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75" name="Google Shape;1475;p29"/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1476" name="Google Shape;1476;p29"/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77" name="Google Shape;1477;p29"/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78" name="Google Shape;1478;p29"/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1479" name="Google Shape;1479;p29"/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0" name="Google Shape;1480;p29"/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81" name="Google Shape;1481;p29"/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82" name="Google Shape;1482;p29"/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1483" name="Google Shape;1483;p29"/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D8D7D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4" name="Google Shape;1484;p29"/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85" name="Google Shape;1485;p29"/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9 Frayer Model">
  <p:cSld name="CUSTOM_21_2_1_1_1_1_1_1">
    <p:spTree>
      <p:nvGrpSpPr>
        <p:cNvPr id="1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30"/>
          <p:cNvSpPr/>
          <p:nvPr/>
        </p:nvSpPr>
        <p:spPr>
          <a:xfrm>
            <a:off x="827175" y="2526749"/>
            <a:ext cx="8211557" cy="3413311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8" name="Google Shape;1488;p30"/>
          <p:cNvSpPr/>
          <p:nvPr/>
        </p:nvSpPr>
        <p:spPr>
          <a:xfrm>
            <a:off x="9237255" y="2517156"/>
            <a:ext cx="8211557" cy="3413311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9" name="Google Shape;1489;p30"/>
          <p:cNvSpPr/>
          <p:nvPr/>
        </p:nvSpPr>
        <p:spPr>
          <a:xfrm>
            <a:off x="833188" y="6108433"/>
            <a:ext cx="8211557" cy="3413311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0" name="Google Shape;1490;p30"/>
          <p:cNvSpPr/>
          <p:nvPr/>
        </p:nvSpPr>
        <p:spPr>
          <a:xfrm>
            <a:off x="9243268" y="6098840"/>
            <a:ext cx="8211557" cy="3413311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1" name="Google Shape;1491;p30"/>
          <p:cNvSpPr txBox="1"/>
          <p:nvPr/>
        </p:nvSpPr>
        <p:spPr>
          <a:xfrm>
            <a:off x="4233641" y="2539650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1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Definition</a:t>
            </a:r>
            <a:endParaRPr sz="3800" b="1" i="1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492" name="Google Shape;1492;p30"/>
          <p:cNvSpPr txBox="1"/>
          <p:nvPr/>
        </p:nvSpPr>
        <p:spPr>
          <a:xfrm>
            <a:off x="4233641" y="8605950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1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Examples</a:t>
            </a:r>
            <a:endParaRPr sz="3800" b="1" i="1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493" name="Google Shape;1493;p30"/>
          <p:cNvSpPr txBox="1"/>
          <p:nvPr/>
        </p:nvSpPr>
        <p:spPr>
          <a:xfrm>
            <a:off x="9381191" y="2539650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1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Characteristics</a:t>
            </a:r>
            <a:endParaRPr sz="3800" b="1" i="1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494" name="Google Shape;1494;p30"/>
          <p:cNvSpPr txBox="1"/>
          <p:nvPr/>
        </p:nvSpPr>
        <p:spPr>
          <a:xfrm>
            <a:off x="9381191" y="8605950"/>
            <a:ext cx="46878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1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Non-Examples</a:t>
            </a:r>
            <a:endParaRPr sz="3800" b="1" i="1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495" name="Google Shape;1495;p30"/>
          <p:cNvSpPr/>
          <p:nvPr/>
        </p:nvSpPr>
        <p:spPr>
          <a:xfrm>
            <a:off x="7256042" y="4375413"/>
            <a:ext cx="3775922" cy="3413311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6" name="Google Shape;1496;p30"/>
          <p:cNvSpPr/>
          <p:nvPr/>
        </p:nvSpPr>
        <p:spPr>
          <a:xfrm>
            <a:off x="7570051" y="4073997"/>
            <a:ext cx="3147932" cy="605337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6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30"/>
          <p:cNvSpPr/>
          <p:nvPr/>
        </p:nvSpPr>
        <p:spPr>
          <a:xfrm>
            <a:off x="383625" y="2114382"/>
            <a:ext cx="1324360" cy="1277927"/>
          </a:xfrm>
          <a:custGeom>
            <a:avLst/>
            <a:gdLst/>
            <a:ahLst/>
            <a:cxnLst/>
            <a:rect l="l" t="t" r="r" b="b"/>
            <a:pathLst>
              <a:path w="421100" h="383762" extrusionOk="0">
                <a:moveTo>
                  <a:pt x="346036" y="-13"/>
                </a:moveTo>
                <a:lnTo>
                  <a:pt x="366038" y="22942"/>
                </a:lnTo>
                <a:cubicBezTo>
                  <a:pt x="359649" y="27305"/>
                  <a:pt x="354418" y="33153"/>
                  <a:pt x="350798" y="39992"/>
                </a:cubicBezTo>
                <a:cubicBezTo>
                  <a:pt x="357762" y="42107"/>
                  <a:pt x="365286" y="41316"/>
                  <a:pt x="371658" y="37801"/>
                </a:cubicBezTo>
                <a:cubicBezTo>
                  <a:pt x="371128" y="47612"/>
                  <a:pt x="368972" y="57271"/>
                  <a:pt x="365276" y="66376"/>
                </a:cubicBezTo>
                <a:cubicBezTo>
                  <a:pt x="371087" y="65614"/>
                  <a:pt x="388803" y="56851"/>
                  <a:pt x="394709" y="55899"/>
                </a:cubicBezTo>
                <a:cubicBezTo>
                  <a:pt x="398328" y="66853"/>
                  <a:pt x="413759" y="80664"/>
                  <a:pt x="421093" y="96856"/>
                </a:cubicBezTo>
                <a:cubicBezTo>
                  <a:pt x="320509" y="199536"/>
                  <a:pt x="195350" y="287356"/>
                  <a:pt x="85241" y="383749"/>
                </a:cubicBezTo>
                <a:cubicBezTo>
                  <a:pt x="78479" y="380035"/>
                  <a:pt x="72287" y="369367"/>
                  <a:pt x="65525" y="365652"/>
                </a:cubicBezTo>
                <a:lnTo>
                  <a:pt x="77240" y="350031"/>
                </a:lnTo>
                <a:cubicBezTo>
                  <a:pt x="68858" y="352031"/>
                  <a:pt x="55714" y="348507"/>
                  <a:pt x="47332" y="350031"/>
                </a:cubicBezTo>
                <a:cubicBezTo>
                  <a:pt x="54138" y="342887"/>
                  <a:pt x="60026" y="334915"/>
                  <a:pt x="64858" y="326314"/>
                </a:cubicBezTo>
                <a:cubicBezTo>
                  <a:pt x="59429" y="326314"/>
                  <a:pt x="32473" y="328123"/>
                  <a:pt x="28568" y="328505"/>
                </a:cubicBezTo>
                <a:lnTo>
                  <a:pt x="-7" y="295262"/>
                </a:lnTo>
                <a:cubicBezTo>
                  <a:pt x="34092" y="254590"/>
                  <a:pt x="104101" y="197821"/>
                  <a:pt x="133343" y="174009"/>
                </a:cubicBezTo>
                <a:cubicBezTo>
                  <a:pt x="214019" y="109906"/>
                  <a:pt x="265073" y="63900"/>
                  <a:pt x="346036" y="-13"/>
                </a:cubicBezTo>
                <a:close/>
              </a:path>
            </a:pathLst>
          </a:custGeom>
          <a:solidFill>
            <a:schemeClr val="accen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8" name="Google Shape;1498;p30"/>
          <p:cNvSpPr/>
          <p:nvPr/>
        </p:nvSpPr>
        <p:spPr>
          <a:xfrm>
            <a:off x="16528900" y="2000250"/>
            <a:ext cx="1262950" cy="1350878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9" name="Google Shape;1499;p30"/>
          <p:cNvSpPr/>
          <p:nvPr/>
        </p:nvSpPr>
        <p:spPr>
          <a:xfrm rot="10800000" flipH="1">
            <a:off x="427600" y="8432866"/>
            <a:ext cx="1324360" cy="1277927"/>
          </a:xfrm>
          <a:custGeom>
            <a:avLst/>
            <a:gdLst/>
            <a:ahLst/>
            <a:cxnLst/>
            <a:rect l="l" t="t" r="r" b="b"/>
            <a:pathLst>
              <a:path w="421100" h="383762" extrusionOk="0">
                <a:moveTo>
                  <a:pt x="346036" y="-13"/>
                </a:moveTo>
                <a:lnTo>
                  <a:pt x="366038" y="22942"/>
                </a:lnTo>
                <a:cubicBezTo>
                  <a:pt x="359649" y="27305"/>
                  <a:pt x="354418" y="33153"/>
                  <a:pt x="350798" y="39992"/>
                </a:cubicBezTo>
                <a:cubicBezTo>
                  <a:pt x="357762" y="42107"/>
                  <a:pt x="365286" y="41316"/>
                  <a:pt x="371658" y="37801"/>
                </a:cubicBezTo>
                <a:cubicBezTo>
                  <a:pt x="371128" y="47612"/>
                  <a:pt x="368972" y="57271"/>
                  <a:pt x="365276" y="66376"/>
                </a:cubicBezTo>
                <a:cubicBezTo>
                  <a:pt x="371087" y="65614"/>
                  <a:pt x="388803" y="56851"/>
                  <a:pt x="394709" y="55899"/>
                </a:cubicBezTo>
                <a:cubicBezTo>
                  <a:pt x="398328" y="66853"/>
                  <a:pt x="413759" y="80664"/>
                  <a:pt x="421093" y="96856"/>
                </a:cubicBezTo>
                <a:cubicBezTo>
                  <a:pt x="320509" y="199536"/>
                  <a:pt x="195350" y="287356"/>
                  <a:pt x="85241" y="383749"/>
                </a:cubicBezTo>
                <a:cubicBezTo>
                  <a:pt x="78479" y="380035"/>
                  <a:pt x="72287" y="369367"/>
                  <a:pt x="65525" y="365652"/>
                </a:cubicBezTo>
                <a:lnTo>
                  <a:pt x="77240" y="350031"/>
                </a:lnTo>
                <a:cubicBezTo>
                  <a:pt x="68858" y="352031"/>
                  <a:pt x="55714" y="348507"/>
                  <a:pt x="47332" y="350031"/>
                </a:cubicBezTo>
                <a:cubicBezTo>
                  <a:pt x="54138" y="342887"/>
                  <a:pt x="60026" y="334915"/>
                  <a:pt x="64858" y="326314"/>
                </a:cubicBezTo>
                <a:cubicBezTo>
                  <a:pt x="59429" y="326314"/>
                  <a:pt x="32473" y="328123"/>
                  <a:pt x="28568" y="328505"/>
                </a:cubicBezTo>
                <a:lnTo>
                  <a:pt x="-7" y="295262"/>
                </a:lnTo>
                <a:cubicBezTo>
                  <a:pt x="34092" y="254590"/>
                  <a:pt x="104101" y="197821"/>
                  <a:pt x="133343" y="174009"/>
                </a:cubicBezTo>
                <a:cubicBezTo>
                  <a:pt x="214019" y="109906"/>
                  <a:pt x="265073" y="63900"/>
                  <a:pt x="346036" y="-13"/>
                </a:cubicBezTo>
                <a:close/>
              </a:path>
            </a:pathLst>
          </a:custGeom>
          <a:solidFill>
            <a:schemeClr val="accent5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0" name="Google Shape;1500;p30"/>
          <p:cNvSpPr/>
          <p:nvPr/>
        </p:nvSpPr>
        <p:spPr>
          <a:xfrm rot="10800000" flipH="1">
            <a:off x="16572875" y="8474047"/>
            <a:ext cx="1262950" cy="1350878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01" name="Google Shape;1501;p30"/>
          <p:cNvGrpSpPr/>
          <p:nvPr/>
        </p:nvGrpSpPr>
        <p:grpSpPr>
          <a:xfrm>
            <a:off x="1690497" y="621931"/>
            <a:ext cx="1640705" cy="1710795"/>
            <a:chOff x="2451372" y="7926631"/>
            <a:chExt cx="1640705" cy="1710795"/>
          </a:xfrm>
        </p:grpSpPr>
        <p:grpSp>
          <p:nvGrpSpPr>
            <p:cNvPr id="1502" name="Google Shape;1502;p30"/>
            <p:cNvGrpSpPr/>
            <p:nvPr/>
          </p:nvGrpSpPr>
          <p:grpSpPr>
            <a:xfrm>
              <a:off x="2451372" y="7926631"/>
              <a:ext cx="1640705" cy="1710795"/>
              <a:chOff x="10913347" y="1720888"/>
              <a:chExt cx="918545" cy="957731"/>
            </a:xfrm>
          </p:grpSpPr>
          <p:grpSp>
            <p:nvGrpSpPr>
              <p:cNvPr id="1503" name="Google Shape;1503;p30"/>
              <p:cNvGrpSpPr/>
              <p:nvPr/>
            </p:nvGrpSpPr>
            <p:grpSpPr>
              <a:xfrm>
                <a:off x="10913347" y="1960327"/>
                <a:ext cx="918545" cy="718292"/>
                <a:chOff x="10913347" y="1960327"/>
                <a:chExt cx="918545" cy="718292"/>
              </a:xfrm>
            </p:grpSpPr>
            <p:sp>
              <p:nvSpPr>
                <p:cNvPr id="1504" name="Google Shape;1504;p30"/>
                <p:cNvSpPr/>
                <p:nvPr/>
              </p:nvSpPr>
              <p:spPr>
                <a:xfrm>
                  <a:off x="10927512" y="1974398"/>
                  <a:ext cx="890163" cy="689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163" h="689754" extrusionOk="0">
                      <a:moveTo>
                        <a:pt x="51289" y="202635"/>
                      </a:moveTo>
                      <a:cubicBezTo>
                        <a:pt x="-8529" y="281216"/>
                        <a:pt x="-147" y="371323"/>
                        <a:pt x="1092" y="383229"/>
                      </a:cubicBezTo>
                      <a:cubicBezTo>
                        <a:pt x="13379" y="496291"/>
                        <a:pt x="102438" y="564109"/>
                        <a:pt x="141585" y="593922"/>
                      </a:cubicBezTo>
                      <a:cubicBezTo>
                        <a:pt x="271316" y="692696"/>
                        <a:pt x="461054" y="719271"/>
                        <a:pt x="623265" y="654120"/>
                      </a:cubicBezTo>
                      <a:cubicBezTo>
                        <a:pt x="678891" y="631831"/>
                        <a:pt x="849674" y="563156"/>
                        <a:pt x="884154" y="393230"/>
                      </a:cubicBezTo>
                      <a:cubicBezTo>
                        <a:pt x="904919" y="290551"/>
                        <a:pt x="871963" y="170917"/>
                        <a:pt x="783857" y="92240"/>
                      </a:cubicBezTo>
                      <a:cubicBezTo>
                        <a:pt x="745471" y="57950"/>
                        <a:pt x="695941" y="25660"/>
                        <a:pt x="647078" y="9563"/>
                      </a:cubicBezTo>
                      <a:cubicBezTo>
                        <a:pt x="542874" y="-24822"/>
                        <a:pt x="518775" y="38329"/>
                        <a:pt x="492867" y="122244"/>
                      </a:cubicBezTo>
                      <a:cubicBezTo>
                        <a:pt x="452863" y="251784"/>
                        <a:pt x="401714" y="222828"/>
                        <a:pt x="292176" y="172536"/>
                      </a:cubicBezTo>
                      <a:cubicBezTo>
                        <a:pt x="189782" y="125482"/>
                        <a:pt x="129108" y="100432"/>
                        <a:pt x="51289" y="20263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5" name="Google Shape;1505;p30"/>
                <p:cNvSpPr/>
                <p:nvPr/>
              </p:nvSpPr>
              <p:spPr>
                <a:xfrm>
                  <a:off x="10913347" y="1960327"/>
                  <a:ext cx="918545" cy="71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545" h="718292" extrusionOk="0">
                      <a:moveTo>
                        <a:pt x="450073" y="718293"/>
                      </a:moveTo>
                      <a:cubicBezTo>
                        <a:pt x="340726" y="718293"/>
                        <a:pt x="232522" y="684384"/>
                        <a:pt x="147178" y="619423"/>
                      </a:cubicBezTo>
                      <a:cubicBezTo>
                        <a:pt x="107364" y="589039"/>
                        <a:pt x="14018" y="517982"/>
                        <a:pt x="1160" y="398920"/>
                      </a:cubicBezTo>
                      <a:cubicBezTo>
                        <a:pt x="-745" y="381203"/>
                        <a:pt x="-7222" y="288620"/>
                        <a:pt x="54214" y="208134"/>
                      </a:cubicBezTo>
                      <a:cubicBezTo>
                        <a:pt x="140511" y="94786"/>
                        <a:pt x="212614" y="127933"/>
                        <a:pt x="312342" y="173749"/>
                      </a:cubicBezTo>
                      <a:lnTo>
                        <a:pt x="323581" y="178987"/>
                      </a:lnTo>
                      <a:cubicBezTo>
                        <a:pt x="379112" y="204610"/>
                        <a:pt x="419212" y="223088"/>
                        <a:pt x="445215" y="211468"/>
                      </a:cubicBezTo>
                      <a:cubicBezTo>
                        <a:pt x="463979" y="203086"/>
                        <a:pt x="479314" y="177940"/>
                        <a:pt x="493412" y="132315"/>
                      </a:cubicBezTo>
                      <a:cubicBezTo>
                        <a:pt x="511033" y="75165"/>
                        <a:pt x="527607" y="29921"/>
                        <a:pt x="566278" y="9919"/>
                      </a:cubicBezTo>
                      <a:cubicBezTo>
                        <a:pt x="592091" y="-3416"/>
                        <a:pt x="624571" y="-3321"/>
                        <a:pt x="665719" y="10300"/>
                      </a:cubicBezTo>
                      <a:cubicBezTo>
                        <a:pt x="712106" y="25540"/>
                        <a:pt x="763731" y="56782"/>
                        <a:pt x="807451" y="95834"/>
                      </a:cubicBezTo>
                      <a:cubicBezTo>
                        <a:pt x="894129" y="173272"/>
                        <a:pt x="935276" y="296717"/>
                        <a:pt x="912226" y="410350"/>
                      </a:cubicBezTo>
                      <a:cubicBezTo>
                        <a:pt x="876221" y="587800"/>
                        <a:pt x="700486" y="658476"/>
                        <a:pt x="642668" y="681622"/>
                      </a:cubicBezTo>
                      <a:cubicBezTo>
                        <a:pt x="581137" y="706196"/>
                        <a:pt x="515414" y="718293"/>
                        <a:pt x="450073" y="718293"/>
                      </a:cubicBezTo>
                      <a:close/>
                      <a:moveTo>
                        <a:pt x="178515" y="160128"/>
                      </a:moveTo>
                      <a:cubicBezTo>
                        <a:pt x="143083" y="160128"/>
                        <a:pt x="112697" y="178321"/>
                        <a:pt x="76883" y="225374"/>
                      </a:cubicBezTo>
                      <a:cubicBezTo>
                        <a:pt x="76883" y="225374"/>
                        <a:pt x="76883" y="225374"/>
                        <a:pt x="76883" y="225374"/>
                      </a:cubicBezTo>
                      <a:cubicBezTo>
                        <a:pt x="22114" y="297288"/>
                        <a:pt x="27830" y="379965"/>
                        <a:pt x="29544" y="395776"/>
                      </a:cubicBezTo>
                      <a:cubicBezTo>
                        <a:pt x="41164" y="502647"/>
                        <a:pt x="127557" y="568560"/>
                        <a:pt x="164418" y="596659"/>
                      </a:cubicBezTo>
                      <a:cubicBezTo>
                        <a:pt x="292911" y="694576"/>
                        <a:pt x="476553" y="717436"/>
                        <a:pt x="632096" y="654952"/>
                      </a:cubicBezTo>
                      <a:cubicBezTo>
                        <a:pt x="686388" y="633139"/>
                        <a:pt x="851361" y="566846"/>
                        <a:pt x="884318" y="404539"/>
                      </a:cubicBezTo>
                      <a:cubicBezTo>
                        <a:pt x="905369" y="300717"/>
                        <a:pt x="867744" y="187846"/>
                        <a:pt x="788497" y="116980"/>
                      </a:cubicBezTo>
                      <a:cubicBezTo>
                        <a:pt x="747539" y="80404"/>
                        <a:pt x="699532" y="51352"/>
                        <a:pt x="656765" y="37255"/>
                      </a:cubicBezTo>
                      <a:cubicBezTo>
                        <a:pt x="623332" y="26206"/>
                        <a:pt x="597997" y="25540"/>
                        <a:pt x="579327" y="35160"/>
                      </a:cubicBezTo>
                      <a:cubicBezTo>
                        <a:pt x="550562" y="50019"/>
                        <a:pt x="536275" y="89929"/>
                        <a:pt x="520654" y="140506"/>
                      </a:cubicBezTo>
                      <a:cubicBezTo>
                        <a:pt x="503699" y="195275"/>
                        <a:pt x="484077" y="225184"/>
                        <a:pt x="456835" y="237280"/>
                      </a:cubicBezTo>
                      <a:cubicBezTo>
                        <a:pt x="418926" y="254235"/>
                        <a:pt x="373968" y="233375"/>
                        <a:pt x="311579" y="204705"/>
                      </a:cubicBezTo>
                      <a:lnTo>
                        <a:pt x="300340" y="199561"/>
                      </a:lnTo>
                      <a:cubicBezTo>
                        <a:pt x="249571" y="176225"/>
                        <a:pt x="211757" y="160128"/>
                        <a:pt x="178515" y="160128"/>
                      </a:cubicBezTo>
                      <a:close/>
                      <a:moveTo>
                        <a:pt x="65454" y="216706"/>
                      </a:moveTo>
                      <a:lnTo>
                        <a:pt x="65454" y="216706"/>
                      </a:lnTo>
                      <a:lnTo>
                        <a:pt x="65454" y="2167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06" name="Google Shape;1506;p30"/>
              <p:cNvGrpSpPr/>
              <p:nvPr/>
            </p:nvGrpSpPr>
            <p:grpSpPr>
              <a:xfrm>
                <a:off x="10974609" y="2212942"/>
                <a:ext cx="209169" cy="209168"/>
                <a:chOff x="10974609" y="2212942"/>
                <a:chExt cx="209169" cy="209168"/>
              </a:xfrm>
            </p:grpSpPr>
            <p:sp>
              <p:nvSpPr>
                <p:cNvPr id="1507" name="Google Shape;1507;p30"/>
                <p:cNvSpPr/>
                <p:nvPr/>
              </p:nvSpPr>
              <p:spPr>
                <a:xfrm>
                  <a:off x="10988802" y="2227230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8" name="Google Shape;1508;p30"/>
                <p:cNvSpPr/>
                <p:nvPr/>
              </p:nvSpPr>
              <p:spPr>
                <a:xfrm>
                  <a:off x="10974609" y="2212942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09" name="Google Shape;1509;p30"/>
              <p:cNvGrpSpPr/>
              <p:nvPr/>
            </p:nvGrpSpPr>
            <p:grpSpPr>
              <a:xfrm>
                <a:off x="11175206" y="2363437"/>
                <a:ext cx="209168" cy="209168"/>
                <a:chOff x="11175206" y="2363437"/>
                <a:chExt cx="209168" cy="209168"/>
              </a:xfrm>
            </p:grpSpPr>
            <p:sp>
              <p:nvSpPr>
                <p:cNvPr id="1510" name="Google Shape;1510;p30"/>
                <p:cNvSpPr/>
                <p:nvPr/>
              </p:nvSpPr>
              <p:spPr>
                <a:xfrm>
                  <a:off x="11189493" y="2377725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0" y="140167"/>
                        <a:pt x="0" y="90297"/>
                      </a:cubicBezTo>
                      <a:cubicBezTo>
                        <a:pt x="0" y="40427"/>
                        <a:pt x="40428" y="0"/>
                        <a:pt x="90297" y="0"/>
                      </a:cubicBezTo>
                      <a:cubicBezTo>
                        <a:pt x="140167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1" name="Google Shape;1511;p30"/>
                <p:cNvSpPr/>
                <p:nvPr/>
              </p:nvSpPr>
              <p:spPr>
                <a:xfrm>
                  <a:off x="11175206" y="2363437"/>
                  <a:ext cx="209168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8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69" y="46958"/>
                        <a:pt x="209169" y="104584"/>
                      </a:cubicBezTo>
                      <a:cubicBezTo>
                        <a:pt x="209169" y="162211"/>
                        <a:pt x="162306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4" y="28575"/>
                        <a:pt x="28575" y="62675"/>
                        <a:pt x="28575" y="104584"/>
                      </a:cubicBezTo>
                      <a:cubicBezTo>
                        <a:pt x="28575" y="146494"/>
                        <a:pt x="62674" y="180594"/>
                        <a:pt x="104584" y="180594"/>
                      </a:cubicBezTo>
                      <a:cubicBezTo>
                        <a:pt x="146495" y="180594"/>
                        <a:pt x="180594" y="146494"/>
                        <a:pt x="180594" y="104584"/>
                      </a:cubicBezTo>
                      <a:cubicBezTo>
                        <a:pt x="180594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12" name="Google Shape;1512;p30"/>
              <p:cNvGrpSpPr/>
              <p:nvPr/>
            </p:nvGrpSpPr>
            <p:grpSpPr>
              <a:xfrm>
                <a:off x="11516391" y="2092546"/>
                <a:ext cx="209169" cy="209168"/>
                <a:chOff x="11516391" y="2092546"/>
                <a:chExt cx="209169" cy="209168"/>
              </a:xfrm>
            </p:grpSpPr>
            <p:sp>
              <p:nvSpPr>
                <p:cNvPr id="1513" name="Google Shape;1513;p30"/>
                <p:cNvSpPr/>
                <p:nvPr/>
              </p:nvSpPr>
              <p:spPr>
                <a:xfrm>
                  <a:off x="11530679" y="2106739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4" name="Google Shape;1514;p30"/>
                <p:cNvSpPr/>
                <p:nvPr/>
              </p:nvSpPr>
              <p:spPr>
                <a:xfrm>
                  <a:off x="11516391" y="2092546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306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15" name="Google Shape;1515;p30"/>
              <p:cNvGrpSpPr/>
              <p:nvPr/>
            </p:nvGrpSpPr>
            <p:grpSpPr>
              <a:xfrm>
                <a:off x="11426094" y="2333338"/>
                <a:ext cx="209169" cy="209168"/>
                <a:chOff x="11426094" y="2333338"/>
                <a:chExt cx="209169" cy="209168"/>
              </a:xfrm>
            </p:grpSpPr>
            <p:sp>
              <p:nvSpPr>
                <p:cNvPr id="1516" name="Google Shape;1516;p30"/>
                <p:cNvSpPr/>
                <p:nvPr/>
              </p:nvSpPr>
              <p:spPr>
                <a:xfrm>
                  <a:off x="11440382" y="2347626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8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9" y="0"/>
                        <a:pt x="90298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7" name="Google Shape;1517;p30"/>
                <p:cNvSpPr/>
                <p:nvPr/>
              </p:nvSpPr>
              <p:spPr>
                <a:xfrm>
                  <a:off x="11426094" y="2333338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5" y="28575"/>
                        <a:pt x="28575" y="62675"/>
                        <a:pt x="28575" y="104584"/>
                      </a:cubicBezTo>
                      <a:cubicBezTo>
                        <a:pt x="28575" y="146495"/>
                        <a:pt x="62675" y="180594"/>
                        <a:pt x="104584" y="180594"/>
                      </a:cubicBezTo>
                      <a:cubicBezTo>
                        <a:pt x="146495" y="180594"/>
                        <a:pt x="180595" y="146495"/>
                        <a:pt x="180595" y="104584"/>
                      </a:cubicBezTo>
                      <a:cubicBezTo>
                        <a:pt x="180595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18" name="Google Shape;1518;p30"/>
              <p:cNvGrpSpPr/>
              <p:nvPr/>
            </p:nvGrpSpPr>
            <p:grpSpPr>
              <a:xfrm>
                <a:off x="10932301" y="1720888"/>
                <a:ext cx="646499" cy="499292"/>
                <a:chOff x="10932301" y="1720888"/>
                <a:chExt cx="646499" cy="499292"/>
              </a:xfrm>
            </p:grpSpPr>
            <p:grpSp>
              <p:nvGrpSpPr>
                <p:cNvPr id="1519" name="Google Shape;1519;p30"/>
                <p:cNvGrpSpPr/>
                <p:nvPr/>
              </p:nvGrpSpPr>
              <p:grpSpPr>
                <a:xfrm>
                  <a:off x="11292848" y="1720888"/>
                  <a:ext cx="285952" cy="231831"/>
                  <a:chOff x="11292848" y="1720888"/>
                  <a:chExt cx="285952" cy="231831"/>
                </a:xfrm>
              </p:grpSpPr>
              <p:sp>
                <p:nvSpPr>
                  <p:cNvPr id="1520" name="Google Shape;1520;p30"/>
                  <p:cNvSpPr/>
                  <p:nvPr/>
                </p:nvSpPr>
                <p:spPr>
                  <a:xfrm>
                    <a:off x="11307222" y="1734999"/>
                    <a:ext cx="257461" cy="2034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7461" h="203449" extrusionOk="0">
                        <a:moveTo>
                          <a:pt x="0" y="110183"/>
                        </a:moveTo>
                        <a:cubicBezTo>
                          <a:pt x="10002" y="90562"/>
                          <a:pt x="30290" y="57701"/>
                          <a:pt x="68199" y="32555"/>
                        </a:cubicBezTo>
                        <a:cubicBezTo>
                          <a:pt x="150495" y="-22024"/>
                          <a:pt x="244030" y="7504"/>
                          <a:pt x="257461" y="11981"/>
                        </a:cubicBezTo>
                        <a:cubicBezTo>
                          <a:pt x="254603" y="34460"/>
                          <a:pt x="247459" y="69893"/>
                          <a:pt x="226409" y="107897"/>
                        </a:cubicBezTo>
                        <a:cubicBezTo>
                          <a:pt x="209741" y="137996"/>
                          <a:pt x="189262" y="174953"/>
                          <a:pt x="146304" y="193241"/>
                        </a:cubicBezTo>
                        <a:cubicBezTo>
                          <a:pt x="91249" y="216673"/>
                          <a:pt x="37148" y="193241"/>
                          <a:pt x="24385" y="187336"/>
                        </a:cubicBezTo>
                        <a:cubicBezTo>
                          <a:pt x="16193" y="161618"/>
                          <a:pt x="8096" y="135901"/>
                          <a:pt x="0" y="11018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21" name="Google Shape;1521;p30"/>
                  <p:cNvSpPr/>
                  <p:nvPr/>
                </p:nvSpPr>
                <p:spPr>
                  <a:xfrm>
                    <a:off x="11292848" y="1720888"/>
                    <a:ext cx="285952" cy="231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952" h="231831" extrusionOk="0">
                        <a:moveTo>
                          <a:pt x="109338" y="231831"/>
                        </a:moveTo>
                        <a:cubicBezTo>
                          <a:pt x="75239" y="231831"/>
                          <a:pt x="46569" y="220877"/>
                          <a:pt x="32663" y="214400"/>
                        </a:cubicBezTo>
                        <a:cubicBezTo>
                          <a:pt x="29043" y="212686"/>
                          <a:pt x="26281" y="209543"/>
                          <a:pt x="25042" y="205733"/>
                        </a:cubicBezTo>
                        <a:lnTo>
                          <a:pt x="659" y="128580"/>
                        </a:lnTo>
                        <a:cubicBezTo>
                          <a:pt x="-484" y="125056"/>
                          <a:pt x="-104" y="121151"/>
                          <a:pt x="1516" y="117817"/>
                        </a:cubicBezTo>
                        <a:cubicBezTo>
                          <a:pt x="18851" y="83718"/>
                          <a:pt x="44092" y="54952"/>
                          <a:pt x="74573" y="34759"/>
                        </a:cubicBezTo>
                        <a:cubicBezTo>
                          <a:pt x="160107" y="-21915"/>
                          <a:pt x="257548" y="6279"/>
                          <a:pt x="276217" y="12566"/>
                        </a:cubicBezTo>
                        <a:cubicBezTo>
                          <a:pt x="282694" y="14756"/>
                          <a:pt x="286694" y="21138"/>
                          <a:pt x="285837" y="27901"/>
                        </a:cubicBezTo>
                        <a:cubicBezTo>
                          <a:pt x="281361" y="63906"/>
                          <a:pt x="270311" y="97910"/>
                          <a:pt x="253072" y="128961"/>
                        </a:cubicBezTo>
                        <a:cubicBezTo>
                          <a:pt x="235449" y="160775"/>
                          <a:pt x="213543" y="200303"/>
                          <a:pt x="166108" y="220497"/>
                        </a:cubicBezTo>
                        <a:cubicBezTo>
                          <a:pt x="146677" y="228783"/>
                          <a:pt x="127246" y="231831"/>
                          <a:pt x="109338" y="231831"/>
                        </a:cubicBezTo>
                        <a:close/>
                        <a:moveTo>
                          <a:pt x="50379" y="190969"/>
                        </a:moveTo>
                        <a:cubicBezTo>
                          <a:pt x="71049" y="199541"/>
                          <a:pt x="113053" y="212019"/>
                          <a:pt x="155059" y="194207"/>
                        </a:cubicBezTo>
                        <a:cubicBezTo>
                          <a:pt x="193540" y="177920"/>
                          <a:pt x="211923" y="144582"/>
                          <a:pt x="228211" y="115150"/>
                        </a:cubicBezTo>
                        <a:cubicBezTo>
                          <a:pt x="241736" y="90671"/>
                          <a:pt x="250975" y="64286"/>
                          <a:pt x="255833" y="36283"/>
                        </a:cubicBezTo>
                        <a:cubicBezTo>
                          <a:pt x="225924" y="28473"/>
                          <a:pt x="153916" y="16471"/>
                          <a:pt x="90384" y="58572"/>
                        </a:cubicBezTo>
                        <a:cubicBezTo>
                          <a:pt x="65524" y="75050"/>
                          <a:pt x="44665" y="98195"/>
                          <a:pt x="29710" y="125627"/>
                        </a:cubicBezTo>
                        <a:lnTo>
                          <a:pt x="50379" y="19096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22" name="Google Shape;1522;p30"/>
                <p:cNvGrpSpPr/>
                <p:nvPr/>
              </p:nvGrpSpPr>
              <p:grpSpPr>
                <a:xfrm>
                  <a:off x="11190563" y="1827754"/>
                  <a:ext cx="209006" cy="212690"/>
                  <a:chOff x="11190563" y="1827754"/>
                  <a:chExt cx="209006" cy="212690"/>
                </a:xfrm>
              </p:grpSpPr>
              <p:sp>
                <p:nvSpPr>
                  <p:cNvPr id="1523" name="Google Shape;1523;p30"/>
                  <p:cNvSpPr/>
                  <p:nvPr/>
                </p:nvSpPr>
                <p:spPr>
                  <a:xfrm>
                    <a:off x="11204733" y="1842073"/>
                    <a:ext cx="180389" cy="184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389" h="184179" extrusionOk="0">
                        <a:moveTo>
                          <a:pt x="150591" y="147317"/>
                        </a:moveTo>
                        <a:cubicBezTo>
                          <a:pt x="182213" y="126077"/>
                          <a:pt x="189929" y="82928"/>
                          <a:pt x="167640" y="52067"/>
                        </a:cubicBezTo>
                        <a:lnTo>
                          <a:pt x="150114" y="27874"/>
                        </a:lnTo>
                        <a:cubicBezTo>
                          <a:pt x="127540" y="-3463"/>
                          <a:pt x="83248" y="-9274"/>
                          <a:pt x="53244" y="15015"/>
                        </a:cubicBezTo>
                        <a:lnTo>
                          <a:pt x="0" y="58068"/>
                        </a:lnTo>
                        <a:cubicBezTo>
                          <a:pt x="31813" y="100645"/>
                          <a:pt x="63818" y="142269"/>
                          <a:pt x="95727" y="184179"/>
                        </a:cubicBezTo>
                        <a:lnTo>
                          <a:pt x="150591" y="14731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24" name="Google Shape;1524;p30"/>
                  <p:cNvSpPr/>
                  <p:nvPr/>
                </p:nvSpPr>
                <p:spPr>
                  <a:xfrm>
                    <a:off x="11190563" y="1827754"/>
                    <a:ext cx="209006" cy="2126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006" h="212690" extrusionOk="0">
                        <a:moveTo>
                          <a:pt x="109992" y="212691"/>
                        </a:moveTo>
                        <a:cubicBezTo>
                          <a:pt x="105705" y="212691"/>
                          <a:pt x="101420" y="210786"/>
                          <a:pt x="98657" y="207071"/>
                        </a:cubicBezTo>
                        <a:lnTo>
                          <a:pt x="81513" y="184592"/>
                        </a:lnTo>
                        <a:cubicBezTo>
                          <a:pt x="55699" y="150778"/>
                          <a:pt x="29030" y="115821"/>
                          <a:pt x="2836" y="80865"/>
                        </a:cubicBezTo>
                        <a:cubicBezTo>
                          <a:pt x="-1736" y="74673"/>
                          <a:pt x="-688" y="66006"/>
                          <a:pt x="5313" y="61243"/>
                        </a:cubicBezTo>
                        <a:lnTo>
                          <a:pt x="58557" y="18190"/>
                        </a:lnTo>
                        <a:cubicBezTo>
                          <a:pt x="76178" y="3903"/>
                          <a:pt x="98182" y="-2289"/>
                          <a:pt x="120660" y="759"/>
                        </a:cubicBezTo>
                        <a:cubicBezTo>
                          <a:pt x="143139" y="3712"/>
                          <a:pt x="162760" y="15523"/>
                          <a:pt x="176000" y="33811"/>
                        </a:cubicBezTo>
                        <a:lnTo>
                          <a:pt x="193527" y="58005"/>
                        </a:lnTo>
                        <a:cubicBezTo>
                          <a:pt x="206576" y="76102"/>
                          <a:pt x="211623" y="98200"/>
                          <a:pt x="207719" y="120108"/>
                        </a:cubicBezTo>
                        <a:cubicBezTo>
                          <a:pt x="203813" y="142110"/>
                          <a:pt x="191430" y="161065"/>
                          <a:pt x="172857" y="173448"/>
                        </a:cubicBezTo>
                        <a:lnTo>
                          <a:pt x="172857" y="173448"/>
                        </a:lnTo>
                        <a:lnTo>
                          <a:pt x="118088" y="210214"/>
                        </a:lnTo>
                        <a:cubicBezTo>
                          <a:pt x="115517" y="211929"/>
                          <a:pt x="112754" y="212691"/>
                          <a:pt x="109992" y="212691"/>
                        </a:cubicBezTo>
                        <a:close/>
                        <a:moveTo>
                          <a:pt x="33888" y="74769"/>
                        </a:moveTo>
                        <a:cubicBezTo>
                          <a:pt x="57319" y="105915"/>
                          <a:pt x="81036" y="137062"/>
                          <a:pt x="104087" y="167256"/>
                        </a:cubicBezTo>
                        <a:lnTo>
                          <a:pt x="113135" y="179067"/>
                        </a:lnTo>
                        <a:lnTo>
                          <a:pt x="156759" y="149730"/>
                        </a:lnTo>
                        <a:cubicBezTo>
                          <a:pt x="168761" y="141634"/>
                          <a:pt x="176858" y="129347"/>
                          <a:pt x="179429" y="115059"/>
                        </a:cubicBezTo>
                        <a:cubicBezTo>
                          <a:pt x="182001" y="100772"/>
                          <a:pt x="178667" y="86484"/>
                          <a:pt x="170190" y="74673"/>
                        </a:cubicBezTo>
                        <a:lnTo>
                          <a:pt x="152664" y="50480"/>
                        </a:lnTo>
                        <a:cubicBezTo>
                          <a:pt x="144092" y="38574"/>
                          <a:pt x="131233" y="30954"/>
                          <a:pt x="116659" y="28953"/>
                        </a:cubicBezTo>
                        <a:cubicBezTo>
                          <a:pt x="102086" y="27048"/>
                          <a:pt x="87798" y="31049"/>
                          <a:pt x="76369" y="40288"/>
                        </a:cubicBezTo>
                        <a:lnTo>
                          <a:pt x="33888" y="74769"/>
                        </a:lnTo>
                        <a:close/>
                        <a:moveTo>
                          <a:pt x="164761" y="161637"/>
                        </a:moveTo>
                        <a:lnTo>
                          <a:pt x="164761" y="161637"/>
                        </a:lnTo>
                        <a:lnTo>
                          <a:pt x="164761" y="16163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25" name="Google Shape;1525;p30"/>
                <p:cNvGrpSpPr/>
                <p:nvPr/>
              </p:nvGrpSpPr>
              <p:grpSpPr>
                <a:xfrm>
                  <a:off x="10932301" y="1885932"/>
                  <a:ext cx="382548" cy="334248"/>
                  <a:chOff x="10932301" y="1885932"/>
                  <a:chExt cx="382548" cy="334248"/>
                </a:xfrm>
              </p:grpSpPr>
              <p:sp>
                <p:nvSpPr>
                  <p:cNvPr id="1526" name="Google Shape;1526;p30"/>
                  <p:cNvSpPr/>
                  <p:nvPr/>
                </p:nvSpPr>
                <p:spPr>
                  <a:xfrm>
                    <a:off x="10946706" y="1900046"/>
                    <a:ext cx="353849" cy="305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849" h="305983" extrusionOk="0">
                        <a:moveTo>
                          <a:pt x="258123" y="0"/>
                        </a:moveTo>
                        <a:lnTo>
                          <a:pt x="22188" y="190881"/>
                        </a:lnTo>
                        <a:cubicBezTo>
                          <a:pt x="-3147" y="213360"/>
                          <a:pt x="-7339" y="251270"/>
                          <a:pt x="12473" y="278702"/>
                        </a:cubicBezTo>
                        <a:cubicBezTo>
                          <a:pt x="32571" y="306515"/>
                          <a:pt x="70671" y="314230"/>
                          <a:pt x="100008" y="296418"/>
                        </a:cubicBezTo>
                        <a:lnTo>
                          <a:pt x="353850" y="126016"/>
                        </a:lnTo>
                        <a:cubicBezTo>
                          <a:pt x="321846" y="84296"/>
                          <a:pt x="289841" y="42577"/>
                          <a:pt x="258123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27" name="Google Shape;1527;p30"/>
                  <p:cNvSpPr/>
                  <p:nvPr/>
                </p:nvSpPr>
                <p:spPr>
                  <a:xfrm>
                    <a:off x="10932301" y="1885932"/>
                    <a:ext cx="382548" cy="3342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2548" h="334248" extrusionOk="0">
                        <a:moveTo>
                          <a:pt x="80314" y="334249"/>
                        </a:moveTo>
                        <a:cubicBezTo>
                          <a:pt x="55263" y="334249"/>
                          <a:pt x="30688" y="322628"/>
                          <a:pt x="15257" y="301293"/>
                        </a:cubicBezTo>
                        <a:cubicBezTo>
                          <a:pt x="-8936" y="267765"/>
                          <a:pt x="-3888" y="221854"/>
                          <a:pt x="27068" y="194422"/>
                        </a:cubicBezTo>
                        <a:lnTo>
                          <a:pt x="263479" y="3160"/>
                        </a:lnTo>
                        <a:cubicBezTo>
                          <a:pt x="266527" y="684"/>
                          <a:pt x="270337" y="-364"/>
                          <a:pt x="274242" y="112"/>
                        </a:cubicBezTo>
                        <a:cubicBezTo>
                          <a:pt x="278051" y="588"/>
                          <a:pt x="281577" y="2589"/>
                          <a:pt x="283958" y="5732"/>
                        </a:cubicBezTo>
                        <a:cubicBezTo>
                          <a:pt x="309961" y="40593"/>
                          <a:pt x="336630" y="75455"/>
                          <a:pt x="362444" y="109173"/>
                        </a:cubicBezTo>
                        <a:lnTo>
                          <a:pt x="379588" y="131652"/>
                        </a:lnTo>
                        <a:cubicBezTo>
                          <a:pt x="381970" y="134795"/>
                          <a:pt x="383017" y="138796"/>
                          <a:pt x="382351" y="142606"/>
                        </a:cubicBezTo>
                        <a:cubicBezTo>
                          <a:pt x="381684" y="146511"/>
                          <a:pt x="379493" y="149940"/>
                          <a:pt x="376255" y="152131"/>
                        </a:cubicBezTo>
                        <a:lnTo>
                          <a:pt x="122413" y="322533"/>
                        </a:lnTo>
                        <a:cubicBezTo>
                          <a:pt x="109269" y="330439"/>
                          <a:pt x="94695" y="334249"/>
                          <a:pt x="80314" y="334249"/>
                        </a:cubicBezTo>
                        <a:close/>
                        <a:moveTo>
                          <a:pt x="269955" y="34593"/>
                        </a:moveTo>
                        <a:lnTo>
                          <a:pt x="45547" y="216139"/>
                        </a:lnTo>
                        <a:cubicBezTo>
                          <a:pt x="26116" y="233379"/>
                          <a:pt x="22878" y="262907"/>
                          <a:pt x="38403" y="284528"/>
                        </a:cubicBezTo>
                        <a:cubicBezTo>
                          <a:pt x="54024" y="306150"/>
                          <a:pt x="84123" y="312246"/>
                          <a:pt x="106983" y="298435"/>
                        </a:cubicBezTo>
                        <a:lnTo>
                          <a:pt x="347680" y="136891"/>
                        </a:lnTo>
                        <a:lnTo>
                          <a:pt x="339679" y="126414"/>
                        </a:lnTo>
                        <a:cubicBezTo>
                          <a:pt x="316819" y="96505"/>
                          <a:pt x="293197" y="65549"/>
                          <a:pt x="269955" y="3459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528" name="Google Shape;1528;p30"/>
                <p:cNvSpPr/>
                <p:nvPr/>
              </p:nvSpPr>
              <p:spPr>
                <a:xfrm>
                  <a:off x="11367253" y="1750599"/>
                  <a:ext cx="132444" cy="98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444" h="98583" extrusionOk="0">
                      <a:moveTo>
                        <a:pt x="739" y="98584"/>
                      </a:moveTo>
                      <a:cubicBezTo>
                        <a:pt x="-2309" y="82868"/>
                        <a:pt x="4263" y="65246"/>
                        <a:pt x="16931" y="53054"/>
                      </a:cubicBezTo>
                      <a:cubicBezTo>
                        <a:pt x="30171" y="40481"/>
                        <a:pt x="47602" y="35624"/>
                        <a:pt x="62080" y="32861"/>
                      </a:cubicBezTo>
                      <a:cubicBezTo>
                        <a:pt x="76939" y="30099"/>
                        <a:pt x="90083" y="28956"/>
                        <a:pt x="101608" y="25051"/>
                      </a:cubicBezTo>
                      <a:cubicBezTo>
                        <a:pt x="107324" y="23241"/>
                        <a:pt x="112753" y="20383"/>
                        <a:pt x="117801" y="16478"/>
                      </a:cubicBezTo>
                      <a:cubicBezTo>
                        <a:pt x="122944" y="12573"/>
                        <a:pt x="127326" y="7430"/>
                        <a:pt x="130374" y="0"/>
                      </a:cubicBezTo>
                      <a:cubicBezTo>
                        <a:pt x="133803" y="7430"/>
                        <a:pt x="132660" y="16669"/>
                        <a:pt x="129231" y="24670"/>
                      </a:cubicBezTo>
                      <a:cubicBezTo>
                        <a:pt x="125707" y="32671"/>
                        <a:pt x="119611" y="39624"/>
                        <a:pt x="112371" y="44768"/>
                      </a:cubicBezTo>
                      <a:cubicBezTo>
                        <a:pt x="97893" y="54959"/>
                        <a:pt x="81320" y="58293"/>
                        <a:pt x="67318" y="60960"/>
                      </a:cubicBezTo>
                      <a:cubicBezTo>
                        <a:pt x="53126" y="63532"/>
                        <a:pt x="40934" y="65532"/>
                        <a:pt x="30361" y="70961"/>
                      </a:cubicBezTo>
                      <a:cubicBezTo>
                        <a:pt x="19503" y="76391"/>
                        <a:pt x="9407" y="85344"/>
                        <a:pt x="739" y="9858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529" name="Google Shape;1529;p30"/>
            <p:cNvGrpSpPr/>
            <p:nvPr/>
          </p:nvGrpSpPr>
          <p:grpSpPr>
            <a:xfrm>
              <a:off x="2451372" y="7926631"/>
              <a:ext cx="1640705" cy="1710795"/>
              <a:chOff x="10913347" y="1720888"/>
              <a:chExt cx="918545" cy="957731"/>
            </a:xfrm>
          </p:grpSpPr>
          <p:grpSp>
            <p:nvGrpSpPr>
              <p:cNvPr id="1530" name="Google Shape;1530;p30"/>
              <p:cNvGrpSpPr/>
              <p:nvPr/>
            </p:nvGrpSpPr>
            <p:grpSpPr>
              <a:xfrm>
                <a:off x="10913347" y="1960327"/>
                <a:ext cx="918545" cy="718292"/>
                <a:chOff x="10913347" y="1960327"/>
                <a:chExt cx="918545" cy="718292"/>
              </a:xfrm>
            </p:grpSpPr>
            <p:sp>
              <p:nvSpPr>
                <p:cNvPr id="1531" name="Google Shape;1531;p30"/>
                <p:cNvSpPr/>
                <p:nvPr/>
              </p:nvSpPr>
              <p:spPr>
                <a:xfrm>
                  <a:off x="10927512" y="1974398"/>
                  <a:ext cx="890163" cy="689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163" h="689754" extrusionOk="0">
                      <a:moveTo>
                        <a:pt x="51289" y="202635"/>
                      </a:moveTo>
                      <a:cubicBezTo>
                        <a:pt x="-8529" y="281216"/>
                        <a:pt x="-147" y="371323"/>
                        <a:pt x="1092" y="383229"/>
                      </a:cubicBezTo>
                      <a:cubicBezTo>
                        <a:pt x="13379" y="496291"/>
                        <a:pt x="102438" y="564109"/>
                        <a:pt x="141585" y="593922"/>
                      </a:cubicBezTo>
                      <a:cubicBezTo>
                        <a:pt x="271316" y="692696"/>
                        <a:pt x="461054" y="719271"/>
                        <a:pt x="623265" y="654120"/>
                      </a:cubicBezTo>
                      <a:cubicBezTo>
                        <a:pt x="678891" y="631831"/>
                        <a:pt x="849674" y="563156"/>
                        <a:pt x="884154" y="393230"/>
                      </a:cubicBezTo>
                      <a:cubicBezTo>
                        <a:pt x="904919" y="290551"/>
                        <a:pt x="871963" y="170917"/>
                        <a:pt x="783857" y="92240"/>
                      </a:cubicBezTo>
                      <a:cubicBezTo>
                        <a:pt x="745471" y="57950"/>
                        <a:pt x="695941" y="25660"/>
                        <a:pt x="647078" y="9563"/>
                      </a:cubicBezTo>
                      <a:cubicBezTo>
                        <a:pt x="542874" y="-24822"/>
                        <a:pt x="518775" y="38329"/>
                        <a:pt x="492867" y="122244"/>
                      </a:cubicBezTo>
                      <a:cubicBezTo>
                        <a:pt x="452863" y="251784"/>
                        <a:pt x="401714" y="222828"/>
                        <a:pt x="292176" y="172536"/>
                      </a:cubicBezTo>
                      <a:cubicBezTo>
                        <a:pt x="189782" y="125482"/>
                        <a:pt x="129108" y="100432"/>
                        <a:pt x="51289" y="20263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2" name="Google Shape;1532;p30"/>
                <p:cNvSpPr/>
                <p:nvPr/>
              </p:nvSpPr>
              <p:spPr>
                <a:xfrm>
                  <a:off x="10913347" y="1960327"/>
                  <a:ext cx="918545" cy="71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545" h="718292" extrusionOk="0">
                      <a:moveTo>
                        <a:pt x="450073" y="718293"/>
                      </a:moveTo>
                      <a:cubicBezTo>
                        <a:pt x="340726" y="718293"/>
                        <a:pt x="232522" y="684384"/>
                        <a:pt x="147178" y="619423"/>
                      </a:cubicBezTo>
                      <a:cubicBezTo>
                        <a:pt x="107364" y="589039"/>
                        <a:pt x="14018" y="517982"/>
                        <a:pt x="1160" y="398920"/>
                      </a:cubicBezTo>
                      <a:cubicBezTo>
                        <a:pt x="-745" y="381203"/>
                        <a:pt x="-7222" y="288620"/>
                        <a:pt x="54214" y="208134"/>
                      </a:cubicBezTo>
                      <a:cubicBezTo>
                        <a:pt x="140511" y="94786"/>
                        <a:pt x="212614" y="127933"/>
                        <a:pt x="312342" y="173749"/>
                      </a:cubicBezTo>
                      <a:lnTo>
                        <a:pt x="323581" y="178987"/>
                      </a:lnTo>
                      <a:cubicBezTo>
                        <a:pt x="379112" y="204610"/>
                        <a:pt x="419212" y="223088"/>
                        <a:pt x="445215" y="211468"/>
                      </a:cubicBezTo>
                      <a:cubicBezTo>
                        <a:pt x="463979" y="203086"/>
                        <a:pt x="479314" y="177940"/>
                        <a:pt x="493412" y="132315"/>
                      </a:cubicBezTo>
                      <a:cubicBezTo>
                        <a:pt x="511033" y="75165"/>
                        <a:pt x="527607" y="29921"/>
                        <a:pt x="566278" y="9919"/>
                      </a:cubicBezTo>
                      <a:cubicBezTo>
                        <a:pt x="592091" y="-3416"/>
                        <a:pt x="624571" y="-3321"/>
                        <a:pt x="665719" y="10300"/>
                      </a:cubicBezTo>
                      <a:cubicBezTo>
                        <a:pt x="712106" y="25540"/>
                        <a:pt x="763731" y="56782"/>
                        <a:pt x="807451" y="95834"/>
                      </a:cubicBezTo>
                      <a:cubicBezTo>
                        <a:pt x="894129" y="173272"/>
                        <a:pt x="935276" y="296717"/>
                        <a:pt x="912226" y="410350"/>
                      </a:cubicBezTo>
                      <a:cubicBezTo>
                        <a:pt x="876221" y="587800"/>
                        <a:pt x="700486" y="658476"/>
                        <a:pt x="642668" y="681622"/>
                      </a:cubicBezTo>
                      <a:cubicBezTo>
                        <a:pt x="581137" y="706196"/>
                        <a:pt x="515414" y="718293"/>
                        <a:pt x="450073" y="718293"/>
                      </a:cubicBezTo>
                      <a:close/>
                      <a:moveTo>
                        <a:pt x="178515" y="160128"/>
                      </a:moveTo>
                      <a:cubicBezTo>
                        <a:pt x="143083" y="160128"/>
                        <a:pt x="112697" y="178321"/>
                        <a:pt x="76883" y="225374"/>
                      </a:cubicBezTo>
                      <a:cubicBezTo>
                        <a:pt x="76883" y="225374"/>
                        <a:pt x="76883" y="225374"/>
                        <a:pt x="76883" y="225374"/>
                      </a:cubicBezTo>
                      <a:cubicBezTo>
                        <a:pt x="22114" y="297288"/>
                        <a:pt x="27830" y="379965"/>
                        <a:pt x="29544" y="395776"/>
                      </a:cubicBezTo>
                      <a:cubicBezTo>
                        <a:pt x="41164" y="502647"/>
                        <a:pt x="127557" y="568560"/>
                        <a:pt x="164418" y="596659"/>
                      </a:cubicBezTo>
                      <a:cubicBezTo>
                        <a:pt x="292911" y="694576"/>
                        <a:pt x="476553" y="717436"/>
                        <a:pt x="632096" y="654952"/>
                      </a:cubicBezTo>
                      <a:cubicBezTo>
                        <a:pt x="686388" y="633139"/>
                        <a:pt x="851361" y="566846"/>
                        <a:pt x="884318" y="404539"/>
                      </a:cubicBezTo>
                      <a:cubicBezTo>
                        <a:pt x="905369" y="300717"/>
                        <a:pt x="867744" y="187846"/>
                        <a:pt x="788497" y="116980"/>
                      </a:cubicBezTo>
                      <a:cubicBezTo>
                        <a:pt x="747539" y="80404"/>
                        <a:pt x="699532" y="51352"/>
                        <a:pt x="656765" y="37255"/>
                      </a:cubicBezTo>
                      <a:cubicBezTo>
                        <a:pt x="623332" y="26206"/>
                        <a:pt x="597997" y="25540"/>
                        <a:pt x="579327" y="35160"/>
                      </a:cubicBezTo>
                      <a:cubicBezTo>
                        <a:pt x="550562" y="50019"/>
                        <a:pt x="536275" y="89929"/>
                        <a:pt x="520654" y="140506"/>
                      </a:cubicBezTo>
                      <a:cubicBezTo>
                        <a:pt x="503699" y="195275"/>
                        <a:pt x="484077" y="225184"/>
                        <a:pt x="456835" y="237280"/>
                      </a:cubicBezTo>
                      <a:cubicBezTo>
                        <a:pt x="418926" y="254235"/>
                        <a:pt x="373968" y="233375"/>
                        <a:pt x="311579" y="204705"/>
                      </a:cubicBezTo>
                      <a:lnTo>
                        <a:pt x="300340" y="199561"/>
                      </a:lnTo>
                      <a:cubicBezTo>
                        <a:pt x="249571" y="176225"/>
                        <a:pt x="211757" y="160128"/>
                        <a:pt x="178515" y="160128"/>
                      </a:cubicBezTo>
                      <a:close/>
                      <a:moveTo>
                        <a:pt x="65454" y="216706"/>
                      </a:moveTo>
                      <a:lnTo>
                        <a:pt x="65454" y="216706"/>
                      </a:lnTo>
                      <a:lnTo>
                        <a:pt x="65454" y="21670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33" name="Google Shape;1533;p30"/>
              <p:cNvGrpSpPr/>
              <p:nvPr/>
            </p:nvGrpSpPr>
            <p:grpSpPr>
              <a:xfrm>
                <a:off x="10974609" y="2212942"/>
                <a:ext cx="209169" cy="209168"/>
                <a:chOff x="10974609" y="2212942"/>
                <a:chExt cx="209169" cy="209168"/>
              </a:xfrm>
            </p:grpSpPr>
            <p:sp>
              <p:nvSpPr>
                <p:cNvPr id="1534" name="Google Shape;1534;p30"/>
                <p:cNvSpPr/>
                <p:nvPr/>
              </p:nvSpPr>
              <p:spPr>
                <a:xfrm>
                  <a:off x="10988802" y="2227230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5" name="Google Shape;1535;p30"/>
                <p:cNvSpPr/>
                <p:nvPr/>
              </p:nvSpPr>
              <p:spPr>
                <a:xfrm>
                  <a:off x="10974609" y="2212942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36" name="Google Shape;1536;p30"/>
              <p:cNvGrpSpPr/>
              <p:nvPr/>
            </p:nvGrpSpPr>
            <p:grpSpPr>
              <a:xfrm>
                <a:off x="11175206" y="2363437"/>
                <a:ext cx="209168" cy="209168"/>
                <a:chOff x="11175206" y="2363437"/>
                <a:chExt cx="209168" cy="209168"/>
              </a:xfrm>
            </p:grpSpPr>
            <p:sp>
              <p:nvSpPr>
                <p:cNvPr id="1537" name="Google Shape;1537;p30"/>
                <p:cNvSpPr/>
                <p:nvPr/>
              </p:nvSpPr>
              <p:spPr>
                <a:xfrm>
                  <a:off x="11189493" y="2377725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0" y="140167"/>
                        <a:pt x="0" y="90297"/>
                      </a:cubicBezTo>
                      <a:cubicBezTo>
                        <a:pt x="0" y="40427"/>
                        <a:pt x="40428" y="0"/>
                        <a:pt x="90297" y="0"/>
                      </a:cubicBezTo>
                      <a:cubicBezTo>
                        <a:pt x="140167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8" name="Google Shape;1538;p30"/>
                <p:cNvSpPr/>
                <p:nvPr/>
              </p:nvSpPr>
              <p:spPr>
                <a:xfrm>
                  <a:off x="11175206" y="2363437"/>
                  <a:ext cx="209168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8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69" y="46958"/>
                        <a:pt x="209169" y="104584"/>
                      </a:cubicBezTo>
                      <a:cubicBezTo>
                        <a:pt x="209169" y="162211"/>
                        <a:pt x="162306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4" y="28575"/>
                        <a:pt x="28575" y="62675"/>
                        <a:pt x="28575" y="104584"/>
                      </a:cubicBezTo>
                      <a:cubicBezTo>
                        <a:pt x="28575" y="146494"/>
                        <a:pt x="62674" y="180594"/>
                        <a:pt x="104584" y="180594"/>
                      </a:cubicBezTo>
                      <a:cubicBezTo>
                        <a:pt x="146495" y="180594"/>
                        <a:pt x="180594" y="146494"/>
                        <a:pt x="180594" y="104584"/>
                      </a:cubicBezTo>
                      <a:cubicBezTo>
                        <a:pt x="180594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39" name="Google Shape;1539;p30"/>
              <p:cNvGrpSpPr/>
              <p:nvPr/>
            </p:nvGrpSpPr>
            <p:grpSpPr>
              <a:xfrm>
                <a:off x="11516391" y="2092546"/>
                <a:ext cx="209169" cy="209168"/>
                <a:chOff x="11516391" y="2092546"/>
                <a:chExt cx="209169" cy="209168"/>
              </a:xfrm>
            </p:grpSpPr>
            <p:sp>
              <p:nvSpPr>
                <p:cNvPr id="1540" name="Google Shape;1540;p30"/>
                <p:cNvSpPr/>
                <p:nvPr/>
              </p:nvSpPr>
              <p:spPr>
                <a:xfrm>
                  <a:off x="11530679" y="2106739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1" name="Google Shape;1541;p30"/>
                <p:cNvSpPr/>
                <p:nvPr/>
              </p:nvSpPr>
              <p:spPr>
                <a:xfrm>
                  <a:off x="11516391" y="2092546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306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42" name="Google Shape;1542;p30"/>
              <p:cNvGrpSpPr/>
              <p:nvPr/>
            </p:nvGrpSpPr>
            <p:grpSpPr>
              <a:xfrm>
                <a:off x="11426094" y="2333338"/>
                <a:ext cx="209169" cy="209168"/>
                <a:chOff x="11426094" y="2333338"/>
                <a:chExt cx="209169" cy="209168"/>
              </a:xfrm>
            </p:grpSpPr>
            <p:sp>
              <p:nvSpPr>
                <p:cNvPr id="1543" name="Google Shape;1543;p30"/>
                <p:cNvSpPr/>
                <p:nvPr/>
              </p:nvSpPr>
              <p:spPr>
                <a:xfrm>
                  <a:off x="11440382" y="2347626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8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9" y="0"/>
                        <a:pt x="90298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4" name="Google Shape;1544;p30"/>
                <p:cNvSpPr/>
                <p:nvPr/>
              </p:nvSpPr>
              <p:spPr>
                <a:xfrm>
                  <a:off x="11426094" y="2333338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5" y="28575"/>
                        <a:pt x="28575" y="62675"/>
                        <a:pt x="28575" y="104584"/>
                      </a:cubicBezTo>
                      <a:cubicBezTo>
                        <a:pt x="28575" y="146495"/>
                        <a:pt x="62675" y="180594"/>
                        <a:pt x="104584" y="180594"/>
                      </a:cubicBezTo>
                      <a:cubicBezTo>
                        <a:pt x="146495" y="180594"/>
                        <a:pt x="180595" y="146495"/>
                        <a:pt x="180595" y="104584"/>
                      </a:cubicBezTo>
                      <a:cubicBezTo>
                        <a:pt x="180595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45" name="Google Shape;1545;p30"/>
              <p:cNvGrpSpPr/>
              <p:nvPr/>
            </p:nvGrpSpPr>
            <p:grpSpPr>
              <a:xfrm>
                <a:off x="10932301" y="1720888"/>
                <a:ext cx="646499" cy="499292"/>
                <a:chOff x="10932301" y="1720888"/>
                <a:chExt cx="646499" cy="499292"/>
              </a:xfrm>
            </p:grpSpPr>
            <p:grpSp>
              <p:nvGrpSpPr>
                <p:cNvPr id="1546" name="Google Shape;1546;p30"/>
                <p:cNvGrpSpPr/>
                <p:nvPr/>
              </p:nvGrpSpPr>
              <p:grpSpPr>
                <a:xfrm>
                  <a:off x="11292848" y="1720888"/>
                  <a:ext cx="285952" cy="231831"/>
                  <a:chOff x="11292848" y="1720888"/>
                  <a:chExt cx="285952" cy="231831"/>
                </a:xfrm>
              </p:grpSpPr>
              <p:sp>
                <p:nvSpPr>
                  <p:cNvPr id="1547" name="Google Shape;1547;p30"/>
                  <p:cNvSpPr/>
                  <p:nvPr/>
                </p:nvSpPr>
                <p:spPr>
                  <a:xfrm>
                    <a:off x="11307222" y="1734999"/>
                    <a:ext cx="257461" cy="2034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7461" h="203449" extrusionOk="0">
                        <a:moveTo>
                          <a:pt x="0" y="110183"/>
                        </a:moveTo>
                        <a:cubicBezTo>
                          <a:pt x="10002" y="90562"/>
                          <a:pt x="30290" y="57701"/>
                          <a:pt x="68199" y="32555"/>
                        </a:cubicBezTo>
                        <a:cubicBezTo>
                          <a:pt x="150495" y="-22024"/>
                          <a:pt x="244030" y="7504"/>
                          <a:pt x="257461" y="11981"/>
                        </a:cubicBezTo>
                        <a:cubicBezTo>
                          <a:pt x="254603" y="34460"/>
                          <a:pt x="247459" y="69893"/>
                          <a:pt x="226409" y="107897"/>
                        </a:cubicBezTo>
                        <a:cubicBezTo>
                          <a:pt x="209741" y="137996"/>
                          <a:pt x="189262" y="174953"/>
                          <a:pt x="146304" y="193241"/>
                        </a:cubicBezTo>
                        <a:cubicBezTo>
                          <a:pt x="91249" y="216673"/>
                          <a:pt x="37148" y="193241"/>
                          <a:pt x="24385" y="187336"/>
                        </a:cubicBezTo>
                        <a:cubicBezTo>
                          <a:pt x="16193" y="161618"/>
                          <a:pt x="8096" y="135901"/>
                          <a:pt x="0" y="110183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48" name="Google Shape;1548;p30"/>
                  <p:cNvSpPr/>
                  <p:nvPr/>
                </p:nvSpPr>
                <p:spPr>
                  <a:xfrm>
                    <a:off x="11292848" y="1720888"/>
                    <a:ext cx="285952" cy="231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952" h="231831" extrusionOk="0">
                        <a:moveTo>
                          <a:pt x="109338" y="231831"/>
                        </a:moveTo>
                        <a:cubicBezTo>
                          <a:pt x="75239" y="231831"/>
                          <a:pt x="46569" y="220877"/>
                          <a:pt x="32663" y="214400"/>
                        </a:cubicBezTo>
                        <a:cubicBezTo>
                          <a:pt x="29043" y="212686"/>
                          <a:pt x="26281" y="209543"/>
                          <a:pt x="25042" y="205733"/>
                        </a:cubicBezTo>
                        <a:lnTo>
                          <a:pt x="659" y="128580"/>
                        </a:lnTo>
                        <a:cubicBezTo>
                          <a:pt x="-484" y="125056"/>
                          <a:pt x="-104" y="121151"/>
                          <a:pt x="1516" y="117817"/>
                        </a:cubicBezTo>
                        <a:cubicBezTo>
                          <a:pt x="18851" y="83718"/>
                          <a:pt x="44092" y="54952"/>
                          <a:pt x="74573" y="34759"/>
                        </a:cubicBezTo>
                        <a:cubicBezTo>
                          <a:pt x="160107" y="-21915"/>
                          <a:pt x="257548" y="6279"/>
                          <a:pt x="276217" y="12566"/>
                        </a:cubicBezTo>
                        <a:cubicBezTo>
                          <a:pt x="282694" y="14756"/>
                          <a:pt x="286694" y="21138"/>
                          <a:pt x="285837" y="27901"/>
                        </a:cubicBezTo>
                        <a:cubicBezTo>
                          <a:pt x="281361" y="63906"/>
                          <a:pt x="270311" y="97910"/>
                          <a:pt x="253072" y="128961"/>
                        </a:cubicBezTo>
                        <a:cubicBezTo>
                          <a:pt x="235449" y="160775"/>
                          <a:pt x="213543" y="200303"/>
                          <a:pt x="166108" y="220497"/>
                        </a:cubicBezTo>
                        <a:cubicBezTo>
                          <a:pt x="146677" y="228783"/>
                          <a:pt x="127246" y="231831"/>
                          <a:pt x="109338" y="231831"/>
                        </a:cubicBezTo>
                        <a:close/>
                        <a:moveTo>
                          <a:pt x="50379" y="190969"/>
                        </a:moveTo>
                        <a:cubicBezTo>
                          <a:pt x="71049" y="199541"/>
                          <a:pt x="113053" y="212019"/>
                          <a:pt x="155059" y="194207"/>
                        </a:cubicBezTo>
                        <a:cubicBezTo>
                          <a:pt x="193540" y="177920"/>
                          <a:pt x="211923" y="144582"/>
                          <a:pt x="228211" y="115150"/>
                        </a:cubicBezTo>
                        <a:cubicBezTo>
                          <a:pt x="241736" y="90671"/>
                          <a:pt x="250975" y="64286"/>
                          <a:pt x="255833" y="36283"/>
                        </a:cubicBezTo>
                        <a:cubicBezTo>
                          <a:pt x="225924" y="28473"/>
                          <a:pt x="153916" y="16471"/>
                          <a:pt x="90384" y="58572"/>
                        </a:cubicBezTo>
                        <a:cubicBezTo>
                          <a:pt x="65524" y="75050"/>
                          <a:pt x="44665" y="98195"/>
                          <a:pt x="29710" y="125627"/>
                        </a:cubicBezTo>
                        <a:lnTo>
                          <a:pt x="50379" y="190969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49" name="Google Shape;1549;p30"/>
                <p:cNvGrpSpPr/>
                <p:nvPr/>
              </p:nvGrpSpPr>
              <p:grpSpPr>
                <a:xfrm>
                  <a:off x="11190563" y="1827754"/>
                  <a:ext cx="209006" cy="212690"/>
                  <a:chOff x="11190563" y="1827754"/>
                  <a:chExt cx="209006" cy="212690"/>
                </a:xfrm>
              </p:grpSpPr>
              <p:sp>
                <p:nvSpPr>
                  <p:cNvPr id="1550" name="Google Shape;1550;p30"/>
                  <p:cNvSpPr/>
                  <p:nvPr/>
                </p:nvSpPr>
                <p:spPr>
                  <a:xfrm>
                    <a:off x="11204733" y="1842073"/>
                    <a:ext cx="180389" cy="184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389" h="184179" extrusionOk="0">
                        <a:moveTo>
                          <a:pt x="150591" y="147317"/>
                        </a:moveTo>
                        <a:cubicBezTo>
                          <a:pt x="182213" y="126077"/>
                          <a:pt x="189929" y="82928"/>
                          <a:pt x="167640" y="52067"/>
                        </a:cubicBezTo>
                        <a:lnTo>
                          <a:pt x="150114" y="27874"/>
                        </a:lnTo>
                        <a:cubicBezTo>
                          <a:pt x="127540" y="-3463"/>
                          <a:pt x="83248" y="-9274"/>
                          <a:pt x="53244" y="15015"/>
                        </a:cubicBezTo>
                        <a:lnTo>
                          <a:pt x="0" y="58068"/>
                        </a:lnTo>
                        <a:cubicBezTo>
                          <a:pt x="31813" y="100645"/>
                          <a:pt x="63818" y="142269"/>
                          <a:pt x="95727" y="184179"/>
                        </a:cubicBezTo>
                        <a:lnTo>
                          <a:pt x="150591" y="147317"/>
                        </a:lnTo>
                        <a:close/>
                      </a:path>
                    </a:pathLst>
                  </a:custGeom>
                  <a:solidFill>
                    <a:srgbClr val="3D495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51" name="Google Shape;1551;p30"/>
                  <p:cNvSpPr/>
                  <p:nvPr/>
                </p:nvSpPr>
                <p:spPr>
                  <a:xfrm>
                    <a:off x="11190563" y="1827754"/>
                    <a:ext cx="209006" cy="2126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006" h="212690" extrusionOk="0">
                        <a:moveTo>
                          <a:pt x="109992" y="212691"/>
                        </a:moveTo>
                        <a:cubicBezTo>
                          <a:pt x="105705" y="212691"/>
                          <a:pt x="101420" y="210786"/>
                          <a:pt x="98657" y="207071"/>
                        </a:cubicBezTo>
                        <a:lnTo>
                          <a:pt x="81513" y="184592"/>
                        </a:lnTo>
                        <a:cubicBezTo>
                          <a:pt x="55699" y="150778"/>
                          <a:pt x="29030" y="115821"/>
                          <a:pt x="2836" y="80865"/>
                        </a:cubicBezTo>
                        <a:cubicBezTo>
                          <a:pt x="-1736" y="74673"/>
                          <a:pt x="-688" y="66006"/>
                          <a:pt x="5313" y="61243"/>
                        </a:cubicBezTo>
                        <a:lnTo>
                          <a:pt x="58557" y="18190"/>
                        </a:lnTo>
                        <a:cubicBezTo>
                          <a:pt x="76178" y="3903"/>
                          <a:pt x="98182" y="-2289"/>
                          <a:pt x="120660" y="759"/>
                        </a:cubicBezTo>
                        <a:cubicBezTo>
                          <a:pt x="143139" y="3712"/>
                          <a:pt x="162760" y="15523"/>
                          <a:pt x="176000" y="33811"/>
                        </a:cubicBezTo>
                        <a:lnTo>
                          <a:pt x="193527" y="58005"/>
                        </a:lnTo>
                        <a:cubicBezTo>
                          <a:pt x="206576" y="76102"/>
                          <a:pt x="211623" y="98200"/>
                          <a:pt x="207719" y="120108"/>
                        </a:cubicBezTo>
                        <a:cubicBezTo>
                          <a:pt x="203813" y="142110"/>
                          <a:pt x="191430" y="161065"/>
                          <a:pt x="172857" y="173448"/>
                        </a:cubicBezTo>
                        <a:lnTo>
                          <a:pt x="172857" y="173448"/>
                        </a:lnTo>
                        <a:lnTo>
                          <a:pt x="118088" y="210214"/>
                        </a:lnTo>
                        <a:cubicBezTo>
                          <a:pt x="115517" y="211929"/>
                          <a:pt x="112754" y="212691"/>
                          <a:pt x="109992" y="212691"/>
                        </a:cubicBezTo>
                        <a:close/>
                        <a:moveTo>
                          <a:pt x="33888" y="74769"/>
                        </a:moveTo>
                        <a:cubicBezTo>
                          <a:pt x="57319" y="105915"/>
                          <a:pt x="81036" y="137062"/>
                          <a:pt x="104087" y="167256"/>
                        </a:cubicBezTo>
                        <a:lnTo>
                          <a:pt x="113135" y="179067"/>
                        </a:lnTo>
                        <a:lnTo>
                          <a:pt x="156759" y="149730"/>
                        </a:lnTo>
                        <a:cubicBezTo>
                          <a:pt x="168761" y="141634"/>
                          <a:pt x="176858" y="129347"/>
                          <a:pt x="179429" y="115059"/>
                        </a:cubicBezTo>
                        <a:cubicBezTo>
                          <a:pt x="182001" y="100772"/>
                          <a:pt x="178667" y="86484"/>
                          <a:pt x="170190" y="74673"/>
                        </a:cubicBezTo>
                        <a:lnTo>
                          <a:pt x="152664" y="50480"/>
                        </a:lnTo>
                        <a:cubicBezTo>
                          <a:pt x="144092" y="38574"/>
                          <a:pt x="131233" y="30954"/>
                          <a:pt x="116659" y="28953"/>
                        </a:cubicBezTo>
                        <a:cubicBezTo>
                          <a:pt x="102086" y="27048"/>
                          <a:pt x="87798" y="31049"/>
                          <a:pt x="76369" y="40288"/>
                        </a:cubicBezTo>
                        <a:lnTo>
                          <a:pt x="33888" y="74769"/>
                        </a:lnTo>
                        <a:close/>
                        <a:moveTo>
                          <a:pt x="164761" y="161637"/>
                        </a:moveTo>
                        <a:lnTo>
                          <a:pt x="164761" y="161637"/>
                        </a:lnTo>
                        <a:lnTo>
                          <a:pt x="164761" y="161637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52" name="Google Shape;1552;p30"/>
                <p:cNvGrpSpPr/>
                <p:nvPr/>
              </p:nvGrpSpPr>
              <p:grpSpPr>
                <a:xfrm>
                  <a:off x="10932301" y="1885932"/>
                  <a:ext cx="382548" cy="334248"/>
                  <a:chOff x="10932301" y="1885932"/>
                  <a:chExt cx="382548" cy="334248"/>
                </a:xfrm>
              </p:grpSpPr>
              <p:sp>
                <p:nvSpPr>
                  <p:cNvPr id="1553" name="Google Shape;1553;p30"/>
                  <p:cNvSpPr/>
                  <p:nvPr/>
                </p:nvSpPr>
                <p:spPr>
                  <a:xfrm>
                    <a:off x="10946706" y="1900046"/>
                    <a:ext cx="353849" cy="305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849" h="305983" extrusionOk="0">
                        <a:moveTo>
                          <a:pt x="258123" y="0"/>
                        </a:moveTo>
                        <a:lnTo>
                          <a:pt x="22188" y="190881"/>
                        </a:lnTo>
                        <a:cubicBezTo>
                          <a:pt x="-3147" y="213360"/>
                          <a:pt x="-7339" y="251270"/>
                          <a:pt x="12473" y="278702"/>
                        </a:cubicBezTo>
                        <a:cubicBezTo>
                          <a:pt x="32571" y="306515"/>
                          <a:pt x="70671" y="314230"/>
                          <a:pt x="100008" y="296418"/>
                        </a:cubicBezTo>
                        <a:lnTo>
                          <a:pt x="353850" y="126016"/>
                        </a:lnTo>
                        <a:cubicBezTo>
                          <a:pt x="321846" y="84296"/>
                          <a:pt x="289841" y="42577"/>
                          <a:pt x="258123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54" name="Google Shape;1554;p30"/>
                  <p:cNvSpPr/>
                  <p:nvPr/>
                </p:nvSpPr>
                <p:spPr>
                  <a:xfrm>
                    <a:off x="10932301" y="1885932"/>
                    <a:ext cx="382548" cy="3342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2548" h="334248" extrusionOk="0">
                        <a:moveTo>
                          <a:pt x="80314" y="334249"/>
                        </a:moveTo>
                        <a:cubicBezTo>
                          <a:pt x="55263" y="334249"/>
                          <a:pt x="30688" y="322628"/>
                          <a:pt x="15257" y="301293"/>
                        </a:cubicBezTo>
                        <a:cubicBezTo>
                          <a:pt x="-8936" y="267765"/>
                          <a:pt x="-3888" y="221854"/>
                          <a:pt x="27068" y="194422"/>
                        </a:cubicBezTo>
                        <a:lnTo>
                          <a:pt x="263479" y="3160"/>
                        </a:lnTo>
                        <a:cubicBezTo>
                          <a:pt x="266527" y="684"/>
                          <a:pt x="270337" y="-364"/>
                          <a:pt x="274242" y="112"/>
                        </a:cubicBezTo>
                        <a:cubicBezTo>
                          <a:pt x="278051" y="588"/>
                          <a:pt x="281577" y="2589"/>
                          <a:pt x="283958" y="5732"/>
                        </a:cubicBezTo>
                        <a:cubicBezTo>
                          <a:pt x="309961" y="40593"/>
                          <a:pt x="336630" y="75455"/>
                          <a:pt x="362444" y="109173"/>
                        </a:cubicBezTo>
                        <a:lnTo>
                          <a:pt x="379588" y="131652"/>
                        </a:lnTo>
                        <a:cubicBezTo>
                          <a:pt x="381970" y="134795"/>
                          <a:pt x="383017" y="138796"/>
                          <a:pt x="382351" y="142606"/>
                        </a:cubicBezTo>
                        <a:cubicBezTo>
                          <a:pt x="381684" y="146511"/>
                          <a:pt x="379493" y="149940"/>
                          <a:pt x="376255" y="152131"/>
                        </a:cubicBezTo>
                        <a:lnTo>
                          <a:pt x="122413" y="322533"/>
                        </a:lnTo>
                        <a:cubicBezTo>
                          <a:pt x="109269" y="330439"/>
                          <a:pt x="94695" y="334249"/>
                          <a:pt x="80314" y="334249"/>
                        </a:cubicBezTo>
                        <a:close/>
                        <a:moveTo>
                          <a:pt x="269955" y="34593"/>
                        </a:moveTo>
                        <a:lnTo>
                          <a:pt x="45547" y="216139"/>
                        </a:lnTo>
                        <a:cubicBezTo>
                          <a:pt x="26116" y="233379"/>
                          <a:pt x="22878" y="262907"/>
                          <a:pt x="38403" y="284528"/>
                        </a:cubicBezTo>
                        <a:cubicBezTo>
                          <a:pt x="54024" y="306150"/>
                          <a:pt x="84123" y="312246"/>
                          <a:pt x="106983" y="298435"/>
                        </a:cubicBezTo>
                        <a:lnTo>
                          <a:pt x="347680" y="136891"/>
                        </a:lnTo>
                        <a:lnTo>
                          <a:pt x="339679" y="126414"/>
                        </a:lnTo>
                        <a:cubicBezTo>
                          <a:pt x="316819" y="96505"/>
                          <a:pt x="293197" y="65549"/>
                          <a:pt x="269955" y="3459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555" name="Google Shape;1555;p30"/>
                <p:cNvSpPr/>
                <p:nvPr/>
              </p:nvSpPr>
              <p:spPr>
                <a:xfrm>
                  <a:off x="11367253" y="1750599"/>
                  <a:ext cx="132444" cy="98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444" h="98583" extrusionOk="0">
                      <a:moveTo>
                        <a:pt x="739" y="98584"/>
                      </a:moveTo>
                      <a:cubicBezTo>
                        <a:pt x="-2309" y="82868"/>
                        <a:pt x="4263" y="65246"/>
                        <a:pt x="16931" y="53054"/>
                      </a:cubicBezTo>
                      <a:cubicBezTo>
                        <a:pt x="30171" y="40481"/>
                        <a:pt x="47602" y="35624"/>
                        <a:pt x="62080" y="32861"/>
                      </a:cubicBezTo>
                      <a:cubicBezTo>
                        <a:pt x="76939" y="30099"/>
                        <a:pt x="90083" y="28956"/>
                        <a:pt x="101608" y="25051"/>
                      </a:cubicBezTo>
                      <a:cubicBezTo>
                        <a:pt x="107324" y="23241"/>
                        <a:pt x="112753" y="20383"/>
                        <a:pt x="117801" y="16478"/>
                      </a:cubicBezTo>
                      <a:cubicBezTo>
                        <a:pt x="122944" y="12573"/>
                        <a:pt x="127326" y="7430"/>
                        <a:pt x="130374" y="0"/>
                      </a:cubicBezTo>
                      <a:cubicBezTo>
                        <a:pt x="133803" y="7430"/>
                        <a:pt x="132660" y="16669"/>
                        <a:pt x="129231" y="24670"/>
                      </a:cubicBezTo>
                      <a:cubicBezTo>
                        <a:pt x="125707" y="32671"/>
                        <a:pt x="119611" y="39624"/>
                        <a:pt x="112371" y="44768"/>
                      </a:cubicBezTo>
                      <a:cubicBezTo>
                        <a:pt x="97893" y="54959"/>
                        <a:pt x="81320" y="58293"/>
                        <a:pt x="67318" y="60960"/>
                      </a:cubicBezTo>
                      <a:cubicBezTo>
                        <a:pt x="53126" y="63532"/>
                        <a:pt x="40934" y="65532"/>
                        <a:pt x="30361" y="70961"/>
                      </a:cubicBezTo>
                      <a:cubicBezTo>
                        <a:pt x="19503" y="76391"/>
                        <a:pt x="9407" y="85344"/>
                        <a:pt x="739" y="9858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1556" name="Google Shape;1556;p30"/>
          <p:cNvGrpSpPr/>
          <p:nvPr/>
        </p:nvGrpSpPr>
        <p:grpSpPr>
          <a:xfrm rot="981374">
            <a:off x="15032150" y="766801"/>
            <a:ext cx="1536280" cy="1421047"/>
            <a:chOff x="5140976" y="802510"/>
            <a:chExt cx="1536327" cy="1421090"/>
          </a:xfrm>
        </p:grpSpPr>
        <p:grpSp>
          <p:nvGrpSpPr>
            <p:cNvPr id="1557" name="Google Shape;1557;p30"/>
            <p:cNvGrpSpPr/>
            <p:nvPr/>
          </p:nvGrpSpPr>
          <p:grpSpPr>
            <a:xfrm>
              <a:off x="5140976" y="802510"/>
              <a:ext cx="1536327" cy="1421090"/>
              <a:chOff x="1560766" y="5405182"/>
              <a:chExt cx="928687" cy="859028"/>
            </a:xfrm>
          </p:grpSpPr>
          <p:grpSp>
            <p:nvGrpSpPr>
              <p:cNvPr id="1558" name="Google Shape;1558;p30"/>
              <p:cNvGrpSpPr/>
              <p:nvPr/>
            </p:nvGrpSpPr>
            <p:grpSpPr>
              <a:xfrm>
                <a:off x="1580864" y="5520975"/>
                <a:ext cx="202501" cy="481393"/>
                <a:chOff x="1580864" y="5520975"/>
                <a:chExt cx="202501" cy="481393"/>
              </a:xfrm>
            </p:grpSpPr>
            <p:sp>
              <p:nvSpPr>
                <p:cNvPr id="1559" name="Google Shape;1559;p30"/>
                <p:cNvSpPr/>
                <p:nvPr/>
              </p:nvSpPr>
              <p:spPr>
                <a:xfrm>
                  <a:off x="1595151" y="5535262"/>
                  <a:ext cx="173926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818" extrusionOk="0">
                      <a:moveTo>
                        <a:pt x="0" y="0"/>
                      </a:moveTo>
                      <a:lnTo>
                        <a:pt x="173926" y="0"/>
                      </a:lnTo>
                      <a:lnTo>
                        <a:pt x="173926" y="452818"/>
                      </a:lnTo>
                      <a:lnTo>
                        <a:pt x="0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0" name="Google Shape;1560;p30"/>
                <p:cNvSpPr/>
                <p:nvPr/>
              </p:nvSpPr>
              <p:spPr>
                <a:xfrm>
                  <a:off x="1580864" y="5520975"/>
                  <a:ext cx="202501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01" h="481393" extrusionOk="0">
                      <a:moveTo>
                        <a:pt x="188214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214" y="0"/>
                      </a:lnTo>
                      <a:cubicBezTo>
                        <a:pt x="196120" y="0"/>
                        <a:pt x="202501" y="6382"/>
                        <a:pt x="202501" y="14288"/>
                      </a:cubicBezTo>
                      <a:lnTo>
                        <a:pt x="202501" y="467106"/>
                      </a:lnTo>
                      <a:cubicBezTo>
                        <a:pt x="202501" y="475012"/>
                        <a:pt x="196120" y="481393"/>
                        <a:pt x="188214" y="481393"/>
                      </a:cubicBezTo>
                      <a:close/>
                      <a:moveTo>
                        <a:pt x="28575" y="452818"/>
                      </a:moveTo>
                      <a:lnTo>
                        <a:pt x="173926" y="452818"/>
                      </a:lnTo>
                      <a:lnTo>
                        <a:pt x="173926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61" name="Google Shape;1561;p30"/>
              <p:cNvGrpSpPr/>
              <p:nvPr/>
            </p:nvGrpSpPr>
            <p:grpSpPr>
              <a:xfrm>
                <a:off x="1615001" y="5405182"/>
                <a:ext cx="134227" cy="78931"/>
                <a:chOff x="1615001" y="5405182"/>
                <a:chExt cx="134227" cy="78931"/>
              </a:xfrm>
            </p:grpSpPr>
            <p:sp>
              <p:nvSpPr>
                <p:cNvPr id="1562" name="Google Shape;1562;p30"/>
                <p:cNvSpPr/>
                <p:nvPr/>
              </p:nvSpPr>
              <p:spPr>
                <a:xfrm>
                  <a:off x="1629251" y="5419465"/>
                  <a:ext cx="105727" cy="50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360" extrusionOk="0">
                      <a:moveTo>
                        <a:pt x="105727" y="50361"/>
                      </a:moveTo>
                      <a:lnTo>
                        <a:pt x="0" y="50361"/>
                      </a:lnTo>
                      <a:lnTo>
                        <a:pt x="12478" y="24453"/>
                      </a:lnTo>
                      <a:cubicBezTo>
                        <a:pt x="14954" y="19405"/>
                        <a:pt x="18193" y="15118"/>
                        <a:pt x="22003" y="11594"/>
                      </a:cubicBezTo>
                      <a:cubicBezTo>
                        <a:pt x="42767" y="-7360"/>
                        <a:pt x="79915" y="-3074"/>
                        <a:pt x="93250" y="24453"/>
                      </a:cubicBezTo>
                      <a:lnTo>
                        <a:pt x="105727" y="503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3" name="Google Shape;1563;p30"/>
                <p:cNvSpPr/>
                <p:nvPr/>
              </p:nvSpPr>
              <p:spPr>
                <a:xfrm>
                  <a:off x="1615001" y="5405182"/>
                  <a:ext cx="134227" cy="78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931" extrusionOk="0">
                      <a:moveTo>
                        <a:pt x="119977" y="78931"/>
                      </a:moveTo>
                      <a:lnTo>
                        <a:pt x="14250" y="78931"/>
                      </a:lnTo>
                      <a:cubicBezTo>
                        <a:pt x="9297" y="78931"/>
                        <a:pt x="4725" y="76359"/>
                        <a:pt x="2153" y="72263"/>
                      </a:cubicBezTo>
                      <a:cubicBezTo>
                        <a:pt x="-419" y="68168"/>
                        <a:pt x="-704" y="62929"/>
                        <a:pt x="1391" y="58452"/>
                      </a:cubicBezTo>
                      <a:lnTo>
                        <a:pt x="13869" y="32544"/>
                      </a:lnTo>
                      <a:cubicBezTo>
                        <a:pt x="17108" y="25972"/>
                        <a:pt x="21394" y="20257"/>
                        <a:pt x="26537" y="15400"/>
                      </a:cubicBezTo>
                      <a:cubicBezTo>
                        <a:pt x="40348" y="2826"/>
                        <a:pt x="59875" y="-2508"/>
                        <a:pt x="78925" y="1112"/>
                      </a:cubicBezTo>
                      <a:cubicBezTo>
                        <a:pt x="97308" y="4636"/>
                        <a:pt x="112453" y="16066"/>
                        <a:pt x="120359" y="32449"/>
                      </a:cubicBezTo>
                      <a:lnTo>
                        <a:pt x="132836" y="58357"/>
                      </a:lnTo>
                      <a:cubicBezTo>
                        <a:pt x="134932" y="62738"/>
                        <a:pt x="134646" y="67977"/>
                        <a:pt x="132074" y="72168"/>
                      </a:cubicBezTo>
                      <a:cubicBezTo>
                        <a:pt x="129407" y="76455"/>
                        <a:pt x="124835" y="78931"/>
                        <a:pt x="119977" y="78931"/>
                      </a:cubicBezTo>
                      <a:close/>
                      <a:moveTo>
                        <a:pt x="36919" y="50356"/>
                      </a:moveTo>
                      <a:lnTo>
                        <a:pt x="97213" y="50356"/>
                      </a:lnTo>
                      <a:lnTo>
                        <a:pt x="94641" y="44927"/>
                      </a:lnTo>
                      <a:cubicBezTo>
                        <a:pt x="89212" y="33687"/>
                        <a:pt x="79115" y="30258"/>
                        <a:pt x="73496" y="29210"/>
                      </a:cubicBezTo>
                      <a:cubicBezTo>
                        <a:pt x="63494" y="27210"/>
                        <a:pt x="52826" y="30068"/>
                        <a:pt x="45873" y="36449"/>
                      </a:cubicBezTo>
                      <a:cubicBezTo>
                        <a:pt x="43301" y="38831"/>
                        <a:pt x="41206" y="41688"/>
                        <a:pt x="39491" y="45022"/>
                      </a:cubicBezTo>
                      <a:lnTo>
                        <a:pt x="36919" y="503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64" name="Google Shape;1564;p30"/>
              <p:cNvGrpSpPr/>
              <p:nvPr/>
            </p:nvGrpSpPr>
            <p:grpSpPr>
              <a:xfrm>
                <a:off x="1580941" y="5455538"/>
                <a:ext cx="202347" cy="99441"/>
                <a:chOff x="1580941" y="5455538"/>
                <a:chExt cx="202347" cy="99441"/>
              </a:xfrm>
            </p:grpSpPr>
            <p:sp>
              <p:nvSpPr>
                <p:cNvPr id="1565" name="Google Shape;1565;p30"/>
                <p:cNvSpPr/>
                <p:nvPr/>
              </p:nvSpPr>
              <p:spPr>
                <a:xfrm>
                  <a:off x="1595222" y="5469826"/>
                  <a:ext cx="173785" cy="70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866" extrusionOk="0">
                      <a:moveTo>
                        <a:pt x="173761" y="70390"/>
                      </a:moveTo>
                      <a:cubicBezTo>
                        <a:pt x="173856" y="70675"/>
                        <a:pt x="173666" y="70866"/>
                        <a:pt x="173380" y="70866"/>
                      </a:cubicBezTo>
                      <a:lnTo>
                        <a:pt x="406" y="70866"/>
                      </a:lnTo>
                      <a:cubicBezTo>
                        <a:pt x="120" y="70866"/>
                        <a:pt x="-70" y="70675"/>
                        <a:pt x="25" y="70390"/>
                      </a:cubicBezTo>
                      <a:lnTo>
                        <a:pt x="2406" y="65437"/>
                      </a:ln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1380" y="65437"/>
                      </a:lnTo>
                      <a:lnTo>
                        <a:pt x="173761" y="703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6" name="Google Shape;1566;p30"/>
                <p:cNvSpPr/>
                <p:nvPr/>
              </p:nvSpPr>
              <p:spPr>
                <a:xfrm>
                  <a:off x="1580941" y="5455538"/>
                  <a:ext cx="202347" cy="994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7" h="99441" extrusionOk="0">
                      <a:moveTo>
                        <a:pt x="187661" y="99441"/>
                      </a:moveTo>
                      <a:lnTo>
                        <a:pt x="14687" y="99441"/>
                      </a:lnTo>
                      <a:cubicBezTo>
                        <a:pt x="10115" y="99441"/>
                        <a:pt x="5448" y="97060"/>
                        <a:pt x="2781" y="93440"/>
                      </a:cubicBezTo>
                      <a:cubicBezTo>
                        <a:pt x="114" y="89821"/>
                        <a:pt x="-744" y="84677"/>
                        <a:pt x="685" y="80296"/>
                      </a:cubicBezTo>
                      <a:cubicBezTo>
                        <a:pt x="876" y="79724"/>
                        <a:pt x="1161" y="79057"/>
                        <a:pt x="1447" y="78486"/>
                      </a:cubicBezTo>
                      <a:lnTo>
                        <a:pt x="35451" y="8096"/>
                      </a:lnTo>
                      <a:cubicBezTo>
                        <a:pt x="37832" y="3143"/>
                        <a:pt x="42881" y="0"/>
                        <a:pt x="48310" y="0"/>
                      </a:cubicBezTo>
                      <a:lnTo>
                        <a:pt x="154037" y="0"/>
                      </a:lnTo>
                      <a:cubicBezTo>
                        <a:pt x="159562" y="0"/>
                        <a:pt x="164515" y="3143"/>
                        <a:pt x="166896" y="8096"/>
                      </a:cubicBezTo>
                      <a:lnTo>
                        <a:pt x="200901" y="78486"/>
                      </a:lnTo>
                      <a:cubicBezTo>
                        <a:pt x="201186" y="79057"/>
                        <a:pt x="201377" y="79629"/>
                        <a:pt x="201662" y="80296"/>
                      </a:cubicBezTo>
                      <a:cubicBezTo>
                        <a:pt x="203091" y="84677"/>
                        <a:pt x="202234" y="89725"/>
                        <a:pt x="199567" y="93440"/>
                      </a:cubicBezTo>
                      <a:cubicBezTo>
                        <a:pt x="196900" y="97155"/>
                        <a:pt x="192233" y="99441"/>
                        <a:pt x="187661" y="99441"/>
                      </a:cubicBezTo>
                      <a:close/>
                      <a:moveTo>
                        <a:pt x="36785" y="70866"/>
                      </a:moveTo>
                      <a:lnTo>
                        <a:pt x="165468" y="70866"/>
                      </a:lnTo>
                      <a:lnTo>
                        <a:pt x="144989" y="28575"/>
                      </a:lnTo>
                      <a:lnTo>
                        <a:pt x="57168" y="28575"/>
                      </a:lnTo>
                      <a:lnTo>
                        <a:pt x="36785" y="7086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67" name="Google Shape;1567;p30"/>
              <p:cNvGrpSpPr/>
              <p:nvPr/>
            </p:nvGrpSpPr>
            <p:grpSpPr>
              <a:xfrm>
                <a:off x="1757076" y="5521165"/>
                <a:ext cx="202596" cy="481393"/>
                <a:chOff x="1757076" y="5521165"/>
                <a:chExt cx="202596" cy="481393"/>
              </a:xfrm>
            </p:grpSpPr>
            <p:sp>
              <p:nvSpPr>
                <p:cNvPr id="1568" name="Google Shape;1568;p30"/>
                <p:cNvSpPr/>
                <p:nvPr/>
              </p:nvSpPr>
              <p:spPr>
                <a:xfrm>
                  <a:off x="177136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9" name="Google Shape;1569;p30"/>
                <p:cNvSpPr/>
                <p:nvPr/>
              </p:nvSpPr>
              <p:spPr>
                <a:xfrm>
                  <a:off x="175707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70" name="Google Shape;1570;p30"/>
              <p:cNvGrpSpPr/>
              <p:nvPr/>
            </p:nvGrpSpPr>
            <p:grpSpPr>
              <a:xfrm>
                <a:off x="1791213" y="5405437"/>
                <a:ext cx="134227" cy="78867"/>
                <a:chOff x="1791213" y="5405437"/>
                <a:chExt cx="134227" cy="78867"/>
              </a:xfrm>
            </p:grpSpPr>
            <p:sp>
              <p:nvSpPr>
                <p:cNvPr id="1571" name="Google Shape;1571;p30"/>
                <p:cNvSpPr/>
                <p:nvPr/>
              </p:nvSpPr>
              <p:spPr>
                <a:xfrm>
                  <a:off x="180546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2" name="Google Shape;1572;p30"/>
                <p:cNvSpPr/>
                <p:nvPr/>
              </p:nvSpPr>
              <p:spPr>
                <a:xfrm>
                  <a:off x="179121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7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73" name="Google Shape;1573;p30"/>
              <p:cNvGrpSpPr/>
              <p:nvPr/>
            </p:nvGrpSpPr>
            <p:grpSpPr>
              <a:xfrm>
                <a:off x="1757267" y="5455729"/>
                <a:ext cx="202343" cy="99535"/>
                <a:chOff x="1757267" y="5455729"/>
                <a:chExt cx="202343" cy="99535"/>
              </a:xfrm>
            </p:grpSpPr>
            <p:sp>
              <p:nvSpPr>
                <p:cNvPr id="1574" name="Google Shape;1574;p30"/>
                <p:cNvSpPr/>
                <p:nvPr/>
              </p:nvSpPr>
              <p:spPr>
                <a:xfrm>
                  <a:off x="177143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5" name="Google Shape;1575;p30"/>
                <p:cNvSpPr/>
                <p:nvPr/>
              </p:nvSpPr>
              <p:spPr>
                <a:xfrm>
                  <a:off x="1757267" y="5455729"/>
                  <a:ext cx="202343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3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1" y="0"/>
                      </a:cubicBezTo>
                      <a:lnTo>
                        <a:pt x="154019" y="0"/>
                      </a:lnTo>
                      <a:cubicBezTo>
                        <a:pt x="159544" y="0"/>
                        <a:pt x="164496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771"/>
                        <a:pt x="201073" y="78962"/>
                        <a:pt x="201263" y="79247"/>
                      </a:cubicBezTo>
                      <a:cubicBezTo>
                        <a:pt x="203073" y="83629"/>
                        <a:pt x="202596" y="89059"/>
                        <a:pt x="199929" y="93059"/>
                      </a:cubicBezTo>
                      <a:cubicBezTo>
                        <a:pt x="197167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76" name="Google Shape;1576;p30"/>
              <p:cNvGrpSpPr/>
              <p:nvPr/>
            </p:nvGrpSpPr>
            <p:grpSpPr>
              <a:xfrm>
                <a:off x="1931003" y="5526594"/>
                <a:ext cx="202596" cy="481393"/>
                <a:chOff x="1931003" y="5526594"/>
                <a:chExt cx="202596" cy="481393"/>
              </a:xfrm>
            </p:grpSpPr>
            <p:sp>
              <p:nvSpPr>
                <p:cNvPr id="1577" name="Google Shape;1577;p30"/>
                <p:cNvSpPr/>
                <p:nvPr/>
              </p:nvSpPr>
              <p:spPr>
                <a:xfrm>
                  <a:off x="1945386" y="5540977"/>
                  <a:ext cx="173926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723" extrusionOk="0">
                      <a:moveTo>
                        <a:pt x="173926" y="162973"/>
                      </a:moveTo>
                      <a:lnTo>
                        <a:pt x="173926" y="452724"/>
                      </a:lnTo>
                      <a:lnTo>
                        <a:pt x="0" y="452724"/>
                      </a:lnTo>
                      <a:lnTo>
                        <a:pt x="0" y="0"/>
                      </a:lnTo>
                      <a:lnTo>
                        <a:pt x="173926" y="0"/>
                      </a:lnTo>
                      <a:lnTo>
                        <a:pt x="173926" y="111347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8" name="Google Shape;1578;p30"/>
                <p:cNvSpPr/>
                <p:nvPr/>
              </p:nvSpPr>
              <p:spPr>
                <a:xfrm>
                  <a:off x="1931003" y="5526594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4"/>
                      </a:moveTo>
                      <a:lnTo>
                        <a:pt x="14288" y="481394"/>
                      </a:lnTo>
                      <a:cubicBezTo>
                        <a:pt x="6382" y="481394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125635"/>
                      </a:lnTo>
                      <a:cubicBezTo>
                        <a:pt x="202597" y="133541"/>
                        <a:pt x="196215" y="139922"/>
                        <a:pt x="188309" y="139922"/>
                      </a:cubicBezTo>
                      <a:cubicBezTo>
                        <a:pt x="180404" y="139922"/>
                        <a:pt x="174022" y="133541"/>
                        <a:pt x="174022" y="125635"/>
                      </a:cubicBez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9"/>
                      </a:lnTo>
                      <a:lnTo>
                        <a:pt x="174022" y="452819"/>
                      </a:lnTo>
                      <a:lnTo>
                        <a:pt x="174022" y="177261"/>
                      </a:lnTo>
                      <a:cubicBezTo>
                        <a:pt x="174022" y="169355"/>
                        <a:pt x="180404" y="162973"/>
                        <a:pt x="188309" y="162973"/>
                      </a:cubicBezTo>
                      <a:cubicBezTo>
                        <a:pt x="196215" y="162973"/>
                        <a:pt x="202597" y="169355"/>
                        <a:pt x="202597" y="177261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215" y="481394"/>
                        <a:pt x="188309" y="48139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79" name="Google Shape;1579;p30"/>
              <p:cNvGrpSpPr/>
              <p:nvPr/>
            </p:nvGrpSpPr>
            <p:grpSpPr>
              <a:xfrm>
                <a:off x="1965235" y="5405437"/>
                <a:ext cx="134227" cy="78867"/>
                <a:chOff x="1965235" y="5405437"/>
                <a:chExt cx="134227" cy="78867"/>
              </a:xfrm>
            </p:grpSpPr>
            <p:sp>
              <p:nvSpPr>
                <p:cNvPr id="1580" name="Google Shape;1580;p30"/>
                <p:cNvSpPr/>
                <p:nvPr/>
              </p:nvSpPr>
              <p:spPr>
                <a:xfrm>
                  <a:off x="1979485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1" name="Google Shape;1581;p30"/>
                <p:cNvSpPr/>
                <p:nvPr/>
              </p:nvSpPr>
              <p:spPr>
                <a:xfrm>
                  <a:off x="1965235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67114" y="0"/>
                        <a:pt x="67114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835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lnTo>
                        <a:pt x="67114" y="28575"/>
                      </a:ln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82" name="Google Shape;1582;p30"/>
              <p:cNvGrpSpPr/>
              <p:nvPr/>
            </p:nvGrpSpPr>
            <p:grpSpPr>
              <a:xfrm>
                <a:off x="1931256" y="5455729"/>
                <a:ext cx="202281" cy="99535"/>
                <a:chOff x="1931256" y="5455729"/>
                <a:chExt cx="202281" cy="99535"/>
              </a:xfrm>
            </p:grpSpPr>
            <p:sp>
              <p:nvSpPr>
                <p:cNvPr id="1583" name="Google Shape;1583;p30"/>
                <p:cNvSpPr/>
                <p:nvPr/>
              </p:nvSpPr>
              <p:spPr>
                <a:xfrm>
                  <a:off x="1945456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4" name="Google Shape;1584;p30"/>
                <p:cNvSpPr/>
                <p:nvPr/>
              </p:nvSpPr>
              <p:spPr>
                <a:xfrm>
                  <a:off x="1931256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6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85" name="Google Shape;1585;p30"/>
              <p:cNvGrpSpPr/>
              <p:nvPr/>
            </p:nvGrpSpPr>
            <p:grpSpPr>
              <a:xfrm>
                <a:off x="2099210" y="5526690"/>
                <a:ext cx="202601" cy="481298"/>
                <a:chOff x="2099210" y="5526690"/>
                <a:chExt cx="202601" cy="481298"/>
              </a:xfrm>
            </p:grpSpPr>
            <p:sp>
              <p:nvSpPr>
                <p:cNvPr id="1586" name="Google Shape;1586;p30"/>
                <p:cNvSpPr/>
                <p:nvPr/>
              </p:nvSpPr>
              <p:spPr>
                <a:xfrm>
                  <a:off x="2113502" y="5540977"/>
                  <a:ext cx="174021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723" extrusionOk="0">
                      <a:moveTo>
                        <a:pt x="1619" y="108871"/>
                      </a:moveTo>
                      <a:lnTo>
                        <a:pt x="0" y="0"/>
                      </a:lnTo>
                      <a:lnTo>
                        <a:pt x="174022" y="0"/>
                      </a:lnTo>
                      <a:lnTo>
                        <a:pt x="174022" y="452724"/>
                      </a:lnTo>
                      <a:lnTo>
                        <a:pt x="0" y="452724"/>
                      </a:lnTo>
                      <a:lnTo>
                        <a:pt x="1619" y="163449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7" name="Google Shape;1587;p30"/>
                <p:cNvSpPr/>
                <p:nvPr/>
              </p:nvSpPr>
              <p:spPr>
                <a:xfrm>
                  <a:off x="2099210" y="5526690"/>
                  <a:ext cx="202601" cy="481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601" h="481298" extrusionOk="0">
                      <a:moveTo>
                        <a:pt x="188314" y="481299"/>
                      </a:moveTo>
                      <a:lnTo>
                        <a:pt x="14292" y="481299"/>
                      </a:lnTo>
                      <a:cubicBezTo>
                        <a:pt x="10482" y="481299"/>
                        <a:pt x="6862" y="479774"/>
                        <a:pt x="4195" y="477108"/>
                      </a:cubicBezTo>
                      <a:cubicBezTo>
                        <a:pt x="1528" y="474440"/>
                        <a:pt x="4" y="470726"/>
                        <a:pt x="4" y="466916"/>
                      </a:cubicBezTo>
                      <a:lnTo>
                        <a:pt x="1528" y="177641"/>
                      </a:lnTo>
                      <a:cubicBezTo>
                        <a:pt x="1528" y="169736"/>
                        <a:pt x="7910" y="163449"/>
                        <a:pt x="15816" y="163449"/>
                      </a:cubicBezTo>
                      <a:cubicBezTo>
                        <a:pt x="15816" y="163449"/>
                        <a:pt x="15816" y="163449"/>
                        <a:pt x="15911" y="163449"/>
                      </a:cubicBezTo>
                      <a:cubicBezTo>
                        <a:pt x="23817" y="163449"/>
                        <a:pt x="30198" y="169926"/>
                        <a:pt x="30103" y="177832"/>
                      </a:cubicBezTo>
                      <a:lnTo>
                        <a:pt x="28579" y="452819"/>
                      </a:lnTo>
                      <a:lnTo>
                        <a:pt x="173931" y="452819"/>
                      </a:lnTo>
                      <a:lnTo>
                        <a:pt x="173931" y="28575"/>
                      </a:lnTo>
                      <a:lnTo>
                        <a:pt x="28770" y="28575"/>
                      </a:lnTo>
                      <a:lnTo>
                        <a:pt x="30103" y="122968"/>
                      </a:lnTo>
                      <a:cubicBezTo>
                        <a:pt x="30198" y="130873"/>
                        <a:pt x="23912" y="137351"/>
                        <a:pt x="16006" y="137446"/>
                      </a:cubicBezTo>
                      <a:cubicBezTo>
                        <a:pt x="8101" y="138017"/>
                        <a:pt x="1623" y="131255"/>
                        <a:pt x="1528" y="123349"/>
                      </a:cubicBezTo>
                      <a:lnTo>
                        <a:pt x="4" y="14478"/>
                      </a:lnTo>
                      <a:cubicBezTo>
                        <a:pt x="-91" y="10668"/>
                        <a:pt x="1433" y="6954"/>
                        <a:pt x="4100" y="4286"/>
                      </a:cubicBezTo>
                      <a:cubicBezTo>
                        <a:pt x="6767" y="1620"/>
                        <a:pt x="10482" y="0"/>
                        <a:pt x="14292" y="0"/>
                      </a:cubicBezTo>
                      <a:lnTo>
                        <a:pt x="188314" y="0"/>
                      </a:lnTo>
                      <a:cubicBezTo>
                        <a:pt x="196219" y="0"/>
                        <a:pt x="202601" y="6382"/>
                        <a:pt x="202601" y="14288"/>
                      </a:cubicBezTo>
                      <a:lnTo>
                        <a:pt x="202601" y="467106"/>
                      </a:lnTo>
                      <a:cubicBezTo>
                        <a:pt x="202601" y="474917"/>
                        <a:pt x="196219" y="481299"/>
                        <a:pt x="188314" y="4812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88" name="Google Shape;1588;p30"/>
              <p:cNvGrpSpPr/>
              <p:nvPr/>
            </p:nvGrpSpPr>
            <p:grpSpPr>
              <a:xfrm>
                <a:off x="2133447" y="5405437"/>
                <a:ext cx="134227" cy="78867"/>
                <a:chOff x="2133447" y="5405437"/>
                <a:chExt cx="134227" cy="78867"/>
              </a:xfrm>
            </p:grpSpPr>
            <p:sp>
              <p:nvSpPr>
                <p:cNvPr id="1589" name="Google Shape;1589;p30"/>
                <p:cNvSpPr/>
                <p:nvPr/>
              </p:nvSpPr>
              <p:spPr>
                <a:xfrm>
                  <a:off x="2147696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8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8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90" name="Google Shape;1590;p30"/>
                <p:cNvSpPr/>
                <p:nvPr/>
              </p:nvSpPr>
              <p:spPr>
                <a:xfrm>
                  <a:off x="2133447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8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835" y="78867"/>
                        <a:pt x="119977" y="78867"/>
                      </a:cubicBezTo>
                      <a:close/>
                      <a:moveTo>
                        <a:pt x="36919" y="50292"/>
                      </a:moveTo>
                      <a:lnTo>
                        <a:pt x="97117" y="50292"/>
                      </a:lnTo>
                      <a:lnTo>
                        <a:pt x="94546" y="44958"/>
                      </a:lnTo>
                      <a:cubicBezTo>
                        <a:pt x="89593" y="34671"/>
                        <a:pt x="79306" y="28575"/>
                        <a:pt x="67019" y="28575"/>
                      </a:cubicBezTo>
                      <a:cubicBezTo>
                        <a:pt x="54731" y="28575"/>
                        <a:pt x="44444" y="34671"/>
                        <a:pt x="39491" y="44958"/>
                      </a:cubicBezTo>
                      <a:lnTo>
                        <a:pt x="36919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91" name="Google Shape;1591;p30"/>
              <p:cNvGrpSpPr/>
              <p:nvPr/>
            </p:nvGrpSpPr>
            <p:grpSpPr>
              <a:xfrm>
                <a:off x="2099467" y="5455729"/>
                <a:ext cx="202281" cy="99535"/>
                <a:chOff x="2099467" y="5455729"/>
                <a:chExt cx="202281" cy="99535"/>
              </a:xfrm>
            </p:grpSpPr>
            <p:sp>
              <p:nvSpPr>
                <p:cNvPr id="1592" name="Google Shape;1592;p30"/>
                <p:cNvSpPr/>
                <p:nvPr/>
              </p:nvSpPr>
              <p:spPr>
                <a:xfrm>
                  <a:off x="2113572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93" name="Google Shape;1593;p30"/>
                <p:cNvSpPr/>
                <p:nvPr/>
              </p:nvSpPr>
              <p:spPr>
                <a:xfrm>
                  <a:off x="2099467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5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94" name="Google Shape;1594;p30"/>
              <p:cNvGrpSpPr/>
              <p:nvPr/>
            </p:nvGrpSpPr>
            <p:grpSpPr>
              <a:xfrm>
                <a:off x="2273236" y="5521165"/>
                <a:ext cx="202596" cy="481393"/>
                <a:chOff x="2273236" y="5521165"/>
                <a:chExt cx="202596" cy="481393"/>
              </a:xfrm>
            </p:grpSpPr>
            <p:sp>
              <p:nvSpPr>
                <p:cNvPr id="1595" name="Google Shape;1595;p30"/>
                <p:cNvSpPr/>
                <p:nvPr/>
              </p:nvSpPr>
              <p:spPr>
                <a:xfrm>
                  <a:off x="228752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96" name="Google Shape;1596;p30"/>
                <p:cNvSpPr/>
                <p:nvPr/>
              </p:nvSpPr>
              <p:spPr>
                <a:xfrm>
                  <a:off x="227323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97" name="Google Shape;1597;p30"/>
              <p:cNvGrpSpPr/>
              <p:nvPr/>
            </p:nvGrpSpPr>
            <p:grpSpPr>
              <a:xfrm>
                <a:off x="2307373" y="5405437"/>
                <a:ext cx="134227" cy="78867"/>
                <a:chOff x="2307373" y="5405437"/>
                <a:chExt cx="134227" cy="78867"/>
              </a:xfrm>
            </p:grpSpPr>
            <p:sp>
              <p:nvSpPr>
                <p:cNvPr id="1598" name="Google Shape;1598;p30"/>
                <p:cNvSpPr/>
                <p:nvPr/>
              </p:nvSpPr>
              <p:spPr>
                <a:xfrm>
                  <a:off x="232162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99" name="Google Shape;1599;p30"/>
                <p:cNvSpPr/>
                <p:nvPr/>
              </p:nvSpPr>
              <p:spPr>
                <a:xfrm>
                  <a:off x="230737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00" name="Google Shape;1600;p30"/>
              <p:cNvGrpSpPr/>
              <p:nvPr/>
            </p:nvGrpSpPr>
            <p:grpSpPr>
              <a:xfrm>
                <a:off x="2273427" y="5455729"/>
                <a:ext cx="202310" cy="99535"/>
                <a:chOff x="2273427" y="5455729"/>
                <a:chExt cx="202310" cy="99535"/>
              </a:xfrm>
            </p:grpSpPr>
            <p:sp>
              <p:nvSpPr>
                <p:cNvPr id="1601" name="Google Shape;1601;p30"/>
                <p:cNvSpPr/>
                <p:nvPr/>
              </p:nvSpPr>
              <p:spPr>
                <a:xfrm>
                  <a:off x="228759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02" name="Google Shape;1602;p30"/>
                <p:cNvSpPr/>
                <p:nvPr/>
              </p:nvSpPr>
              <p:spPr>
                <a:xfrm>
                  <a:off x="2273427" y="5455729"/>
                  <a:ext cx="202310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10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2" y="0"/>
                      </a:cubicBezTo>
                      <a:lnTo>
                        <a:pt x="154019" y="0"/>
                      </a:lnTo>
                      <a:cubicBezTo>
                        <a:pt x="159543" y="0"/>
                        <a:pt x="164497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581"/>
                        <a:pt x="200977" y="78771"/>
                        <a:pt x="201072" y="78867"/>
                      </a:cubicBezTo>
                      <a:cubicBezTo>
                        <a:pt x="203073" y="83248"/>
                        <a:pt x="202597" y="88772"/>
                        <a:pt x="200025" y="92869"/>
                      </a:cubicBezTo>
                      <a:cubicBezTo>
                        <a:pt x="197453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03" name="Google Shape;1603;p30"/>
              <p:cNvGrpSpPr/>
              <p:nvPr/>
            </p:nvGrpSpPr>
            <p:grpSpPr>
              <a:xfrm>
                <a:off x="1560766" y="5782817"/>
                <a:ext cx="928687" cy="481393"/>
                <a:chOff x="1560766" y="5782817"/>
                <a:chExt cx="928687" cy="481393"/>
              </a:xfrm>
            </p:grpSpPr>
            <p:sp>
              <p:nvSpPr>
                <p:cNvPr id="1604" name="Google Shape;1604;p30"/>
                <p:cNvSpPr/>
                <p:nvPr/>
              </p:nvSpPr>
              <p:spPr>
                <a:xfrm>
                  <a:off x="1575054" y="5797104"/>
                  <a:ext cx="900112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112" h="452818" extrusionOk="0">
                      <a:moveTo>
                        <a:pt x="900113" y="0"/>
                      </a:moveTo>
                      <a:lnTo>
                        <a:pt x="900113" y="325850"/>
                      </a:lnTo>
                      <a:cubicBezTo>
                        <a:pt x="900113" y="395668"/>
                        <a:pt x="842963" y="452818"/>
                        <a:pt x="773144" y="452818"/>
                      </a:cubicBezTo>
                      <a:lnTo>
                        <a:pt x="126968" y="452818"/>
                      </a:lnTo>
                      <a:cubicBezTo>
                        <a:pt x="108966" y="452818"/>
                        <a:pt x="91726" y="449009"/>
                        <a:pt x="76200" y="442150"/>
                      </a:cubicBezTo>
                      <a:cubicBezTo>
                        <a:pt x="31433" y="422529"/>
                        <a:pt x="0" y="377666"/>
                        <a:pt x="0" y="325850"/>
                      </a:cubicBezTo>
                      <a:lnTo>
                        <a:pt x="0" y="0"/>
                      </a:lnTo>
                      <a:lnTo>
                        <a:pt x="90011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05" name="Google Shape;1605;p30"/>
                <p:cNvSpPr/>
                <p:nvPr/>
              </p:nvSpPr>
              <p:spPr>
                <a:xfrm>
                  <a:off x="1560766" y="5782817"/>
                  <a:ext cx="928687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8687" h="481393" extrusionOk="0">
                      <a:moveTo>
                        <a:pt x="787432" y="481393"/>
                      </a:moveTo>
                      <a:lnTo>
                        <a:pt x="141256" y="481393"/>
                      </a:lnTo>
                      <a:cubicBezTo>
                        <a:pt x="121634" y="481393"/>
                        <a:pt x="102584" y="477393"/>
                        <a:pt x="84677" y="469487"/>
                      </a:cubicBezTo>
                      <a:cubicBezTo>
                        <a:pt x="33242" y="446913"/>
                        <a:pt x="0" y="396145"/>
                        <a:pt x="0" y="34013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914400" y="0"/>
                      </a:lnTo>
                      <a:cubicBezTo>
                        <a:pt x="922306" y="0"/>
                        <a:pt x="928688" y="6382"/>
                        <a:pt x="928688" y="14288"/>
                      </a:cubicBezTo>
                      <a:lnTo>
                        <a:pt x="928688" y="340138"/>
                      </a:lnTo>
                      <a:cubicBezTo>
                        <a:pt x="928688" y="418052"/>
                        <a:pt x="865346" y="481393"/>
                        <a:pt x="787432" y="481393"/>
                      </a:cubicBezTo>
                      <a:close/>
                      <a:moveTo>
                        <a:pt x="28575" y="28575"/>
                      </a:moveTo>
                      <a:lnTo>
                        <a:pt x="28575" y="340138"/>
                      </a:lnTo>
                      <a:cubicBezTo>
                        <a:pt x="28575" y="384810"/>
                        <a:pt x="55150" y="425387"/>
                        <a:pt x="96203" y="443389"/>
                      </a:cubicBezTo>
                      <a:cubicBezTo>
                        <a:pt x="110490" y="449675"/>
                        <a:pt x="125539" y="452818"/>
                        <a:pt x="141256" y="452818"/>
                      </a:cubicBezTo>
                      <a:lnTo>
                        <a:pt x="787432" y="452818"/>
                      </a:lnTo>
                      <a:cubicBezTo>
                        <a:pt x="849535" y="452818"/>
                        <a:pt x="900113" y="402241"/>
                        <a:pt x="900113" y="340138"/>
                      </a:cubicBezTo>
                      <a:lnTo>
                        <a:pt x="900113" y="28575"/>
                      </a:lnTo>
                      <a:lnTo>
                        <a:pt x="28575" y="2857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06" name="Google Shape;1606;p30"/>
              <p:cNvGrpSpPr/>
              <p:nvPr/>
            </p:nvGrpSpPr>
            <p:grpSpPr>
              <a:xfrm>
                <a:off x="1724405" y="5870161"/>
                <a:ext cx="612267" cy="284988"/>
                <a:chOff x="1724405" y="5870161"/>
                <a:chExt cx="612267" cy="284988"/>
              </a:xfrm>
            </p:grpSpPr>
            <p:sp>
              <p:nvSpPr>
                <p:cNvPr id="1607" name="Google Shape;1607;p30"/>
                <p:cNvSpPr/>
                <p:nvPr/>
              </p:nvSpPr>
              <p:spPr>
                <a:xfrm>
                  <a:off x="1738693" y="5884449"/>
                  <a:ext cx="583691" cy="256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691" h="256413" extrusionOk="0">
                      <a:moveTo>
                        <a:pt x="583692" y="128207"/>
                      </a:moveTo>
                      <a:cubicBezTo>
                        <a:pt x="583692" y="199013"/>
                        <a:pt x="453028" y="256413"/>
                        <a:pt x="291846" y="256413"/>
                      </a:cubicBezTo>
                      <a:cubicBezTo>
                        <a:pt x="130664" y="256413"/>
                        <a:pt x="0" y="199013"/>
                        <a:pt x="0" y="128207"/>
                      </a:cubicBezTo>
                      <a:cubicBezTo>
                        <a:pt x="0" y="57400"/>
                        <a:pt x="130664" y="0"/>
                        <a:pt x="291846" y="0"/>
                      </a:cubicBezTo>
                      <a:cubicBezTo>
                        <a:pt x="453028" y="0"/>
                        <a:pt x="583692" y="57400"/>
                        <a:pt x="583692" y="12820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08" name="Google Shape;1608;p30"/>
                <p:cNvSpPr/>
                <p:nvPr/>
              </p:nvSpPr>
              <p:spPr>
                <a:xfrm>
                  <a:off x="1724405" y="5870161"/>
                  <a:ext cx="612267" cy="28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267" h="284988" extrusionOk="0">
                      <a:moveTo>
                        <a:pt x="306134" y="284988"/>
                      </a:moveTo>
                      <a:cubicBezTo>
                        <a:pt x="134493" y="284988"/>
                        <a:pt x="0" y="222409"/>
                        <a:pt x="0" y="142494"/>
                      </a:cubicBezTo>
                      <a:cubicBezTo>
                        <a:pt x="0" y="62579"/>
                        <a:pt x="134493" y="0"/>
                        <a:pt x="306134" y="0"/>
                      </a:cubicBezTo>
                      <a:cubicBezTo>
                        <a:pt x="477774" y="0"/>
                        <a:pt x="612267" y="62579"/>
                        <a:pt x="612267" y="142494"/>
                      </a:cubicBezTo>
                      <a:cubicBezTo>
                        <a:pt x="612267" y="222409"/>
                        <a:pt x="477774" y="284988"/>
                        <a:pt x="306134" y="284988"/>
                      </a:cubicBezTo>
                      <a:close/>
                      <a:moveTo>
                        <a:pt x="306134" y="28575"/>
                      </a:moveTo>
                      <a:cubicBezTo>
                        <a:pt x="140113" y="28575"/>
                        <a:pt x="28575" y="87439"/>
                        <a:pt x="28575" y="142494"/>
                      </a:cubicBezTo>
                      <a:cubicBezTo>
                        <a:pt x="28575" y="197549"/>
                        <a:pt x="140113" y="256413"/>
                        <a:pt x="306134" y="256413"/>
                      </a:cubicBezTo>
                      <a:cubicBezTo>
                        <a:pt x="472154" y="256413"/>
                        <a:pt x="583692" y="197549"/>
                        <a:pt x="583692" y="142494"/>
                      </a:cubicBezTo>
                      <a:cubicBezTo>
                        <a:pt x="583692" y="87439"/>
                        <a:pt x="472154" y="28575"/>
                        <a:pt x="30613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609" name="Google Shape;1609;p30"/>
              <p:cNvSpPr/>
              <p:nvPr/>
            </p:nvSpPr>
            <p:spPr>
              <a:xfrm>
                <a:off x="1575054" y="5431059"/>
                <a:ext cx="76200" cy="808196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808196" extrusionOk="0">
                    <a:moveTo>
                      <a:pt x="76200" y="0"/>
                    </a:moveTo>
                    <a:lnTo>
                      <a:pt x="76200" y="808196"/>
                    </a:lnTo>
                    <a:cubicBezTo>
                      <a:pt x="31433" y="788575"/>
                      <a:pt x="0" y="743712"/>
                      <a:pt x="0" y="691896"/>
                    </a:cubicBezTo>
                    <a:lnTo>
                      <a:pt x="0" y="366046"/>
                    </a:lnTo>
                    <a:lnTo>
                      <a:pt x="20098" y="366046"/>
                    </a:lnTo>
                    <a:lnTo>
                      <a:pt x="20098" y="104204"/>
                    </a:lnTo>
                    <a:lnTo>
                      <a:pt x="22574" y="104204"/>
                    </a:lnTo>
                    <a:lnTo>
                      <a:pt x="54197" y="38767"/>
                    </a:lnTo>
                    <a:lnTo>
                      <a:pt x="66675" y="12859"/>
                    </a:lnTo>
                    <a:cubicBezTo>
                      <a:pt x="69151" y="7811"/>
                      <a:pt x="72390" y="3524"/>
                      <a:pt x="762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10" name="Google Shape;1610;p30"/>
            <p:cNvGrpSpPr/>
            <p:nvPr/>
          </p:nvGrpSpPr>
          <p:grpSpPr>
            <a:xfrm>
              <a:off x="5140976" y="802510"/>
              <a:ext cx="1536327" cy="1421090"/>
              <a:chOff x="1560766" y="5405182"/>
              <a:chExt cx="928687" cy="859028"/>
            </a:xfrm>
          </p:grpSpPr>
          <p:grpSp>
            <p:nvGrpSpPr>
              <p:cNvPr id="1611" name="Google Shape;1611;p30"/>
              <p:cNvGrpSpPr/>
              <p:nvPr/>
            </p:nvGrpSpPr>
            <p:grpSpPr>
              <a:xfrm>
                <a:off x="1580864" y="5520975"/>
                <a:ext cx="202501" cy="481393"/>
                <a:chOff x="1580864" y="5520975"/>
                <a:chExt cx="202501" cy="481393"/>
              </a:xfrm>
            </p:grpSpPr>
            <p:sp>
              <p:nvSpPr>
                <p:cNvPr id="1612" name="Google Shape;1612;p30"/>
                <p:cNvSpPr/>
                <p:nvPr/>
              </p:nvSpPr>
              <p:spPr>
                <a:xfrm>
                  <a:off x="1595151" y="5535262"/>
                  <a:ext cx="173926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818" extrusionOk="0">
                      <a:moveTo>
                        <a:pt x="0" y="0"/>
                      </a:moveTo>
                      <a:lnTo>
                        <a:pt x="173926" y="0"/>
                      </a:lnTo>
                      <a:lnTo>
                        <a:pt x="173926" y="452818"/>
                      </a:lnTo>
                      <a:lnTo>
                        <a:pt x="0" y="45281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13" name="Google Shape;1613;p30"/>
                <p:cNvSpPr/>
                <p:nvPr/>
              </p:nvSpPr>
              <p:spPr>
                <a:xfrm>
                  <a:off x="1580864" y="5520975"/>
                  <a:ext cx="202501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01" h="481393" extrusionOk="0">
                      <a:moveTo>
                        <a:pt x="188214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214" y="0"/>
                      </a:lnTo>
                      <a:cubicBezTo>
                        <a:pt x="196120" y="0"/>
                        <a:pt x="202501" y="6382"/>
                        <a:pt x="202501" y="14288"/>
                      </a:cubicBezTo>
                      <a:lnTo>
                        <a:pt x="202501" y="467106"/>
                      </a:lnTo>
                      <a:cubicBezTo>
                        <a:pt x="202501" y="475012"/>
                        <a:pt x="196120" y="481393"/>
                        <a:pt x="188214" y="481393"/>
                      </a:cubicBezTo>
                      <a:close/>
                      <a:moveTo>
                        <a:pt x="28575" y="452818"/>
                      </a:moveTo>
                      <a:lnTo>
                        <a:pt x="173926" y="452818"/>
                      </a:lnTo>
                      <a:lnTo>
                        <a:pt x="173926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14" name="Google Shape;1614;p30"/>
              <p:cNvGrpSpPr/>
              <p:nvPr/>
            </p:nvGrpSpPr>
            <p:grpSpPr>
              <a:xfrm>
                <a:off x="1615001" y="5405182"/>
                <a:ext cx="134227" cy="78931"/>
                <a:chOff x="1615001" y="5405182"/>
                <a:chExt cx="134227" cy="78931"/>
              </a:xfrm>
            </p:grpSpPr>
            <p:sp>
              <p:nvSpPr>
                <p:cNvPr id="1615" name="Google Shape;1615;p30"/>
                <p:cNvSpPr/>
                <p:nvPr/>
              </p:nvSpPr>
              <p:spPr>
                <a:xfrm>
                  <a:off x="1629251" y="5419465"/>
                  <a:ext cx="105727" cy="50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360" extrusionOk="0">
                      <a:moveTo>
                        <a:pt x="105727" y="50361"/>
                      </a:moveTo>
                      <a:lnTo>
                        <a:pt x="0" y="50361"/>
                      </a:lnTo>
                      <a:lnTo>
                        <a:pt x="12478" y="24453"/>
                      </a:lnTo>
                      <a:cubicBezTo>
                        <a:pt x="14954" y="19405"/>
                        <a:pt x="18193" y="15118"/>
                        <a:pt x="22003" y="11594"/>
                      </a:cubicBezTo>
                      <a:cubicBezTo>
                        <a:pt x="42767" y="-7360"/>
                        <a:pt x="79915" y="-3074"/>
                        <a:pt x="93250" y="24453"/>
                      </a:cubicBezTo>
                      <a:lnTo>
                        <a:pt x="105727" y="5036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16" name="Google Shape;1616;p30"/>
                <p:cNvSpPr/>
                <p:nvPr/>
              </p:nvSpPr>
              <p:spPr>
                <a:xfrm>
                  <a:off x="1615001" y="5405182"/>
                  <a:ext cx="134227" cy="78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931" extrusionOk="0">
                      <a:moveTo>
                        <a:pt x="119977" y="78931"/>
                      </a:moveTo>
                      <a:lnTo>
                        <a:pt x="14250" y="78931"/>
                      </a:lnTo>
                      <a:cubicBezTo>
                        <a:pt x="9297" y="78931"/>
                        <a:pt x="4725" y="76359"/>
                        <a:pt x="2153" y="72263"/>
                      </a:cubicBezTo>
                      <a:cubicBezTo>
                        <a:pt x="-419" y="68168"/>
                        <a:pt x="-704" y="62929"/>
                        <a:pt x="1391" y="58452"/>
                      </a:cubicBezTo>
                      <a:lnTo>
                        <a:pt x="13869" y="32544"/>
                      </a:lnTo>
                      <a:cubicBezTo>
                        <a:pt x="17108" y="25972"/>
                        <a:pt x="21394" y="20257"/>
                        <a:pt x="26537" y="15400"/>
                      </a:cubicBezTo>
                      <a:cubicBezTo>
                        <a:pt x="40348" y="2826"/>
                        <a:pt x="59875" y="-2508"/>
                        <a:pt x="78925" y="1112"/>
                      </a:cubicBezTo>
                      <a:cubicBezTo>
                        <a:pt x="97308" y="4636"/>
                        <a:pt x="112453" y="16066"/>
                        <a:pt x="120359" y="32449"/>
                      </a:cubicBezTo>
                      <a:lnTo>
                        <a:pt x="132836" y="58357"/>
                      </a:lnTo>
                      <a:cubicBezTo>
                        <a:pt x="134932" y="62738"/>
                        <a:pt x="134646" y="67977"/>
                        <a:pt x="132074" y="72168"/>
                      </a:cubicBezTo>
                      <a:cubicBezTo>
                        <a:pt x="129407" y="76455"/>
                        <a:pt x="124835" y="78931"/>
                        <a:pt x="119977" y="78931"/>
                      </a:cubicBezTo>
                      <a:close/>
                      <a:moveTo>
                        <a:pt x="36919" y="50356"/>
                      </a:moveTo>
                      <a:lnTo>
                        <a:pt x="97213" y="50356"/>
                      </a:lnTo>
                      <a:lnTo>
                        <a:pt x="94641" y="44927"/>
                      </a:lnTo>
                      <a:cubicBezTo>
                        <a:pt x="89212" y="33687"/>
                        <a:pt x="79115" y="30258"/>
                        <a:pt x="73496" y="29210"/>
                      </a:cubicBezTo>
                      <a:cubicBezTo>
                        <a:pt x="63494" y="27210"/>
                        <a:pt x="52826" y="30068"/>
                        <a:pt x="45873" y="36449"/>
                      </a:cubicBezTo>
                      <a:cubicBezTo>
                        <a:pt x="43301" y="38831"/>
                        <a:pt x="41206" y="41688"/>
                        <a:pt x="39491" y="45022"/>
                      </a:cubicBezTo>
                      <a:lnTo>
                        <a:pt x="36919" y="5035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17" name="Google Shape;1617;p30"/>
              <p:cNvGrpSpPr/>
              <p:nvPr/>
            </p:nvGrpSpPr>
            <p:grpSpPr>
              <a:xfrm>
                <a:off x="1580941" y="5455538"/>
                <a:ext cx="202347" cy="99441"/>
                <a:chOff x="1580941" y="5455538"/>
                <a:chExt cx="202347" cy="99441"/>
              </a:xfrm>
            </p:grpSpPr>
            <p:sp>
              <p:nvSpPr>
                <p:cNvPr id="1618" name="Google Shape;1618;p30"/>
                <p:cNvSpPr/>
                <p:nvPr/>
              </p:nvSpPr>
              <p:spPr>
                <a:xfrm>
                  <a:off x="1595222" y="5469826"/>
                  <a:ext cx="173785" cy="70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866" extrusionOk="0">
                      <a:moveTo>
                        <a:pt x="173761" y="70390"/>
                      </a:moveTo>
                      <a:cubicBezTo>
                        <a:pt x="173856" y="70675"/>
                        <a:pt x="173666" y="70866"/>
                        <a:pt x="173380" y="70866"/>
                      </a:cubicBezTo>
                      <a:lnTo>
                        <a:pt x="406" y="70866"/>
                      </a:lnTo>
                      <a:cubicBezTo>
                        <a:pt x="120" y="70866"/>
                        <a:pt x="-70" y="70675"/>
                        <a:pt x="25" y="70390"/>
                      </a:cubicBezTo>
                      <a:lnTo>
                        <a:pt x="2406" y="65437"/>
                      </a:ln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1380" y="65437"/>
                      </a:lnTo>
                      <a:lnTo>
                        <a:pt x="173761" y="7039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19" name="Google Shape;1619;p30"/>
                <p:cNvSpPr/>
                <p:nvPr/>
              </p:nvSpPr>
              <p:spPr>
                <a:xfrm>
                  <a:off x="1580941" y="5455538"/>
                  <a:ext cx="202347" cy="994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7" h="99441" extrusionOk="0">
                      <a:moveTo>
                        <a:pt x="187661" y="99441"/>
                      </a:moveTo>
                      <a:lnTo>
                        <a:pt x="14687" y="99441"/>
                      </a:lnTo>
                      <a:cubicBezTo>
                        <a:pt x="10115" y="99441"/>
                        <a:pt x="5448" y="97060"/>
                        <a:pt x="2781" y="93440"/>
                      </a:cubicBezTo>
                      <a:cubicBezTo>
                        <a:pt x="114" y="89821"/>
                        <a:pt x="-744" y="84677"/>
                        <a:pt x="685" y="80296"/>
                      </a:cubicBezTo>
                      <a:cubicBezTo>
                        <a:pt x="876" y="79724"/>
                        <a:pt x="1161" y="79057"/>
                        <a:pt x="1447" y="78486"/>
                      </a:cubicBezTo>
                      <a:lnTo>
                        <a:pt x="35451" y="8096"/>
                      </a:lnTo>
                      <a:cubicBezTo>
                        <a:pt x="37832" y="3143"/>
                        <a:pt x="42881" y="0"/>
                        <a:pt x="48310" y="0"/>
                      </a:cubicBezTo>
                      <a:lnTo>
                        <a:pt x="154037" y="0"/>
                      </a:lnTo>
                      <a:cubicBezTo>
                        <a:pt x="159562" y="0"/>
                        <a:pt x="164515" y="3143"/>
                        <a:pt x="166896" y="8096"/>
                      </a:cubicBezTo>
                      <a:lnTo>
                        <a:pt x="200901" y="78486"/>
                      </a:lnTo>
                      <a:cubicBezTo>
                        <a:pt x="201186" y="79057"/>
                        <a:pt x="201377" y="79629"/>
                        <a:pt x="201662" y="80296"/>
                      </a:cubicBezTo>
                      <a:cubicBezTo>
                        <a:pt x="203091" y="84677"/>
                        <a:pt x="202234" y="89725"/>
                        <a:pt x="199567" y="93440"/>
                      </a:cubicBezTo>
                      <a:cubicBezTo>
                        <a:pt x="196900" y="97155"/>
                        <a:pt x="192233" y="99441"/>
                        <a:pt x="187661" y="99441"/>
                      </a:cubicBezTo>
                      <a:close/>
                      <a:moveTo>
                        <a:pt x="36785" y="70866"/>
                      </a:moveTo>
                      <a:lnTo>
                        <a:pt x="165468" y="70866"/>
                      </a:lnTo>
                      <a:lnTo>
                        <a:pt x="144989" y="28575"/>
                      </a:lnTo>
                      <a:lnTo>
                        <a:pt x="57168" y="28575"/>
                      </a:lnTo>
                      <a:lnTo>
                        <a:pt x="36785" y="7086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20" name="Google Shape;1620;p30"/>
              <p:cNvGrpSpPr/>
              <p:nvPr/>
            </p:nvGrpSpPr>
            <p:grpSpPr>
              <a:xfrm>
                <a:off x="1757076" y="5521165"/>
                <a:ext cx="202596" cy="481393"/>
                <a:chOff x="1757076" y="5521165"/>
                <a:chExt cx="202596" cy="481393"/>
              </a:xfrm>
            </p:grpSpPr>
            <p:sp>
              <p:nvSpPr>
                <p:cNvPr id="1621" name="Google Shape;1621;p30"/>
                <p:cNvSpPr/>
                <p:nvPr/>
              </p:nvSpPr>
              <p:spPr>
                <a:xfrm>
                  <a:off x="177136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22" name="Google Shape;1622;p30"/>
                <p:cNvSpPr/>
                <p:nvPr/>
              </p:nvSpPr>
              <p:spPr>
                <a:xfrm>
                  <a:off x="175707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23" name="Google Shape;1623;p30"/>
              <p:cNvGrpSpPr/>
              <p:nvPr/>
            </p:nvGrpSpPr>
            <p:grpSpPr>
              <a:xfrm>
                <a:off x="1791213" y="5405437"/>
                <a:ext cx="134227" cy="78867"/>
                <a:chOff x="1791213" y="5405437"/>
                <a:chExt cx="134227" cy="78867"/>
              </a:xfrm>
            </p:grpSpPr>
            <p:sp>
              <p:nvSpPr>
                <p:cNvPr id="1624" name="Google Shape;1624;p30"/>
                <p:cNvSpPr/>
                <p:nvPr/>
              </p:nvSpPr>
              <p:spPr>
                <a:xfrm>
                  <a:off x="180546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25" name="Google Shape;1625;p30"/>
                <p:cNvSpPr/>
                <p:nvPr/>
              </p:nvSpPr>
              <p:spPr>
                <a:xfrm>
                  <a:off x="179121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7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26" name="Google Shape;1626;p30"/>
              <p:cNvGrpSpPr/>
              <p:nvPr/>
            </p:nvGrpSpPr>
            <p:grpSpPr>
              <a:xfrm>
                <a:off x="1757267" y="5455729"/>
                <a:ext cx="202343" cy="99535"/>
                <a:chOff x="1757267" y="5455729"/>
                <a:chExt cx="202343" cy="99535"/>
              </a:xfrm>
            </p:grpSpPr>
            <p:sp>
              <p:nvSpPr>
                <p:cNvPr id="1627" name="Google Shape;1627;p30"/>
                <p:cNvSpPr/>
                <p:nvPr/>
              </p:nvSpPr>
              <p:spPr>
                <a:xfrm>
                  <a:off x="177143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28" name="Google Shape;1628;p30"/>
                <p:cNvSpPr/>
                <p:nvPr/>
              </p:nvSpPr>
              <p:spPr>
                <a:xfrm>
                  <a:off x="1757267" y="5455729"/>
                  <a:ext cx="202343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3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1" y="0"/>
                      </a:cubicBezTo>
                      <a:lnTo>
                        <a:pt x="154019" y="0"/>
                      </a:lnTo>
                      <a:cubicBezTo>
                        <a:pt x="159544" y="0"/>
                        <a:pt x="164496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771"/>
                        <a:pt x="201073" y="78962"/>
                        <a:pt x="201263" y="79247"/>
                      </a:cubicBezTo>
                      <a:cubicBezTo>
                        <a:pt x="203073" y="83629"/>
                        <a:pt x="202596" y="89059"/>
                        <a:pt x="199929" y="93059"/>
                      </a:cubicBezTo>
                      <a:cubicBezTo>
                        <a:pt x="197167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29" name="Google Shape;1629;p30"/>
              <p:cNvGrpSpPr/>
              <p:nvPr/>
            </p:nvGrpSpPr>
            <p:grpSpPr>
              <a:xfrm>
                <a:off x="1931003" y="5526594"/>
                <a:ext cx="202596" cy="481393"/>
                <a:chOff x="1931003" y="5526594"/>
                <a:chExt cx="202596" cy="481393"/>
              </a:xfrm>
            </p:grpSpPr>
            <p:sp>
              <p:nvSpPr>
                <p:cNvPr id="1630" name="Google Shape;1630;p30"/>
                <p:cNvSpPr/>
                <p:nvPr/>
              </p:nvSpPr>
              <p:spPr>
                <a:xfrm>
                  <a:off x="1945386" y="5540977"/>
                  <a:ext cx="173926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723" extrusionOk="0">
                      <a:moveTo>
                        <a:pt x="173926" y="162973"/>
                      </a:moveTo>
                      <a:lnTo>
                        <a:pt x="173926" y="452724"/>
                      </a:lnTo>
                      <a:lnTo>
                        <a:pt x="0" y="452724"/>
                      </a:lnTo>
                      <a:lnTo>
                        <a:pt x="0" y="0"/>
                      </a:lnTo>
                      <a:lnTo>
                        <a:pt x="173926" y="0"/>
                      </a:lnTo>
                      <a:lnTo>
                        <a:pt x="173926" y="111347"/>
                      </a:ln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31" name="Google Shape;1631;p30"/>
                <p:cNvSpPr/>
                <p:nvPr/>
              </p:nvSpPr>
              <p:spPr>
                <a:xfrm>
                  <a:off x="1931003" y="5526594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4"/>
                      </a:moveTo>
                      <a:lnTo>
                        <a:pt x="14288" y="481394"/>
                      </a:lnTo>
                      <a:cubicBezTo>
                        <a:pt x="6382" y="481394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125635"/>
                      </a:lnTo>
                      <a:cubicBezTo>
                        <a:pt x="202597" y="133541"/>
                        <a:pt x="196215" y="139922"/>
                        <a:pt x="188309" y="139922"/>
                      </a:cubicBezTo>
                      <a:cubicBezTo>
                        <a:pt x="180404" y="139922"/>
                        <a:pt x="174022" y="133541"/>
                        <a:pt x="174022" y="125635"/>
                      </a:cubicBez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9"/>
                      </a:lnTo>
                      <a:lnTo>
                        <a:pt x="174022" y="452819"/>
                      </a:lnTo>
                      <a:lnTo>
                        <a:pt x="174022" y="177261"/>
                      </a:lnTo>
                      <a:cubicBezTo>
                        <a:pt x="174022" y="169355"/>
                        <a:pt x="180404" y="162973"/>
                        <a:pt x="188309" y="162973"/>
                      </a:cubicBezTo>
                      <a:cubicBezTo>
                        <a:pt x="196215" y="162973"/>
                        <a:pt x="202597" y="169355"/>
                        <a:pt x="202597" y="177261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215" y="481394"/>
                        <a:pt x="188309" y="48139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32" name="Google Shape;1632;p30"/>
              <p:cNvGrpSpPr/>
              <p:nvPr/>
            </p:nvGrpSpPr>
            <p:grpSpPr>
              <a:xfrm>
                <a:off x="1965235" y="5405437"/>
                <a:ext cx="134227" cy="78867"/>
                <a:chOff x="1965235" y="5405437"/>
                <a:chExt cx="134227" cy="78867"/>
              </a:xfrm>
            </p:grpSpPr>
            <p:sp>
              <p:nvSpPr>
                <p:cNvPr id="1633" name="Google Shape;1633;p30"/>
                <p:cNvSpPr/>
                <p:nvPr/>
              </p:nvSpPr>
              <p:spPr>
                <a:xfrm>
                  <a:off x="1979485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34" name="Google Shape;1634;p30"/>
                <p:cNvSpPr/>
                <p:nvPr/>
              </p:nvSpPr>
              <p:spPr>
                <a:xfrm>
                  <a:off x="1965235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67114" y="0"/>
                        <a:pt x="67114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835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lnTo>
                        <a:pt x="67114" y="28575"/>
                      </a:ln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35" name="Google Shape;1635;p30"/>
              <p:cNvGrpSpPr/>
              <p:nvPr/>
            </p:nvGrpSpPr>
            <p:grpSpPr>
              <a:xfrm>
                <a:off x="1931256" y="5455729"/>
                <a:ext cx="202281" cy="99535"/>
                <a:chOff x="1931256" y="5455729"/>
                <a:chExt cx="202281" cy="99535"/>
              </a:xfrm>
            </p:grpSpPr>
            <p:sp>
              <p:nvSpPr>
                <p:cNvPr id="1636" name="Google Shape;1636;p30"/>
                <p:cNvSpPr/>
                <p:nvPr/>
              </p:nvSpPr>
              <p:spPr>
                <a:xfrm>
                  <a:off x="1945456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37" name="Google Shape;1637;p30"/>
                <p:cNvSpPr/>
                <p:nvPr/>
              </p:nvSpPr>
              <p:spPr>
                <a:xfrm>
                  <a:off x="1931256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6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38" name="Google Shape;1638;p30"/>
              <p:cNvGrpSpPr/>
              <p:nvPr/>
            </p:nvGrpSpPr>
            <p:grpSpPr>
              <a:xfrm>
                <a:off x="2099210" y="5526690"/>
                <a:ext cx="202601" cy="481298"/>
                <a:chOff x="2099210" y="5526690"/>
                <a:chExt cx="202601" cy="481298"/>
              </a:xfrm>
            </p:grpSpPr>
            <p:sp>
              <p:nvSpPr>
                <p:cNvPr id="1639" name="Google Shape;1639;p30"/>
                <p:cNvSpPr/>
                <p:nvPr/>
              </p:nvSpPr>
              <p:spPr>
                <a:xfrm>
                  <a:off x="2113502" y="5540977"/>
                  <a:ext cx="174021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723" extrusionOk="0">
                      <a:moveTo>
                        <a:pt x="1619" y="108871"/>
                      </a:moveTo>
                      <a:lnTo>
                        <a:pt x="0" y="0"/>
                      </a:lnTo>
                      <a:lnTo>
                        <a:pt x="174022" y="0"/>
                      </a:lnTo>
                      <a:lnTo>
                        <a:pt x="174022" y="452724"/>
                      </a:lnTo>
                      <a:lnTo>
                        <a:pt x="0" y="452724"/>
                      </a:lnTo>
                      <a:lnTo>
                        <a:pt x="1619" y="163449"/>
                      </a:ln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40" name="Google Shape;1640;p30"/>
                <p:cNvSpPr/>
                <p:nvPr/>
              </p:nvSpPr>
              <p:spPr>
                <a:xfrm>
                  <a:off x="2099210" y="5526690"/>
                  <a:ext cx="202601" cy="481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601" h="481298" extrusionOk="0">
                      <a:moveTo>
                        <a:pt x="188314" y="481299"/>
                      </a:moveTo>
                      <a:lnTo>
                        <a:pt x="14292" y="481299"/>
                      </a:lnTo>
                      <a:cubicBezTo>
                        <a:pt x="10482" y="481299"/>
                        <a:pt x="6862" y="479774"/>
                        <a:pt x="4195" y="477108"/>
                      </a:cubicBezTo>
                      <a:cubicBezTo>
                        <a:pt x="1528" y="474440"/>
                        <a:pt x="4" y="470726"/>
                        <a:pt x="4" y="466916"/>
                      </a:cubicBezTo>
                      <a:lnTo>
                        <a:pt x="1528" y="177641"/>
                      </a:lnTo>
                      <a:cubicBezTo>
                        <a:pt x="1528" y="169736"/>
                        <a:pt x="7910" y="163449"/>
                        <a:pt x="15816" y="163449"/>
                      </a:cubicBezTo>
                      <a:cubicBezTo>
                        <a:pt x="15816" y="163449"/>
                        <a:pt x="15816" y="163449"/>
                        <a:pt x="15911" y="163449"/>
                      </a:cubicBezTo>
                      <a:cubicBezTo>
                        <a:pt x="23817" y="163449"/>
                        <a:pt x="30198" y="169926"/>
                        <a:pt x="30103" y="177832"/>
                      </a:cubicBezTo>
                      <a:lnTo>
                        <a:pt x="28579" y="452819"/>
                      </a:lnTo>
                      <a:lnTo>
                        <a:pt x="173931" y="452819"/>
                      </a:lnTo>
                      <a:lnTo>
                        <a:pt x="173931" y="28575"/>
                      </a:lnTo>
                      <a:lnTo>
                        <a:pt x="28770" y="28575"/>
                      </a:lnTo>
                      <a:lnTo>
                        <a:pt x="30103" y="122968"/>
                      </a:lnTo>
                      <a:cubicBezTo>
                        <a:pt x="30198" y="130873"/>
                        <a:pt x="23912" y="137351"/>
                        <a:pt x="16006" y="137446"/>
                      </a:cubicBezTo>
                      <a:cubicBezTo>
                        <a:pt x="8101" y="138017"/>
                        <a:pt x="1623" y="131255"/>
                        <a:pt x="1528" y="123349"/>
                      </a:cubicBezTo>
                      <a:lnTo>
                        <a:pt x="4" y="14478"/>
                      </a:lnTo>
                      <a:cubicBezTo>
                        <a:pt x="-91" y="10668"/>
                        <a:pt x="1433" y="6954"/>
                        <a:pt x="4100" y="4286"/>
                      </a:cubicBezTo>
                      <a:cubicBezTo>
                        <a:pt x="6767" y="1620"/>
                        <a:pt x="10482" y="0"/>
                        <a:pt x="14292" y="0"/>
                      </a:cubicBezTo>
                      <a:lnTo>
                        <a:pt x="188314" y="0"/>
                      </a:lnTo>
                      <a:cubicBezTo>
                        <a:pt x="196219" y="0"/>
                        <a:pt x="202601" y="6382"/>
                        <a:pt x="202601" y="14288"/>
                      </a:cubicBezTo>
                      <a:lnTo>
                        <a:pt x="202601" y="467106"/>
                      </a:lnTo>
                      <a:cubicBezTo>
                        <a:pt x="202601" y="474917"/>
                        <a:pt x="196219" y="481299"/>
                        <a:pt x="188314" y="48129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41" name="Google Shape;1641;p30"/>
              <p:cNvGrpSpPr/>
              <p:nvPr/>
            </p:nvGrpSpPr>
            <p:grpSpPr>
              <a:xfrm>
                <a:off x="2133447" y="5405437"/>
                <a:ext cx="134227" cy="78867"/>
                <a:chOff x="2133447" y="5405437"/>
                <a:chExt cx="134227" cy="78867"/>
              </a:xfrm>
            </p:grpSpPr>
            <p:sp>
              <p:nvSpPr>
                <p:cNvPr id="1642" name="Google Shape;1642;p30"/>
                <p:cNvSpPr/>
                <p:nvPr/>
              </p:nvSpPr>
              <p:spPr>
                <a:xfrm>
                  <a:off x="2147696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8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8" y="50244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43" name="Google Shape;1643;p30"/>
                <p:cNvSpPr/>
                <p:nvPr/>
              </p:nvSpPr>
              <p:spPr>
                <a:xfrm>
                  <a:off x="2133447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8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835" y="78867"/>
                        <a:pt x="119977" y="78867"/>
                      </a:cubicBezTo>
                      <a:close/>
                      <a:moveTo>
                        <a:pt x="36919" y="50292"/>
                      </a:moveTo>
                      <a:lnTo>
                        <a:pt x="97117" y="50292"/>
                      </a:lnTo>
                      <a:lnTo>
                        <a:pt x="94546" y="44958"/>
                      </a:lnTo>
                      <a:cubicBezTo>
                        <a:pt x="89593" y="34671"/>
                        <a:pt x="79306" y="28575"/>
                        <a:pt x="67019" y="28575"/>
                      </a:cubicBezTo>
                      <a:cubicBezTo>
                        <a:pt x="54731" y="28575"/>
                        <a:pt x="44444" y="34671"/>
                        <a:pt x="39491" y="44958"/>
                      </a:cubicBezTo>
                      <a:lnTo>
                        <a:pt x="36919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44" name="Google Shape;1644;p30"/>
              <p:cNvGrpSpPr/>
              <p:nvPr/>
            </p:nvGrpSpPr>
            <p:grpSpPr>
              <a:xfrm>
                <a:off x="2099467" y="5455729"/>
                <a:ext cx="202281" cy="99535"/>
                <a:chOff x="2099467" y="5455729"/>
                <a:chExt cx="202281" cy="99535"/>
              </a:xfrm>
            </p:grpSpPr>
            <p:sp>
              <p:nvSpPr>
                <p:cNvPr id="1645" name="Google Shape;1645;p30"/>
                <p:cNvSpPr/>
                <p:nvPr/>
              </p:nvSpPr>
              <p:spPr>
                <a:xfrm>
                  <a:off x="2113572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46" name="Google Shape;1646;p30"/>
                <p:cNvSpPr/>
                <p:nvPr/>
              </p:nvSpPr>
              <p:spPr>
                <a:xfrm>
                  <a:off x="2099467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5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47" name="Google Shape;1647;p30"/>
              <p:cNvGrpSpPr/>
              <p:nvPr/>
            </p:nvGrpSpPr>
            <p:grpSpPr>
              <a:xfrm>
                <a:off x="2273236" y="5521165"/>
                <a:ext cx="202596" cy="481393"/>
                <a:chOff x="2273236" y="5521165"/>
                <a:chExt cx="202596" cy="481393"/>
              </a:xfrm>
            </p:grpSpPr>
            <p:sp>
              <p:nvSpPr>
                <p:cNvPr id="1648" name="Google Shape;1648;p30"/>
                <p:cNvSpPr/>
                <p:nvPr/>
              </p:nvSpPr>
              <p:spPr>
                <a:xfrm>
                  <a:off x="228752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49" name="Google Shape;1649;p30"/>
                <p:cNvSpPr/>
                <p:nvPr/>
              </p:nvSpPr>
              <p:spPr>
                <a:xfrm>
                  <a:off x="227323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50" name="Google Shape;1650;p30"/>
              <p:cNvGrpSpPr/>
              <p:nvPr/>
            </p:nvGrpSpPr>
            <p:grpSpPr>
              <a:xfrm>
                <a:off x="2307373" y="5405437"/>
                <a:ext cx="134227" cy="78867"/>
                <a:chOff x="2307373" y="5405437"/>
                <a:chExt cx="134227" cy="78867"/>
              </a:xfrm>
            </p:grpSpPr>
            <p:sp>
              <p:nvSpPr>
                <p:cNvPr id="1651" name="Google Shape;1651;p30"/>
                <p:cNvSpPr/>
                <p:nvPr/>
              </p:nvSpPr>
              <p:spPr>
                <a:xfrm>
                  <a:off x="232162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52" name="Google Shape;1652;p30"/>
                <p:cNvSpPr/>
                <p:nvPr/>
              </p:nvSpPr>
              <p:spPr>
                <a:xfrm>
                  <a:off x="230737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53" name="Google Shape;1653;p30"/>
              <p:cNvGrpSpPr/>
              <p:nvPr/>
            </p:nvGrpSpPr>
            <p:grpSpPr>
              <a:xfrm>
                <a:off x="2273427" y="5455729"/>
                <a:ext cx="202310" cy="99535"/>
                <a:chOff x="2273427" y="5455729"/>
                <a:chExt cx="202310" cy="99535"/>
              </a:xfrm>
            </p:grpSpPr>
            <p:sp>
              <p:nvSpPr>
                <p:cNvPr id="1654" name="Google Shape;1654;p30"/>
                <p:cNvSpPr/>
                <p:nvPr/>
              </p:nvSpPr>
              <p:spPr>
                <a:xfrm>
                  <a:off x="228759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55" name="Google Shape;1655;p30"/>
                <p:cNvSpPr/>
                <p:nvPr/>
              </p:nvSpPr>
              <p:spPr>
                <a:xfrm>
                  <a:off x="2273427" y="5455729"/>
                  <a:ext cx="202310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10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2" y="0"/>
                      </a:cubicBezTo>
                      <a:lnTo>
                        <a:pt x="154019" y="0"/>
                      </a:lnTo>
                      <a:cubicBezTo>
                        <a:pt x="159543" y="0"/>
                        <a:pt x="164497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581"/>
                        <a:pt x="200977" y="78771"/>
                        <a:pt x="201072" y="78867"/>
                      </a:cubicBezTo>
                      <a:cubicBezTo>
                        <a:pt x="203073" y="83248"/>
                        <a:pt x="202597" y="88772"/>
                        <a:pt x="200025" y="92869"/>
                      </a:cubicBezTo>
                      <a:cubicBezTo>
                        <a:pt x="197453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56" name="Google Shape;1656;p30"/>
              <p:cNvGrpSpPr/>
              <p:nvPr/>
            </p:nvGrpSpPr>
            <p:grpSpPr>
              <a:xfrm>
                <a:off x="1560766" y="5782817"/>
                <a:ext cx="928687" cy="481393"/>
                <a:chOff x="1560766" y="5782817"/>
                <a:chExt cx="928687" cy="481393"/>
              </a:xfrm>
            </p:grpSpPr>
            <p:sp>
              <p:nvSpPr>
                <p:cNvPr id="1657" name="Google Shape;1657;p30"/>
                <p:cNvSpPr/>
                <p:nvPr/>
              </p:nvSpPr>
              <p:spPr>
                <a:xfrm>
                  <a:off x="1575054" y="5797104"/>
                  <a:ext cx="900112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112" h="452818" extrusionOk="0">
                      <a:moveTo>
                        <a:pt x="900113" y="0"/>
                      </a:moveTo>
                      <a:lnTo>
                        <a:pt x="900113" y="325850"/>
                      </a:lnTo>
                      <a:cubicBezTo>
                        <a:pt x="900113" y="395668"/>
                        <a:pt x="842963" y="452818"/>
                        <a:pt x="773144" y="452818"/>
                      </a:cubicBezTo>
                      <a:lnTo>
                        <a:pt x="126968" y="452818"/>
                      </a:lnTo>
                      <a:cubicBezTo>
                        <a:pt x="108966" y="452818"/>
                        <a:pt x="91726" y="449009"/>
                        <a:pt x="76200" y="442150"/>
                      </a:cubicBezTo>
                      <a:cubicBezTo>
                        <a:pt x="31433" y="422529"/>
                        <a:pt x="0" y="377666"/>
                        <a:pt x="0" y="325850"/>
                      </a:cubicBezTo>
                      <a:lnTo>
                        <a:pt x="0" y="0"/>
                      </a:lnTo>
                      <a:lnTo>
                        <a:pt x="90011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58" name="Google Shape;1658;p30"/>
                <p:cNvSpPr/>
                <p:nvPr/>
              </p:nvSpPr>
              <p:spPr>
                <a:xfrm>
                  <a:off x="1560766" y="5782817"/>
                  <a:ext cx="928687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8687" h="481393" extrusionOk="0">
                      <a:moveTo>
                        <a:pt x="787432" y="481393"/>
                      </a:moveTo>
                      <a:lnTo>
                        <a:pt x="141256" y="481393"/>
                      </a:lnTo>
                      <a:cubicBezTo>
                        <a:pt x="121634" y="481393"/>
                        <a:pt x="102584" y="477393"/>
                        <a:pt x="84677" y="469487"/>
                      </a:cubicBezTo>
                      <a:cubicBezTo>
                        <a:pt x="33242" y="446913"/>
                        <a:pt x="0" y="396145"/>
                        <a:pt x="0" y="34013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914400" y="0"/>
                      </a:lnTo>
                      <a:cubicBezTo>
                        <a:pt x="922306" y="0"/>
                        <a:pt x="928688" y="6382"/>
                        <a:pt x="928688" y="14288"/>
                      </a:cubicBezTo>
                      <a:lnTo>
                        <a:pt x="928688" y="340138"/>
                      </a:lnTo>
                      <a:cubicBezTo>
                        <a:pt x="928688" y="418052"/>
                        <a:pt x="865346" y="481393"/>
                        <a:pt x="787432" y="481393"/>
                      </a:cubicBezTo>
                      <a:close/>
                      <a:moveTo>
                        <a:pt x="28575" y="28575"/>
                      </a:moveTo>
                      <a:lnTo>
                        <a:pt x="28575" y="340138"/>
                      </a:lnTo>
                      <a:cubicBezTo>
                        <a:pt x="28575" y="384810"/>
                        <a:pt x="55150" y="425387"/>
                        <a:pt x="96203" y="443389"/>
                      </a:cubicBezTo>
                      <a:cubicBezTo>
                        <a:pt x="110490" y="449675"/>
                        <a:pt x="125539" y="452818"/>
                        <a:pt x="141256" y="452818"/>
                      </a:cubicBezTo>
                      <a:lnTo>
                        <a:pt x="787432" y="452818"/>
                      </a:lnTo>
                      <a:cubicBezTo>
                        <a:pt x="849535" y="452818"/>
                        <a:pt x="900113" y="402241"/>
                        <a:pt x="900113" y="340138"/>
                      </a:cubicBezTo>
                      <a:lnTo>
                        <a:pt x="900113" y="28575"/>
                      </a:lnTo>
                      <a:lnTo>
                        <a:pt x="28575" y="2857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59" name="Google Shape;1659;p30"/>
              <p:cNvGrpSpPr/>
              <p:nvPr/>
            </p:nvGrpSpPr>
            <p:grpSpPr>
              <a:xfrm>
                <a:off x="1724405" y="5870161"/>
                <a:ext cx="612267" cy="284988"/>
                <a:chOff x="1724405" y="5870161"/>
                <a:chExt cx="612267" cy="284988"/>
              </a:xfrm>
            </p:grpSpPr>
            <p:sp>
              <p:nvSpPr>
                <p:cNvPr id="1660" name="Google Shape;1660;p30"/>
                <p:cNvSpPr/>
                <p:nvPr/>
              </p:nvSpPr>
              <p:spPr>
                <a:xfrm>
                  <a:off x="1738693" y="5884449"/>
                  <a:ext cx="583691" cy="256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691" h="256413" extrusionOk="0">
                      <a:moveTo>
                        <a:pt x="583692" y="128207"/>
                      </a:moveTo>
                      <a:cubicBezTo>
                        <a:pt x="583692" y="199013"/>
                        <a:pt x="453028" y="256413"/>
                        <a:pt x="291846" y="256413"/>
                      </a:cubicBezTo>
                      <a:cubicBezTo>
                        <a:pt x="130664" y="256413"/>
                        <a:pt x="0" y="199013"/>
                        <a:pt x="0" y="128207"/>
                      </a:cubicBezTo>
                      <a:cubicBezTo>
                        <a:pt x="0" y="57400"/>
                        <a:pt x="130664" y="0"/>
                        <a:pt x="291846" y="0"/>
                      </a:cubicBezTo>
                      <a:cubicBezTo>
                        <a:pt x="453028" y="0"/>
                        <a:pt x="583692" y="57400"/>
                        <a:pt x="583692" y="128207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61" name="Google Shape;1661;p30"/>
                <p:cNvSpPr/>
                <p:nvPr/>
              </p:nvSpPr>
              <p:spPr>
                <a:xfrm>
                  <a:off x="1724405" y="5870161"/>
                  <a:ext cx="612267" cy="28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267" h="284988" extrusionOk="0">
                      <a:moveTo>
                        <a:pt x="306134" y="284988"/>
                      </a:moveTo>
                      <a:cubicBezTo>
                        <a:pt x="134493" y="284988"/>
                        <a:pt x="0" y="222409"/>
                        <a:pt x="0" y="142494"/>
                      </a:cubicBezTo>
                      <a:cubicBezTo>
                        <a:pt x="0" y="62579"/>
                        <a:pt x="134493" y="0"/>
                        <a:pt x="306134" y="0"/>
                      </a:cubicBezTo>
                      <a:cubicBezTo>
                        <a:pt x="477774" y="0"/>
                        <a:pt x="612267" y="62579"/>
                        <a:pt x="612267" y="142494"/>
                      </a:cubicBezTo>
                      <a:cubicBezTo>
                        <a:pt x="612267" y="222409"/>
                        <a:pt x="477774" y="284988"/>
                        <a:pt x="306134" y="284988"/>
                      </a:cubicBezTo>
                      <a:close/>
                      <a:moveTo>
                        <a:pt x="306134" y="28575"/>
                      </a:moveTo>
                      <a:cubicBezTo>
                        <a:pt x="140113" y="28575"/>
                        <a:pt x="28575" y="87439"/>
                        <a:pt x="28575" y="142494"/>
                      </a:cubicBezTo>
                      <a:cubicBezTo>
                        <a:pt x="28575" y="197549"/>
                        <a:pt x="140113" y="256413"/>
                        <a:pt x="306134" y="256413"/>
                      </a:cubicBezTo>
                      <a:cubicBezTo>
                        <a:pt x="472154" y="256413"/>
                        <a:pt x="583692" y="197549"/>
                        <a:pt x="583692" y="142494"/>
                      </a:cubicBezTo>
                      <a:cubicBezTo>
                        <a:pt x="583692" y="87439"/>
                        <a:pt x="472154" y="28575"/>
                        <a:pt x="30613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662" name="Google Shape;1662;p30"/>
              <p:cNvSpPr/>
              <p:nvPr/>
            </p:nvSpPr>
            <p:spPr>
              <a:xfrm>
                <a:off x="1575054" y="5431059"/>
                <a:ext cx="76200" cy="808196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808196" extrusionOk="0">
                    <a:moveTo>
                      <a:pt x="76200" y="0"/>
                    </a:moveTo>
                    <a:lnTo>
                      <a:pt x="76200" y="808196"/>
                    </a:lnTo>
                    <a:cubicBezTo>
                      <a:pt x="31433" y="788575"/>
                      <a:pt x="0" y="743712"/>
                      <a:pt x="0" y="691896"/>
                    </a:cubicBezTo>
                    <a:lnTo>
                      <a:pt x="0" y="366046"/>
                    </a:lnTo>
                    <a:lnTo>
                      <a:pt x="20098" y="366046"/>
                    </a:lnTo>
                    <a:lnTo>
                      <a:pt x="20098" y="104204"/>
                    </a:lnTo>
                    <a:lnTo>
                      <a:pt x="22574" y="104204"/>
                    </a:lnTo>
                    <a:lnTo>
                      <a:pt x="54197" y="38767"/>
                    </a:lnTo>
                    <a:lnTo>
                      <a:pt x="66675" y="12859"/>
                    </a:lnTo>
                    <a:cubicBezTo>
                      <a:pt x="69151" y="7811"/>
                      <a:pt x="72390" y="3524"/>
                      <a:pt x="76200" y="0"/>
                    </a:cubicBez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hyperlink" Target="https://plantillaspowerpoint.org/" TargetMode="Externa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1"/>
          <p:cNvSpPr/>
          <p:nvPr/>
        </p:nvSpPr>
        <p:spPr>
          <a:xfrm>
            <a:off x="443700" y="436200"/>
            <a:ext cx="17400600" cy="9414600"/>
          </a:xfrm>
          <a:prstGeom prst="rect">
            <a:avLst/>
          </a:prstGeom>
          <a:solidFill>
            <a:schemeClr val="dk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7" name="Google Shape;7;p21"/>
          <p:cNvGraphicFramePr/>
          <p:nvPr/>
        </p:nvGraphicFramePr>
        <p:xfrm>
          <a:off x="485050" y="436250"/>
          <a:ext cx="17317900" cy="9414500"/>
        </p:xfrm>
        <a:graphic>
          <a:graphicData uri="http://schemas.openxmlformats.org/drawingml/2006/table">
            <a:tbl>
              <a:tblPr>
                <a:noFill/>
                <a:tableStyleId>{473F7AEA-5740-4D2B-AEF6-2AC18A0B5E33}</a:tableStyleId>
              </a:tblPr>
              <a:tblGrid>
                <a:gridCol w="1731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70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470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  <p:sp>
        <p:nvSpPr>
          <p:cNvPr id="8" name="Google Shape;8;p21"/>
          <p:cNvSpPr/>
          <p:nvPr/>
        </p:nvSpPr>
        <p:spPr>
          <a:xfrm>
            <a:off x="443700" y="436200"/>
            <a:ext cx="17400600" cy="9414600"/>
          </a:xfrm>
          <a:prstGeom prst="rect">
            <a:avLst/>
          </a:prstGeom>
          <a:solidFill>
            <a:srgbClr val="FFFFFF">
              <a:alpha val="18823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 rot="16200000">
            <a:off x="-3750500" y="3888957"/>
            <a:ext cx="698837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8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8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8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1"/>
              </a:rPr>
              <a:t>plantillaspowerpoint.org</a:t>
            </a:r>
            <a:endParaRPr lang="en-US" sz="18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n 12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83708" y="8252979"/>
            <a:ext cx="1854787" cy="512630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7" name="Google Shape;3117;p1"/>
          <p:cNvSpPr/>
          <p:nvPr/>
        </p:nvSpPr>
        <p:spPr>
          <a:xfrm>
            <a:off x="3358888" y="3255850"/>
            <a:ext cx="11570219" cy="1769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381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1"/>
                </a:solidFill>
                <a:latin typeface="Pompiere"/>
              </a:rPr>
              <a:t>SCHOOL BUNDLE</a:t>
            </a:r>
          </a:p>
        </p:txBody>
      </p:sp>
      <p:sp>
        <p:nvSpPr>
          <p:cNvPr id="3118" name="Google Shape;3118;p1"/>
          <p:cNvSpPr txBox="1"/>
          <p:nvPr/>
        </p:nvSpPr>
        <p:spPr>
          <a:xfrm>
            <a:off x="2860875" y="5250504"/>
            <a:ext cx="12706500" cy="2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Arial"/>
              <a:buNone/>
            </a:pPr>
            <a:r>
              <a:rPr lang="en" sz="12000" b="1">
                <a:solidFill>
                  <a:schemeClr val="dk2"/>
                </a:solidFill>
                <a:latin typeface="Pompiere"/>
                <a:ea typeface="Pompiere"/>
                <a:cs typeface="Pompiere"/>
                <a:sym typeface="Pompiere"/>
              </a:rPr>
              <a:t>PlantillasPowerPoint.org</a:t>
            </a:r>
            <a:endParaRPr sz="12000" b="1" i="0" u="none" strike="noStrike" cap="none">
              <a:solidFill>
                <a:schemeClr val="dk2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119" name="Google Shape;3119;p1"/>
          <p:cNvSpPr/>
          <p:nvPr/>
        </p:nvSpPr>
        <p:spPr>
          <a:xfrm>
            <a:off x="5189150" y="7860800"/>
            <a:ext cx="8506500" cy="11925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" sz="40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Templates for Education | Bundle 05</a:t>
            </a:r>
            <a:endParaRPr sz="40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4" name="Google Shape;3274;p10"/>
          <p:cNvSpPr/>
          <p:nvPr/>
        </p:nvSpPr>
        <p:spPr>
          <a:xfrm>
            <a:off x="1749488" y="3812450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1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Name</a:t>
            </a: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75" name="Google Shape;3275;p10"/>
          <p:cNvSpPr/>
          <p:nvPr/>
        </p:nvSpPr>
        <p:spPr>
          <a:xfrm>
            <a:off x="3438775" y="6604556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1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Name</a:t>
            </a: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76" name="Google Shape;3276;p10"/>
          <p:cNvSpPr/>
          <p:nvPr/>
        </p:nvSpPr>
        <p:spPr>
          <a:xfrm>
            <a:off x="3696513" y="4257113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1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Name</a:t>
            </a: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77" name="Google Shape;3277;p10"/>
          <p:cNvSpPr/>
          <p:nvPr/>
        </p:nvSpPr>
        <p:spPr>
          <a:xfrm>
            <a:off x="5477375" y="7034019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1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Name</a:t>
            </a: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78" name="Google Shape;3278;p10"/>
          <p:cNvSpPr/>
          <p:nvPr/>
        </p:nvSpPr>
        <p:spPr>
          <a:xfrm>
            <a:off x="14935088" y="3625725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1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Name</a:t>
            </a: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79" name="Google Shape;3279;p10"/>
          <p:cNvSpPr/>
          <p:nvPr/>
        </p:nvSpPr>
        <p:spPr>
          <a:xfrm>
            <a:off x="12728700" y="6950456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1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Name</a:t>
            </a: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80" name="Google Shape;3280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81" name="Google Shape;3281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82" name="Google Shape;3282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83" name="Google Shape;3283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84" name="Google Shape;3284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85" name="Google Shape;3285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86" name="Google Shape;3286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87" name="Google Shape;3287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88" name="Google Shape;3288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89" name="Google Shape;3289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90" name="Google Shape;3290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91" name="Google Shape;3291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92" name="Google Shape;3292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93" name="Google Shape;3293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94" name="Google Shape;3294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95" name="Google Shape;3295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96" name="Google Shape;3296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97" name="Google Shape;3297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98" name="Google Shape;3298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99" name="Google Shape;3299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00" name="Google Shape;3300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01" name="Google Shape;3301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02" name="Google Shape;3302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03" name="Google Shape;3303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04" name="Google Shape;3304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05" name="Google Shape;3305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06" name="Google Shape;3306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07" name="Google Shape;3307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08" name="Google Shape;3308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09" name="Google Shape;3309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10" name="Google Shape;3310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11" name="Google Shape;3311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12" name="Google Shape;3312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13" name="Google Shape;3313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14" name="Google Shape;3314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15" name="Google Shape;3315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16" name="Google Shape;3316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17" name="Google Shape;3317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18" name="Google Shape;3318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19" name="Google Shape;3319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20" name="Google Shape;3320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21" name="Google Shape;3321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22" name="Google Shape;3322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23" name="Google Shape;3323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24" name="Google Shape;3324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25" name="Google Shape;3325;p10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26" name="Google Shape;3326;p10"/>
          <p:cNvSpPr/>
          <p:nvPr/>
        </p:nvSpPr>
        <p:spPr>
          <a:xfrm>
            <a:off x="1834163" y="10630088"/>
            <a:ext cx="16453800" cy="1475700"/>
          </a:xfrm>
          <a:prstGeom prst="roundRect">
            <a:avLst>
              <a:gd name="adj" fmla="val 4889"/>
            </a:avLst>
          </a:pr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0" u="none" strike="noStrike" cap="none">
                <a:solidFill>
                  <a:srgbClr val="000000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Grab a post it, type your name and place it on the board.</a:t>
            </a:r>
            <a:endParaRPr sz="3800" b="1" i="0" u="none" strike="noStrike" cap="none">
              <a:solidFill>
                <a:srgbClr val="000000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327" name="Google Shape;3327;p10"/>
          <p:cNvSpPr/>
          <p:nvPr/>
        </p:nvSpPr>
        <p:spPr>
          <a:xfrm>
            <a:off x="7515975" y="4824150"/>
            <a:ext cx="3273300" cy="2724000"/>
          </a:xfrm>
          <a:prstGeom prst="roundRect">
            <a:avLst>
              <a:gd name="adj" fmla="val 8210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" sz="5000" b="1" i="0" u="none" strike="noStrike" cap="none">
                <a:solidFill>
                  <a:srgbClr val="000000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Type a statement here.</a:t>
            </a:r>
            <a:endParaRPr sz="5000" b="1" i="0" u="none" strike="noStrike" cap="none">
              <a:solidFill>
                <a:srgbClr val="000000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328" name="Google Shape;3328;p10"/>
          <p:cNvSpPr/>
          <p:nvPr/>
        </p:nvSpPr>
        <p:spPr>
          <a:xfrm>
            <a:off x="3643775" y="8100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9" name="Google Shape;3329;p10"/>
          <p:cNvSpPr/>
          <p:nvPr/>
        </p:nvSpPr>
        <p:spPr>
          <a:xfrm>
            <a:off x="3619050" y="8100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0" name="Google Shape;3330;p10"/>
          <p:cNvSpPr txBox="1"/>
          <p:nvPr/>
        </p:nvSpPr>
        <p:spPr>
          <a:xfrm>
            <a:off x="5858725" y="663000"/>
            <a:ext cx="6954300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lang="en" sz="9000" b="1" i="0" u="none" strike="noStrike" cap="none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Class Debate</a:t>
            </a:r>
            <a:endParaRPr sz="9000" b="1" i="0" u="none" strike="noStrike" cap="none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5" name="Google Shape;3335;p11"/>
          <p:cNvSpPr txBox="1"/>
          <p:nvPr/>
        </p:nvSpPr>
        <p:spPr>
          <a:xfrm>
            <a:off x="2669624" y="2541325"/>
            <a:ext cx="40248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Title One</a:t>
            </a:r>
            <a:endParaRPr sz="38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336" name="Google Shape;3336;p11"/>
          <p:cNvSpPr txBox="1"/>
          <p:nvPr/>
        </p:nvSpPr>
        <p:spPr>
          <a:xfrm>
            <a:off x="11321055" y="2541948"/>
            <a:ext cx="40248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Title Two</a:t>
            </a:r>
            <a:endParaRPr sz="38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337" name="Google Shape;3337;p11"/>
          <p:cNvSpPr txBox="1"/>
          <p:nvPr/>
        </p:nvSpPr>
        <p:spPr>
          <a:xfrm>
            <a:off x="2974424" y="5936854"/>
            <a:ext cx="40248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Title Three</a:t>
            </a:r>
            <a:endParaRPr sz="38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338" name="Google Shape;3338;p11"/>
          <p:cNvSpPr txBox="1"/>
          <p:nvPr/>
        </p:nvSpPr>
        <p:spPr>
          <a:xfrm>
            <a:off x="11283330" y="5931075"/>
            <a:ext cx="39480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Title Four</a:t>
            </a:r>
            <a:endParaRPr sz="38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339" name="Google Shape;3339;p11"/>
          <p:cNvSpPr txBox="1"/>
          <p:nvPr/>
        </p:nvSpPr>
        <p:spPr>
          <a:xfrm>
            <a:off x="897825" y="3435548"/>
            <a:ext cx="7979700" cy="23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7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40" name="Google Shape;3340;p11"/>
          <p:cNvSpPr txBox="1"/>
          <p:nvPr/>
        </p:nvSpPr>
        <p:spPr>
          <a:xfrm>
            <a:off x="9337881" y="3448624"/>
            <a:ext cx="7979700" cy="23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7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41" name="Google Shape;3341;p11"/>
          <p:cNvSpPr txBox="1"/>
          <p:nvPr/>
        </p:nvSpPr>
        <p:spPr>
          <a:xfrm>
            <a:off x="934125" y="6876615"/>
            <a:ext cx="7979700" cy="23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7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42" name="Google Shape;3342;p11"/>
          <p:cNvSpPr txBox="1"/>
          <p:nvPr/>
        </p:nvSpPr>
        <p:spPr>
          <a:xfrm>
            <a:off x="9374181" y="6889691"/>
            <a:ext cx="7979700" cy="23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7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43" name="Google Shape;3343;p11"/>
          <p:cNvSpPr/>
          <p:nvPr/>
        </p:nvSpPr>
        <p:spPr>
          <a:xfrm>
            <a:off x="3643775" y="8100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4" name="Google Shape;3344;p11"/>
          <p:cNvSpPr/>
          <p:nvPr/>
        </p:nvSpPr>
        <p:spPr>
          <a:xfrm>
            <a:off x="3619050" y="8100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5" name="Google Shape;3345;p11"/>
          <p:cNvSpPr txBox="1"/>
          <p:nvPr/>
        </p:nvSpPr>
        <p:spPr>
          <a:xfrm>
            <a:off x="5858725" y="663000"/>
            <a:ext cx="6954300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lang="en" sz="9000" b="1" i="0" u="none" strike="noStrike" cap="none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This is the Title</a:t>
            </a:r>
            <a:endParaRPr sz="9000" b="1" i="0" u="none" strike="noStrike" cap="none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0" name="Google Shape;3350;p12"/>
          <p:cNvSpPr/>
          <p:nvPr/>
        </p:nvSpPr>
        <p:spPr>
          <a:xfrm>
            <a:off x="3643775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1" name="Google Shape;3351;p12"/>
          <p:cNvSpPr/>
          <p:nvPr/>
        </p:nvSpPr>
        <p:spPr>
          <a:xfrm>
            <a:off x="36190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2" name="Google Shape;3352;p12"/>
          <p:cNvSpPr txBox="1"/>
          <p:nvPr/>
        </p:nvSpPr>
        <p:spPr>
          <a:xfrm>
            <a:off x="1110875" y="4747850"/>
            <a:ext cx="4565100" cy="4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53" name="Google Shape;3353;p12"/>
          <p:cNvSpPr txBox="1"/>
          <p:nvPr/>
        </p:nvSpPr>
        <p:spPr>
          <a:xfrm>
            <a:off x="1004450" y="3855000"/>
            <a:ext cx="4671600" cy="8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n" sz="35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What do I know?</a:t>
            </a:r>
            <a:endParaRPr sz="35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354" name="Google Shape;3354;p12"/>
          <p:cNvSpPr txBox="1"/>
          <p:nvPr/>
        </p:nvSpPr>
        <p:spPr>
          <a:xfrm>
            <a:off x="6832924" y="3855000"/>
            <a:ext cx="4671600" cy="8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n" sz="35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What do I wonder?</a:t>
            </a:r>
            <a:endParaRPr sz="35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355" name="Google Shape;3355;p12"/>
          <p:cNvSpPr txBox="1"/>
          <p:nvPr/>
        </p:nvSpPr>
        <p:spPr>
          <a:xfrm>
            <a:off x="12463101" y="3855000"/>
            <a:ext cx="4762500" cy="8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n" sz="35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What have I learned?</a:t>
            </a:r>
            <a:endParaRPr sz="35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356" name="Google Shape;3356;p12"/>
          <p:cNvSpPr txBox="1"/>
          <p:nvPr/>
        </p:nvSpPr>
        <p:spPr>
          <a:xfrm>
            <a:off x="5858725" y="1120200"/>
            <a:ext cx="6954300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lang="en" sz="9000" b="1" i="0" u="none" strike="noStrike" cap="none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This is the Title</a:t>
            </a:r>
            <a:endParaRPr sz="9000" b="1" i="0" u="none" strike="noStrike" cap="none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357" name="Google Shape;3357;p12"/>
          <p:cNvSpPr txBox="1"/>
          <p:nvPr/>
        </p:nvSpPr>
        <p:spPr>
          <a:xfrm>
            <a:off x="6861450" y="4747850"/>
            <a:ext cx="4565100" cy="4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58" name="Google Shape;3358;p12"/>
          <p:cNvSpPr txBox="1"/>
          <p:nvPr/>
        </p:nvSpPr>
        <p:spPr>
          <a:xfrm>
            <a:off x="12537800" y="4747850"/>
            <a:ext cx="4565100" cy="4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3" name="Google Shape;3363;p13"/>
          <p:cNvSpPr/>
          <p:nvPr/>
        </p:nvSpPr>
        <p:spPr>
          <a:xfrm>
            <a:off x="36651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4" name="Google Shape;3364;p13"/>
          <p:cNvSpPr txBox="1"/>
          <p:nvPr/>
        </p:nvSpPr>
        <p:spPr>
          <a:xfrm>
            <a:off x="1383900" y="4306550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65" name="Google Shape;3365;p13"/>
          <p:cNvSpPr txBox="1"/>
          <p:nvPr/>
        </p:nvSpPr>
        <p:spPr>
          <a:xfrm>
            <a:off x="1383902" y="3578600"/>
            <a:ext cx="7290000" cy="8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n" sz="35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This</a:t>
            </a:r>
            <a:endParaRPr sz="35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366" name="Google Shape;3366;p13"/>
          <p:cNvSpPr txBox="1"/>
          <p:nvPr/>
        </p:nvSpPr>
        <p:spPr>
          <a:xfrm>
            <a:off x="9619126" y="3578600"/>
            <a:ext cx="7290000" cy="8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n" sz="35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That</a:t>
            </a:r>
            <a:endParaRPr sz="35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367" name="Google Shape;3367;p13"/>
          <p:cNvSpPr/>
          <p:nvPr/>
        </p:nvSpPr>
        <p:spPr>
          <a:xfrm>
            <a:off x="36190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8" name="Google Shape;3368;p13"/>
          <p:cNvSpPr txBox="1"/>
          <p:nvPr/>
        </p:nvSpPr>
        <p:spPr>
          <a:xfrm>
            <a:off x="5858725" y="1120200"/>
            <a:ext cx="6954300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lang="en" sz="9000" b="1" i="0" u="none" strike="noStrike" cap="none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This is the Title</a:t>
            </a:r>
            <a:endParaRPr sz="9000" b="1" i="0" u="none" strike="noStrike" cap="none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369" name="Google Shape;3369;p13"/>
          <p:cNvSpPr txBox="1"/>
          <p:nvPr/>
        </p:nvSpPr>
        <p:spPr>
          <a:xfrm>
            <a:off x="9657075" y="4306550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4" name="Google Shape;3374;p14"/>
          <p:cNvSpPr txBox="1"/>
          <p:nvPr/>
        </p:nvSpPr>
        <p:spPr>
          <a:xfrm>
            <a:off x="1400000" y="2748900"/>
            <a:ext cx="15537000" cy="61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75" name="Google Shape;3375;p14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6" name="Google Shape;3376;p14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14"/>
          <p:cNvSpPr txBox="1"/>
          <p:nvPr/>
        </p:nvSpPr>
        <p:spPr>
          <a:xfrm>
            <a:off x="5846363" y="1120200"/>
            <a:ext cx="6954300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lang="en" sz="9000" b="1" i="0" u="none" strike="noStrike" cap="none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Free Writing</a:t>
            </a:r>
            <a:endParaRPr sz="9000" b="1" i="0" u="none" strike="noStrike" cap="none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2" name="Google Shape;3382;p15"/>
          <p:cNvSpPr txBox="1"/>
          <p:nvPr/>
        </p:nvSpPr>
        <p:spPr>
          <a:xfrm>
            <a:off x="897850" y="2556650"/>
            <a:ext cx="2861400" cy="6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7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Monday</a:t>
            </a:r>
            <a:endParaRPr sz="27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383" name="Google Shape;3383;p15"/>
          <p:cNvSpPr txBox="1"/>
          <p:nvPr/>
        </p:nvSpPr>
        <p:spPr>
          <a:xfrm>
            <a:off x="4340691" y="2556650"/>
            <a:ext cx="2861400" cy="6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7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Tuesday</a:t>
            </a:r>
            <a:endParaRPr sz="27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384" name="Google Shape;3384;p15"/>
          <p:cNvSpPr txBox="1"/>
          <p:nvPr/>
        </p:nvSpPr>
        <p:spPr>
          <a:xfrm>
            <a:off x="7783532" y="2556650"/>
            <a:ext cx="2861400" cy="6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7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Wednesday</a:t>
            </a:r>
            <a:endParaRPr sz="27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385" name="Google Shape;3385;p15"/>
          <p:cNvSpPr txBox="1"/>
          <p:nvPr/>
        </p:nvSpPr>
        <p:spPr>
          <a:xfrm>
            <a:off x="11073992" y="2556650"/>
            <a:ext cx="2861400" cy="6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7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Thursday</a:t>
            </a:r>
            <a:endParaRPr sz="27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386" name="Google Shape;3386;p15"/>
          <p:cNvSpPr txBox="1"/>
          <p:nvPr/>
        </p:nvSpPr>
        <p:spPr>
          <a:xfrm>
            <a:off x="14288251" y="2632850"/>
            <a:ext cx="2861400" cy="6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7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Friday</a:t>
            </a:r>
            <a:endParaRPr sz="27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387" name="Google Shape;3387;p15"/>
          <p:cNvSpPr txBox="1"/>
          <p:nvPr/>
        </p:nvSpPr>
        <p:spPr>
          <a:xfrm>
            <a:off x="1162475" y="3097725"/>
            <a:ext cx="2611800" cy="47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88" name="Google Shape;3388;p15"/>
          <p:cNvSpPr txBox="1"/>
          <p:nvPr/>
        </p:nvSpPr>
        <p:spPr>
          <a:xfrm>
            <a:off x="3631425" y="8232650"/>
            <a:ext cx="12651300" cy="12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89" name="Google Shape;3389;p15"/>
          <p:cNvSpPr/>
          <p:nvPr/>
        </p:nvSpPr>
        <p:spPr>
          <a:xfrm>
            <a:off x="3631413" y="8100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0" name="Google Shape;3390;p15"/>
          <p:cNvSpPr/>
          <p:nvPr/>
        </p:nvSpPr>
        <p:spPr>
          <a:xfrm>
            <a:off x="3606688" y="8100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1" name="Google Shape;3391;p15"/>
          <p:cNvSpPr txBox="1"/>
          <p:nvPr/>
        </p:nvSpPr>
        <p:spPr>
          <a:xfrm>
            <a:off x="5846363" y="663000"/>
            <a:ext cx="6954300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lang="en" sz="9000" b="1" i="0" u="none" strike="noStrike" cap="none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Weekly Planner</a:t>
            </a:r>
            <a:endParaRPr sz="9000" b="1" i="0" u="none" strike="noStrike" cap="none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392" name="Google Shape;3392;p15"/>
          <p:cNvSpPr txBox="1"/>
          <p:nvPr/>
        </p:nvSpPr>
        <p:spPr>
          <a:xfrm>
            <a:off x="1238674" y="8128250"/>
            <a:ext cx="21000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7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Notes</a:t>
            </a:r>
            <a:endParaRPr sz="27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393" name="Google Shape;3393;p15"/>
          <p:cNvSpPr txBox="1"/>
          <p:nvPr/>
        </p:nvSpPr>
        <p:spPr>
          <a:xfrm>
            <a:off x="4465488" y="3097725"/>
            <a:ext cx="2611800" cy="47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94" name="Google Shape;3394;p15"/>
          <p:cNvSpPr txBox="1"/>
          <p:nvPr/>
        </p:nvSpPr>
        <p:spPr>
          <a:xfrm>
            <a:off x="7863963" y="3097725"/>
            <a:ext cx="2611800" cy="47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95" name="Google Shape;3395;p15"/>
          <p:cNvSpPr txBox="1"/>
          <p:nvPr/>
        </p:nvSpPr>
        <p:spPr>
          <a:xfrm>
            <a:off x="11166975" y="3097725"/>
            <a:ext cx="2611800" cy="47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396" name="Google Shape;3396;p15"/>
          <p:cNvSpPr txBox="1"/>
          <p:nvPr/>
        </p:nvSpPr>
        <p:spPr>
          <a:xfrm>
            <a:off x="14533625" y="3097725"/>
            <a:ext cx="2611800" cy="47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1" name="Google Shape;3401;p16"/>
          <p:cNvSpPr txBox="1"/>
          <p:nvPr/>
        </p:nvSpPr>
        <p:spPr>
          <a:xfrm>
            <a:off x="12061293" y="7329427"/>
            <a:ext cx="2439900" cy="20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02" name="Google Shape;3402;p16"/>
          <p:cNvSpPr txBox="1"/>
          <p:nvPr/>
        </p:nvSpPr>
        <p:spPr>
          <a:xfrm>
            <a:off x="12061293" y="4977687"/>
            <a:ext cx="2439900" cy="20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03" name="Google Shape;3403;p16"/>
          <p:cNvSpPr txBox="1"/>
          <p:nvPr/>
        </p:nvSpPr>
        <p:spPr>
          <a:xfrm>
            <a:off x="12061293" y="2625947"/>
            <a:ext cx="2439900" cy="20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04" name="Google Shape;3404;p16"/>
          <p:cNvSpPr txBox="1"/>
          <p:nvPr/>
        </p:nvSpPr>
        <p:spPr>
          <a:xfrm>
            <a:off x="14816639" y="7353199"/>
            <a:ext cx="2439900" cy="20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05" name="Google Shape;3405;p16"/>
          <p:cNvSpPr txBox="1"/>
          <p:nvPr/>
        </p:nvSpPr>
        <p:spPr>
          <a:xfrm>
            <a:off x="14816639" y="5001459"/>
            <a:ext cx="2439900" cy="20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06" name="Google Shape;3406;p16"/>
          <p:cNvSpPr txBox="1"/>
          <p:nvPr/>
        </p:nvSpPr>
        <p:spPr>
          <a:xfrm>
            <a:off x="14816639" y="2649719"/>
            <a:ext cx="2439900" cy="20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07" name="Google Shape;3407;p16"/>
          <p:cNvSpPr txBox="1"/>
          <p:nvPr/>
        </p:nvSpPr>
        <p:spPr>
          <a:xfrm>
            <a:off x="6539238" y="7305655"/>
            <a:ext cx="2439900" cy="20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08" name="Google Shape;3408;p16"/>
          <p:cNvSpPr txBox="1"/>
          <p:nvPr/>
        </p:nvSpPr>
        <p:spPr>
          <a:xfrm>
            <a:off x="6539238" y="4953915"/>
            <a:ext cx="2439900" cy="20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09" name="Google Shape;3409;p16"/>
          <p:cNvSpPr txBox="1"/>
          <p:nvPr/>
        </p:nvSpPr>
        <p:spPr>
          <a:xfrm>
            <a:off x="6539238" y="2602175"/>
            <a:ext cx="2439900" cy="20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10" name="Google Shape;3410;p16"/>
          <p:cNvSpPr txBox="1"/>
          <p:nvPr/>
        </p:nvSpPr>
        <p:spPr>
          <a:xfrm>
            <a:off x="9294584" y="7329427"/>
            <a:ext cx="2439900" cy="20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11" name="Google Shape;3411;p16"/>
          <p:cNvSpPr txBox="1"/>
          <p:nvPr/>
        </p:nvSpPr>
        <p:spPr>
          <a:xfrm>
            <a:off x="9294584" y="4977687"/>
            <a:ext cx="2439900" cy="20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12" name="Google Shape;3412;p16"/>
          <p:cNvSpPr txBox="1"/>
          <p:nvPr/>
        </p:nvSpPr>
        <p:spPr>
          <a:xfrm>
            <a:off x="9294584" y="2625947"/>
            <a:ext cx="2439900" cy="20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13" name="Google Shape;3413;p16"/>
          <p:cNvSpPr txBox="1"/>
          <p:nvPr/>
        </p:nvSpPr>
        <p:spPr>
          <a:xfrm>
            <a:off x="1034775" y="7317541"/>
            <a:ext cx="2439900" cy="20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14" name="Google Shape;3414;p16"/>
          <p:cNvSpPr txBox="1"/>
          <p:nvPr/>
        </p:nvSpPr>
        <p:spPr>
          <a:xfrm>
            <a:off x="1034775" y="4965801"/>
            <a:ext cx="2439900" cy="20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15" name="Google Shape;3415;p16"/>
          <p:cNvSpPr txBox="1"/>
          <p:nvPr/>
        </p:nvSpPr>
        <p:spPr>
          <a:xfrm>
            <a:off x="1034775" y="2614061"/>
            <a:ext cx="2439900" cy="20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16" name="Google Shape;3416;p16"/>
          <p:cNvSpPr txBox="1"/>
          <p:nvPr/>
        </p:nvSpPr>
        <p:spPr>
          <a:xfrm>
            <a:off x="3790122" y="7341313"/>
            <a:ext cx="2439900" cy="20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17" name="Google Shape;3417;p16"/>
          <p:cNvSpPr txBox="1"/>
          <p:nvPr/>
        </p:nvSpPr>
        <p:spPr>
          <a:xfrm>
            <a:off x="3790122" y="4989573"/>
            <a:ext cx="2439900" cy="20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18" name="Google Shape;3418;p16"/>
          <p:cNvSpPr txBox="1"/>
          <p:nvPr/>
        </p:nvSpPr>
        <p:spPr>
          <a:xfrm>
            <a:off x="3790122" y="2637833"/>
            <a:ext cx="2439900" cy="20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19" name="Google Shape;3419;p16"/>
          <p:cNvSpPr/>
          <p:nvPr/>
        </p:nvSpPr>
        <p:spPr>
          <a:xfrm>
            <a:off x="3643775" y="886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0" name="Google Shape;3420;p16"/>
          <p:cNvSpPr/>
          <p:nvPr/>
        </p:nvSpPr>
        <p:spPr>
          <a:xfrm>
            <a:off x="3619050" y="886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1" name="Google Shape;3421;p16"/>
          <p:cNvSpPr txBox="1"/>
          <p:nvPr/>
        </p:nvSpPr>
        <p:spPr>
          <a:xfrm>
            <a:off x="5858725" y="739200"/>
            <a:ext cx="6954300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lang="en" sz="9000" b="1" i="0" u="none" strike="noStrike" cap="none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Bingo</a:t>
            </a:r>
            <a:endParaRPr sz="9000" b="1" i="0" u="none" strike="noStrike" cap="none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422" name="Google Shape;3422;p16"/>
          <p:cNvSpPr/>
          <p:nvPr/>
        </p:nvSpPr>
        <p:spPr>
          <a:xfrm>
            <a:off x="1205776" y="5082876"/>
            <a:ext cx="1915292" cy="18628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381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2"/>
                </a:solidFill>
                <a:latin typeface="Coiny"/>
              </a:rPr>
              <a:t>x</a:t>
            </a:r>
          </a:p>
        </p:txBody>
      </p:sp>
      <p:sp>
        <p:nvSpPr>
          <p:cNvPr id="3423" name="Google Shape;3423;p16"/>
          <p:cNvSpPr/>
          <p:nvPr/>
        </p:nvSpPr>
        <p:spPr>
          <a:xfrm>
            <a:off x="6804651" y="2729488"/>
            <a:ext cx="1915292" cy="18628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381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2"/>
                </a:solidFill>
                <a:latin typeface="Coiny"/>
              </a:rPr>
              <a:t>x</a:t>
            </a:r>
          </a:p>
        </p:txBody>
      </p:sp>
      <p:sp>
        <p:nvSpPr>
          <p:cNvPr id="3424" name="Google Shape;3424;p16"/>
          <p:cNvSpPr/>
          <p:nvPr/>
        </p:nvSpPr>
        <p:spPr>
          <a:xfrm>
            <a:off x="12317913" y="7470263"/>
            <a:ext cx="1915292" cy="18628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381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2"/>
                </a:solidFill>
                <a:latin typeface="Coiny"/>
              </a:rPr>
              <a:t>x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9" name="Google Shape;3429;p17"/>
          <p:cNvSpPr/>
          <p:nvPr/>
        </p:nvSpPr>
        <p:spPr>
          <a:xfrm>
            <a:off x="4503975" y="3415400"/>
            <a:ext cx="3103500" cy="1457700"/>
          </a:xfrm>
          <a:prstGeom prst="roundRect">
            <a:avLst>
              <a:gd name="adj" fmla="val 15633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30" name="Google Shape;3430;p17"/>
          <p:cNvSpPr/>
          <p:nvPr/>
        </p:nvSpPr>
        <p:spPr>
          <a:xfrm>
            <a:off x="4503975" y="5015864"/>
            <a:ext cx="3103500" cy="1457700"/>
          </a:xfrm>
          <a:prstGeom prst="roundRect">
            <a:avLst>
              <a:gd name="adj" fmla="val 15633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31" name="Google Shape;3431;p17"/>
          <p:cNvSpPr/>
          <p:nvPr/>
        </p:nvSpPr>
        <p:spPr>
          <a:xfrm>
            <a:off x="4503975" y="6616328"/>
            <a:ext cx="3103500" cy="1457700"/>
          </a:xfrm>
          <a:prstGeom prst="roundRect">
            <a:avLst>
              <a:gd name="adj" fmla="val 15633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32" name="Google Shape;3432;p17"/>
          <p:cNvSpPr/>
          <p:nvPr/>
        </p:nvSpPr>
        <p:spPr>
          <a:xfrm>
            <a:off x="4503975" y="8216865"/>
            <a:ext cx="3103500" cy="1457700"/>
          </a:xfrm>
          <a:prstGeom prst="roundRect">
            <a:avLst>
              <a:gd name="adj" fmla="val 15633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33" name="Google Shape;3433;p17"/>
          <p:cNvSpPr/>
          <p:nvPr/>
        </p:nvSpPr>
        <p:spPr>
          <a:xfrm>
            <a:off x="7746684" y="3415400"/>
            <a:ext cx="3103500" cy="1457700"/>
          </a:xfrm>
          <a:prstGeom prst="roundRect">
            <a:avLst>
              <a:gd name="adj" fmla="val 15633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34" name="Google Shape;3434;p17"/>
          <p:cNvSpPr/>
          <p:nvPr/>
        </p:nvSpPr>
        <p:spPr>
          <a:xfrm>
            <a:off x="7746684" y="5015864"/>
            <a:ext cx="3103500" cy="1457700"/>
          </a:xfrm>
          <a:prstGeom prst="roundRect">
            <a:avLst>
              <a:gd name="adj" fmla="val 15633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35" name="Google Shape;3435;p17"/>
          <p:cNvSpPr/>
          <p:nvPr/>
        </p:nvSpPr>
        <p:spPr>
          <a:xfrm>
            <a:off x="7746684" y="6616328"/>
            <a:ext cx="3103500" cy="1457700"/>
          </a:xfrm>
          <a:prstGeom prst="roundRect">
            <a:avLst>
              <a:gd name="adj" fmla="val 15633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36" name="Google Shape;3436;p17"/>
          <p:cNvSpPr/>
          <p:nvPr/>
        </p:nvSpPr>
        <p:spPr>
          <a:xfrm>
            <a:off x="7746684" y="8216865"/>
            <a:ext cx="3103500" cy="1457700"/>
          </a:xfrm>
          <a:prstGeom prst="roundRect">
            <a:avLst>
              <a:gd name="adj" fmla="val 15633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37" name="Google Shape;3437;p17"/>
          <p:cNvSpPr/>
          <p:nvPr/>
        </p:nvSpPr>
        <p:spPr>
          <a:xfrm>
            <a:off x="10989393" y="3415400"/>
            <a:ext cx="3103500" cy="1457700"/>
          </a:xfrm>
          <a:prstGeom prst="roundRect">
            <a:avLst>
              <a:gd name="adj" fmla="val 15633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38" name="Google Shape;3438;p17"/>
          <p:cNvSpPr/>
          <p:nvPr/>
        </p:nvSpPr>
        <p:spPr>
          <a:xfrm>
            <a:off x="10989393" y="5015864"/>
            <a:ext cx="3103500" cy="1457700"/>
          </a:xfrm>
          <a:prstGeom prst="roundRect">
            <a:avLst>
              <a:gd name="adj" fmla="val 15633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39" name="Google Shape;3439;p17"/>
          <p:cNvSpPr/>
          <p:nvPr/>
        </p:nvSpPr>
        <p:spPr>
          <a:xfrm>
            <a:off x="10989393" y="6616328"/>
            <a:ext cx="3103500" cy="1457700"/>
          </a:xfrm>
          <a:prstGeom prst="roundRect">
            <a:avLst>
              <a:gd name="adj" fmla="val 15633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40" name="Google Shape;3440;p17"/>
          <p:cNvSpPr/>
          <p:nvPr/>
        </p:nvSpPr>
        <p:spPr>
          <a:xfrm>
            <a:off x="10989393" y="8216865"/>
            <a:ext cx="3103500" cy="1457700"/>
          </a:xfrm>
          <a:prstGeom prst="roundRect">
            <a:avLst>
              <a:gd name="adj" fmla="val 15633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41" name="Google Shape;3441;p17"/>
          <p:cNvSpPr/>
          <p:nvPr/>
        </p:nvSpPr>
        <p:spPr>
          <a:xfrm>
            <a:off x="14232103" y="3415400"/>
            <a:ext cx="3103500" cy="1457700"/>
          </a:xfrm>
          <a:prstGeom prst="roundRect">
            <a:avLst>
              <a:gd name="adj" fmla="val 15633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42" name="Google Shape;3442;p17"/>
          <p:cNvSpPr/>
          <p:nvPr/>
        </p:nvSpPr>
        <p:spPr>
          <a:xfrm>
            <a:off x="14232103" y="5015864"/>
            <a:ext cx="3103500" cy="1457700"/>
          </a:xfrm>
          <a:prstGeom prst="roundRect">
            <a:avLst>
              <a:gd name="adj" fmla="val 15633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43" name="Google Shape;3443;p17"/>
          <p:cNvSpPr/>
          <p:nvPr/>
        </p:nvSpPr>
        <p:spPr>
          <a:xfrm>
            <a:off x="14232103" y="6616328"/>
            <a:ext cx="3103500" cy="1457700"/>
          </a:xfrm>
          <a:prstGeom prst="roundRect">
            <a:avLst>
              <a:gd name="adj" fmla="val 15633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44" name="Google Shape;3444;p17"/>
          <p:cNvSpPr/>
          <p:nvPr/>
        </p:nvSpPr>
        <p:spPr>
          <a:xfrm>
            <a:off x="14232103" y="8216865"/>
            <a:ext cx="3103500" cy="1457700"/>
          </a:xfrm>
          <a:prstGeom prst="roundRect">
            <a:avLst>
              <a:gd name="adj" fmla="val 15633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45" name="Google Shape;3445;p17"/>
          <p:cNvSpPr/>
          <p:nvPr/>
        </p:nvSpPr>
        <p:spPr>
          <a:xfrm>
            <a:off x="3631413" y="7338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6" name="Google Shape;3446;p17"/>
          <p:cNvSpPr/>
          <p:nvPr/>
        </p:nvSpPr>
        <p:spPr>
          <a:xfrm>
            <a:off x="3606688" y="7338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7" name="Google Shape;3447;p17"/>
          <p:cNvSpPr txBox="1"/>
          <p:nvPr/>
        </p:nvSpPr>
        <p:spPr>
          <a:xfrm>
            <a:off x="5846363" y="586800"/>
            <a:ext cx="6954300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lang="en" sz="9000" b="1" i="0" u="none" strike="noStrike" cap="none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Station Rotation</a:t>
            </a:r>
            <a:endParaRPr sz="9000" b="1" i="0" u="none" strike="noStrike" cap="none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2" name="Google Shape;3452;p18"/>
          <p:cNvSpPr/>
          <p:nvPr/>
        </p:nvSpPr>
        <p:spPr>
          <a:xfrm>
            <a:off x="1306285" y="2898325"/>
            <a:ext cx="3692400" cy="1505400"/>
          </a:xfrm>
          <a:prstGeom prst="roundRect">
            <a:avLst>
              <a:gd name="adj" fmla="val 15633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Add a kinesthetic activity</a:t>
            </a:r>
            <a:endParaRPr sz="21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53" name="Google Shape;3453;p18"/>
          <p:cNvSpPr/>
          <p:nvPr/>
        </p:nvSpPr>
        <p:spPr>
          <a:xfrm>
            <a:off x="5316940" y="2898325"/>
            <a:ext cx="3692400" cy="1505400"/>
          </a:xfrm>
          <a:prstGeom prst="roundRect">
            <a:avLst>
              <a:gd name="adj" fmla="val 15633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Add a visual activity</a:t>
            </a:r>
            <a:endParaRPr sz="21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54" name="Google Shape;3454;p18"/>
          <p:cNvSpPr/>
          <p:nvPr/>
        </p:nvSpPr>
        <p:spPr>
          <a:xfrm>
            <a:off x="9327596" y="2898325"/>
            <a:ext cx="3692400" cy="1505400"/>
          </a:xfrm>
          <a:prstGeom prst="roundRect">
            <a:avLst>
              <a:gd name="adj" fmla="val 15633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Add an auditory activity</a:t>
            </a:r>
            <a:endParaRPr sz="21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55" name="Google Shape;3455;p18"/>
          <p:cNvSpPr/>
          <p:nvPr/>
        </p:nvSpPr>
        <p:spPr>
          <a:xfrm>
            <a:off x="13338251" y="2898325"/>
            <a:ext cx="3692400" cy="1505400"/>
          </a:xfrm>
          <a:prstGeom prst="roundRect">
            <a:avLst>
              <a:gd name="adj" fmla="val 15633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Add a read / write activity</a:t>
            </a:r>
            <a:endParaRPr sz="21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56" name="Google Shape;3456;p18"/>
          <p:cNvSpPr/>
          <p:nvPr/>
        </p:nvSpPr>
        <p:spPr>
          <a:xfrm>
            <a:off x="9327592" y="4551019"/>
            <a:ext cx="3692400" cy="1505400"/>
          </a:xfrm>
          <a:prstGeom prst="roundRect">
            <a:avLst>
              <a:gd name="adj" fmla="val 15633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Add a kinesthetic activity</a:t>
            </a:r>
            <a:endParaRPr sz="21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57" name="Google Shape;3457;p18"/>
          <p:cNvSpPr/>
          <p:nvPr/>
        </p:nvSpPr>
        <p:spPr>
          <a:xfrm>
            <a:off x="5316937" y="6203756"/>
            <a:ext cx="3692400" cy="1505400"/>
          </a:xfrm>
          <a:prstGeom prst="roundRect">
            <a:avLst>
              <a:gd name="adj" fmla="val 15633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Add a kinesthetic activity</a:t>
            </a:r>
            <a:endParaRPr sz="21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58" name="Google Shape;3458;p18"/>
          <p:cNvSpPr/>
          <p:nvPr/>
        </p:nvSpPr>
        <p:spPr>
          <a:xfrm>
            <a:off x="13338216" y="7856436"/>
            <a:ext cx="3692400" cy="1505400"/>
          </a:xfrm>
          <a:prstGeom prst="roundRect">
            <a:avLst>
              <a:gd name="adj" fmla="val 15633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Add a kinesthetic activity</a:t>
            </a:r>
            <a:endParaRPr sz="21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59" name="Google Shape;3459;p18"/>
          <p:cNvSpPr/>
          <p:nvPr/>
        </p:nvSpPr>
        <p:spPr>
          <a:xfrm>
            <a:off x="1306275" y="6203742"/>
            <a:ext cx="3692400" cy="1505400"/>
          </a:xfrm>
          <a:prstGeom prst="roundRect">
            <a:avLst>
              <a:gd name="adj" fmla="val 15633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Add a visual activity</a:t>
            </a:r>
            <a:endParaRPr sz="21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60" name="Google Shape;3460;p18"/>
          <p:cNvSpPr/>
          <p:nvPr/>
        </p:nvSpPr>
        <p:spPr>
          <a:xfrm>
            <a:off x="13338238" y="4551006"/>
            <a:ext cx="3692400" cy="1505400"/>
          </a:xfrm>
          <a:prstGeom prst="roundRect">
            <a:avLst>
              <a:gd name="adj" fmla="val 15633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Add a visual activity</a:t>
            </a:r>
            <a:endParaRPr sz="21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61" name="Google Shape;3461;p18"/>
          <p:cNvSpPr/>
          <p:nvPr/>
        </p:nvSpPr>
        <p:spPr>
          <a:xfrm>
            <a:off x="9327616" y="7856422"/>
            <a:ext cx="3692400" cy="1505400"/>
          </a:xfrm>
          <a:prstGeom prst="roundRect">
            <a:avLst>
              <a:gd name="adj" fmla="val 15633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Add a visual activity</a:t>
            </a:r>
            <a:endParaRPr sz="21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62" name="Google Shape;3462;p18"/>
          <p:cNvSpPr/>
          <p:nvPr/>
        </p:nvSpPr>
        <p:spPr>
          <a:xfrm>
            <a:off x="1306298" y="4551033"/>
            <a:ext cx="3692400" cy="1505400"/>
          </a:xfrm>
          <a:prstGeom prst="roundRect">
            <a:avLst>
              <a:gd name="adj" fmla="val 15633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Add an auditory activity</a:t>
            </a:r>
            <a:endParaRPr sz="21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63" name="Google Shape;3463;p18"/>
          <p:cNvSpPr/>
          <p:nvPr/>
        </p:nvSpPr>
        <p:spPr>
          <a:xfrm>
            <a:off x="13338261" y="6203714"/>
            <a:ext cx="3692400" cy="1505400"/>
          </a:xfrm>
          <a:prstGeom prst="roundRect">
            <a:avLst>
              <a:gd name="adj" fmla="val 15633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Add an auditory activity</a:t>
            </a:r>
            <a:endParaRPr sz="21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64" name="Google Shape;3464;p18"/>
          <p:cNvSpPr/>
          <p:nvPr/>
        </p:nvSpPr>
        <p:spPr>
          <a:xfrm>
            <a:off x="5317017" y="7856422"/>
            <a:ext cx="3692400" cy="1505400"/>
          </a:xfrm>
          <a:prstGeom prst="roundRect">
            <a:avLst>
              <a:gd name="adj" fmla="val 15633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Add an auditory activity</a:t>
            </a:r>
            <a:endParaRPr sz="21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65" name="Google Shape;3465;p18"/>
          <p:cNvSpPr/>
          <p:nvPr/>
        </p:nvSpPr>
        <p:spPr>
          <a:xfrm>
            <a:off x="5316945" y="4551033"/>
            <a:ext cx="3692400" cy="1505400"/>
          </a:xfrm>
          <a:prstGeom prst="roundRect">
            <a:avLst>
              <a:gd name="adj" fmla="val 15633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Add a read / write activity</a:t>
            </a:r>
            <a:endParaRPr sz="21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66" name="Google Shape;3466;p18"/>
          <p:cNvSpPr/>
          <p:nvPr/>
        </p:nvSpPr>
        <p:spPr>
          <a:xfrm>
            <a:off x="9327599" y="6203714"/>
            <a:ext cx="3692400" cy="1505400"/>
          </a:xfrm>
          <a:prstGeom prst="roundRect">
            <a:avLst>
              <a:gd name="adj" fmla="val 15633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Add a read / write activity</a:t>
            </a:r>
            <a:endParaRPr sz="21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67" name="Google Shape;3467;p18"/>
          <p:cNvSpPr/>
          <p:nvPr/>
        </p:nvSpPr>
        <p:spPr>
          <a:xfrm>
            <a:off x="1306417" y="7856450"/>
            <a:ext cx="3692400" cy="1505400"/>
          </a:xfrm>
          <a:prstGeom prst="roundRect">
            <a:avLst>
              <a:gd name="adj" fmla="val 15633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Add a read / write activity</a:t>
            </a:r>
            <a:endParaRPr sz="21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68" name="Google Shape;3468;p18"/>
          <p:cNvSpPr/>
          <p:nvPr/>
        </p:nvSpPr>
        <p:spPr>
          <a:xfrm>
            <a:off x="3631413" y="886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9" name="Google Shape;3469;p18"/>
          <p:cNvSpPr/>
          <p:nvPr/>
        </p:nvSpPr>
        <p:spPr>
          <a:xfrm>
            <a:off x="3606688" y="886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0" name="Google Shape;3470;p18"/>
          <p:cNvSpPr txBox="1"/>
          <p:nvPr/>
        </p:nvSpPr>
        <p:spPr>
          <a:xfrm>
            <a:off x="5846363" y="739200"/>
            <a:ext cx="6954300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lang="en" sz="9000" b="1" i="0" u="none" strike="noStrike" cap="none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Choice Board</a:t>
            </a:r>
            <a:endParaRPr sz="9000" b="1" i="0" u="none" strike="noStrike" cap="none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5" name="Google Shape;3475;p19"/>
          <p:cNvSpPr/>
          <p:nvPr/>
        </p:nvSpPr>
        <p:spPr>
          <a:xfrm>
            <a:off x="635226" y="1476238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Something A</a:t>
            </a:r>
            <a:endParaRPr sz="20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76" name="Google Shape;3476;p19"/>
          <p:cNvSpPr/>
          <p:nvPr/>
        </p:nvSpPr>
        <p:spPr>
          <a:xfrm>
            <a:off x="635226" y="2354113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Something B</a:t>
            </a:r>
            <a:endParaRPr sz="20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77" name="Google Shape;3477;p19"/>
          <p:cNvSpPr/>
          <p:nvPr/>
        </p:nvSpPr>
        <p:spPr>
          <a:xfrm>
            <a:off x="635226" y="3652497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C</a:t>
            </a:r>
            <a:endParaRPr sz="20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78" name="Google Shape;3478;p19"/>
          <p:cNvSpPr/>
          <p:nvPr/>
        </p:nvSpPr>
        <p:spPr>
          <a:xfrm>
            <a:off x="635226" y="4505100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D</a:t>
            </a:r>
            <a:endParaRPr sz="20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79" name="Google Shape;3479;p19"/>
          <p:cNvSpPr/>
          <p:nvPr/>
        </p:nvSpPr>
        <p:spPr>
          <a:xfrm>
            <a:off x="635226" y="6706726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Something F</a:t>
            </a:r>
            <a:endParaRPr sz="20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80" name="Google Shape;3480;p19"/>
          <p:cNvSpPr/>
          <p:nvPr/>
        </p:nvSpPr>
        <p:spPr>
          <a:xfrm>
            <a:off x="635226" y="5828850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Something E</a:t>
            </a:r>
            <a:endParaRPr sz="20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81" name="Google Shape;3481;p19"/>
          <p:cNvSpPr/>
          <p:nvPr/>
        </p:nvSpPr>
        <p:spPr>
          <a:xfrm>
            <a:off x="635226" y="8857713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H</a:t>
            </a:r>
            <a:endParaRPr sz="20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82" name="Google Shape;3482;p19"/>
          <p:cNvSpPr/>
          <p:nvPr/>
        </p:nvSpPr>
        <p:spPr>
          <a:xfrm>
            <a:off x="635226" y="8005109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G</a:t>
            </a:r>
            <a:endParaRPr sz="20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83" name="Google Shape;3483;p19"/>
          <p:cNvSpPr/>
          <p:nvPr/>
        </p:nvSpPr>
        <p:spPr>
          <a:xfrm flipH="1">
            <a:off x="15768645" y="8857713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Something P</a:t>
            </a:r>
            <a:endParaRPr sz="20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84" name="Google Shape;3484;p19"/>
          <p:cNvSpPr/>
          <p:nvPr/>
        </p:nvSpPr>
        <p:spPr>
          <a:xfrm flipH="1">
            <a:off x="15768645" y="7979837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Something O</a:t>
            </a:r>
            <a:endParaRPr sz="20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85" name="Google Shape;3485;p19"/>
          <p:cNvSpPr/>
          <p:nvPr/>
        </p:nvSpPr>
        <p:spPr>
          <a:xfrm flipH="1">
            <a:off x="15768645" y="6681416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N</a:t>
            </a:r>
            <a:endParaRPr sz="20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86" name="Google Shape;3486;p19"/>
          <p:cNvSpPr/>
          <p:nvPr/>
        </p:nvSpPr>
        <p:spPr>
          <a:xfrm flipH="1">
            <a:off x="15768645" y="5828850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M</a:t>
            </a:r>
            <a:endParaRPr sz="20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87" name="Google Shape;3487;p19"/>
          <p:cNvSpPr/>
          <p:nvPr/>
        </p:nvSpPr>
        <p:spPr>
          <a:xfrm flipH="1">
            <a:off x="15768645" y="3627224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Something H</a:t>
            </a:r>
            <a:endParaRPr sz="20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88" name="Google Shape;3488;p19"/>
          <p:cNvSpPr/>
          <p:nvPr/>
        </p:nvSpPr>
        <p:spPr>
          <a:xfrm flipH="1">
            <a:off x="15768645" y="4505100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Something  L</a:t>
            </a:r>
            <a:endParaRPr sz="20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89" name="Google Shape;3489;p19"/>
          <p:cNvSpPr/>
          <p:nvPr/>
        </p:nvSpPr>
        <p:spPr>
          <a:xfrm flipH="1">
            <a:off x="15768645" y="1476238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  I</a:t>
            </a:r>
            <a:endParaRPr sz="20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90" name="Google Shape;3490;p19"/>
          <p:cNvSpPr/>
          <p:nvPr/>
        </p:nvSpPr>
        <p:spPr>
          <a:xfrm flipH="1">
            <a:off x="15768645" y="2328841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 J</a:t>
            </a:r>
            <a:endParaRPr sz="20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91" name="Google Shape;3491;p19"/>
          <p:cNvSpPr txBox="1"/>
          <p:nvPr/>
        </p:nvSpPr>
        <p:spPr>
          <a:xfrm>
            <a:off x="7309325" y="2735125"/>
            <a:ext cx="37770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" sz="4500" b="1" i="0" u="none" strike="noStrike" cap="none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Final Round!</a:t>
            </a:r>
            <a:endParaRPr sz="4500" b="1" i="0" u="none" strike="noStrike" cap="none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492" name="Google Shape;3492;p19"/>
          <p:cNvSpPr/>
          <p:nvPr/>
        </p:nvSpPr>
        <p:spPr>
          <a:xfrm>
            <a:off x="2997426" y="2009638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Something A</a:t>
            </a:r>
            <a:endParaRPr sz="20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93" name="Google Shape;3493;p19"/>
          <p:cNvSpPr/>
          <p:nvPr/>
        </p:nvSpPr>
        <p:spPr>
          <a:xfrm flipH="1">
            <a:off x="13444545" y="4009800"/>
            <a:ext cx="1909800" cy="6879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Something  L</a:t>
            </a:r>
            <a:endParaRPr sz="20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94" name="Google Shape;3494;p19"/>
          <p:cNvSpPr/>
          <p:nvPr/>
        </p:nvSpPr>
        <p:spPr>
          <a:xfrm>
            <a:off x="3644250" y="703433"/>
            <a:ext cx="11049905" cy="910845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</a:pPr>
            <a:endParaRPr sz="1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5" name="Google Shape;3495;p19"/>
          <p:cNvSpPr/>
          <p:nvPr/>
        </p:nvSpPr>
        <p:spPr>
          <a:xfrm>
            <a:off x="3619525" y="703433"/>
            <a:ext cx="11049905" cy="910845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</a:pPr>
            <a:endParaRPr sz="1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6" name="Google Shape;3496;p19"/>
          <p:cNvSpPr txBox="1"/>
          <p:nvPr/>
        </p:nvSpPr>
        <p:spPr>
          <a:xfrm>
            <a:off x="5859199" y="603125"/>
            <a:ext cx="6954300" cy="11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Arial"/>
              <a:buNone/>
            </a:pPr>
            <a:r>
              <a:rPr lang="en" sz="6800" b="1" i="0" u="none" strike="noStrike" cap="none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Bracket Challenge</a:t>
            </a:r>
            <a:endParaRPr sz="6800" b="1" i="0" u="none" strike="noStrike" cap="none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8" name="Google Shape;3128;p3"/>
          <p:cNvSpPr/>
          <p:nvPr/>
        </p:nvSpPr>
        <p:spPr>
          <a:xfrm>
            <a:off x="2612714" y="626700"/>
            <a:ext cx="13091851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9" name="Google Shape;3129;p3"/>
          <p:cNvSpPr/>
          <p:nvPr/>
        </p:nvSpPr>
        <p:spPr>
          <a:xfrm>
            <a:off x="2583425" y="626700"/>
            <a:ext cx="13091851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0" name="Google Shape;3130;p3"/>
          <p:cNvSpPr txBox="1"/>
          <p:nvPr/>
        </p:nvSpPr>
        <p:spPr>
          <a:xfrm>
            <a:off x="2612707" y="479700"/>
            <a:ext cx="13090800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en" sz="8000" b="1" i="0" u="none" strike="noStrike" cap="none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Today is Monday Feb. 7th</a:t>
            </a:r>
            <a:endParaRPr sz="8000" b="1" i="0" u="none" strike="noStrike" cap="none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131" name="Google Shape;3131;p3"/>
          <p:cNvSpPr txBox="1"/>
          <p:nvPr/>
        </p:nvSpPr>
        <p:spPr>
          <a:xfrm>
            <a:off x="13669150" y="3738650"/>
            <a:ext cx="3024900" cy="50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Something here.</a:t>
            </a:r>
            <a:endParaRPr sz="24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Something else here</a:t>
            </a:r>
            <a:endParaRPr sz="24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And a third thing here.</a:t>
            </a:r>
            <a:endParaRPr sz="24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Duplicate the check mark. </a:t>
            </a:r>
            <a:endParaRPr sz="24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And the check boxes.</a:t>
            </a:r>
            <a:endParaRPr sz="24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132" name="Google Shape;3132;p3"/>
          <p:cNvSpPr/>
          <p:nvPr/>
        </p:nvSpPr>
        <p:spPr>
          <a:xfrm>
            <a:off x="13073976" y="3915281"/>
            <a:ext cx="372600" cy="372600"/>
          </a:xfrm>
          <a:prstGeom prst="frame">
            <a:avLst>
              <a:gd name="adj1" fmla="val 12269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3" name="Google Shape;3133;p3"/>
          <p:cNvSpPr/>
          <p:nvPr/>
        </p:nvSpPr>
        <p:spPr>
          <a:xfrm>
            <a:off x="13073976" y="4417076"/>
            <a:ext cx="372600" cy="372600"/>
          </a:xfrm>
          <a:prstGeom prst="frame">
            <a:avLst>
              <a:gd name="adj1" fmla="val 12269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4" name="Google Shape;3134;p3"/>
          <p:cNvSpPr/>
          <p:nvPr/>
        </p:nvSpPr>
        <p:spPr>
          <a:xfrm>
            <a:off x="13073976" y="4918872"/>
            <a:ext cx="372600" cy="372600"/>
          </a:xfrm>
          <a:prstGeom prst="frame">
            <a:avLst>
              <a:gd name="adj1" fmla="val 12269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5" name="Google Shape;3135;p3"/>
          <p:cNvSpPr/>
          <p:nvPr/>
        </p:nvSpPr>
        <p:spPr>
          <a:xfrm>
            <a:off x="13073976" y="5715536"/>
            <a:ext cx="372600" cy="372600"/>
          </a:xfrm>
          <a:prstGeom prst="frame">
            <a:avLst>
              <a:gd name="adj1" fmla="val 12269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6" name="Google Shape;3136;p3"/>
          <p:cNvSpPr/>
          <p:nvPr/>
        </p:nvSpPr>
        <p:spPr>
          <a:xfrm>
            <a:off x="13073976" y="6522547"/>
            <a:ext cx="372600" cy="372600"/>
          </a:xfrm>
          <a:prstGeom prst="frame">
            <a:avLst>
              <a:gd name="adj1" fmla="val 12269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7" name="Google Shape;3137;p3"/>
          <p:cNvSpPr/>
          <p:nvPr/>
        </p:nvSpPr>
        <p:spPr>
          <a:xfrm>
            <a:off x="13090220" y="3807323"/>
            <a:ext cx="350909" cy="479391"/>
          </a:xfrm>
          <a:custGeom>
            <a:avLst/>
            <a:gdLst/>
            <a:ahLst/>
            <a:cxnLst/>
            <a:rect l="l" t="t" r="r" b="b"/>
            <a:pathLst>
              <a:path w="607635" h="830115" extrusionOk="0">
                <a:moveTo>
                  <a:pt x="519502" y="23947"/>
                </a:moveTo>
                <a:cubicBezTo>
                  <a:pt x="416632" y="232545"/>
                  <a:pt x="333765" y="449715"/>
                  <a:pt x="273757" y="674505"/>
                </a:cubicBezTo>
                <a:cubicBezTo>
                  <a:pt x="208035" y="581160"/>
                  <a:pt x="147075" y="485910"/>
                  <a:pt x="88972" y="387803"/>
                </a:cubicBezTo>
                <a:cubicBezTo>
                  <a:pt x="57540" y="335415"/>
                  <a:pt x="-24375" y="383040"/>
                  <a:pt x="7057" y="435428"/>
                </a:cubicBezTo>
                <a:cubicBezTo>
                  <a:pt x="83257" y="564015"/>
                  <a:pt x="165172" y="687840"/>
                  <a:pt x="253755" y="807855"/>
                </a:cubicBezTo>
                <a:cubicBezTo>
                  <a:pt x="276615" y="838335"/>
                  <a:pt x="330907" y="840240"/>
                  <a:pt x="340432" y="796425"/>
                </a:cubicBezTo>
                <a:cubicBezTo>
                  <a:pt x="400440" y="545918"/>
                  <a:pt x="487117" y="303030"/>
                  <a:pt x="602370" y="71572"/>
                </a:cubicBezTo>
                <a:cubicBezTo>
                  <a:pt x="629040" y="17280"/>
                  <a:pt x="547125" y="-30345"/>
                  <a:pt x="519502" y="2394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8" name="Google Shape;3138;p3"/>
          <p:cNvSpPr/>
          <p:nvPr/>
        </p:nvSpPr>
        <p:spPr>
          <a:xfrm>
            <a:off x="13084932" y="4310543"/>
            <a:ext cx="350909" cy="479391"/>
          </a:xfrm>
          <a:custGeom>
            <a:avLst/>
            <a:gdLst/>
            <a:ahLst/>
            <a:cxnLst/>
            <a:rect l="l" t="t" r="r" b="b"/>
            <a:pathLst>
              <a:path w="607635" h="830115" extrusionOk="0">
                <a:moveTo>
                  <a:pt x="519502" y="23947"/>
                </a:moveTo>
                <a:cubicBezTo>
                  <a:pt x="416632" y="232545"/>
                  <a:pt x="333765" y="449715"/>
                  <a:pt x="273757" y="674505"/>
                </a:cubicBezTo>
                <a:cubicBezTo>
                  <a:pt x="208035" y="581160"/>
                  <a:pt x="147075" y="485910"/>
                  <a:pt x="88972" y="387803"/>
                </a:cubicBezTo>
                <a:cubicBezTo>
                  <a:pt x="57540" y="335415"/>
                  <a:pt x="-24375" y="383040"/>
                  <a:pt x="7057" y="435428"/>
                </a:cubicBezTo>
                <a:cubicBezTo>
                  <a:pt x="83257" y="564015"/>
                  <a:pt x="165172" y="687840"/>
                  <a:pt x="253755" y="807855"/>
                </a:cubicBezTo>
                <a:cubicBezTo>
                  <a:pt x="276615" y="838335"/>
                  <a:pt x="330907" y="840240"/>
                  <a:pt x="340432" y="796425"/>
                </a:cubicBezTo>
                <a:cubicBezTo>
                  <a:pt x="400440" y="545918"/>
                  <a:pt x="487117" y="303030"/>
                  <a:pt x="602370" y="71572"/>
                </a:cubicBezTo>
                <a:cubicBezTo>
                  <a:pt x="629040" y="17280"/>
                  <a:pt x="547125" y="-30345"/>
                  <a:pt x="519502" y="2394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9" name="Google Shape;3139;p3"/>
          <p:cNvSpPr txBox="1"/>
          <p:nvPr/>
        </p:nvSpPr>
        <p:spPr>
          <a:xfrm>
            <a:off x="13073975" y="2801250"/>
            <a:ext cx="3259500" cy="7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" sz="36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Check List.</a:t>
            </a:r>
            <a:endParaRPr sz="36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140" name="Google Shape;3140;p3"/>
          <p:cNvSpPr txBox="1"/>
          <p:nvPr/>
        </p:nvSpPr>
        <p:spPr>
          <a:xfrm>
            <a:off x="1897858" y="2682588"/>
            <a:ext cx="36315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" sz="36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Add a title here.</a:t>
            </a:r>
            <a:endParaRPr sz="36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141" name="Google Shape;3141;p3"/>
          <p:cNvSpPr txBox="1"/>
          <p:nvPr/>
        </p:nvSpPr>
        <p:spPr>
          <a:xfrm>
            <a:off x="7470500" y="2801250"/>
            <a:ext cx="40344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" sz="36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Add a title here.</a:t>
            </a:r>
            <a:endParaRPr sz="36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142" name="Google Shape;3142;p3"/>
          <p:cNvSpPr txBox="1"/>
          <p:nvPr/>
        </p:nvSpPr>
        <p:spPr>
          <a:xfrm>
            <a:off x="7854301" y="6521738"/>
            <a:ext cx="31575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" sz="36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Say hi!</a:t>
            </a:r>
            <a:endParaRPr sz="36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grpSp>
        <p:nvGrpSpPr>
          <p:cNvPr id="3143" name="Google Shape;3143;p3" descr="Wave Gesture"/>
          <p:cNvGrpSpPr/>
          <p:nvPr/>
        </p:nvGrpSpPr>
        <p:grpSpPr>
          <a:xfrm>
            <a:off x="7971890" y="7151122"/>
            <a:ext cx="730210" cy="888324"/>
            <a:chOff x="588117" y="3661327"/>
            <a:chExt cx="644379" cy="783907"/>
          </a:xfrm>
        </p:grpSpPr>
        <p:sp>
          <p:nvSpPr>
            <p:cNvPr id="3144" name="Google Shape;3144;p3"/>
            <p:cNvSpPr/>
            <p:nvPr/>
          </p:nvSpPr>
          <p:spPr>
            <a:xfrm>
              <a:off x="588117" y="3696935"/>
              <a:ext cx="644379" cy="748299"/>
            </a:xfrm>
            <a:custGeom>
              <a:avLst/>
              <a:gdLst/>
              <a:ahLst/>
              <a:cxnLst/>
              <a:rect l="l" t="t" r="r" b="b"/>
              <a:pathLst>
                <a:path w="644379" h="748299" extrusionOk="0">
                  <a:moveTo>
                    <a:pt x="574847" y="513985"/>
                  </a:moveTo>
                  <a:cubicBezTo>
                    <a:pt x="606280" y="451120"/>
                    <a:pt x="609137" y="380635"/>
                    <a:pt x="609137" y="318722"/>
                  </a:cubicBezTo>
                  <a:lnTo>
                    <a:pt x="609137" y="313960"/>
                  </a:lnTo>
                  <a:cubicBezTo>
                    <a:pt x="609137" y="271097"/>
                    <a:pt x="610090" y="226330"/>
                    <a:pt x="626282" y="210137"/>
                  </a:cubicBezTo>
                  <a:cubicBezTo>
                    <a:pt x="644380" y="190135"/>
                    <a:pt x="642475" y="160607"/>
                    <a:pt x="622472" y="142510"/>
                  </a:cubicBezTo>
                  <a:cubicBezTo>
                    <a:pt x="622472" y="142510"/>
                    <a:pt x="622472" y="142510"/>
                    <a:pt x="622472" y="142510"/>
                  </a:cubicBezTo>
                  <a:cubicBezTo>
                    <a:pt x="612947" y="133937"/>
                    <a:pt x="599612" y="129175"/>
                    <a:pt x="586277" y="130127"/>
                  </a:cubicBezTo>
                  <a:cubicBezTo>
                    <a:pt x="573895" y="131080"/>
                    <a:pt x="562465" y="136795"/>
                    <a:pt x="554845" y="145367"/>
                  </a:cubicBezTo>
                  <a:cubicBezTo>
                    <a:pt x="521507" y="180610"/>
                    <a:pt x="498647" y="242522"/>
                    <a:pt x="492932" y="306340"/>
                  </a:cubicBezTo>
                  <a:cubicBezTo>
                    <a:pt x="492932" y="306340"/>
                    <a:pt x="492932" y="306340"/>
                    <a:pt x="492932" y="306340"/>
                  </a:cubicBezTo>
                  <a:cubicBezTo>
                    <a:pt x="492932" y="306340"/>
                    <a:pt x="492932" y="306340"/>
                    <a:pt x="492932" y="306340"/>
                  </a:cubicBezTo>
                  <a:cubicBezTo>
                    <a:pt x="478645" y="292052"/>
                    <a:pt x="465310" y="276812"/>
                    <a:pt x="452927" y="259667"/>
                  </a:cubicBezTo>
                  <a:lnTo>
                    <a:pt x="445307" y="250142"/>
                  </a:lnTo>
                  <a:lnTo>
                    <a:pt x="372917" y="33925"/>
                  </a:lnTo>
                  <a:cubicBezTo>
                    <a:pt x="364345" y="8207"/>
                    <a:pt x="335770" y="-6080"/>
                    <a:pt x="310052" y="2492"/>
                  </a:cubicBezTo>
                  <a:cubicBezTo>
                    <a:pt x="295765" y="7255"/>
                    <a:pt x="284335" y="17732"/>
                    <a:pt x="279572" y="32020"/>
                  </a:cubicBezTo>
                  <a:cubicBezTo>
                    <a:pt x="275762" y="43450"/>
                    <a:pt x="274810" y="55832"/>
                    <a:pt x="279572" y="68215"/>
                  </a:cubicBezTo>
                  <a:lnTo>
                    <a:pt x="330055" y="219662"/>
                  </a:lnTo>
                  <a:cubicBezTo>
                    <a:pt x="330055" y="219662"/>
                    <a:pt x="330055" y="219662"/>
                    <a:pt x="330055" y="219662"/>
                  </a:cubicBezTo>
                  <a:cubicBezTo>
                    <a:pt x="330055" y="219662"/>
                    <a:pt x="330055" y="219662"/>
                    <a:pt x="330055" y="219662"/>
                  </a:cubicBezTo>
                  <a:lnTo>
                    <a:pt x="227185" y="59642"/>
                  </a:lnTo>
                  <a:cubicBezTo>
                    <a:pt x="221470" y="50117"/>
                    <a:pt x="211945" y="42497"/>
                    <a:pt x="201467" y="37735"/>
                  </a:cubicBezTo>
                  <a:cubicBezTo>
                    <a:pt x="175750" y="28210"/>
                    <a:pt x="147175" y="41545"/>
                    <a:pt x="137650" y="68215"/>
                  </a:cubicBezTo>
                  <a:cubicBezTo>
                    <a:pt x="136697" y="72025"/>
                    <a:pt x="135745" y="75835"/>
                    <a:pt x="134792" y="78692"/>
                  </a:cubicBezTo>
                  <a:cubicBezTo>
                    <a:pt x="133840" y="91075"/>
                    <a:pt x="136697" y="103457"/>
                    <a:pt x="143365" y="112982"/>
                  </a:cubicBezTo>
                  <a:lnTo>
                    <a:pt x="238615" y="261572"/>
                  </a:lnTo>
                  <a:cubicBezTo>
                    <a:pt x="238615" y="261572"/>
                    <a:pt x="238615" y="261572"/>
                    <a:pt x="238615" y="261572"/>
                  </a:cubicBezTo>
                  <a:cubicBezTo>
                    <a:pt x="238615" y="261572"/>
                    <a:pt x="238615" y="261572"/>
                    <a:pt x="238615" y="261572"/>
                  </a:cubicBezTo>
                  <a:lnTo>
                    <a:pt x="119552" y="153940"/>
                  </a:lnTo>
                  <a:cubicBezTo>
                    <a:pt x="99550" y="134890"/>
                    <a:pt x="68117" y="135842"/>
                    <a:pt x="49067" y="156797"/>
                  </a:cubicBezTo>
                  <a:cubicBezTo>
                    <a:pt x="30017" y="177752"/>
                    <a:pt x="30970" y="208232"/>
                    <a:pt x="51925" y="227282"/>
                  </a:cubicBezTo>
                  <a:cubicBezTo>
                    <a:pt x="51925" y="227282"/>
                    <a:pt x="52877" y="227282"/>
                    <a:pt x="52877" y="228235"/>
                  </a:cubicBezTo>
                  <a:lnTo>
                    <a:pt x="188132" y="353012"/>
                  </a:lnTo>
                  <a:cubicBezTo>
                    <a:pt x="188132" y="353012"/>
                    <a:pt x="188132" y="353012"/>
                    <a:pt x="188132" y="353012"/>
                  </a:cubicBezTo>
                  <a:lnTo>
                    <a:pt x="73832" y="295862"/>
                  </a:lnTo>
                  <a:cubicBezTo>
                    <a:pt x="63355" y="290147"/>
                    <a:pt x="50020" y="288242"/>
                    <a:pt x="38590" y="291100"/>
                  </a:cubicBezTo>
                  <a:cubicBezTo>
                    <a:pt x="11920" y="297767"/>
                    <a:pt x="-5225" y="324437"/>
                    <a:pt x="1442" y="351107"/>
                  </a:cubicBezTo>
                  <a:cubicBezTo>
                    <a:pt x="2395" y="354917"/>
                    <a:pt x="3347" y="357775"/>
                    <a:pt x="5252" y="361585"/>
                  </a:cubicBezTo>
                  <a:cubicBezTo>
                    <a:pt x="10967" y="372062"/>
                    <a:pt x="19540" y="380635"/>
                    <a:pt x="30017" y="385397"/>
                  </a:cubicBezTo>
                  <a:lnTo>
                    <a:pt x="169082" y="454930"/>
                  </a:lnTo>
                  <a:lnTo>
                    <a:pt x="174797" y="464455"/>
                  </a:lnTo>
                  <a:cubicBezTo>
                    <a:pt x="249092" y="573992"/>
                    <a:pt x="314815" y="628285"/>
                    <a:pt x="370060" y="628285"/>
                  </a:cubicBezTo>
                  <a:lnTo>
                    <a:pt x="446260" y="748300"/>
                  </a:lnTo>
                  <a:lnTo>
                    <a:pt x="462452" y="737822"/>
                  </a:lnTo>
                  <a:lnTo>
                    <a:pt x="383395" y="613045"/>
                  </a:lnTo>
                  <a:cubicBezTo>
                    <a:pt x="381490" y="610187"/>
                    <a:pt x="377680" y="608282"/>
                    <a:pt x="374822" y="608282"/>
                  </a:cubicBezTo>
                  <a:cubicBezTo>
                    <a:pt x="341485" y="611140"/>
                    <a:pt x="282430" y="586375"/>
                    <a:pt x="190990" y="453025"/>
                  </a:cubicBezTo>
                  <a:lnTo>
                    <a:pt x="183370" y="441595"/>
                  </a:lnTo>
                  <a:cubicBezTo>
                    <a:pt x="182417" y="439690"/>
                    <a:pt x="181465" y="438737"/>
                    <a:pt x="179560" y="437785"/>
                  </a:cubicBezTo>
                  <a:lnTo>
                    <a:pt x="37637" y="366347"/>
                  </a:lnTo>
                  <a:cubicBezTo>
                    <a:pt x="31922" y="363490"/>
                    <a:pt x="27160" y="358727"/>
                    <a:pt x="23350" y="353012"/>
                  </a:cubicBezTo>
                  <a:cubicBezTo>
                    <a:pt x="14777" y="337772"/>
                    <a:pt x="20492" y="318722"/>
                    <a:pt x="35732" y="311102"/>
                  </a:cubicBezTo>
                  <a:cubicBezTo>
                    <a:pt x="39542" y="309197"/>
                    <a:pt x="42400" y="308245"/>
                    <a:pt x="46210" y="307292"/>
                  </a:cubicBezTo>
                  <a:cubicBezTo>
                    <a:pt x="52877" y="306340"/>
                    <a:pt x="59545" y="307292"/>
                    <a:pt x="65260" y="311102"/>
                  </a:cubicBezTo>
                  <a:lnTo>
                    <a:pt x="240520" y="400637"/>
                  </a:lnTo>
                  <a:cubicBezTo>
                    <a:pt x="245282" y="402542"/>
                    <a:pt x="250997" y="400637"/>
                    <a:pt x="252902" y="396827"/>
                  </a:cubicBezTo>
                  <a:cubicBezTo>
                    <a:pt x="254807" y="393017"/>
                    <a:pt x="253855" y="388255"/>
                    <a:pt x="250997" y="385397"/>
                  </a:cubicBezTo>
                  <a:lnTo>
                    <a:pt x="64307" y="213947"/>
                  </a:lnTo>
                  <a:cubicBezTo>
                    <a:pt x="51925" y="202517"/>
                    <a:pt x="50972" y="182515"/>
                    <a:pt x="62402" y="170132"/>
                  </a:cubicBezTo>
                  <a:cubicBezTo>
                    <a:pt x="69070" y="162512"/>
                    <a:pt x="79547" y="158702"/>
                    <a:pt x="90025" y="160607"/>
                  </a:cubicBezTo>
                  <a:cubicBezTo>
                    <a:pt x="96692" y="161560"/>
                    <a:pt x="102407" y="164417"/>
                    <a:pt x="107170" y="169180"/>
                  </a:cubicBezTo>
                  <a:lnTo>
                    <a:pt x="279572" y="327295"/>
                  </a:lnTo>
                  <a:cubicBezTo>
                    <a:pt x="283382" y="331105"/>
                    <a:pt x="289097" y="330152"/>
                    <a:pt x="292907" y="326342"/>
                  </a:cubicBezTo>
                  <a:cubicBezTo>
                    <a:pt x="295765" y="323485"/>
                    <a:pt x="296717" y="318722"/>
                    <a:pt x="293860" y="314912"/>
                  </a:cubicBezTo>
                  <a:lnTo>
                    <a:pt x="157652" y="101552"/>
                  </a:lnTo>
                  <a:cubicBezTo>
                    <a:pt x="148127" y="87265"/>
                    <a:pt x="152890" y="68215"/>
                    <a:pt x="167177" y="58690"/>
                  </a:cubicBezTo>
                  <a:cubicBezTo>
                    <a:pt x="181465" y="49165"/>
                    <a:pt x="200515" y="53927"/>
                    <a:pt x="210040" y="68215"/>
                  </a:cubicBezTo>
                  <a:lnTo>
                    <a:pt x="355772" y="294910"/>
                  </a:lnTo>
                  <a:cubicBezTo>
                    <a:pt x="358630" y="299672"/>
                    <a:pt x="364345" y="300625"/>
                    <a:pt x="369107" y="297767"/>
                  </a:cubicBezTo>
                  <a:cubicBezTo>
                    <a:pt x="372917" y="295862"/>
                    <a:pt x="374822" y="291100"/>
                    <a:pt x="372917" y="286337"/>
                  </a:cubicBezTo>
                  <a:lnTo>
                    <a:pt x="297670" y="60595"/>
                  </a:lnTo>
                  <a:cubicBezTo>
                    <a:pt x="295765" y="54880"/>
                    <a:pt x="294812" y="47260"/>
                    <a:pt x="296717" y="41545"/>
                  </a:cubicBezTo>
                  <a:cubicBezTo>
                    <a:pt x="301480" y="25352"/>
                    <a:pt x="318625" y="15827"/>
                    <a:pt x="334817" y="20590"/>
                  </a:cubicBezTo>
                  <a:cubicBezTo>
                    <a:pt x="338627" y="21542"/>
                    <a:pt x="342437" y="23447"/>
                    <a:pt x="345295" y="25352"/>
                  </a:cubicBezTo>
                  <a:cubicBezTo>
                    <a:pt x="350057" y="29162"/>
                    <a:pt x="353867" y="34877"/>
                    <a:pt x="356725" y="41545"/>
                  </a:cubicBezTo>
                  <a:lnTo>
                    <a:pt x="428162" y="257762"/>
                  </a:lnTo>
                  <a:lnTo>
                    <a:pt x="430067" y="260620"/>
                  </a:lnTo>
                  <a:lnTo>
                    <a:pt x="438640" y="271097"/>
                  </a:lnTo>
                  <a:cubicBezTo>
                    <a:pt x="455785" y="293957"/>
                    <a:pt x="474835" y="314912"/>
                    <a:pt x="495790" y="334915"/>
                  </a:cubicBezTo>
                  <a:cubicBezTo>
                    <a:pt x="499600" y="338725"/>
                    <a:pt x="505315" y="338725"/>
                    <a:pt x="509125" y="334915"/>
                  </a:cubicBezTo>
                  <a:cubicBezTo>
                    <a:pt x="511030" y="333010"/>
                    <a:pt x="511982" y="331105"/>
                    <a:pt x="511982" y="328247"/>
                  </a:cubicBezTo>
                  <a:cubicBezTo>
                    <a:pt x="512935" y="262525"/>
                    <a:pt x="535795" y="193945"/>
                    <a:pt x="569132" y="157750"/>
                  </a:cubicBezTo>
                  <a:cubicBezTo>
                    <a:pt x="573895" y="152035"/>
                    <a:pt x="580562" y="149177"/>
                    <a:pt x="587230" y="148225"/>
                  </a:cubicBezTo>
                  <a:cubicBezTo>
                    <a:pt x="595802" y="148225"/>
                    <a:pt x="603422" y="150130"/>
                    <a:pt x="609137" y="155845"/>
                  </a:cubicBezTo>
                  <a:cubicBezTo>
                    <a:pt x="620567" y="166322"/>
                    <a:pt x="622472" y="184420"/>
                    <a:pt x="611995" y="196802"/>
                  </a:cubicBezTo>
                  <a:cubicBezTo>
                    <a:pt x="591040" y="218710"/>
                    <a:pt x="590087" y="262525"/>
                    <a:pt x="590087" y="313960"/>
                  </a:cubicBezTo>
                  <a:lnTo>
                    <a:pt x="590087" y="318722"/>
                  </a:lnTo>
                  <a:cubicBezTo>
                    <a:pt x="590087" y="379682"/>
                    <a:pt x="587230" y="450167"/>
                    <a:pt x="555797" y="510175"/>
                  </a:cubicBezTo>
                  <a:cubicBezTo>
                    <a:pt x="553892" y="513032"/>
                    <a:pt x="553892" y="516842"/>
                    <a:pt x="555797" y="519700"/>
                  </a:cubicBezTo>
                  <a:lnTo>
                    <a:pt x="628187" y="634000"/>
                  </a:lnTo>
                  <a:lnTo>
                    <a:pt x="644380" y="623522"/>
                  </a:lnTo>
                  <a:lnTo>
                    <a:pt x="574847" y="513985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5" name="Google Shape;3145;p3"/>
            <p:cNvSpPr/>
            <p:nvPr/>
          </p:nvSpPr>
          <p:spPr>
            <a:xfrm>
              <a:off x="1028662" y="3661327"/>
              <a:ext cx="119062" cy="146685"/>
            </a:xfrm>
            <a:custGeom>
              <a:avLst/>
              <a:gdLst/>
              <a:ahLst/>
              <a:cxnLst/>
              <a:rect l="l" t="t" r="r" b="b"/>
              <a:pathLst>
                <a:path w="119062" h="146685" extrusionOk="0">
                  <a:moveTo>
                    <a:pt x="55245" y="57150"/>
                  </a:moveTo>
                  <a:cubicBezTo>
                    <a:pt x="71438" y="73343"/>
                    <a:pt x="82867" y="93345"/>
                    <a:pt x="91440" y="114300"/>
                  </a:cubicBezTo>
                  <a:cubicBezTo>
                    <a:pt x="95250" y="124777"/>
                    <a:pt x="98108" y="136208"/>
                    <a:pt x="100013" y="146685"/>
                  </a:cubicBezTo>
                  <a:lnTo>
                    <a:pt x="119063" y="143828"/>
                  </a:lnTo>
                  <a:cubicBezTo>
                    <a:pt x="108585" y="80010"/>
                    <a:pt x="66675" y="26670"/>
                    <a:pt x="7620" y="0"/>
                  </a:cubicBezTo>
                  <a:lnTo>
                    <a:pt x="0" y="17145"/>
                  </a:lnTo>
                  <a:cubicBezTo>
                    <a:pt x="20955" y="27623"/>
                    <a:pt x="39052" y="40958"/>
                    <a:pt x="55245" y="57150"/>
                  </a:cubicBezTo>
                  <a:lnTo>
                    <a:pt x="55245" y="57150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6" name="Google Shape;3146;p3"/>
            <p:cNvSpPr/>
            <p:nvPr/>
          </p:nvSpPr>
          <p:spPr>
            <a:xfrm>
              <a:off x="1006755" y="3711810"/>
              <a:ext cx="88582" cy="106680"/>
            </a:xfrm>
            <a:custGeom>
              <a:avLst/>
              <a:gdLst/>
              <a:ahLst/>
              <a:cxnLst/>
              <a:rect l="l" t="t" r="r" b="b"/>
              <a:pathLst>
                <a:path w="88582" h="106680" extrusionOk="0">
                  <a:moveTo>
                    <a:pt x="38100" y="43815"/>
                  </a:moveTo>
                  <a:cubicBezTo>
                    <a:pt x="48577" y="55245"/>
                    <a:pt x="57150" y="68580"/>
                    <a:pt x="62865" y="83820"/>
                  </a:cubicBezTo>
                  <a:cubicBezTo>
                    <a:pt x="65722" y="91440"/>
                    <a:pt x="67628" y="99060"/>
                    <a:pt x="69532" y="106680"/>
                  </a:cubicBezTo>
                  <a:lnTo>
                    <a:pt x="88582" y="103823"/>
                  </a:lnTo>
                  <a:cubicBezTo>
                    <a:pt x="86678" y="95250"/>
                    <a:pt x="84772" y="85725"/>
                    <a:pt x="80962" y="78105"/>
                  </a:cubicBezTo>
                  <a:cubicBezTo>
                    <a:pt x="74295" y="60960"/>
                    <a:pt x="64770" y="44768"/>
                    <a:pt x="51435" y="31433"/>
                  </a:cubicBezTo>
                  <a:cubicBezTo>
                    <a:pt x="39052" y="18097"/>
                    <a:pt x="23813" y="7620"/>
                    <a:pt x="7620" y="0"/>
                  </a:cubicBezTo>
                  <a:lnTo>
                    <a:pt x="0" y="17145"/>
                  </a:lnTo>
                  <a:cubicBezTo>
                    <a:pt x="14288" y="23813"/>
                    <a:pt x="26670" y="32385"/>
                    <a:pt x="38100" y="43815"/>
                  </a:cubicBezTo>
                  <a:lnTo>
                    <a:pt x="38100" y="43815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7" name="Google Shape;3147;p3"/>
            <p:cNvSpPr/>
            <p:nvPr/>
          </p:nvSpPr>
          <p:spPr>
            <a:xfrm>
              <a:off x="634327" y="4196633"/>
              <a:ext cx="120015" cy="145732"/>
            </a:xfrm>
            <a:custGeom>
              <a:avLst/>
              <a:gdLst/>
              <a:ahLst/>
              <a:cxnLst/>
              <a:rect l="l" t="t" r="r" b="b"/>
              <a:pathLst>
                <a:path w="120015" h="145732" extrusionOk="0">
                  <a:moveTo>
                    <a:pt x="63817" y="89535"/>
                  </a:moveTo>
                  <a:cubicBezTo>
                    <a:pt x="48578" y="73342"/>
                    <a:pt x="35242" y="53340"/>
                    <a:pt x="27622" y="32385"/>
                  </a:cubicBezTo>
                  <a:cubicBezTo>
                    <a:pt x="23813" y="21907"/>
                    <a:pt x="20955" y="10477"/>
                    <a:pt x="19050" y="0"/>
                  </a:cubicBezTo>
                  <a:lnTo>
                    <a:pt x="0" y="2857"/>
                  </a:lnTo>
                  <a:cubicBezTo>
                    <a:pt x="1905" y="15240"/>
                    <a:pt x="5715" y="27623"/>
                    <a:pt x="10478" y="39052"/>
                  </a:cubicBezTo>
                  <a:cubicBezTo>
                    <a:pt x="28575" y="86677"/>
                    <a:pt x="65723" y="125730"/>
                    <a:pt x="112395" y="145732"/>
                  </a:cubicBezTo>
                  <a:lnTo>
                    <a:pt x="120015" y="128588"/>
                  </a:lnTo>
                  <a:cubicBezTo>
                    <a:pt x="98107" y="119063"/>
                    <a:pt x="79057" y="106680"/>
                    <a:pt x="63817" y="89535"/>
                  </a:cubicBezTo>
                  <a:lnTo>
                    <a:pt x="63817" y="89535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8" name="Google Shape;3148;p3"/>
            <p:cNvSpPr/>
            <p:nvPr/>
          </p:nvSpPr>
          <p:spPr>
            <a:xfrm>
              <a:off x="686715" y="4187108"/>
              <a:ext cx="88582" cy="106679"/>
            </a:xfrm>
            <a:custGeom>
              <a:avLst/>
              <a:gdLst/>
              <a:ahLst/>
              <a:cxnLst/>
              <a:rect l="l" t="t" r="r" b="b"/>
              <a:pathLst>
                <a:path w="88582" h="106679" extrusionOk="0">
                  <a:moveTo>
                    <a:pt x="50482" y="62865"/>
                  </a:moveTo>
                  <a:cubicBezTo>
                    <a:pt x="40005" y="51435"/>
                    <a:pt x="31432" y="38100"/>
                    <a:pt x="25717" y="22860"/>
                  </a:cubicBezTo>
                  <a:cubicBezTo>
                    <a:pt x="22860" y="15240"/>
                    <a:pt x="20955" y="7620"/>
                    <a:pt x="19050" y="0"/>
                  </a:cubicBezTo>
                  <a:lnTo>
                    <a:pt x="0" y="2857"/>
                  </a:lnTo>
                  <a:cubicBezTo>
                    <a:pt x="1905" y="11430"/>
                    <a:pt x="3810" y="20955"/>
                    <a:pt x="7620" y="28575"/>
                  </a:cubicBezTo>
                  <a:cubicBezTo>
                    <a:pt x="14288" y="45720"/>
                    <a:pt x="23813" y="61913"/>
                    <a:pt x="37147" y="75248"/>
                  </a:cubicBezTo>
                  <a:cubicBezTo>
                    <a:pt x="49530" y="88582"/>
                    <a:pt x="64770" y="99060"/>
                    <a:pt x="80962" y="106680"/>
                  </a:cubicBezTo>
                  <a:lnTo>
                    <a:pt x="88583" y="89535"/>
                  </a:lnTo>
                  <a:cubicBezTo>
                    <a:pt x="73342" y="82867"/>
                    <a:pt x="60960" y="73342"/>
                    <a:pt x="50482" y="62865"/>
                  </a:cubicBezTo>
                  <a:lnTo>
                    <a:pt x="50482" y="62865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49" name="Google Shape;3149;p3" descr="Thumbs up sign"/>
          <p:cNvSpPr/>
          <p:nvPr/>
        </p:nvSpPr>
        <p:spPr>
          <a:xfrm>
            <a:off x="9130340" y="7230805"/>
            <a:ext cx="834393" cy="730091"/>
          </a:xfrm>
          <a:custGeom>
            <a:avLst/>
            <a:gdLst/>
            <a:ahLst/>
            <a:cxnLst/>
            <a:rect l="l" t="t" r="r" b="b"/>
            <a:pathLst>
              <a:path w="762003" h="666750" extrusionOk="0">
                <a:moveTo>
                  <a:pt x="200025" y="600075"/>
                </a:moveTo>
                <a:lnTo>
                  <a:pt x="200025" y="590550"/>
                </a:lnTo>
                <a:lnTo>
                  <a:pt x="238125" y="590550"/>
                </a:lnTo>
                <a:cubicBezTo>
                  <a:pt x="305753" y="590550"/>
                  <a:pt x="310515" y="666750"/>
                  <a:pt x="438150" y="666750"/>
                </a:cubicBezTo>
                <a:lnTo>
                  <a:pt x="609600" y="666750"/>
                </a:lnTo>
                <a:cubicBezTo>
                  <a:pt x="641124" y="666656"/>
                  <a:pt x="666656" y="641124"/>
                  <a:pt x="666750" y="609600"/>
                </a:cubicBezTo>
                <a:cubicBezTo>
                  <a:pt x="666970" y="595450"/>
                  <a:pt x="661540" y="581797"/>
                  <a:pt x="651662" y="571662"/>
                </a:cubicBezTo>
                <a:cubicBezTo>
                  <a:pt x="651625" y="571625"/>
                  <a:pt x="651626" y="571564"/>
                  <a:pt x="651663" y="571528"/>
                </a:cubicBezTo>
                <a:cubicBezTo>
                  <a:pt x="651681" y="571510"/>
                  <a:pt x="651704" y="571500"/>
                  <a:pt x="651729" y="571500"/>
                </a:cubicBezTo>
                <a:lnTo>
                  <a:pt x="657225" y="571500"/>
                </a:lnTo>
                <a:cubicBezTo>
                  <a:pt x="688749" y="571406"/>
                  <a:pt x="714281" y="545874"/>
                  <a:pt x="714375" y="514350"/>
                </a:cubicBezTo>
                <a:cubicBezTo>
                  <a:pt x="714515" y="499446"/>
                  <a:pt x="708728" y="485097"/>
                  <a:pt x="698287" y="474459"/>
                </a:cubicBezTo>
                <a:cubicBezTo>
                  <a:pt x="698245" y="474428"/>
                  <a:pt x="698237" y="474368"/>
                  <a:pt x="698268" y="474326"/>
                </a:cubicBezTo>
                <a:cubicBezTo>
                  <a:pt x="698274" y="474318"/>
                  <a:pt x="698280" y="474313"/>
                  <a:pt x="698287" y="474307"/>
                </a:cubicBezTo>
                <a:cubicBezTo>
                  <a:pt x="728956" y="467569"/>
                  <a:pt x="748355" y="437244"/>
                  <a:pt x="741617" y="406577"/>
                </a:cubicBezTo>
                <a:cubicBezTo>
                  <a:pt x="739151" y="395353"/>
                  <a:pt x="733343" y="385141"/>
                  <a:pt x="724957" y="377285"/>
                </a:cubicBezTo>
                <a:cubicBezTo>
                  <a:pt x="724917" y="377260"/>
                  <a:pt x="724907" y="377206"/>
                  <a:pt x="724933" y="377166"/>
                </a:cubicBezTo>
                <a:cubicBezTo>
                  <a:pt x="724939" y="377157"/>
                  <a:pt x="724948" y="377149"/>
                  <a:pt x="724957" y="377142"/>
                </a:cubicBezTo>
                <a:cubicBezTo>
                  <a:pt x="747407" y="369096"/>
                  <a:pt x="762281" y="347696"/>
                  <a:pt x="762000" y="323850"/>
                </a:cubicBezTo>
                <a:cubicBezTo>
                  <a:pt x="761906" y="292326"/>
                  <a:pt x="736374" y="266794"/>
                  <a:pt x="704850" y="266700"/>
                </a:cubicBezTo>
                <a:lnTo>
                  <a:pt x="523875" y="266700"/>
                </a:lnTo>
                <a:cubicBezTo>
                  <a:pt x="508570" y="266434"/>
                  <a:pt x="496084" y="254364"/>
                  <a:pt x="495300" y="239077"/>
                </a:cubicBezTo>
                <a:cubicBezTo>
                  <a:pt x="496253" y="221933"/>
                  <a:pt x="523780" y="187757"/>
                  <a:pt x="523875" y="57798"/>
                </a:cubicBezTo>
                <a:cubicBezTo>
                  <a:pt x="524030" y="28109"/>
                  <a:pt x="501573" y="3177"/>
                  <a:pt x="472030" y="238"/>
                </a:cubicBezTo>
                <a:cubicBezTo>
                  <a:pt x="470249" y="76"/>
                  <a:pt x="468478" y="0"/>
                  <a:pt x="466725" y="0"/>
                </a:cubicBezTo>
                <a:cubicBezTo>
                  <a:pt x="435162" y="0"/>
                  <a:pt x="409575" y="25587"/>
                  <a:pt x="409575" y="57150"/>
                </a:cubicBezTo>
                <a:cubicBezTo>
                  <a:pt x="409575" y="174879"/>
                  <a:pt x="298133" y="251041"/>
                  <a:pt x="254899" y="276416"/>
                </a:cubicBezTo>
                <a:cubicBezTo>
                  <a:pt x="244458" y="282540"/>
                  <a:pt x="232570" y="285762"/>
                  <a:pt x="220466" y="285750"/>
                </a:cubicBezTo>
                <a:lnTo>
                  <a:pt x="200025" y="285750"/>
                </a:lnTo>
                <a:lnTo>
                  <a:pt x="200025" y="276225"/>
                </a:lnTo>
                <a:cubicBezTo>
                  <a:pt x="199957" y="255211"/>
                  <a:pt x="182939" y="238193"/>
                  <a:pt x="161925" y="238125"/>
                </a:cubicBezTo>
                <a:lnTo>
                  <a:pt x="0" y="238125"/>
                </a:lnTo>
                <a:lnTo>
                  <a:pt x="0" y="638175"/>
                </a:lnTo>
                <a:lnTo>
                  <a:pt x="161925" y="638175"/>
                </a:lnTo>
                <a:cubicBezTo>
                  <a:pt x="182939" y="638107"/>
                  <a:pt x="199957" y="621089"/>
                  <a:pt x="200025" y="600075"/>
                </a:cubicBezTo>
                <a:close/>
                <a:moveTo>
                  <a:pt x="220466" y="304800"/>
                </a:moveTo>
                <a:cubicBezTo>
                  <a:pt x="235987" y="304804"/>
                  <a:pt x="251228" y="300663"/>
                  <a:pt x="264614" y="292808"/>
                </a:cubicBezTo>
                <a:cubicBezTo>
                  <a:pt x="313925" y="263843"/>
                  <a:pt x="428625" y="182880"/>
                  <a:pt x="428625" y="57150"/>
                </a:cubicBezTo>
                <a:cubicBezTo>
                  <a:pt x="428625" y="36108"/>
                  <a:pt x="445683" y="19050"/>
                  <a:pt x="466725" y="19050"/>
                </a:cubicBezTo>
                <a:cubicBezTo>
                  <a:pt x="487767" y="19012"/>
                  <a:pt x="504856" y="36038"/>
                  <a:pt x="504895" y="57080"/>
                </a:cubicBezTo>
                <a:cubicBezTo>
                  <a:pt x="504896" y="57872"/>
                  <a:pt x="504873" y="58664"/>
                  <a:pt x="504825" y="59455"/>
                </a:cubicBezTo>
                <a:cubicBezTo>
                  <a:pt x="504587" y="152400"/>
                  <a:pt x="490033" y="193405"/>
                  <a:pt x="482213" y="215408"/>
                </a:cubicBezTo>
                <a:cubicBezTo>
                  <a:pt x="479153" y="222621"/>
                  <a:pt x="477144" y="230236"/>
                  <a:pt x="476250" y="238020"/>
                </a:cubicBezTo>
                <a:cubicBezTo>
                  <a:pt x="476212" y="238699"/>
                  <a:pt x="476212" y="239379"/>
                  <a:pt x="476250" y="240059"/>
                </a:cubicBezTo>
                <a:cubicBezTo>
                  <a:pt x="477667" y="265430"/>
                  <a:pt x="498466" y="285384"/>
                  <a:pt x="523875" y="285750"/>
                </a:cubicBezTo>
                <a:lnTo>
                  <a:pt x="704793" y="285750"/>
                </a:lnTo>
                <a:cubicBezTo>
                  <a:pt x="725876" y="285886"/>
                  <a:pt x="742909" y="302994"/>
                  <a:pt x="742950" y="324079"/>
                </a:cubicBezTo>
                <a:cubicBezTo>
                  <a:pt x="743142" y="339830"/>
                  <a:pt x="733301" y="353961"/>
                  <a:pt x="718461" y="359245"/>
                </a:cubicBezTo>
                <a:cubicBezTo>
                  <a:pt x="708551" y="362778"/>
                  <a:pt x="703381" y="373675"/>
                  <a:pt x="706914" y="383585"/>
                </a:cubicBezTo>
                <a:cubicBezTo>
                  <a:pt x="707938" y="386460"/>
                  <a:pt x="709638" y="389045"/>
                  <a:pt x="711870" y="391125"/>
                </a:cubicBezTo>
                <a:cubicBezTo>
                  <a:pt x="720324" y="398998"/>
                  <a:pt x="724749" y="410284"/>
                  <a:pt x="723900" y="421805"/>
                </a:cubicBezTo>
                <a:cubicBezTo>
                  <a:pt x="722063" y="438580"/>
                  <a:pt x="709736" y="452316"/>
                  <a:pt x="693258" y="455952"/>
                </a:cubicBezTo>
                <a:cubicBezTo>
                  <a:pt x="683103" y="458702"/>
                  <a:pt x="677100" y="469164"/>
                  <a:pt x="679851" y="479320"/>
                </a:cubicBezTo>
                <a:cubicBezTo>
                  <a:pt x="680710" y="482493"/>
                  <a:pt x="682376" y="485389"/>
                  <a:pt x="684686" y="487728"/>
                </a:cubicBezTo>
                <a:cubicBezTo>
                  <a:pt x="691609" y="494825"/>
                  <a:pt x="695435" y="504378"/>
                  <a:pt x="695325" y="514293"/>
                </a:cubicBezTo>
                <a:cubicBezTo>
                  <a:pt x="695216" y="535299"/>
                  <a:pt x="678231" y="552309"/>
                  <a:pt x="657225" y="552450"/>
                </a:cubicBezTo>
                <a:lnTo>
                  <a:pt x="651510" y="552450"/>
                </a:lnTo>
                <a:cubicBezTo>
                  <a:pt x="640989" y="552457"/>
                  <a:pt x="632466" y="560991"/>
                  <a:pt x="632472" y="571512"/>
                </a:cubicBezTo>
                <a:cubicBezTo>
                  <a:pt x="632475" y="576494"/>
                  <a:pt x="634431" y="581277"/>
                  <a:pt x="637918" y="584835"/>
                </a:cubicBezTo>
                <a:cubicBezTo>
                  <a:pt x="644350" y="591433"/>
                  <a:pt x="647872" y="600330"/>
                  <a:pt x="647700" y="609543"/>
                </a:cubicBezTo>
                <a:cubicBezTo>
                  <a:pt x="647591" y="630548"/>
                  <a:pt x="630606" y="647559"/>
                  <a:pt x="609600" y="647700"/>
                </a:cubicBezTo>
                <a:lnTo>
                  <a:pt x="438150" y="647700"/>
                </a:lnTo>
                <a:cubicBezTo>
                  <a:pt x="370837" y="647700"/>
                  <a:pt x="342824" y="625793"/>
                  <a:pt x="315725" y="604704"/>
                </a:cubicBezTo>
                <a:cubicBezTo>
                  <a:pt x="294799" y="588378"/>
                  <a:pt x="273167" y="571500"/>
                  <a:pt x="238125" y="571500"/>
                </a:cubicBezTo>
                <a:lnTo>
                  <a:pt x="200025" y="571500"/>
                </a:lnTo>
                <a:lnTo>
                  <a:pt x="200025" y="304800"/>
                </a:lnTo>
                <a:close/>
                <a:moveTo>
                  <a:pt x="19050" y="257175"/>
                </a:moveTo>
                <a:lnTo>
                  <a:pt x="161925" y="257175"/>
                </a:lnTo>
                <a:cubicBezTo>
                  <a:pt x="172411" y="257258"/>
                  <a:pt x="180892" y="265739"/>
                  <a:pt x="180975" y="276225"/>
                </a:cubicBezTo>
                <a:lnTo>
                  <a:pt x="180975" y="600018"/>
                </a:lnTo>
                <a:cubicBezTo>
                  <a:pt x="180928" y="610529"/>
                  <a:pt x="172436" y="619047"/>
                  <a:pt x="161925" y="619125"/>
                </a:cubicBezTo>
                <a:lnTo>
                  <a:pt x="19050" y="619125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0" name="Google Shape;3150;p3" descr="Peace Gesture"/>
          <p:cNvSpPr/>
          <p:nvPr/>
        </p:nvSpPr>
        <p:spPr>
          <a:xfrm>
            <a:off x="10392424" y="7163598"/>
            <a:ext cx="501794" cy="862804"/>
          </a:xfrm>
          <a:custGeom>
            <a:avLst/>
            <a:gdLst/>
            <a:ahLst/>
            <a:cxnLst/>
            <a:rect l="l" t="t" r="r" b="b"/>
            <a:pathLst>
              <a:path w="455142" h="782589" extrusionOk="0">
                <a:moveTo>
                  <a:pt x="418376" y="382311"/>
                </a:moveTo>
                <a:lnTo>
                  <a:pt x="418376" y="322304"/>
                </a:lnTo>
                <a:cubicBezTo>
                  <a:pt x="418373" y="302768"/>
                  <a:pt x="419998" y="283266"/>
                  <a:pt x="423234" y="264001"/>
                </a:cubicBezTo>
                <a:lnTo>
                  <a:pt x="451656" y="94675"/>
                </a:lnTo>
                <a:cubicBezTo>
                  <a:pt x="454281" y="80703"/>
                  <a:pt x="451920" y="66254"/>
                  <a:pt x="444989" y="53841"/>
                </a:cubicBezTo>
                <a:cubicBezTo>
                  <a:pt x="436343" y="38953"/>
                  <a:pt x="421489" y="28715"/>
                  <a:pt x="404498" y="25933"/>
                </a:cubicBezTo>
                <a:lnTo>
                  <a:pt x="402593" y="25628"/>
                </a:lnTo>
                <a:cubicBezTo>
                  <a:pt x="371171" y="20523"/>
                  <a:pt x="341508" y="41705"/>
                  <a:pt x="336137" y="73082"/>
                </a:cubicBezTo>
                <a:lnTo>
                  <a:pt x="305181" y="257762"/>
                </a:lnTo>
                <a:cubicBezTo>
                  <a:pt x="304349" y="262797"/>
                  <a:pt x="299988" y="266485"/>
                  <a:pt x="294884" y="266468"/>
                </a:cubicBezTo>
                <a:lnTo>
                  <a:pt x="293313" y="266468"/>
                </a:lnTo>
                <a:cubicBezTo>
                  <a:pt x="288203" y="266480"/>
                  <a:pt x="283838" y="262785"/>
                  <a:pt x="283007" y="257743"/>
                </a:cubicBezTo>
                <a:lnTo>
                  <a:pt x="248107" y="48288"/>
                </a:lnTo>
                <a:cubicBezTo>
                  <a:pt x="242816" y="16842"/>
                  <a:pt x="213088" y="-4403"/>
                  <a:pt x="181623" y="778"/>
                </a:cubicBezTo>
                <a:lnTo>
                  <a:pt x="180842" y="911"/>
                </a:lnTo>
                <a:cubicBezTo>
                  <a:pt x="169219" y="2670"/>
                  <a:pt x="158389" y="7865"/>
                  <a:pt x="149743" y="15827"/>
                </a:cubicBezTo>
                <a:cubicBezTo>
                  <a:pt x="135582" y="29061"/>
                  <a:pt x="128994" y="48509"/>
                  <a:pt x="132197" y="67624"/>
                </a:cubicBezTo>
                <a:lnTo>
                  <a:pt x="157715" y="220681"/>
                </a:lnTo>
                <a:cubicBezTo>
                  <a:pt x="127727" y="221356"/>
                  <a:pt x="103091" y="244565"/>
                  <a:pt x="100632" y="274460"/>
                </a:cubicBezTo>
                <a:cubicBezTo>
                  <a:pt x="89835" y="264349"/>
                  <a:pt x="75599" y="258720"/>
                  <a:pt x="60808" y="258715"/>
                </a:cubicBezTo>
                <a:lnTo>
                  <a:pt x="58903" y="258715"/>
                </a:lnTo>
                <a:cubicBezTo>
                  <a:pt x="26549" y="258715"/>
                  <a:pt x="320" y="284940"/>
                  <a:pt x="314" y="317293"/>
                </a:cubicBezTo>
                <a:lnTo>
                  <a:pt x="314" y="347707"/>
                </a:lnTo>
                <a:lnTo>
                  <a:pt x="0" y="347707"/>
                </a:lnTo>
                <a:cubicBezTo>
                  <a:pt x="0" y="351193"/>
                  <a:pt x="171" y="354889"/>
                  <a:pt x="314" y="358584"/>
                </a:cubicBezTo>
                <a:lnTo>
                  <a:pt x="314" y="364442"/>
                </a:lnTo>
                <a:cubicBezTo>
                  <a:pt x="323" y="368147"/>
                  <a:pt x="683" y="371844"/>
                  <a:pt x="1391" y="375482"/>
                </a:cubicBezTo>
                <a:cubicBezTo>
                  <a:pt x="8058" y="451272"/>
                  <a:pt x="39576" y="555561"/>
                  <a:pt x="100384" y="599957"/>
                </a:cubicBezTo>
                <a:lnTo>
                  <a:pt x="100384" y="781018"/>
                </a:lnTo>
                <a:lnTo>
                  <a:pt x="119434" y="781018"/>
                </a:lnTo>
                <a:lnTo>
                  <a:pt x="119434" y="589918"/>
                </a:lnTo>
                <a:lnTo>
                  <a:pt x="115214" y="587061"/>
                </a:lnTo>
                <a:cubicBezTo>
                  <a:pt x="67361" y="555028"/>
                  <a:pt x="38119" y="478933"/>
                  <a:pt x="25832" y="412753"/>
                </a:cubicBezTo>
                <a:cubicBezTo>
                  <a:pt x="35559" y="419450"/>
                  <a:pt x="47093" y="423031"/>
                  <a:pt x="58903" y="423021"/>
                </a:cubicBezTo>
                <a:lnTo>
                  <a:pt x="60808" y="423021"/>
                </a:lnTo>
                <a:cubicBezTo>
                  <a:pt x="77322" y="423014"/>
                  <a:pt x="93060" y="416009"/>
                  <a:pt x="104118" y="403742"/>
                </a:cubicBezTo>
                <a:cubicBezTo>
                  <a:pt x="108956" y="416920"/>
                  <a:pt x="118385" y="427912"/>
                  <a:pt x="130673" y="434699"/>
                </a:cubicBezTo>
                <a:cubicBezTo>
                  <a:pt x="139462" y="457800"/>
                  <a:pt x="161593" y="473083"/>
                  <a:pt x="186309" y="473122"/>
                </a:cubicBezTo>
                <a:lnTo>
                  <a:pt x="243459" y="473122"/>
                </a:lnTo>
                <a:cubicBezTo>
                  <a:pt x="243504" y="473106"/>
                  <a:pt x="243552" y="473130"/>
                  <a:pt x="243569" y="473175"/>
                </a:cubicBezTo>
                <a:cubicBezTo>
                  <a:pt x="243585" y="473220"/>
                  <a:pt x="243561" y="473268"/>
                  <a:pt x="243516" y="473284"/>
                </a:cubicBezTo>
                <a:cubicBezTo>
                  <a:pt x="219316" y="491238"/>
                  <a:pt x="205057" y="519600"/>
                  <a:pt x="205083" y="549732"/>
                </a:cubicBezTo>
                <a:lnTo>
                  <a:pt x="224133" y="549732"/>
                </a:lnTo>
                <a:cubicBezTo>
                  <a:pt x="224043" y="507648"/>
                  <a:pt x="258087" y="473460"/>
                  <a:pt x="300171" y="473370"/>
                </a:cubicBezTo>
                <a:cubicBezTo>
                  <a:pt x="300180" y="473370"/>
                  <a:pt x="300190" y="473370"/>
                  <a:pt x="300199" y="473370"/>
                </a:cubicBezTo>
                <a:lnTo>
                  <a:pt x="300199" y="454320"/>
                </a:lnTo>
                <a:lnTo>
                  <a:pt x="300142" y="454320"/>
                </a:lnTo>
                <a:lnTo>
                  <a:pt x="300142" y="454082"/>
                </a:lnTo>
                <a:lnTo>
                  <a:pt x="188119" y="454082"/>
                </a:lnTo>
                <a:cubicBezTo>
                  <a:pt x="166823" y="454447"/>
                  <a:pt x="148663" y="438730"/>
                  <a:pt x="145971" y="417601"/>
                </a:cubicBezTo>
                <a:cubicBezTo>
                  <a:pt x="143756" y="395301"/>
                  <a:pt x="160038" y="375428"/>
                  <a:pt x="182338" y="373214"/>
                </a:cubicBezTo>
                <a:cubicBezTo>
                  <a:pt x="183658" y="373082"/>
                  <a:pt x="184983" y="373016"/>
                  <a:pt x="186309" y="373015"/>
                </a:cubicBezTo>
                <a:lnTo>
                  <a:pt x="349949" y="373015"/>
                </a:lnTo>
                <a:cubicBezTo>
                  <a:pt x="395849" y="373015"/>
                  <a:pt x="436102" y="416011"/>
                  <a:pt x="436102" y="465026"/>
                </a:cubicBezTo>
                <a:cubicBezTo>
                  <a:pt x="436102" y="512794"/>
                  <a:pt x="407803" y="563134"/>
                  <a:pt x="362283" y="596347"/>
                </a:cubicBezTo>
                <a:cubicBezTo>
                  <a:pt x="359521" y="598348"/>
                  <a:pt x="351606" y="602462"/>
                  <a:pt x="345824" y="605463"/>
                </a:cubicBezTo>
                <a:cubicBezTo>
                  <a:pt x="342062" y="607368"/>
                  <a:pt x="338652" y="609197"/>
                  <a:pt x="336499" y="610425"/>
                </a:cubicBezTo>
                <a:lnTo>
                  <a:pt x="331737" y="613169"/>
                </a:lnTo>
                <a:lnTo>
                  <a:pt x="331737" y="782590"/>
                </a:lnTo>
                <a:lnTo>
                  <a:pt x="350787" y="782590"/>
                </a:lnTo>
                <a:lnTo>
                  <a:pt x="350787" y="624370"/>
                </a:lnTo>
                <a:lnTo>
                  <a:pt x="354597" y="622370"/>
                </a:lnTo>
                <a:cubicBezTo>
                  <a:pt x="361095" y="619211"/>
                  <a:pt x="367399" y="615668"/>
                  <a:pt x="373475" y="611759"/>
                </a:cubicBezTo>
                <a:cubicBezTo>
                  <a:pt x="423853" y="574992"/>
                  <a:pt x="455143" y="518766"/>
                  <a:pt x="455143" y="465074"/>
                </a:cubicBezTo>
                <a:cubicBezTo>
                  <a:pt x="454819" y="433598"/>
                  <a:pt x="441515" y="403652"/>
                  <a:pt x="418376" y="382311"/>
                </a:cubicBezTo>
                <a:close/>
                <a:moveTo>
                  <a:pt x="100336" y="364442"/>
                </a:moveTo>
                <a:cubicBezTo>
                  <a:pt x="100310" y="386262"/>
                  <a:pt x="82627" y="403944"/>
                  <a:pt x="60808" y="403971"/>
                </a:cubicBezTo>
                <a:lnTo>
                  <a:pt x="58903" y="403971"/>
                </a:lnTo>
                <a:cubicBezTo>
                  <a:pt x="40384" y="403913"/>
                  <a:pt x="24381" y="391021"/>
                  <a:pt x="20384" y="372939"/>
                </a:cubicBezTo>
                <a:cubicBezTo>
                  <a:pt x="19939" y="367859"/>
                  <a:pt x="19622" y="362928"/>
                  <a:pt x="19431" y="358146"/>
                </a:cubicBezTo>
                <a:lnTo>
                  <a:pt x="19431" y="317303"/>
                </a:lnTo>
                <a:cubicBezTo>
                  <a:pt x="19452" y="295497"/>
                  <a:pt x="37107" y="277817"/>
                  <a:pt x="58912" y="277765"/>
                </a:cubicBezTo>
                <a:lnTo>
                  <a:pt x="60817" y="277765"/>
                </a:lnTo>
                <a:cubicBezTo>
                  <a:pt x="82637" y="277791"/>
                  <a:pt x="100319" y="295474"/>
                  <a:pt x="100346" y="317293"/>
                </a:cubicBezTo>
                <a:close/>
                <a:moveTo>
                  <a:pt x="186309" y="353965"/>
                </a:moveTo>
                <a:cubicBezTo>
                  <a:pt x="156029" y="354004"/>
                  <a:pt x="130583" y="376727"/>
                  <a:pt x="127130" y="406809"/>
                </a:cubicBezTo>
                <a:cubicBezTo>
                  <a:pt x="122146" y="400056"/>
                  <a:pt x="119453" y="391886"/>
                  <a:pt x="119444" y="383492"/>
                </a:cubicBezTo>
                <a:lnTo>
                  <a:pt x="119444" y="279203"/>
                </a:lnTo>
                <a:cubicBezTo>
                  <a:pt x="119464" y="257379"/>
                  <a:pt x="137149" y="239691"/>
                  <a:pt x="158972" y="239665"/>
                </a:cubicBezTo>
                <a:lnTo>
                  <a:pt x="160877" y="239665"/>
                </a:lnTo>
                <a:cubicBezTo>
                  <a:pt x="182697" y="239691"/>
                  <a:pt x="200379" y="257374"/>
                  <a:pt x="200406" y="279193"/>
                </a:cubicBezTo>
                <a:lnTo>
                  <a:pt x="200406" y="353965"/>
                </a:lnTo>
                <a:close/>
                <a:moveTo>
                  <a:pt x="219456" y="353965"/>
                </a:moveTo>
                <a:lnTo>
                  <a:pt x="219456" y="279203"/>
                </a:lnTo>
                <a:cubicBezTo>
                  <a:pt x="219434" y="253226"/>
                  <a:pt x="202326" y="230359"/>
                  <a:pt x="177413" y="223005"/>
                </a:cubicBezTo>
                <a:lnTo>
                  <a:pt x="150990" y="64500"/>
                </a:lnTo>
                <a:cubicBezTo>
                  <a:pt x="147477" y="43385"/>
                  <a:pt x="161746" y="23420"/>
                  <a:pt x="182861" y="19907"/>
                </a:cubicBezTo>
                <a:cubicBezTo>
                  <a:pt x="182867" y="19906"/>
                  <a:pt x="182873" y="19905"/>
                  <a:pt x="182880" y="19904"/>
                </a:cubicBezTo>
                <a:lnTo>
                  <a:pt x="184718" y="19599"/>
                </a:lnTo>
                <a:cubicBezTo>
                  <a:pt x="205809" y="16139"/>
                  <a:pt x="225729" y="30376"/>
                  <a:pt x="229286" y="51451"/>
                </a:cubicBezTo>
                <a:lnTo>
                  <a:pt x="264224" y="260915"/>
                </a:lnTo>
                <a:cubicBezTo>
                  <a:pt x="266566" y="275153"/>
                  <a:pt x="278893" y="285589"/>
                  <a:pt x="293322" y="285547"/>
                </a:cubicBezTo>
                <a:lnTo>
                  <a:pt x="294894" y="285547"/>
                </a:lnTo>
                <a:cubicBezTo>
                  <a:pt x="309312" y="285590"/>
                  <a:pt x="321634" y="275169"/>
                  <a:pt x="323983" y="260944"/>
                </a:cubicBezTo>
                <a:lnTo>
                  <a:pt x="354987" y="76225"/>
                </a:lnTo>
                <a:cubicBezTo>
                  <a:pt x="358549" y="55191"/>
                  <a:pt x="378422" y="40977"/>
                  <a:pt x="399479" y="44402"/>
                </a:cubicBezTo>
                <a:lnTo>
                  <a:pt x="401336" y="44707"/>
                </a:lnTo>
                <a:cubicBezTo>
                  <a:pt x="422452" y="48215"/>
                  <a:pt x="436725" y="68178"/>
                  <a:pt x="433216" y="89293"/>
                </a:cubicBezTo>
                <a:cubicBezTo>
                  <a:pt x="433213" y="89312"/>
                  <a:pt x="433209" y="89332"/>
                  <a:pt x="433207" y="89351"/>
                </a:cubicBezTo>
                <a:lnTo>
                  <a:pt x="404432" y="260801"/>
                </a:lnTo>
                <a:cubicBezTo>
                  <a:pt x="401024" y="281121"/>
                  <a:pt x="399310" y="301690"/>
                  <a:pt x="399307" y="322294"/>
                </a:cubicBezTo>
                <a:lnTo>
                  <a:pt x="399307" y="367909"/>
                </a:lnTo>
                <a:cubicBezTo>
                  <a:pt x="384404" y="358914"/>
                  <a:pt x="367355" y="354097"/>
                  <a:pt x="349949" y="353965"/>
                </a:cubicBez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151" name="Google Shape;3151;p3"/>
          <p:cNvGrpSpPr/>
          <p:nvPr/>
        </p:nvGrpSpPr>
        <p:grpSpPr>
          <a:xfrm>
            <a:off x="7971920" y="8351224"/>
            <a:ext cx="1475345" cy="701418"/>
            <a:chOff x="6029042" y="1395138"/>
            <a:chExt cx="1655645" cy="787225"/>
          </a:xfrm>
        </p:grpSpPr>
        <p:sp>
          <p:nvSpPr>
            <p:cNvPr id="3152" name="Google Shape;3152;p3" descr="Raised hand"/>
            <p:cNvSpPr/>
            <p:nvPr/>
          </p:nvSpPr>
          <p:spPr>
            <a:xfrm rot="5899954" flipH="1">
              <a:off x="6186260" y="1426886"/>
              <a:ext cx="536561" cy="781490"/>
            </a:xfrm>
            <a:custGeom>
              <a:avLst/>
              <a:gdLst/>
              <a:ahLst/>
              <a:cxnLst/>
              <a:rect l="l" t="t" r="r" b="b"/>
              <a:pathLst>
                <a:path w="536259" h="781051" extrusionOk="0">
                  <a:moveTo>
                    <a:pt x="50915" y="675696"/>
                  </a:moveTo>
                  <a:cubicBezTo>
                    <a:pt x="60811" y="689983"/>
                    <a:pt x="66126" y="706942"/>
                    <a:pt x="66155" y="724321"/>
                  </a:cubicBezTo>
                  <a:lnTo>
                    <a:pt x="66240" y="781052"/>
                  </a:lnTo>
                  <a:lnTo>
                    <a:pt x="85290" y="781052"/>
                  </a:lnTo>
                  <a:lnTo>
                    <a:pt x="85214" y="724283"/>
                  </a:lnTo>
                  <a:cubicBezTo>
                    <a:pt x="85192" y="703013"/>
                    <a:pt x="78675" y="682256"/>
                    <a:pt x="66536" y="664790"/>
                  </a:cubicBezTo>
                  <a:lnTo>
                    <a:pt x="51353" y="642882"/>
                  </a:lnTo>
                  <a:cubicBezTo>
                    <a:pt x="30339" y="612603"/>
                    <a:pt x="19070" y="576631"/>
                    <a:pt x="19054" y="539774"/>
                  </a:cubicBezTo>
                  <a:lnTo>
                    <a:pt x="19054" y="211381"/>
                  </a:lnTo>
                  <a:cubicBezTo>
                    <a:pt x="18649" y="191425"/>
                    <a:pt x="33308" y="174353"/>
                    <a:pt x="53096" y="171738"/>
                  </a:cubicBezTo>
                  <a:cubicBezTo>
                    <a:pt x="73873" y="169676"/>
                    <a:pt x="92388" y="184847"/>
                    <a:pt x="94450" y="205624"/>
                  </a:cubicBezTo>
                  <a:cubicBezTo>
                    <a:pt x="94573" y="206859"/>
                    <a:pt x="94634" y="208100"/>
                    <a:pt x="94635" y="209342"/>
                  </a:cubicBezTo>
                  <a:cubicBezTo>
                    <a:pt x="94668" y="210900"/>
                    <a:pt x="95094" y="212423"/>
                    <a:pt x="95873" y="213772"/>
                  </a:cubicBezTo>
                  <a:lnTo>
                    <a:pt x="95873" y="390527"/>
                  </a:lnTo>
                  <a:cubicBezTo>
                    <a:pt x="95873" y="395788"/>
                    <a:pt x="100137" y="400052"/>
                    <a:pt x="105398" y="400052"/>
                  </a:cubicBezTo>
                  <a:cubicBezTo>
                    <a:pt x="110658" y="400052"/>
                    <a:pt x="114923" y="395788"/>
                    <a:pt x="114923" y="390527"/>
                  </a:cubicBezTo>
                  <a:lnTo>
                    <a:pt x="114923" y="115683"/>
                  </a:lnTo>
                  <a:cubicBezTo>
                    <a:pt x="114584" y="95827"/>
                    <a:pt x="129238" y="78896"/>
                    <a:pt x="148937" y="76383"/>
                  </a:cubicBezTo>
                  <a:cubicBezTo>
                    <a:pt x="169735" y="74327"/>
                    <a:pt x="188263" y="89519"/>
                    <a:pt x="190320" y="110318"/>
                  </a:cubicBezTo>
                  <a:cubicBezTo>
                    <a:pt x="190441" y="111538"/>
                    <a:pt x="190502" y="112762"/>
                    <a:pt x="190504" y="113988"/>
                  </a:cubicBezTo>
                  <a:lnTo>
                    <a:pt x="190504" y="390527"/>
                  </a:lnTo>
                  <a:cubicBezTo>
                    <a:pt x="190504" y="395788"/>
                    <a:pt x="194768" y="400052"/>
                    <a:pt x="200029" y="400052"/>
                  </a:cubicBezTo>
                  <a:cubicBezTo>
                    <a:pt x="205289" y="400052"/>
                    <a:pt x="209554" y="395788"/>
                    <a:pt x="209554" y="390527"/>
                  </a:cubicBezTo>
                  <a:lnTo>
                    <a:pt x="209554" y="58543"/>
                  </a:lnTo>
                  <a:cubicBezTo>
                    <a:pt x="209218" y="38683"/>
                    <a:pt x="223874" y="21750"/>
                    <a:pt x="243577" y="19233"/>
                  </a:cubicBezTo>
                  <a:cubicBezTo>
                    <a:pt x="264380" y="17171"/>
                    <a:pt x="282916" y="32364"/>
                    <a:pt x="284978" y="53167"/>
                  </a:cubicBezTo>
                  <a:cubicBezTo>
                    <a:pt x="285100" y="54394"/>
                    <a:pt x="285161" y="55624"/>
                    <a:pt x="285163" y="56857"/>
                  </a:cubicBezTo>
                  <a:lnTo>
                    <a:pt x="285163" y="390527"/>
                  </a:lnTo>
                  <a:cubicBezTo>
                    <a:pt x="285163" y="395788"/>
                    <a:pt x="289427" y="400052"/>
                    <a:pt x="294688" y="400052"/>
                  </a:cubicBezTo>
                  <a:cubicBezTo>
                    <a:pt x="299949" y="400052"/>
                    <a:pt x="304213" y="395788"/>
                    <a:pt x="304213" y="390527"/>
                  </a:cubicBezTo>
                  <a:lnTo>
                    <a:pt x="304213" y="116893"/>
                  </a:lnTo>
                  <a:cubicBezTo>
                    <a:pt x="304595" y="115902"/>
                    <a:pt x="304792" y="114850"/>
                    <a:pt x="304794" y="113788"/>
                  </a:cubicBezTo>
                  <a:cubicBezTo>
                    <a:pt x="303617" y="102971"/>
                    <a:pt x="307951" y="92287"/>
                    <a:pt x="316329" y="85346"/>
                  </a:cubicBezTo>
                  <a:cubicBezTo>
                    <a:pt x="346990" y="63153"/>
                    <a:pt x="380385" y="84746"/>
                    <a:pt x="380385" y="113988"/>
                  </a:cubicBezTo>
                  <a:lnTo>
                    <a:pt x="380385" y="485777"/>
                  </a:lnTo>
                  <a:cubicBezTo>
                    <a:pt x="380401" y="491038"/>
                    <a:pt x="384678" y="495289"/>
                    <a:pt x="389938" y="495273"/>
                  </a:cubicBezTo>
                  <a:cubicBezTo>
                    <a:pt x="394281" y="495260"/>
                    <a:pt x="398066" y="492310"/>
                    <a:pt x="399139" y="488101"/>
                  </a:cubicBezTo>
                  <a:lnTo>
                    <a:pt x="442049" y="317299"/>
                  </a:lnTo>
                  <a:cubicBezTo>
                    <a:pt x="446033" y="297733"/>
                    <a:pt x="464069" y="284275"/>
                    <a:pt x="483959" y="286028"/>
                  </a:cubicBezTo>
                  <a:cubicBezTo>
                    <a:pt x="494588" y="287283"/>
                    <a:pt x="504175" y="293019"/>
                    <a:pt x="510306" y="301792"/>
                  </a:cubicBezTo>
                  <a:cubicBezTo>
                    <a:pt x="516427" y="310505"/>
                    <a:pt x="518602" y="321391"/>
                    <a:pt x="516297" y="331786"/>
                  </a:cubicBezTo>
                  <a:lnTo>
                    <a:pt x="458947" y="587409"/>
                  </a:lnTo>
                  <a:cubicBezTo>
                    <a:pt x="457166" y="595345"/>
                    <a:pt x="452660" y="602407"/>
                    <a:pt x="446212" y="607364"/>
                  </a:cubicBezTo>
                  <a:lnTo>
                    <a:pt x="336493" y="691660"/>
                  </a:lnTo>
                  <a:cubicBezTo>
                    <a:pt x="334152" y="693462"/>
                    <a:pt x="332780" y="696249"/>
                    <a:pt x="332779" y="699204"/>
                  </a:cubicBezTo>
                  <a:lnTo>
                    <a:pt x="332779" y="781052"/>
                  </a:lnTo>
                  <a:lnTo>
                    <a:pt x="351829" y="781052"/>
                  </a:lnTo>
                  <a:lnTo>
                    <a:pt x="351829" y="703900"/>
                  </a:lnTo>
                  <a:lnTo>
                    <a:pt x="457823" y="622461"/>
                  </a:lnTo>
                  <a:cubicBezTo>
                    <a:pt x="467800" y="614792"/>
                    <a:pt x="474773" y="603869"/>
                    <a:pt x="477530" y="591590"/>
                  </a:cubicBezTo>
                  <a:lnTo>
                    <a:pt x="534880" y="335949"/>
                  </a:lnTo>
                  <a:cubicBezTo>
                    <a:pt x="541726" y="305304"/>
                    <a:pt x="522432" y="274913"/>
                    <a:pt x="491787" y="268067"/>
                  </a:cubicBezTo>
                  <a:cubicBezTo>
                    <a:pt x="489975" y="267662"/>
                    <a:pt x="488145" y="267347"/>
                    <a:pt x="486303" y="267121"/>
                  </a:cubicBezTo>
                  <a:cubicBezTo>
                    <a:pt x="456776" y="264182"/>
                    <a:pt x="429752" y="283887"/>
                    <a:pt x="423523" y="312898"/>
                  </a:cubicBezTo>
                  <a:lnTo>
                    <a:pt x="399625" y="408015"/>
                  </a:lnTo>
                  <a:cubicBezTo>
                    <a:pt x="399530" y="408424"/>
                    <a:pt x="399444" y="408415"/>
                    <a:pt x="399444" y="408015"/>
                  </a:cubicBezTo>
                  <a:lnTo>
                    <a:pt x="399444" y="116397"/>
                  </a:lnTo>
                  <a:cubicBezTo>
                    <a:pt x="399568" y="84531"/>
                    <a:pt x="374388" y="58313"/>
                    <a:pt x="342542" y="57152"/>
                  </a:cubicBezTo>
                  <a:cubicBezTo>
                    <a:pt x="328345" y="57180"/>
                    <a:pt x="314676" y="62545"/>
                    <a:pt x="304251" y="72182"/>
                  </a:cubicBezTo>
                  <a:lnTo>
                    <a:pt x="304251" y="58847"/>
                  </a:lnTo>
                  <a:cubicBezTo>
                    <a:pt x="304667" y="29798"/>
                    <a:pt x="283591" y="4893"/>
                    <a:pt x="254874" y="497"/>
                  </a:cubicBezTo>
                  <a:cubicBezTo>
                    <a:pt x="223714" y="-3622"/>
                    <a:pt x="195114" y="18300"/>
                    <a:pt x="190994" y="49461"/>
                  </a:cubicBezTo>
                  <a:cubicBezTo>
                    <a:pt x="190670" y="51912"/>
                    <a:pt x="190506" y="54383"/>
                    <a:pt x="190504" y="56857"/>
                  </a:cubicBezTo>
                  <a:lnTo>
                    <a:pt x="190504" y="71649"/>
                  </a:lnTo>
                  <a:cubicBezTo>
                    <a:pt x="180046" y="62251"/>
                    <a:pt x="166463" y="57082"/>
                    <a:pt x="152404" y="57152"/>
                  </a:cubicBezTo>
                  <a:cubicBezTo>
                    <a:pt x="120771" y="58600"/>
                    <a:pt x="95890" y="84703"/>
                    <a:pt x="95958" y="116369"/>
                  </a:cubicBezTo>
                  <a:lnTo>
                    <a:pt x="95958" y="168080"/>
                  </a:lnTo>
                  <a:cubicBezTo>
                    <a:pt x="95682" y="167823"/>
                    <a:pt x="95435" y="167528"/>
                    <a:pt x="95158" y="167280"/>
                  </a:cubicBezTo>
                  <a:cubicBezTo>
                    <a:pt x="83236" y="156510"/>
                    <a:pt x="67337" y="151247"/>
                    <a:pt x="51343" y="152773"/>
                  </a:cubicBezTo>
                  <a:cubicBezTo>
                    <a:pt x="21792" y="156365"/>
                    <a:pt x="-326" y="181614"/>
                    <a:pt x="4" y="211381"/>
                  </a:cubicBezTo>
                  <a:lnTo>
                    <a:pt x="4" y="539774"/>
                  </a:lnTo>
                  <a:cubicBezTo>
                    <a:pt x="4" y="580517"/>
                    <a:pt x="12445" y="620290"/>
                    <a:pt x="35665" y="653769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3" name="Google Shape;3153;p3" descr="Raised hand"/>
            <p:cNvSpPr/>
            <p:nvPr/>
          </p:nvSpPr>
          <p:spPr>
            <a:xfrm rot="-6215090">
              <a:off x="6973629" y="1439117"/>
              <a:ext cx="536522" cy="781434"/>
            </a:xfrm>
            <a:custGeom>
              <a:avLst/>
              <a:gdLst/>
              <a:ahLst/>
              <a:cxnLst/>
              <a:rect l="l" t="t" r="r" b="b"/>
              <a:pathLst>
                <a:path w="536259" h="781051" extrusionOk="0">
                  <a:moveTo>
                    <a:pt x="50915" y="675696"/>
                  </a:moveTo>
                  <a:cubicBezTo>
                    <a:pt x="60811" y="689983"/>
                    <a:pt x="66126" y="706942"/>
                    <a:pt x="66155" y="724321"/>
                  </a:cubicBezTo>
                  <a:lnTo>
                    <a:pt x="66240" y="781052"/>
                  </a:lnTo>
                  <a:lnTo>
                    <a:pt x="85290" y="781052"/>
                  </a:lnTo>
                  <a:lnTo>
                    <a:pt x="85214" y="724283"/>
                  </a:lnTo>
                  <a:cubicBezTo>
                    <a:pt x="85192" y="703013"/>
                    <a:pt x="78675" y="682256"/>
                    <a:pt x="66536" y="664790"/>
                  </a:cubicBezTo>
                  <a:lnTo>
                    <a:pt x="51353" y="642882"/>
                  </a:lnTo>
                  <a:cubicBezTo>
                    <a:pt x="30339" y="612603"/>
                    <a:pt x="19070" y="576631"/>
                    <a:pt x="19054" y="539774"/>
                  </a:cubicBezTo>
                  <a:lnTo>
                    <a:pt x="19054" y="211381"/>
                  </a:lnTo>
                  <a:cubicBezTo>
                    <a:pt x="18649" y="191425"/>
                    <a:pt x="33308" y="174353"/>
                    <a:pt x="53096" y="171738"/>
                  </a:cubicBezTo>
                  <a:cubicBezTo>
                    <a:pt x="73873" y="169676"/>
                    <a:pt x="92388" y="184847"/>
                    <a:pt x="94450" y="205624"/>
                  </a:cubicBezTo>
                  <a:cubicBezTo>
                    <a:pt x="94573" y="206859"/>
                    <a:pt x="94634" y="208100"/>
                    <a:pt x="94635" y="209342"/>
                  </a:cubicBezTo>
                  <a:cubicBezTo>
                    <a:pt x="94668" y="210900"/>
                    <a:pt x="95094" y="212423"/>
                    <a:pt x="95873" y="213772"/>
                  </a:cubicBezTo>
                  <a:lnTo>
                    <a:pt x="95873" y="390527"/>
                  </a:lnTo>
                  <a:cubicBezTo>
                    <a:pt x="95873" y="395788"/>
                    <a:pt x="100137" y="400052"/>
                    <a:pt x="105398" y="400052"/>
                  </a:cubicBezTo>
                  <a:cubicBezTo>
                    <a:pt x="110658" y="400052"/>
                    <a:pt x="114923" y="395788"/>
                    <a:pt x="114923" y="390527"/>
                  </a:cubicBezTo>
                  <a:lnTo>
                    <a:pt x="114923" y="115683"/>
                  </a:lnTo>
                  <a:cubicBezTo>
                    <a:pt x="114584" y="95827"/>
                    <a:pt x="129238" y="78896"/>
                    <a:pt x="148937" y="76383"/>
                  </a:cubicBezTo>
                  <a:cubicBezTo>
                    <a:pt x="169735" y="74327"/>
                    <a:pt x="188263" y="89519"/>
                    <a:pt x="190320" y="110318"/>
                  </a:cubicBezTo>
                  <a:cubicBezTo>
                    <a:pt x="190441" y="111538"/>
                    <a:pt x="190502" y="112762"/>
                    <a:pt x="190504" y="113988"/>
                  </a:cubicBezTo>
                  <a:lnTo>
                    <a:pt x="190504" y="390527"/>
                  </a:lnTo>
                  <a:cubicBezTo>
                    <a:pt x="190504" y="395788"/>
                    <a:pt x="194768" y="400052"/>
                    <a:pt x="200029" y="400052"/>
                  </a:cubicBezTo>
                  <a:cubicBezTo>
                    <a:pt x="205289" y="400052"/>
                    <a:pt x="209554" y="395788"/>
                    <a:pt x="209554" y="390527"/>
                  </a:cubicBezTo>
                  <a:lnTo>
                    <a:pt x="209554" y="58543"/>
                  </a:lnTo>
                  <a:cubicBezTo>
                    <a:pt x="209218" y="38683"/>
                    <a:pt x="223874" y="21750"/>
                    <a:pt x="243577" y="19233"/>
                  </a:cubicBezTo>
                  <a:cubicBezTo>
                    <a:pt x="264380" y="17171"/>
                    <a:pt x="282916" y="32364"/>
                    <a:pt x="284978" y="53167"/>
                  </a:cubicBezTo>
                  <a:cubicBezTo>
                    <a:pt x="285100" y="54394"/>
                    <a:pt x="285161" y="55624"/>
                    <a:pt x="285163" y="56857"/>
                  </a:cubicBezTo>
                  <a:lnTo>
                    <a:pt x="285163" y="390527"/>
                  </a:lnTo>
                  <a:cubicBezTo>
                    <a:pt x="285163" y="395788"/>
                    <a:pt x="289427" y="400052"/>
                    <a:pt x="294688" y="400052"/>
                  </a:cubicBezTo>
                  <a:cubicBezTo>
                    <a:pt x="299949" y="400052"/>
                    <a:pt x="304213" y="395788"/>
                    <a:pt x="304213" y="390527"/>
                  </a:cubicBezTo>
                  <a:lnTo>
                    <a:pt x="304213" y="116893"/>
                  </a:lnTo>
                  <a:cubicBezTo>
                    <a:pt x="304595" y="115902"/>
                    <a:pt x="304792" y="114850"/>
                    <a:pt x="304794" y="113788"/>
                  </a:cubicBezTo>
                  <a:cubicBezTo>
                    <a:pt x="303617" y="102971"/>
                    <a:pt x="307951" y="92287"/>
                    <a:pt x="316329" y="85346"/>
                  </a:cubicBezTo>
                  <a:cubicBezTo>
                    <a:pt x="346990" y="63153"/>
                    <a:pt x="380385" y="84746"/>
                    <a:pt x="380385" y="113988"/>
                  </a:cubicBezTo>
                  <a:lnTo>
                    <a:pt x="380385" y="485777"/>
                  </a:lnTo>
                  <a:cubicBezTo>
                    <a:pt x="380401" y="491038"/>
                    <a:pt x="384678" y="495289"/>
                    <a:pt x="389938" y="495273"/>
                  </a:cubicBezTo>
                  <a:cubicBezTo>
                    <a:pt x="394281" y="495260"/>
                    <a:pt x="398066" y="492310"/>
                    <a:pt x="399139" y="488101"/>
                  </a:cubicBezTo>
                  <a:lnTo>
                    <a:pt x="442049" y="317299"/>
                  </a:lnTo>
                  <a:cubicBezTo>
                    <a:pt x="446033" y="297733"/>
                    <a:pt x="464069" y="284275"/>
                    <a:pt x="483959" y="286028"/>
                  </a:cubicBezTo>
                  <a:cubicBezTo>
                    <a:pt x="494588" y="287283"/>
                    <a:pt x="504175" y="293019"/>
                    <a:pt x="510306" y="301792"/>
                  </a:cubicBezTo>
                  <a:cubicBezTo>
                    <a:pt x="516427" y="310505"/>
                    <a:pt x="518602" y="321391"/>
                    <a:pt x="516297" y="331786"/>
                  </a:cubicBezTo>
                  <a:lnTo>
                    <a:pt x="458947" y="587409"/>
                  </a:lnTo>
                  <a:cubicBezTo>
                    <a:pt x="457166" y="595345"/>
                    <a:pt x="452660" y="602407"/>
                    <a:pt x="446212" y="607364"/>
                  </a:cubicBezTo>
                  <a:lnTo>
                    <a:pt x="336493" y="691660"/>
                  </a:lnTo>
                  <a:cubicBezTo>
                    <a:pt x="334152" y="693462"/>
                    <a:pt x="332780" y="696249"/>
                    <a:pt x="332779" y="699204"/>
                  </a:cubicBezTo>
                  <a:lnTo>
                    <a:pt x="332779" y="781052"/>
                  </a:lnTo>
                  <a:lnTo>
                    <a:pt x="351829" y="781052"/>
                  </a:lnTo>
                  <a:lnTo>
                    <a:pt x="351829" y="703900"/>
                  </a:lnTo>
                  <a:lnTo>
                    <a:pt x="457823" y="622461"/>
                  </a:lnTo>
                  <a:cubicBezTo>
                    <a:pt x="467800" y="614792"/>
                    <a:pt x="474773" y="603869"/>
                    <a:pt x="477530" y="591590"/>
                  </a:cubicBezTo>
                  <a:lnTo>
                    <a:pt x="534880" y="335949"/>
                  </a:lnTo>
                  <a:cubicBezTo>
                    <a:pt x="541726" y="305304"/>
                    <a:pt x="522432" y="274913"/>
                    <a:pt x="491787" y="268067"/>
                  </a:cubicBezTo>
                  <a:cubicBezTo>
                    <a:pt x="489975" y="267662"/>
                    <a:pt x="488145" y="267347"/>
                    <a:pt x="486303" y="267121"/>
                  </a:cubicBezTo>
                  <a:cubicBezTo>
                    <a:pt x="456776" y="264182"/>
                    <a:pt x="429752" y="283887"/>
                    <a:pt x="423523" y="312898"/>
                  </a:cubicBezTo>
                  <a:lnTo>
                    <a:pt x="399625" y="408015"/>
                  </a:lnTo>
                  <a:cubicBezTo>
                    <a:pt x="399530" y="408424"/>
                    <a:pt x="399444" y="408415"/>
                    <a:pt x="399444" y="408015"/>
                  </a:cubicBezTo>
                  <a:lnTo>
                    <a:pt x="399444" y="116397"/>
                  </a:lnTo>
                  <a:cubicBezTo>
                    <a:pt x="399568" y="84531"/>
                    <a:pt x="374388" y="58313"/>
                    <a:pt x="342542" y="57152"/>
                  </a:cubicBezTo>
                  <a:cubicBezTo>
                    <a:pt x="328345" y="57180"/>
                    <a:pt x="314676" y="62545"/>
                    <a:pt x="304251" y="72182"/>
                  </a:cubicBezTo>
                  <a:lnTo>
                    <a:pt x="304251" y="58847"/>
                  </a:lnTo>
                  <a:cubicBezTo>
                    <a:pt x="304667" y="29798"/>
                    <a:pt x="283591" y="4893"/>
                    <a:pt x="254874" y="497"/>
                  </a:cubicBezTo>
                  <a:cubicBezTo>
                    <a:pt x="223714" y="-3622"/>
                    <a:pt x="195114" y="18300"/>
                    <a:pt x="190994" y="49461"/>
                  </a:cubicBezTo>
                  <a:cubicBezTo>
                    <a:pt x="190670" y="51912"/>
                    <a:pt x="190506" y="54383"/>
                    <a:pt x="190504" y="56857"/>
                  </a:cubicBezTo>
                  <a:lnTo>
                    <a:pt x="190504" y="71649"/>
                  </a:lnTo>
                  <a:cubicBezTo>
                    <a:pt x="180046" y="62251"/>
                    <a:pt x="166463" y="57082"/>
                    <a:pt x="152404" y="57152"/>
                  </a:cubicBezTo>
                  <a:cubicBezTo>
                    <a:pt x="120771" y="58600"/>
                    <a:pt x="95890" y="84703"/>
                    <a:pt x="95958" y="116369"/>
                  </a:cubicBezTo>
                  <a:lnTo>
                    <a:pt x="95958" y="168080"/>
                  </a:lnTo>
                  <a:cubicBezTo>
                    <a:pt x="95682" y="167823"/>
                    <a:pt x="95435" y="167528"/>
                    <a:pt x="95158" y="167280"/>
                  </a:cubicBezTo>
                  <a:cubicBezTo>
                    <a:pt x="83236" y="156510"/>
                    <a:pt x="67337" y="151247"/>
                    <a:pt x="51343" y="152773"/>
                  </a:cubicBezTo>
                  <a:cubicBezTo>
                    <a:pt x="21792" y="156365"/>
                    <a:pt x="-326" y="181614"/>
                    <a:pt x="4" y="211381"/>
                  </a:cubicBezTo>
                  <a:lnTo>
                    <a:pt x="4" y="539774"/>
                  </a:lnTo>
                  <a:cubicBezTo>
                    <a:pt x="4" y="580517"/>
                    <a:pt x="12445" y="620290"/>
                    <a:pt x="35665" y="653769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4" name="Google Shape;3154;p3" descr="Heart"/>
            <p:cNvSpPr/>
            <p:nvPr/>
          </p:nvSpPr>
          <p:spPr>
            <a:xfrm>
              <a:off x="6445917" y="1395138"/>
              <a:ext cx="768130" cy="734150"/>
            </a:xfrm>
            <a:custGeom>
              <a:avLst/>
              <a:gdLst/>
              <a:ahLst/>
              <a:cxnLst/>
              <a:rect l="l" t="t" r="r" b="b"/>
              <a:pathLst>
                <a:path w="768130" h="734150" extrusionOk="0">
                  <a:moveTo>
                    <a:pt x="258441" y="624898"/>
                  </a:moveTo>
                  <a:lnTo>
                    <a:pt x="291962" y="624898"/>
                  </a:lnTo>
                  <a:lnTo>
                    <a:pt x="298152" y="630863"/>
                  </a:lnTo>
                  <a:cubicBezTo>
                    <a:pt x="335532" y="665273"/>
                    <a:pt x="366846" y="691289"/>
                    <a:pt x="383895" y="705059"/>
                  </a:cubicBezTo>
                  <a:cubicBezTo>
                    <a:pt x="400944" y="691289"/>
                    <a:pt x="432258" y="665273"/>
                    <a:pt x="469638" y="630863"/>
                  </a:cubicBezTo>
                  <a:lnTo>
                    <a:pt x="475828" y="624898"/>
                  </a:lnTo>
                  <a:lnTo>
                    <a:pt x="509348" y="624898"/>
                  </a:lnTo>
                  <a:lnTo>
                    <a:pt x="506475" y="627794"/>
                  </a:lnTo>
                  <a:cubicBezTo>
                    <a:pt x="438375" y="692489"/>
                    <a:pt x="383895" y="734150"/>
                    <a:pt x="383895" y="734150"/>
                  </a:cubicBezTo>
                  <a:cubicBezTo>
                    <a:pt x="383895" y="734150"/>
                    <a:pt x="329414" y="692489"/>
                    <a:pt x="261315" y="627794"/>
                  </a:cubicBezTo>
                  <a:close/>
                  <a:moveTo>
                    <a:pt x="190188" y="0"/>
                  </a:moveTo>
                  <a:cubicBezTo>
                    <a:pt x="256379" y="0"/>
                    <a:pt x="327799" y="41728"/>
                    <a:pt x="383895" y="153029"/>
                  </a:cubicBezTo>
                  <a:cubicBezTo>
                    <a:pt x="440002" y="41704"/>
                    <a:pt x="511400" y="0"/>
                    <a:pt x="577602" y="0"/>
                  </a:cubicBezTo>
                  <a:cubicBezTo>
                    <a:pt x="654994" y="0"/>
                    <a:pt x="725258" y="57050"/>
                    <a:pt x="755553" y="126575"/>
                  </a:cubicBezTo>
                  <a:lnTo>
                    <a:pt x="768130" y="184070"/>
                  </a:lnTo>
                  <a:lnTo>
                    <a:pt x="745256" y="184070"/>
                  </a:lnTo>
                  <a:lnTo>
                    <a:pt x="733945" y="133703"/>
                  </a:lnTo>
                  <a:cubicBezTo>
                    <a:pt x="706090" y="71777"/>
                    <a:pt x="642294" y="22790"/>
                    <a:pt x="577602" y="22790"/>
                  </a:cubicBezTo>
                  <a:cubicBezTo>
                    <a:pt x="510511" y="22790"/>
                    <a:pt x="450565" y="71376"/>
                    <a:pt x="404246" y="163283"/>
                  </a:cubicBezTo>
                  <a:lnTo>
                    <a:pt x="383895" y="203666"/>
                  </a:lnTo>
                  <a:lnTo>
                    <a:pt x="363544" y="163283"/>
                  </a:lnTo>
                  <a:cubicBezTo>
                    <a:pt x="317225" y="71376"/>
                    <a:pt x="257278" y="22790"/>
                    <a:pt x="190188" y="22790"/>
                  </a:cubicBezTo>
                  <a:cubicBezTo>
                    <a:pt x="144590" y="24408"/>
                    <a:pt x="101618" y="44537"/>
                    <a:pt x="71183" y="78531"/>
                  </a:cubicBezTo>
                  <a:cubicBezTo>
                    <a:pt x="55375" y="94626"/>
                    <a:pt x="42845" y="113374"/>
                    <a:pt x="34042" y="133733"/>
                  </a:cubicBezTo>
                  <a:lnTo>
                    <a:pt x="22934" y="182515"/>
                  </a:lnTo>
                  <a:lnTo>
                    <a:pt x="0" y="182515"/>
                  </a:lnTo>
                  <a:lnTo>
                    <a:pt x="12235" y="126571"/>
                  </a:lnTo>
                  <a:cubicBezTo>
                    <a:pt x="42527" y="57044"/>
                    <a:pt x="112788" y="0"/>
                    <a:pt x="190188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55" name="Google Shape;3155;p3"/>
          <p:cNvGrpSpPr/>
          <p:nvPr/>
        </p:nvGrpSpPr>
        <p:grpSpPr>
          <a:xfrm>
            <a:off x="9549627" y="8018017"/>
            <a:ext cx="1270687" cy="1150371"/>
            <a:chOff x="5704319" y="2849353"/>
            <a:chExt cx="1192238" cy="1079350"/>
          </a:xfrm>
        </p:grpSpPr>
        <p:grpSp>
          <p:nvGrpSpPr>
            <p:cNvPr id="3156" name="Google Shape;3156;p3"/>
            <p:cNvGrpSpPr/>
            <p:nvPr/>
          </p:nvGrpSpPr>
          <p:grpSpPr>
            <a:xfrm>
              <a:off x="5704319" y="2946364"/>
              <a:ext cx="1192238" cy="982338"/>
              <a:chOff x="5704319" y="2946364"/>
              <a:chExt cx="1192238" cy="982338"/>
            </a:xfrm>
          </p:grpSpPr>
          <p:sp>
            <p:nvSpPr>
              <p:cNvPr id="3157" name="Google Shape;3157;p3" descr="Raised hand"/>
              <p:cNvSpPr/>
              <p:nvPr/>
            </p:nvSpPr>
            <p:spPr>
              <a:xfrm rot="-1174028" flipH="1">
                <a:off x="5819656" y="3080180"/>
                <a:ext cx="536401" cy="781258"/>
              </a:xfrm>
              <a:custGeom>
                <a:avLst/>
                <a:gdLst/>
                <a:ahLst/>
                <a:cxnLst/>
                <a:rect l="l" t="t" r="r" b="b"/>
                <a:pathLst>
                  <a:path w="536259" h="781051" extrusionOk="0">
                    <a:moveTo>
                      <a:pt x="50915" y="675696"/>
                    </a:moveTo>
                    <a:cubicBezTo>
                      <a:pt x="60811" y="689983"/>
                      <a:pt x="66126" y="706942"/>
                      <a:pt x="66155" y="724321"/>
                    </a:cubicBezTo>
                    <a:lnTo>
                      <a:pt x="66240" y="781052"/>
                    </a:lnTo>
                    <a:lnTo>
                      <a:pt x="85290" y="781052"/>
                    </a:lnTo>
                    <a:lnTo>
                      <a:pt x="85214" y="724283"/>
                    </a:lnTo>
                    <a:cubicBezTo>
                      <a:pt x="85192" y="703013"/>
                      <a:pt x="78675" y="682256"/>
                      <a:pt x="66536" y="664790"/>
                    </a:cubicBezTo>
                    <a:lnTo>
                      <a:pt x="51353" y="642882"/>
                    </a:lnTo>
                    <a:cubicBezTo>
                      <a:pt x="30339" y="612603"/>
                      <a:pt x="19070" y="576631"/>
                      <a:pt x="19054" y="539774"/>
                    </a:cubicBezTo>
                    <a:lnTo>
                      <a:pt x="19054" y="211381"/>
                    </a:lnTo>
                    <a:cubicBezTo>
                      <a:pt x="18649" y="191425"/>
                      <a:pt x="33308" y="174353"/>
                      <a:pt x="53096" y="171738"/>
                    </a:cubicBezTo>
                    <a:cubicBezTo>
                      <a:pt x="73873" y="169676"/>
                      <a:pt x="92388" y="184847"/>
                      <a:pt x="94450" y="205624"/>
                    </a:cubicBezTo>
                    <a:cubicBezTo>
                      <a:pt x="94573" y="206859"/>
                      <a:pt x="94634" y="208100"/>
                      <a:pt x="94635" y="209342"/>
                    </a:cubicBezTo>
                    <a:cubicBezTo>
                      <a:pt x="94668" y="210900"/>
                      <a:pt x="95094" y="212423"/>
                      <a:pt x="95873" y="213772"/>
                    </a:cubicBezTo>
                    <a:lnTo>
                      <a:pt x="95873" y="390527"/>
                    </a:lnTo>
                    <a:cubicBezTo>
                      <a:pt x="95873" y="395788"/>
                      <a:pt x="100137" y="400052"/>
                      <a:pt x="105398" y="400052"/>
                    </a:cubicBezTo>
                    <a:cubicBezTo>
                      <a:pt x="110658" y="400052"/>
                      <a:pt x="114923" y="395788"/>
                      <a:pt x="114923" y="390527"/>
                    </a:cubicBezTo>
                    <a:lnTo>
                      <a:pt x="114923" y="115683"/>
                    </a:lnTo>
                    <a:cubicBezTo>
                      <a:pt x="114584" y="95827"/>
                      <a:pt x="129238" y="78896"/>
                      <a:pt x="148937" y="76383"/>
                    </a:cubicBezTo>
                    <a:cubicBezTo>
                      <a:pt x="169735" y="74327"/>
                      <a:pt x="188263" y="89519"/>
                      <a:pt x="190320" y="110318"/>
                    </a:cubicBezTo>
                    <a:cubicBezTo>
                      <a:pt x="190441" y="111538"/>
                      <a:pt x="190502" y="112762"/>
                      <a:pt x="190504" y="113988"/>
                    </a:cubicBezTo>
                    <a:lnTo>
                      <a:pt x="190504" y="390527"/>
                    </a:lnTo>
                    <a:cubicBezTo>
                      <a:pt x="190504" y="395788"/>
                      <a:pt x="194768" y="400052"/>
                      <a:pt x="200029" y="400052"/>
                    </a:cubicBezTo>
                    <a:cubicBezTo>
                      <a:pt x="205289" y="400052"/>
                      <a:pt x="209554" y="395788"/>
                      <a:pt x="209554" y="390527"/>
                    </a:cubicBezTo>
                    <a:lnTo>
                      <a:pt x="209554" y="58543"/>
                    </a:lnTo>
                    <a:cubicBezTo>
                      <a:pt x="209218" y="38683"/>
                      <a:pt x="223874" y="21750"/>
                      <a:pt x="243577" y="19233"/>
                    </a:cubicBezTo>
                    <a:cubicBezTo>
                      <a:pt x="264380" y="17171"/>
                      <a:pt x="282916" y="32364"/>
                      <a:pt x="284978" y="53167"/>
                    </a:cubicBezTo>
                    <a:cubicBezTo>
                      <a:pt x="285100" y="54394"/>
                      <a:pt x="285161" y="55624"/>
                      <a:pt x="285163" y="56857"/>
                    </a:cubicBezTo>
                    <a:lnTo>
                      <a:pt x="285163" y="390527"/>
                    </a:lnTo>
                    <a:cubicBezTo>
                      <a:pt x="285163" y="395788"/>
                      <a:pt x="289427" y="400052"/>
                      <a:pt x="294688" y="400052"/>
                    </a:cubicBezTo>
                    <a:cubicBezTo>
                      <a:pt x="299949" y="400052"/>
                      <a:pt x="304213" y="395788"/>
                      <a:pt x="304213" y="390527"/>
                    </a:cubicBezTo>
                    <a:lnTo>
                      <a:pt x="304213" y="116893"/>
                    </a:lnTo>
                    <a:cubicBezTo>
                      <a:pt x="304595" y="115902"/>
                      <a:pt x="304792" y="114850"/>
                      <a:pt x="304794" y="113788"/>
                    </a:cubicBezTo>
                    <a:cubicBezTo>
                      <a:pt x="303617" y="102971"/>
                      <a:pt x="307951" y="92287"/>
                      <a:pt x="316329" y="85346"/>
                    </a:cubicBezTo>
                    <a:cubicBezTo>
                      <a:pt x="346990" y="63153"/>
                      <a:pt x="380385" y="84746"/>
                      <a:pt x="380385" y="113988"/>
                    </a:cubicBezTo>
                    <a:lnTo>
                      <a:pt x="380385" y="485777"/>
                    </a:lnTo>
                    <a:cubicBezTo>
                      <a:pt x="380401" y="491038"/>
                      <a:pt x="384678" y="495289"/>
                      <a:pt x="389938" y="495273"/>
                    </a:cubicBezTo>
                    <a:cubicBezTo>
                      <a:pt x="394281" y="495260"/>
                      <a:pt x="398066" y="492310"/>
                      <a:pt x="399139" y="488101"/>
                    </a:cubicBezTo>
                    <a:lnTo>
                      <a:pt x="442049" y="317299"/>
                    </a:lnTo>
                    <a:cubicBezTo>
                      <a:pt x="446033" y="297733"/>
                      <a:pt x="464069" y="284275"/>
                      <a:pt x="483959" y="286028"/>
                    </a:cubicBezTo>
                    <a:cubicBezTo>
                      <a:pt x="494588" y="287283"/>
                      <a:pt x="504175" y="293019"/>
                      <a:pt x="510306" y="301792"/>
                    </a:cubicBezTo>
                    <a:cubicBezTo>
                      <a:pt x="516427" y="310505"/>
                      <a:pt x="518602" y="321391"/>
                      <a:pt x="516297" y="331786"/>
                    </a:cubicBezTo>
                    <a:lnTo>
                      <a:pt x="458947" y="587409"/>
                    </a:lnTo>
                    <a:cubicBezTo>
                      <a:pt x="457166" y="595345"/>
                      <a:pt x="452660" y="602407"/>
                      <a:pt x="446212" y="607364"/>
                    </a:cubicBezTo>
                    <a:lnTo>
                      <a:pt x="336493" y="691660"/>
                    </a:lnTo>
                    <a:cubicBezTo>
                      <a:pt x="334152" y="693462"/>
                      <a:pt x="332780" y="696249"/>
                      <a:pt x="332779" y="699204"/>
                    </a:cubicBezTo>
                    <a:lnTo>
                      <a:pt x="332779" y="781052"/>
                    </a:lnTo>
                    <a:lnTo>
                      <a:pt x="351829" y="781052"/>
                    </a:lnTo>
                    <a:lnTo>
                      <a:pt x="351829" y="703900"/>
                    </a:lnTo>
                    <a:lnTo>
                      <a:pt x="457823" y="622461"/>
                    </a:lnTo>
                    <a:cubicBezTo>
                      <a:pt x="467800" y="614792"/>
                      <a:pt x="474773" y="603869"/>
                      <a:pt x="477530" y="591590"/>
                    </a:cubicBezTo>
                    <a:lnTo>
                      <a:pt x="534880" y="335949"/>
                    </a:lnTo>
                    <a:cubicBezTo>
                      <a:pt x="541726" y="305304"/>
                      <a:pt x="522432" y="274913"/>
                      <a:pt x="491787" y="268067"/>
                    </a:cubicBezTo>
                    <a:cubicBezTo>
                      <a:pt x="489975" y="267662"/>
                      <a:pt x="488145" y="267347"/>
                      <a:pt x="486303" y="267121"/>
                    </a:cubicBezTo>
                    <a:cubicBezTo>
                      <a:pt x="456776" y="264182"/>
                      <a:pt x="429752" y="283887"/>
                      <a:pt x="423523" y="312898"/>
                    </a:cubicBezTo>
                    <a:lnTo>
                      <a:pt x="399625" y="408015"/>
                    </a:lnTo>
                    <a:cubicBezTo>
                      <a:pt x="399530" y="408424"/>
                      <a:pt x="399444" y="408415"/>
                      <a:pt x="399444" y="408015"/>
                    </a:cubicBezTo>
                    <a:lnTo>
                      <a:pt x="399444" y="116397"/>
                    </a:lnTo>
                    <a:cubicBezTo>
                      <a:pt x="399568" y="84531"/>
                      <a:pt x="374388" y="58313"/>
                      <a:pt x="342542" y="57152"/>
                    </a:cubicBezTo>
                    <a:cubicBezTo>
                      <a:pt x="328345" y="57180"/>
                      <a:pt x="314676" y="62545"/>
                      <a:pt x="304251" y="72182"/>
                    </a:cubicBezTo>
                    <a:lnTo>
                      <a:pt x="304251" y="58847"/>
                    </a:lnTo>
                    <a:cubicBezTo>
                      <a:pt x="304667" y="29798"/>
                      <a:pt x="283591" y="4893"/>
                      <a:pt x="254874" y="497"/>
                    </a:cubicBezTo>
                    <a:cubicBezTo>
                      <a:pt x="223714" y="-3622"/>
                      <a:pt x="195114" y="18300"/>
                      <a:pt x="190994" y="49461"/>
                    </a:cubicBezTo>
                    <a:cubicBezTo>
                      <a:pt x="190670" y="51912"/>
                      <a:pt x="190506" y="54383"/>
                      <a:pt x="190504" y="56857"/>
                    </a:cubicBezTo>
                    <a:lnTo>
                      <a:pt x="190504" y="71649"/>
                    </a:lnTo>
                    <a:cubicBezTo>
                      <a:pt x="180046" y="62251"/>
                      <a:pt x="166463" y="57082"/>
                      <a:pt x="152404" y="57152"/>
                    </a:cubicBezTo>
                    <a:cubicBezTo>
                      <a:pt x="120771" y="58600"/>
                      <a:pt x="95890" y="84703"/>
                      <a:pt x="95958" y="116369"/>
                    </a:cubicBezTo>
                    <a:lnTo>
                      <a:pt x="95958" y="168080"/>
                    </a:lnTo>
                    <a:cubicBezTo>
                      <a:pt x="95682" y="167823"/>
                      <a:pt x="95435" y="167528"/>
                      <a:pt x="95158" y="167280"/>
                    </a:cubicBezTo>
                    <a:cubicBezTo>
                      <a:pt x="83236" y="156510"/>
                      <a:pt x="67337" y="151247"/>
                      <a:pt x="51343" y="152773"/>
                    </a:cubicBezTo>
                    <a:cubicBezTo>
                      <a:pt x="21792" y="156365"/>
                      <a:pt x="-326" y="181614"/>
                      <a:pt x="4" y="211381"/>
                    </a:cubicBezTo>
                    <a:lnTo>
                      <a:pt x="4" y="539774"/>
                    </a:lnTo>
                    <a:cubicBezTo>
                      <a:pt x="4" y="580517"/>
                      <a:pt x="12445" y="620290"/>
                      <a:pt x="35665" y="6537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8" name="Google Shape;3158;p3" descr="Raised hand"/>
              <p:cNvSpPr/>
              <p:nvPr/>
            </p:nvSpPr>
            <p:spPr>
              <a:xfrm rot="904748">
                <a:off x="6268303" y="3002639"/>
                <a:ext cx="535944" cy="780593"/>
              </a:xfrm>
              <a:custGeom>
                <a:avLst/>
                <a:gdLst/>
                <a:ahLst/>
                <a:cxnLst/>
                <a:rect l="l" t="t" r="r" b="b"/>
                <a:pathLst>
                  <a:path w="536259" h="781052" extrusionOk="0">
                    <a:moveTo>
                      <a:pt x="19054" y="211381"/>
                    </a:moveTo>
                    <a:cubicBezTo>
                      <a:pt x="18649" y="191425"/>
                      <a:pt x="33308" y="174353"/>
                      <a:pt x="53096" y="171738"/>
                    </a:cubicBezTo>
                    <a:cubicBezTo>
                      <a:pt x="73873" y="169676"/>
                      <a:pt x="92388" y="184847"/>
                      <a:pt x="94450" y="205624"/>
                    </a:cubicBezTo>
                    <a:cubicBezTo>
                      <a:pt x="94573" y="206859"/>
                      <a:pt x="94634" y="208100"/>
                      <a:pt x="94635" y="209342"/>
                    </a:cubicBezTo>
                    <a:cubicBezTo>
                      <a:pt x="94668" y="210900"/>
                      <a:pt x="95094" y="212423"/>
                      <a:pt x="95873" y="213772"/>
                    </a:cubicBezTo>
                    <a:lnTo>
                      <a:pt x="95873" y="390527"/>
                    </a:lnTo>
                    <a:cubicBezTo>
                      <a:pt x="95873" y="395788"/>
                      <a:pt x="100137" y="400052"/>
                      <a:pt x="105398" y="400052"/>
                    </a:cubicBezTo>
                    <a:cubicBezTo>
                      <a:pt x="110658" y="400052"/>
                      <a:pt x="114923" y="395788"/>
                      <a:pt x="114923" y="390527"/>
                    </a:cubicBezTo>
                    <a:lnTo>
                      <a:pt x="114923" y="115683"/>
                    </a:lnTo>
                    <a:cubicBezTo>
                      <a:pt x="114584" y="95827"/>
                      <a:pt x="129238" y="78896"/>
                      <a:pt x="148937" y="76383"/>
                    </a:cubicBezTo>
                    <a:cubicBezTo>
                      <a:pt x="169735" y="74327"/>
                      <a:pt x="188263" y="89519"/>
                      <a:pt x="190320" y="110318"/>
                    </a:cubicBezTo>
                    <a:cubicBezTo>
                      <a:pt x="190441" y="111538"/>
                      <a:pt x="190502" y="112762"/>
                      <a:pt x="190504" y="113988"/>
                    </a:cubicBezTo>
                    <a:lnTo>
                      <a:pt x="190504" y="390527"/>
                    </a:lnTo>
                    <a:cubicBezTo>
                      <a:pt x="190504" y="395788"/>
                      <a:pt x="194768" y="400052"/>
                      <a:pt x="200029" y="400052"/>
                    </a:cubicBezTo>
                    <a:cubicBezTo>
                      <a:pt x="205289" y="400052"/>
                      <a:pt x="209554" y="395788"/>
                      <a:pt x="209554" y="390527"/>
                    </a:cubicBezTo>
                    <a:lnTo>
                      <a:pt x="209554" y="58543"/>
                    </a:lnTo>
                    <a:cubicBezTo>
                      <a:pt x="209218" y="38683"/>
                      <a:pt x="223874" y="21750"/>
                      <a:pt x="243577" y="19233"/>
                    </a:cubicBezTo>
                    <a:cubicBezTo>
                      <a:pt x="264380" y="17171"/>
                      <a:pt x="282916" y="32364"/>
                      <a:pt x="284978" y="53167"/>
                    </a:cubicBezTo>
                    <a:cubicBezTo>
                      <a:pt x="285100" y="54394"/>
                      <a:pt x="285161" y="55624"/>
                      <a:pt x="285163" y="56857"/>
                    </a:cubicBezTo>
                    <a:lnTo>
                      <a:pt x="285163" y="390527"/>
                    </a:lnTo>
                    <a:cubicBezTo>
                      <a:pt x="285163" y="395788"/>
                      <a:pt x="289427" y="400052"/>
                      <a:pt x="294688" y="400052"/>
                    </a:cubicBezTo>
                    <a:cubicBezTo>
                      <a:pt x="299949" y="400052"/>
                      <a:pt x="304213" y="395788"/>
                      <a:pt x="304213" y="390527"/>
                    </a:cubicBezTo>
                    <a:lnTo>
                      <a:pt x="304213" y="116893"/>
                    </a:lnTo>
                    <a:cubicBezTo>
                      <a:pt x="304595" y="115902"/>
                      <a:pt x="304792" y="114850"/>
                      <a:pt x="304794" y="113788"/>
                    </a:cubicBezTo>
                    <a:cubicBezTo>
                      <a:pt x="303617" y="102971"/>
                      <a:pt x="307951" y="92287"/>
                      <a:pt x="316329" y="85346"/>
                    </a:cubicBezTo>
                    <a:cubicBezTo>
                      <a:pt x="346990" y="63153"/>
                      <a:pt x="380385" y="84746"/>
                      <a:pt x="380385" y="113988"/>
                    </a:cubicBezTo>
                    <a:lnTo>
                      <a:pt x="380385" y="485777"/>
                    </a:lnTo>
                    <a:cubicBezTo>
                      <a:pt x="380401" y="491038"/>
                      <a:pt x="384678" y="495289"/>
                      <a:pt x="389938" y="495273"/>
                    </a:cubicBezTo>
                    <a:cubicBezTo>
                      <a:pt x="394281" y="495260"/>
                      <a:pt x="398066" y="492310"/>
                      <a:pt x="399139" y="488101"/>
                    </a:cubicBezTo>
                    <a:lnTo>
                      <a:pt x="442049" y="317299"/>
                    </a:lnTo>
                    <a:cubicBezTo>
                      <a:pt x="446033" y="297733"/>
                      <a:pt x="464069" y="284275"/>
                      <a:pt x="483959" y="286028"/>
                    </a:cubicBezTo>
                    <a:cubicBezTo>
                      <a:pt x="494588" y="287283"/>
                      <a:pt x="504175" y="293019"/>
                      <a:pt x="510306" y="301792"/>
                    </a:cubicBezTo>
                    <a:cubicBezTo>
                      <a:pt x="516427" y="310505"/>
                      <a:pt x="518602" y="321391"/>
                      <a:pt x="516297" y="331786"/>
                    </a:cubicBezTo>
                    <a:lnTo>
                      <a:pt x="458947" y="587409"/>
                    </a:lnTo>
                    <a:cubicBezTo>
                      <a:pt x="457166" y="595345"/>
                      <a:pt x="452660" y="602407"/>
                      <a:pt x="446212" y="607364"/>
                    </a:cubicBezTo>
                    <a:lnTo>
                      <a:pt x="336493" y="691660"/>
                    </a:lnTo>
                    <a:cubicBezTo>
                      <a:pt x="334152" y="693462"/>
                      <a:pt x="332780" y="696249"/>
                      <a:pt x="332779" y="699204"/>
                    </a:cubicBezTo>
                    <a:lnTo>
                      <a:pt x="332779" y="781052"/>
                    </a:lnTo>
                    <a:lnTo>
                      <a:pt x="351829" y="781052"/>
                    </a:lnTo>
                    <a:lnTo>
                      <a:pt x="351829" y="703900"/>
                    </a:lnTo>
                    <a:lnTo>
                      <a:pt x="457823" y="622461"/>
                    </a:lnTo>
                    <a:cubicBezTo>
                      <a:pt x="467800" y="614792"/>
                      <a:pt x="474773" y="603869"/>
                      <a:pt x="477530" y="591590"/>
                    </a:cubicBezTo>
                    <a:lnTo>
                      <a:pt x="534880" y="335949"/>
                    </a:lnTo>
                    <a:cubicBezTo>
                      <a:pt x="541726" y="305304"/>
                      <a:pt x="522432" y="274913"/>
                      <a:pt x="491787" y="268067"/>
                    </a:cubicBezTo>
                    <a:cubicBezTo>
                      <a:pt x="489975" y="267662"/>
                      <a:pt x="488145" y="267347"/>
                      <a:pt x="486303" y="267121"/>
                    </a:cubicBezTo>
                    <a:cubicBezTo>
                      <a:pt x="456776" y="264182"/>
                      <a:pt x="429752" y="283887"/>
                      <a:pt x="423523" y="312898"/>
                    </a:cubicBezTo>
                    <a:lnTo>
                      <a:pt x="399625" y="408015"/>
                    </a:lnTo>
                    <a:cubicBezTo>
                      <a:pt x="399530" y="408424"/>
                      <a:pt x="399444" y="408415"/>
                      <a:pt x="399444" y="408015"/>
                    </a:cubicBezTo>
                    <a:lnTo>
                      <a:pt x="399444" y="116397"/>
                    </a:lnTo>
                    <a:cubicBezTo>
                      <a:pt x="399568" y="84531"/>
                      <a:pt x="374388" y="58313"/>
                      <a:pt x="342542" y="57152"/>
                    </a:cubicBezTo>
                    <a:cubicBezTo>
                      <a:pt x="328345" y="57180"/>
                      <a:pt x="314676" y="62545"/>
                      <a:pt x="304251" y="72182"/>
                    </a:cubicBezTo>
                    <a:lnTo>
                      <a:pt x="304251" y="58847"/>
                    </a:lnTo>
                    <a:cubicBezTo>
                      <a:pt x="304667" y="29798"/>
                      <a:pt x="283591" y="4893"/>
                      <a:pt x="254874" y="497"/>
                    </a:cubicBezTo>
                    <a:cubicBezTo>
                      <a:pt x="223714" y="-3622"/>
                      <a:pt x="195114" y="18300"/>
                      <a:pt x="190994" y="49461"/>
                    </a:cubicBezTo>
                    <a:cubicBezTo>
                      <a:pt x="190670" y="51912"/>
                      <a:pt x="190506" y="54383"/>
                      <a:pt x="190504" y="56857"/>
                    </a:cubicBezTo>
                    <a:lnTo>
                      <a:pt x="190504" y="71649"/>
                    </a:lnTo>
                    <a:cubicBezTo>
                      <a:pt x="180046" y="62251"/>
                      <a:pt x="166463" y="57082"/>
                      <a:pt x="152404" y="57152"/>
                    </a:cubicBezTo>
                    <a:cubicBezTo>
                      <a:pt x="120771" y="58600"/>
                      <a:pt x="95890" y="84703"/>
                      <a:pt x="95958" y="116369"/>
                    </a:cubicBezTo>
                    <a:lnTo>
                      <a:pt x="95958" y="168080"/>
                    </a:lnTo>
                    <a:cubicBezTo>
                      <a:pt x="95682" y="167823"/>
                      <a:pt x="95435" y="167528"/>
                      <a:pt x="95158" y="167280"/>
                    </a:cubicBezTo>
                    <a:cubicBezTo>
                      <a:pt x="83236" y="156510"/>
                      <a:pt x="67337" y="151247"/>
                      <a:pt x="51343" y="152773"/>
                    </a:cubicBezTo>
                    <a:cubicBezTo>
                      <a:pt x="21792" y="156365"/>
                      <a:pt x="-326" y="181614"/>
                      <a:pt x="4" y="211381"/>
                    </a:cubicBezTo>
                    <a:cubicBezTo>
                      <a:pt x="6354" y="320845"/>
                      <a:pt x="40821" y="379895"/>
                      <a:pt x="40821" y="379895"/>
                    </a:cubicBezTo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59" name="Google Shape;3159;p3"/>
            <p:cNvGrpSpPr/>
            <p:nvPr/>
          </p:nvGrpSpPr>
          <p:grpSpPr>
            <a:xfrm>
              <a:off x="6635730" y="3669643"/>
              <a:ext cx="169913" cy="206794"/>
              <a:chOff x="6729036" y="3720961"/>
              <a:chExt cx="169913" cy="206794"/>
            </a:xfrm>
          </p:grpSpPr>
          <p:sp>
            <p:nvSpPr>
              <p:cNvPr id="3160" name="Google Shape;3160;p3"/>
              <p:cNvSpPr/>
              <p:nvPr/>
            </p:nvSpPr>
            <p:spPr>
              <a:xfrm rot="7765044">
                <a:off x="6827038" y="3805022"/>
                <a:ext cx="18001" cy="67504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47625" extrusionOk="0">
                    <a:moveTo>
                      <a:pt x="0" y="0"/>
                    </a:moveTo>
                    <a:lnTo>
                      <a:pt x="19050" y="0"/>
                    </a:lnTo>
                    <a:lnTo>
                      <a:pt x="19050" y="47625"/>
                    </a:lnTo>
                    <a:lnTo>
                      <a:pt x="0" y="47625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1" name="Google Shape;3161;p3"/>
              <p:cNvSpPr/>
              <p:nvPr/>
            </p:nvSpPr>
            <p:spPr>
              <a:xfrm rot="5065815">
                <a:off x="6707529" y="3884310"/>
                <a:ext cx="67470" cy="17993"/>
              </a:xfrm>
              <a:custGeom>
                <a:avLst/>
                <a:gdLst/>
                <a:ahLst/>
                <a:cxnLst/>
                <a:rect l="l" t="t" r="r" b="b"/>
                <a:pathLst>
                  <a:path w="47625" h="19050" extrusionOk="0">
                    <a:moveTo>
                      <a:pt x="0" y="0"/>
                    </a:moveTo>
                    <a:lnTo>
                      <a:pt x="47625" y="0"/>
                    </a:lnTo>
                    <a:lnTo>
                      <a:pt x="47625" y="19050"/>
                    </a:lnTo>
                    <a:lnTo>
                      <a:pt x="0" y="1905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2" name="Google Shape;3162;p3"/>
              <p:cNvSpPr/>
              <p:nvPr/>
            </p:nvSpPr>
            <p:spPr>
              <a:xfrm rot="5062797">
                <a:off x="6855499" y="3699484"/>
                <a:ext cx="17993" cy="67468"/>
              </a:xfrm>
              <a:custGeom>
                <a:avLst/>
                <a:gdLst/>
                <a:ahLst/>
                <a:cxnLst/>
                <a:rect l="l" t="t" r="r" b="b"/>
                <a:pathLst>
                  <a:path w="19049" h="47624" extrusionOk="0">
                    <a:moveTo>
                      <a:pt x="0" y="0"/>
                    </a:moveTo>
                    <a:lnTo>
                      <a:pt x="19050" y="0"/>
                    </a:lnTo>
                    <a:lnTo>
                      <a:pt x="19050" y="47625"/>
                    </a:lnTo>
                    <a:lnTo>
                      <a:pt x="0" y="47625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63" name="Google Shape;3163;p3"/>
            <p:cNvGrpSpPr/>
            <p:nvPr/>
          </p:nvGrpSpPr>
          <p:grpSpPr>
            <a:xfrm rot="-8970533">
              <a:off x="6155316" y="2878161"/>
              <a:ext cx="169912" cy="206792"/>
              <a:chOff x="6729036" y="3720961"/>
              <a:chExt cx="169913" cy="206794"/>
            </a:xfrm>
          </p:grpSpPr>
          <p:sp>
            <p:nvSpPr>
              <p:cNvPr id="3164" name="Google Shape;3164;p3"/>
              <p:cNvSpPr/>
              <p:nvPr/>
            </p:nvSpPr>
            <p:spPr>
              <a:xfrm rot="7765044">
                <a:off x="6827038" y="3805022"/>
                <a:ext cx="18001" cy="67504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47625" extrusionOk="0">
                    <a:moveTo>
                      <a:pt x="0" y="0"/>
                    </a:moveTo>
                    <a:lnTo>
                      <a:pt x="19050" y="0"/>
                    </a:lnTo>
                    <a:lnTo>
                      <a:pt x="19050" y="47625"/>
                    </a:lnTo>
                    <a:lnTo>
                      <a:pt x="0" y="47625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5" name="Google Shape;3165;p3"/>
              <p:cNvSpPr/>
              <p:nvPr/>
            </p:nvSpPr>
            <p:spPr>
              <a:xfrm rot="5065815">
                <a:off x="6707529" y="3884310"/>
                <a:ext cx="67470" cy="17993"/>
              </a:xfrm>
              <a:custGeom>
                <a:avLst/>
                <a:gdLst/>
                <a:ahLst/>
                <a:cxnLst/>
                <a:rect l="l" t="t" r="r" b="b"/>
                <a:pathLst>
                  <a:path w="47625" h="19050" extrusionOk="0">
                    <a:moveTo>
                      <a:pt x="0" y="0"/>
                    </a:moveTo>
                    <a:lnTo>
                      <a:pt x="47625" y="0"/>
                    </a:lnTo>
                    <a:lnTo>
                      <a:pt x="47625" y="19050"/>
                    </a:lnTo>
                    <a:lnTo>
                      <a:pt x="0" y="1905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6" name="Google Shape;3166;p3"/>
              <p:cNvSpPr/>
              <p:nvPr/>
            </p:nvSpPr>
            <p:spPr>
              <a:xfrm rot="5062797">
                <a:off x="6855499" y="3699484"/>
                <a:ext cx="17993" cy="67468"/>
              </a:xfrm>
              <a:custGeom>
                <a:avLst/>
                <a:gdLst/>
                <a:ahLst/>
                <a:cxnLst/>
                <a:rect l="l" t="t" r="r" b="b"/>
                <a:pathLst>
                  <a:path w="19049" h="47624" extrusionOk="0">
                    <a:moveTo>
                      <a:pt x="0" y="0"/>
                    </a:moveTo>
                    <a:lnTo>
                      <a:pt x="19050" y="0"/>
                    </a:lnTo>
                    <a:lnTo>
                      <a:pt x="19050" y="47625"/>
                    </a:lnTo>
                    <a:lnTo>
                      <a:pt x="0" y="47625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167" name="Google Shape;3167;p3"/>
          <p:cNvSpPr txBox="1"/>
          <p:nvPr/>
        </p:nvSpPr>
        <p:spPr>
          <a:xfrm>
            <a:off x="1537550" y="3464459"/>
            <a:ext cx="4620900" cy="52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Lorem ipsum dolor sit amet, consectetuer adipiscing elit. Aenean commodo ligula eget dolor. Aenean massa.</a:t>
            </a:r>
            <a:endParaRPr sz="24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Lorem ipsum dolor sit amet, consectetuer adipiscing elit. Aenean commodo ligula eget dolor.</a:t>
            </a:r>
            <a:endParaRPr sz="24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grpSp>
        <p:nvGrpSpPr>
          <p:cNvPr id="3168" name="Google Shape;3168;p3"/>
          <p:cNvGrpSpPr/>
          <p:nvPr/>
        </p:nvGrpSpPr>
        <p:grpSpPr>
          <a:xfrm>
            <a:off x="8809886" y="3573813"/>
            <a:ext cx="1475312" cy="1482517"/>
            <a:chOff x="9597113" y="1447499"/>
            <a:chExt cx="909900" cy="914400"/>
          </a:xfrm>
        </p:grpSpPr>
        <p:sp>
          <p:nvSpPr>
            <p:cNvPr id="3169" name="Google Shape;3169;p3"/>
            <p:cNvSpPr/>
            <p:nvPr/>
          </p:nvSpPr>
          <p:spPr>
            <a:xfrm>
              <a:off x="9597113" y="1447499"/>
              <a:ext cx="909900" cy="914400"/>
            </a:xfrm>
            <a:prstGeom prst="ellipse">
              <a:avLst/>
            </a:prstGeom>
            <a:solidFill>
              <a:srgbClr val="FFFFFF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70" name="Google Shape;3170;p3"/>
            <p:cNvGrpSpPr/>
            <p:nvPr/>
          </p:nvGrpSpPr>
          <p:grpSpPr>
            <a:xfrm>
              <a:off x="9767129" y="1652132"/>
              <a:ext cx="569882" cy="505141"/>
              <a:chOff x="1145332" y="3294620"/>
              <a:chExt cx="771048" cy="647700"/>
            </a:xfrm>
          </p:grpSpPr>
          <p:sp>
            <p:nvSpPr>
              <p:cNvPr id="3171" name="Google Shape;3171;p3"/>
              <p:cNvSpPr/>
              <p:nvPr/>
            </p:nvSpPr>
            <p:spPr>
              <a:xfrm>
                <a:off x="1774934" y="3370820"/>
                <a:ext cx="141446" cy="502920"/>
              </a:xfrm>
              <a:custGeom>
                <a:avLst/>
                <a:gdLst/>
                <a:ahLst/>
                <a:cxnLst/>
                <a:rect l="l" t="t" r="r" b="b"/>
                <a:pathLst>
                  <a:path w="141446" h="502920" extrusionOk="0">
                    <a:moveTo>
                      <a:pt x="37148" y="0"/>
                    </a:moveTo>
                    <a:lnTo>
                      <a:pt x="0" y="37147"/>
                    </a:lnTo>
                    <a:cubicBezTo>
                      <a:pt x="118110" y="155258"/>
                      <a:pt x="118110" y="347663"/>
                      <a:pt x="0" y="465773"/>
                    </a:cubicBezTo>
                    <a:lnTo>
                      <a:pt x="37148" y="502920"/>
                    </a:lnTo>
                    <a:cubicBezTo>
                      <a:pt x="176213" y="364808"/>
                      <a:pt x="176213" y="139065"/>
                      <a:pt x="371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2" name="Google Shape;3172;p3"/>
              <p:cNvSpPr/>
              <p:nvPr/>
            </p:nvSpPr>
            <p:spPr>
              <a:xfrm>
                <a:off x="1699687" y="3445114"/>
                <a:ext cx="110728" cy="354330"/>
              </a:xfrm>
              <a:custGeom>
                <a:avLst/>
                <a:gdLst/>
                <a:ahLst/>
                <a:cxnLst/>
                <a:rect l="l" t="t" r="r" b="b"/>
                <a:pathLst>
                  <a:path w="110728" h="354330" extrusionOk="0">
                    <a:moveTo>
                      <a:pt x="37147" y="0"/>
                    </a:moveTo>
                    <a:lnTo>
                      <a:pt x="0" y="37148"/>
                    </a:lnTo>
                    <a:cubicBezTo>
                      <a:pt x="77153" y="114300"/>
                      <a:pt x="77153" y="239078"/>
                      <a:pt x="0" y="317183"/>
                    </a:cubicBezTo>
                    <a:lnTo>
                      <a:pt x="37147" y="354330"/>
                    </a:lnTo>
                    <a:cubicBezTo>
                      <a:pt x="135255" y="256223"/>
                      <a:pt x="135255" y="98107"/>
                      <a:pt x="371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3" name="Google Shape;3173;p3"/>
              <p:cNvSpPr/>
              <p:nvPr/>
            </p:nvSpPr>
            <p:spPr>
              <a:xfrm>
                <a:off x="1626345" y="3521314"/>
                <a:ext cx="80010" cy="204787"/>
              </a:xfrm>
              <a:custGeom>
                <a:avLst/>
                <a:gdLst/>
                <a:ahLst/>
                <a:cxnLst/>
                <a:rect l="l" t="t" r="r" b="b"/>
                <a:pathLst>
                  <a:path w="80010" h="204787" extrusionOk="0">
                    <a:moveTo>
                      <a:pt x="37148" y="0"/>
                    </a:moveTo>
                    <a:lnTo>
                      <a:pt x="0" y="37148"/>
                    </a:lnTo>
                    <a:cubicBezTo>
                      <a:pt x="36195" y="73343"/>
                      <a:pt x="36195" y="131445"/>
                      <a:pt x="0" y="167640"/>
                    </a:cubicBezTo>
                    <a:lnTo>
                      <a:pt x="37148" y="204788"/>
                    </a:lnTo>
                    <a:cubicBezTo>
                      <a:pt x="94298" y="147638"/>
                      <a:pt x="94298" y="56198"/>
                      <a:pt x="371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4" name="Google Shape;3174;p3"/>
              <p:cNvSpPr/>
              <p:nvPr/>
            </p:nvSpPr>
            <p:spPr>
              <a:xfrm>
                <a:off x="1145332" y="3294620"/>
                <a:ext cx="423862" cy="647700"/>
              </a:xfrm>
              <a:custGeom>
                <a:avLst/>
                <a:gdLst/>
                <a:ahLst/>
                <a:cxnLst/>
                <a:rect l="l" t="t" r="r" b="b"/>
                <a:pathLst>
                  <a:path w="423862" h="647700" extrusionOk="0">
                    <a:moveTo>
                      <a:pt x="0" y="196215"/>
                    </a:moveTo>
                    <a:lnTo>
                      <a:pt x="0" y="451485"/>
                    </a:lnTo>
                    <a:lnTo>
                      <a:pt x="184785" y="451485"/>
                    </a:lnTo>
                    <a:lnTo>
                      <a:pt x="423863" y="647700"/>
                    </a:lnTo>
                    <a:lnTo>
                      <a:pt x="423863" y="0"/>
                    </a:lnTo>
                    <a:lnTo>
                      <a:pt x="184785" y="19621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9" name="Google Shape;3179;p4"/>
          <p:cNvSpPr txBox="1"/>
          <p:nvPr/>
        </p:nvSpPr>
        <p:spPr>
          <a:xfrm>
            <a:off x="3530450" y="2364425"/>
            <a:ext cx="113979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Level I Title</a:t>
            </a:r>
            <a:endParaRPr sz="38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180" name="Google Shape;3180;p4"/>
          <p:cNvSpPr txBox="1"/>
          <p:nvPr/>
        </p:nvSpPr>
        <p:spPr>
          <a:xfrm>
            <a:off x="1186950" y="4856425"/>
            <a:ext cx="36723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Level II Title</a:t>
            </a:r>
            <a:endParaRPr sz="38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181" name="Google Shape;3181;p4"/>
          <p:cNvSpPr txBox="1"/>
          <p:nvPr/>
        </p:nvSpPr>
        <p:spPr>
          <a:xfrm>
            <a:off x="5274698" y="4856425"/>
            <a:ext cx="36723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Level II Title</a:t>
            </a:r>
            <a:endParaRPr sz="38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182" name="Google Shape;3182;p4"/>
          <p:cNvSpPr txBox="1"/>
          <p:nvPr/>
        </p:nvSpPr>
        <p:spPr>
          <a:xfrm>
            <a:off x="9313993" y="4856425"/>
            <a:ext cx="36723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Level II Title</a:t>
            </a:r>
            <a:endParaRPr sz="38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183" name="Google Shape;3183;p4"/>
          <p:cNvSpPr txBox="1"/>
          <p:nvPr/>
        </p:nvSpPr>
        <p:spPr>
          <a:xfrm>
            <a:off x="13401742" y="4856425"/>
            <a:ext cx="36723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Level II Title</a:t>
            </a:r>
            <a:endParaRPr sz="38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184" name="Google Shape;3184;p4"/>
          <p:cNvSpPr txBox="1"/>
          <p:nvPr/>
        </p:nvSpPr>
        <p:spPr>
          <a:xfrm>
            <a:off x="1186950" y="3676125"/>
            <a:ext cx="15887100" cy="61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7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185" name="Google Shape;3185;p4"/>
          <p:cNvSpPr txBox="1"/>
          <p:nvPr/>
        </p:nvSpPr>
        <p:spPr>
          <a:xfrm>
            <a:off x="1186954" y="6417749"/>
            <a:ext cx="3672300" cy="3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186" name="Google Shape;3186;p4"/>
          <p:cNvSpPr txBox="1"/>
          <p:nvPr/>
        </p:nvSpPr>
        <p:spPr>
          <a:xfrm>
            <a:off x="5235442" y="6417749"/>
            <a:ext cx="3672300" cy="3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187" name="Google Shape;3187;p4"/>
          <p:cNvSpPr txBox="1"/>
          <p:nvPr/>
        </p:nvSpPr>
        <p:spPr>
          <a:xfrm>
            <a:off x="9283931" y="6417749"/>
            <a:ext cx="3672300" cy="3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188" name="Google Shape;3188;p4"/>
          <p:cNvSpPr txBox="1"/>
          <p:nvPr/>
        </p:nvSpPr>
        <p:spPr>
          <a:xfrm>
            <a:off x="13332420" y="6417749"/>
            <a:ext cx="3672300" cy="3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189" name="Google Shape;3189;p4"/>
          <p:cNvSpPr/>
          <p:nvPr/>
        </p:nvSpPr>
        <p:spPr>
          <a:xfrm>
            <a:off x="3643775" y="6576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0" name="Google Shape;3190;p4"/>
          <p:cNvSpPr/>
          <p:nvPr/>
        </p:nvSpPr>
        <p:spPr>
          <a:xfrm>
            <a:off x="3619050" y="6576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1" name="Google Shape;3191;p4"/>
          <p:cNvSpPr txBox="1"/>
          <p:nvPr/>
        </p:nvSpPr>
        <p:spPr>
          <a:xfrm>
            <a:off x="5858725" y="510600"/>
            <a:ext cx="6954300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lang="en" sz="9000" b="1" i="0" u="none" strike="noStrike" cap="none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This is the Title</a:t>
            </a:r>
            <a:endParaRPr sz="9000" b="1" i="0" u="none" strike="noStrike" cap="none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6" name="Google Shape;3196;p5"/>
          <p:cNvSpPr txBox="1"/>
          <p:nvPr/>
        </p:nvSpPr>
        <p:spPr>
          <a:xfrm>
            <a:off x="3515225" y="2554925"/>
            <a:ext cx="113217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Type something here.</a:t>
            </a:r>
            <a:endParaRPr sz="38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197" name="Google Shape;3197;p5"/>
          <p:cNvSpPr txBox="1"/>
          <p:nvPr/>
        </p:nvSpPr>
        <p:spPr>
          <a:xfrm>
            <a:off x="1445650" y="4063050"/>
            <a:ext cx="4629300" cy="8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198" name="Google Shape;3198;p5"/>
          <p:cNvSpPr txBox="1"/>
          <p:nvPr/>
        </p:nvSpPr>
        <p:spPr>
          <a:xfrm>
            <a:off x="1445650" y="5180244"/>
            <a:ext cx="4629300" cy="8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199" name="Google Shape;3199;p5"/>
          <p:cNvSpPr txBox="1"/>
          <p:nvPr/>
        </p:nvSpPr>
        <p:spPr>
          <a:xfrm>
            <a:off x="1445650" y="6297438"/>
            <a:ext cx="4629300" cy="8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00" name="Google Shape;3200;p5"/>
          <p:cNvSpPr txBox="1"/>
          <p:nvPr/>
        </p:nvSpPr>
        <p:spPr>
          <a:xfrm>
            <a:off x="1445650" y="7414631"/>
            <a:ext cx="4629300" cy="8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01" name="Google Shape;3201;p5"/>
          <p:cNvSpPr txBox="1"/>
          <p:nvPr/>
        </p:nvSpPr>
        <p:spPr>
          <a:xfrm>
            <a:off x="1445650" y="8531825"/>
            <a:ext cx="4629300" cy="8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02" name="Google Shape;3202;p5"/>
          <p:cNvSpPr txBox="1"/>
          <p:nvPr/>
        </p:nvSpPr>
        <p:spPr>
          <a:xfrm>
            <a:off x="6884340" y="4063050"/>
            <a:ext cx="4629300" cy="8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03" name="Google Shape;3203;p5"/>
          <p:cNvSpPr txBox="1"/>
          <p:nvPr/>
        </p:nvSpPr>
        <p:spPr>
          <a:xfrm>
            <a:off x="6884340" y="5180244"/>
            <a:ext cx="4629300" cy="8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04" name="Google Shape;3204;p5"/>
          <p:cNvSpPr txBox="1"/>
          <p:nvPr/>
        </p:nvSpPr>
        <p:spPr>
          <a:xfrm>
            <a:off x="6884340" y="6297438"/>
            <a:ext cx="4629300" cy="8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05" name="Google Shape;3205;p5"/>
          <p:cNvSpPr txBox="1"/>
          <p:nvPr/>
        </p:nvSpPr>
        <p:spPr>
          <a:xfrm>
            <a:off x="6884340" y="7414631"/>
            <a:ext cx="4629300" cy="8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06" name="Google Shape;3206;p5"/>
          <p:cNvSpPr txBox="1"/>
          <p:nvPr/>
        </p:nvSpPr>
        <p:spPr>
          <a:xfrm>
            <a:off x="6884340" y="8531825"/>
            <a:ext cx="4629300" cy="8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07" name="Google Shape;3207;p5"/>
          <p:cNvSpPr txBox="1"/>
          <p:nvPr/>
        </p:nvSpPr>
        <p:spPr>
          <a:xfrm>
            <a:off x="12323030" y="4063050"/>
            <a:ext cx="4629300" cy="8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08" name="Google Shape;3208;p5"/>
          <p:cNvSpPr txBox="1"/>
          <p:nvPr/>
        </p:nvSpPr>
        <p:spPr>
          <a:xfrm>
            <a:off x="12323030" y="5180244"/>
            <a:ext cx="4629300" cy="8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09" name="Google Shape;3209;p5"/>
          <p:cNvSpPr txBox="1"/>
          <p:nvPr/>
        </p:nvSpPr>
        <p:spPr>
          <a:xfrm>
            <a:off x="12323030" y="6297438"/>
            <a:ext cx="4629300" cy="8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10" name="Google Shape;3210;p5"/>
          <p:cNvSpPr txBox="1"/>
          <p:nvPr/>
        </p:nvSpPr>
        <p:spPr>
          <a:xfrm>
            <a:off x="12323030" y="7414631"/>
            <a:ext cx="4629300" cy="8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11" name="Google Shape;3211;p5"/>
          <p:cNvSpPr txBox="1"/>
          <p:nvPr/>
        </p:nvSpPr>
        <p:spPr>
          <a:xfrm>
            <a:off x="12323030" y="8531825"/>
            <a:ext cx="4629300" cy="8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12" name="Google Shape;3212;p5"/>
          <p:cNvSpPr/>
          <p:nvPr/>
        </p:nvSpPr>
        <p:spPr>
          <a:xfrm>
            <a:off x="3643775" y="8100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3" name="Google Shape;3213;p5"/>
          <p:cNvSpPr/>
          <p:nvPr/>
        </p:nvSpPr>
        <p:spPr>
          <a:xfrm>
            <a:off x="3619050" y="8100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4" name="Google Shape;3214;p5"/>
          <p:cNvSpPr txBox="1"/>
          <p:nvPr/>
        </p:nvSpPr>
        <p:spPr>
          <a:xfrm>
            <a:off x="5858725" y="663000"/>
            <a:ext cx="6954300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lang="en" sz="9000" b="1" i="0" u="none" strike="noStrike" cap="none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This is the Title</a:t>
            </a:r>
            <a:endParaRPr sz="9000" b="1" i="0" u="none" strike="noStrike" cap="none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9" name="Google Shape;3219;p6"/>
          <p:cNvSpPr txBox="1"/>
          <p:nvPr/>
        </p:nvSpPr>
        <p:spPr>
          <a:xfrm>
            <a:off x="8227475" y="2571625"/>
            <a:ext cx="2257200" cy="6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effect #1</a:t>
            </a:r>
            <a:endParaRPr sz="38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220" name="Google Shape;3220;p6"/>
          <p:cNvSpPr txBox="1"/>
          <p:nvPr/>
        </p:nvSpPr>
        <p:spPr>
          <a:xfrm>
            <a:off x="8227475" y="4627558"/>
            <a:ext cx="2257200" cy="6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effect #2</a:t>
            </a:r>
            <a:endParaRPr sz="38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221" name="Google Shape;3221;p6"/>
          <p:cNvSpPr txBox="1"/>
          <p:nvPr/>
        </p:nvSpPr>
        <p:spPr>
          <a:xfrm>
            <a:off x="8227475" y="6912091"/>
            <a:ext cx="2257200" cy="6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effect #3</a:t>
            </a:r>
            <a:endParaRPr sz="38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222" name="Google Shape;3222;p6"/>
          <p:cNvSpPr txBox="1"/>
          <p:nvPr/>
        </p:nvSpPr>
        <p:spPr>
          <a:xfrm>
            <a:off x="1586925" y="2932463"/>
            <a:ext cx="39015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cause</a:t>
            </a:r>
            <a:endParaRPr sz="38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223" name="Google Shape;3223;p6"/>
          <p:cNvSpPr txBox="1"/>
          <p:nvPr/>
        </p:nvSpPr>
        <p:spPr>
          <a:xfrm>
            <a:off x="887825" y="3652200"/>
            <a:ext cx="5747100" cy="54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7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24" name="Google Shape;3224;p6"/>
          <p:cNvSpPr txBox="1"/>
          <p:nvPr/>
        </p:nvSpPr>
        <p:spPr>
          <a:xfrm>
            <a:off x="7804275" y="3055875"/>
            <a:ext cx="9665400" cy="170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7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25" name="Google Shape;3225;p6"/>
          <p:cNvSpPr txBox="1"/>
          <p:nvPr/>
        </p:nvSpPr>
        <p:spPr>
          <a:xfrm>
            <a:off x="7804275" y="5353975"/>
            <a:ext cx="9665400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7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26" name="Google Shape;3226;p6"/>
          <p:cNvSpPr txBox="1"/>
          <p:nvPr/>
        </p:nvSpPr>
        <p:spPr>
          <a:xfrm>
            <a:off x="7804275" y="7704875"/>
            <a:ext cx="9665400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7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27" name="Google Shape;3227;p6"/>
          <p:cNvSpPr/>
          <p:nvPr/>
        </p:nvSpPr>
        <p:spPr>
          <a:xfrm>
            <a:off x="3643775" y="8100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8" name="Google Shape;3228;p6"/>
          <p:cNvSpPr/>
          <p:nvPr/>
        </p:nvSpPr>
        <p:spPr>
          <a:xfrm>
            <a:off x="3619050" y="8100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9" name="Google Shape;3229;p6"/>
          <p:cNvSpPr txBox="1"/>
          <p:nvPr/>
        </p:nvSpPr>
        <p:spPr>
          <a:xfrm>
            <a:off x="5858725" y="663000"/>
            <a:ext cx="6954300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lang="en" sz="9000" b="1" i="0" u="none" strike="noStrike" cap="none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Cause &amp; Effect</a:t>
            </a:r>
            <a:endParaRPr sz="9000" b="1" i="0" u="none" strike="noStrike" cap="none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4" name="Google Shape;3234;p7"/>
          <p:cNvSpPr txBox="1"/>
          <p:nvPr/>
        </p:nvSpPr>
        <p:spPr>
          <a:xfrm flipH="1">
            <a:off x="12611981" y="2932463"/>
            <a:ext cx="37335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conclusion</a:t>
            </a:r>
            <a:endParaRPr sz="38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235" name="Google Shape;3235;p7"/>
          <p:cNvSpPr txBox="1"/>
          <p:nvPr/>
        </p:nvSpPr>
        <p:spPr>
          <a:xfrm flipH="1">
            <a:off x="11843300" y="3794375"/>
            <a:ext cx="5322000" cy="51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7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36" name="Google Shape;3236;p7"/>
          <p:cNvSpPr txBox="1"/>
          <p:nvPr/>
        </p:nvSpPr>
        <p:spPr>
          <a:xfrm flipH="1">
            <a:off x="1144200" y="2422500"/>
            <a:ext cx="26145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evidence #1</a:t>
            </a:r>
            <a:endParaRPr sz="38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237" name="Google Shape;3237;p7"/>
          <p:cNvSpPr txBox="1"/>
          <p:nvPr/>
        </p:nvSpPr>
        <p:spPr>
          <a:xfrm flipH="1">
            <a:off x="1144200" y="4653643"/>
            <a:ext cx="26145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evidence #2</a:t>
            </a:r>
            <a:endParaRPr sz="38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238" name="Google Shape;3238;p7"/>
          <p:cNvSpPr txBox="1"/>
          <p:nvPr/>
        </p:nvSpPr>
        <p:spPr>
          <a:xfrm flipH="1">
            <a:off x="1144200" y="6797572"/>
            <a:ext cx="26145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evidence #3</a:t>
            </a:r>
            <a:endParaRPr sz="38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239" name="Google Shape;3239;p7"/>
          <p:cNvSpPr txBox="1"/>
          <p:nvPr/>
        </p:nvSpPr>
        <p:spPr>
          <a:xfrm flipH="1">
            <a:off x="806550" y="3208275"/>
            <a:ext cx="9648300" cy="14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7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40" name="Google Shape;3240;p7"/>
          <p:cNvSpPr txBox="1"/>
          <p:nvPr/>
        </p:nvSpPr>
        <p:spPr>
          <a:xfrm flipH="1">
            <a:off x="806550" y="5364030"/>
            <a:ext cx="9648300" cy="14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7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41" name="Google Shape;3241;p7"/>
          <p:cNvSpPr txBox="1"/>
          <p:nvPr/>
        </p:nvSpPr>
        <p:spPr>
          <a:xfrm flipH="1">
            <a:off x="806550" y="7748384"/>
            <a:ext cx="9648300" cy="14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7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42" name="Google Shape;3242;p7"/>
          <p:cNvSpPr/>
          <p:nvPr/>
        </p:nvSpPr>
        <p:spPr>
          <a:xfrm>
            <a:off x="843859" y="810000"/>
            <a:ext cx="16686527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3" name="Google Shape;3243;p7"/>
          <p:cNvSpPr/>
          <p:nvPr/>
        </p:nvSpPr>
        <p:spPr>
          <a:xfrm>
            <a:off x="806525" y="810000"/>
            <a:ext cx="16686527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4" name="Google Shape;3244;p7"/>
          <p:cNvSpPr txBox="1"/>
          <p:nvPr/>
        </p:nvSpPr>
        <p:spPr>
          <a:xfrm>
            <a:off x="843850" y="663000"/>
            <a:ext cx="16686600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en" sz="8000" b="1" i="0" u="none" strike="noStrike" cap="none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Collect Evidence and Write your Conclusion</a:t>
            </a:r>
            <a:endParaRPr sz="8000" b="1" i="0" u="none" strike="noStrike" cap="none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9" name="Google Shape;3249;p8"/>
          <p:cNvSpPr txBox="1"/>
          <p:nvPr/>
        </p:nvSpPr>
        <p:spPr>
          <a:xfrm flipH="1">
            <a:off x="1009198" y="2375700"/>
            <a:ext cx="27495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First</a:t>
            </a:r>
            <a:endParaRPr sz="38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250" name="Google Shape;3250;p8"/>
          <p:cNvSpPr txBox="1"/>
          <p:nvPr/>
        </p:nvSpPr>
        <p:spPr>
          <a:xfrm flipH="1">
            <a:off x="1009198" y="4708088"/>
            <a:ext cx="27495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Next</a:t>
            </a:r>
            <a:endParaRPr sz="38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251" name="Google Shape;3251;p8"/>
          <p:cNvSpPr txBox="1"/>
          <p:nvPr/>
        </p:nvSpPr>
        <p:spPr>
          <a:xfrm flipH="1">
            <a:off x="977864" y="7071700"/>
            <a:ext cx="27495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" sz="38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Last</a:t>
            </a:r>
            <a:endParaRPr sz="38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252" name="Google Shape;3252;p8"/>
          <p:cNvSpPr txBox="1"/>
          <p:nvPr/>
        </p:nvSpPr>
        <p:spPr>
          <a:xfrm flipH="1">
            <a:off x="1054100" y="3271525"/>
            <a:ext cx="16111200" cy="15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7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53" name="Google Shape;3253;p8"/>
          <p:cNvSpPr txBox="1"/>
          <p:nvPr/>
        </p:nvSpPr>
        <p:spPr>
          <a:xfrm flipH="1">
            <a:off x="1054100" y="5598122"/>
            <a:ext cx="16111200" cy="15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7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54" name="Google Shape;3254;p8"/>
          <p:cNvSpPr txBox="1"/>
          <p:nvPr/>
        </p:nvSpPr>
        <p:spPr>
          <a:xfrm flipH="1">
            <a:off x="1054100" y="7924718"/>
            <a:ext cx="16111200" cy="15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7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55" name="Google Shape;3255;p8"/>
          <p:cNvSpPr/>
          <p:nvPr/>
        </p:nvSpPr>
        <p:spPr>
          <a:xfrm>
            <a:off x="3643775" y="886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6" name="Google Shape;3256;p8"/>
          <p:cNvSpPr/>
          <p:nvPr/>
        </p:nvSpPr>
        <p:spPr>
          <a:xfrm>
            <a:off x="3619050" y="886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7" name="Google Shape;3257;p8"/>
          <p:cNvSpPr txBox="1"/>
          <p:nvPr/>
        </p:nvSpPr>
        <p:spPr>
          <a:xfrm>
            <a:off x="5858725" y="739200"/>
            <a:ext cx="6954300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lang="en" sz="9000" b="1" i="0" u="none" strike="noStrike" cap="none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Retelling a Story</a:t>
            </a:r>
            <a:endParaRPr sz="9000" b="1" i="0" u="none" strike="noStrike" cap="none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2" name="Google Shape;3262;p9"/>
          <p:cNvSpPr txBox="1"/>
          <p:nvPr/>
        </p:nvSpPr>
        <p:spPr>
          <a:xfrm>
            <a:off x="1339700" y="2556525"/>
            <a:ext cx="5344200" cy="3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63" name="Google Shape;3263;p9"/>
          <p:cNvSpPr txBox="1"/>
          <p:nvPr/>
        </p:nvSpPr>
        <p:spPr>
          <a:xfrm>
            <a:off x="1339700" y="6108101"/>
            <a:ext cx="5344200" cy="3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64" name="Google Shape;3264;p9"/>
          <p:cNvSpPr txBox="1"/>
          <p:nvPr/>
        </p:nvSpPr>
        <p:spPr>
          <a:xfrm>
            <a:off x="11607560" y="2556525"/>
            <a:ext cx="5344200" cy="3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65" name="Google Shape;3265;p9"/>
          <p:cNvSpPr txBox="1"/>
          <p:nvPr/>
        </p:nvSpPr>
        <p:spPr>
          <a:xfrm>
            <a:off x="11607560" y="6108101"/>
            <a:ext cx="5344200" cy="3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 b="0" i="0" u="none" strike="noStrike" cap="non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66" name="Google Shape;3266;p9"/>
          <p:cNvSpPr txBox="1"/>
          <p:nvPr/>
        </p:nvSpPr>
        <p:spPr>
          <a:xfrm>
            <a:off x="7365250" y="5042300"/>
            <a:ext cx="3560400" cy="2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Arial"/>
              <a:buNone/>
            </a:pPr>
            <a:r>
              <a:rPr lang="en" sz="12000" b="1" i="0" u="none" strike="noStrike" cap="none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Word</a:t>
            </a:r>
            <a:endParaRPr sz="12000" b="1" i="0" u="none" strike="noStrike" cap="none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267" name="Google Shape;3267;p9"/>
          <p:cNvSpPr/>
          <p:nvPr/>
        </p:nvSpPr>
        <p:spPr>
          <a:xfrm>
            <a:off x="3643775" y="8100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8" name="Google Shape;3268;p9"/>
          <p:cNvSpPr/>
          <p:nvPr/>
        </p:nvSpPr>
        <p:spPr>
          <a:xfrm>
            <a:off x="3619050" y="8100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9" name="Google Shape;3269;p9"/>
          <p:cNvSpPr txBox="1"/>
          <p:nvPr/>
        </p:nvSpPr>
        <p:spPr>
          <a:xfrm>
            <a:off x="5858725" y="663000"/>
            <a:ext cx="6954300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lang="en" sz="9000" b="1" i="0" u="none" strike="noStrike" cap="none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Frayer Model</a:t>
            </a:r>
            <a:endParaRPr sz="9000" b="1" i="0" u="none" strike="noStrike" cap="none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000000"/>
      </a:dk1>
      <a:lt1>
        <a:srgbClr val="FEF7D7"/>
      </a:lt1>
      <a:dk2>
        <a:srgbClr val="B5BB76"/>
      </a:dk2>
      <a:lt2>
        <a:srgbClr val="F3E390"/>
      </a:lt2>
      <a:accent1>
        <a:srgbClr val="E670A9"/>
      </a:accent1>
      <a:accent2>
        <a:srgbClr val="5AAEDF"/>
      </a:accent2>
      <a:accent3>
        <a:srgbClr val="B0CD4F"/>
      </a:accent3>
      <a:accent4>
        <a:srgbClr val="E17070"/>
      </a:accent4>
      <a:accent5>
        <a:srgbClr val="A871C8"/>
      </a:accent5>
      <a:accent6>
        <a:srgbClr val="ECB23D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689</Words>
  <Application>Microsoft Office PowerPoint</Application>
  <PresentationFormat>Personalizado</PresentationFormat>
  <Paragraphs>195</Paragraphs>
  <Slides>19</Slides>
  <Notes>19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6" baseType="lpstr">
      <vt:lpstr>Calibri</vt:lpstr>
      <vt:lpstr>Coiny</vt:lpstr>
      <vt:lpstr>Shadows Into Light Two</vt:lpstr>
      <vt:lpstr>Pompiere</vt:lpstr>
      <vt:lpstr>Arial</vt:lpstr>
      <vt:lpstr>Questrial</vt:lpstr>
      <vt:lpstr>SlidesMania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eduardo</cp:lastModifiedBy>
  <cp:revision>1</cp:revision>
  <dcterms:modified xsi:type="dcterms:W3CDTF">2023-12-12T08:09:43Z</dcterms:modified>
</cp:coreProperties>
</file>