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381625" cx="53721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95">
          <p15:clr>
            <a:srgbClr val="A4A3A4"/>
          </p15:clr>
        </p15:guide>
        <p15:guide id="2" pos="1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95" orient="horz"/>
        <p:guide pos="169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ce65bc97_0_44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dce65bc9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dce65bc97_0_47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dce65bc9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dce65bc97_0_50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dce65bc9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dce65bc97_0_53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dce65bc9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dce65bc97_0_81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dce65bc9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ce65bc97_0_87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dce65bc9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dce65bc97_0_91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dce65bc9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dce65bc97_0_3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dce65bc9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dce65bc97_0_23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dce65bc9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dce65bc97_0_26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dce65bc9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ce65bc97_0_29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ce65bc9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dce65bc97_0_32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dce65bc9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dce65bc97_0_35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dce65bc9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dce65bc97_0_38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dce65bc9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ce65bc97_0_41:notes"/>
          <p:cNvSpPr/>
          <p:nvPr>
            <p:ph idx="2" type="sldImg"/>
          </p:nvPr>
        </p:nvSpPr>
        <p:spPr>
          <a:xfrm>
            <a:off x="1717851" y="685800"/>
            <a:ext cx="342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dce65bc9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3129" y="779046"/>
            <a:ext cx="5005800" cy="21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3124" y="2965334"/>
            <a:ext cx="5005800" cy="8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977569" y="4879106"/>
            <a:ext cx="322500" cy="4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3124" y="1157334"/>
            <a:ext cx="5005800" cy="20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3124" y="3298161"/>
            <a:ext cx="5005800" cy="13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977569" y="4879106"/>
            <a:ext cx="322500" cy="4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977569" y="4879106"/>
            <a:ext cx="322500" cy="4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3124" y="2250426"/>
            <a:ext cx="5005800" cy="8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977569" y="4879106"/>
            <a:ext cx="322500" cy="4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3124" y="465628"/>
            <a:ext cx="5005800" cy="5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3124" y="1205830"/>
            <a:ext cx="5005800" cy="3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977569" y="4879106"/>
            <a:ext cx="322500" cy="4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3124" y="465628"/>
            <a:ext cx="5005800" cy="5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3124" y="1205830"/>
            <a:ext cx="2349900" cy="3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39035" y="1205830"/>
            <a:ext cx="2349900" cy="3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977569" y="4879106"/>
            <a:ext cx="322500" cy="4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3124" y="465628"/>
            <a:ext cx="5005800" cy="5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977569" y="4879106"/>
            <a:ext cx="322500" cy="4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3124" y="581322"/>
            <a:ext cx="1649700" cy="79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3124" y="1453933"/>
            <a:ext cx="1649700" cy="3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977569" y="4879106"/>
            <a:ext cx="322500" cy="4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88022" y="470990"/>
            <a:ext cx="3741000" cy="428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977569" y="4879106"/>
            <a:ext cx="322500" cy="4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686050" y="-131"/>
            <a:ext cx="2686200" cy="538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5981" y="1290266"/>
            <a:ext cx="2376600" cy="155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5981" y="2932847"/>
            <a:ext cx="2376600" cy="12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01956" y="757597"/>
            <a:ext cx="2254200" cy="38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977569" y="4879106"/>
            <a:ext cx="322500" cy="4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3124" y="4426435"/>
            <a:ext cx="3524400" cy="63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977569" y="4879106"/>
            <a:ext cx="322500" cy="4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3124" y="465628"/>
            <a:ext cx="50058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3124" y="1205830"/>
            <a:ext cx="50058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977569" y="4879106"/>
            <a:ext cx="3225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22837"/>
            <a:ext cx="5372100" cy="5404462"/>
            <a:chOff x="0" y="-22837"/>
            <a:chExt cx="5372100" cy="5404462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-22837"/>
              <a:ext cx="5372100" cy="5404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3"/>
            <p:cNvSpPr txBox="1"/>
            <p:nvPr/>
          </p:nvSpPr>
          <p:spPr>
            <a:xfrm>
              <a:off x="694100" y="1378675"/>
              <a:ext cx="3860400" cy="236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500">
                  <a:solidFill>
                    <a:srgbClr val="FFFFFF"/>
                  </a:solidFill>
                  <a:latin typeface="Just Another Hand"/>
                  <a:ea typeface="Just Another Hand"/>
                  <a:cs typeface="Just Another Hand"/>
                  <a:sym typeface="Just Another Hand"/>
                </a:rPr>
                <a:t>Sample</a:t>
              </a:r>
              <a:endParaRPr sz="17500">
                <a:solidFill>
                  <a:srgbClr val="FFFFFF"/>
                </a:solidFill>
                <a:latin typeface="Just Another Hand"/>
                <a:ea typeface="Just Another Hand"/>
                <a:cs typeface="Just Another Hand"/>
                <a:sym typeface="Just Another Hand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49400" cy="53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/>
        </p:nvSpPr>
        <p:spPr>
          <a:xfrm>
            <a:off x="694100" y="1378675"/>
            <a:ext cx="3860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FFFF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FFFFFF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49400" cy="53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/>
          <p:nvPr/>
        </p:nvSpPr>
        <p:spPr>
          <a:xfrm>
            <a:off x="694100" y="1378675"/>
            <a:ext cx="3860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FFFF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FFFFFF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72100" cy="5404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4"/>
          <p:cNvSpPr txBox="1"/>
          <p:nvPr/>
        </p:nvSpPr>
        <p:spPr>
          <a:xfrm>
            <a:off x="694100" y="1378675"/>
            <a:ext cx="3860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FFFF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FFFFFF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 b="0" l="0" r="882" t="1058"/>
          <a:stretch/>
        </p:blipFill>
        <p:spPr>
          <a:xfrm>
            <a:off x="0" y="-9525"/>
            <a:ext cx="5372100" cy="538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/>
        </p:nvSpPr>
        <p:spPr>
          <a:xfrm>
            <a:off x="694100" y="1378675"/>
            <a:ext cx="3860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FFFF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FFFFFF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72100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/>
        </p:nvSpPr>
        <p:spPr>
          <a:xfrm>
            <a:off x="694100" y="1378675"/>
            <a:ext cx="3860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535253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535253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72100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 txBox="1"/>
          <p:nvPr/>
        </p:nvSpPr>
        <p:spPr>
          <a:xfrm>
            <a:off x="694100" y="1378675"/>
            <a:ext cx="3860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0B4F7B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0B4F7B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72100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8"/>
          <p:cNvSpPr txBox="1"/>
          <p:nvPr/>
        </p:nvSpPr>
        <p:spPr>
          <a:xfrm>
            <a:off x="694100" y="1378675"/>
            <a:ext cx="3860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007E34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007E34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72100" cy="540446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94100" y="1378675"/>
            <a:ext cx="3860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40A4AE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40A4AE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72100" cy="540446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694100" y="1378675"/>
            <a:ext cx="3860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FFFF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FFFFFF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49400" cy="53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694100" y="1378675"/>
            <a:ext cx="3860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0C517D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0C517D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86550" cy="53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694100" y="1378675"/>
            <a:ext cx="3860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FFFF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FFFFFF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72100" cy="54044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694100" y="1378675"/>
            <a:ext cx="3860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FFFF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FFFFFF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72100" cy="540446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694100" y="1378675"/>
            <a:ext cx="3860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FFFF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FFFFFF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72100" cy="540446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694100" y="1378675"/>
            <a:ext cx="3860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FFFF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FFFFFF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72100" cy="5404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694100" y="1378675"/>
            <a:ext cx="38604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FFFF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FFFFFF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