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21-02-2026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சாத்தியக்கூரை</a:t>
            </a:r>
            <a:r>
              <a:rPr lang="ta-IN" dirty="0"/>
              <a:t> </a:t>
            </a:r>
            <a:r>
              <a:rPr lang="ta-IN" dirty="0" err="1"/>
              <a:t>ஆராய்ந்திடாமல்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ஒருவனாய்</a:t>
            </a:r>
            <a:r>
              <a:rPr lang="ta-IN" dirty="0"/>
              <a:t> இருக்கையில்</a:t>
            </a:r>
          </a:p>
          <a:p>
            <a:r>
              <a:rPr lang="en-US" dirty="0"/>
              <a:t>Slide 3 - </a:t>
            </a:r>
            <a:r>
              <a:rPr lang="ta-IN" dirty="0" err="1"/>
              <a:t>பார்வோனின்</a:t>
            </a:r>
            <a:r>
              <a:rPr lang="ta-IN" dirty="0"/>
              <a:t> கூட்டம்</a:t>
            </a:r>
          </a:p>
          <a:p>
            <a:r>
              <a:rPr lang="en-US" dirty="0"/>
              <a:t>Slide 4 - </a:t>
            </a:r>
            <a:r>
              <a:rPr lang="ta-IN" dirty="0"/>
              <a:t>சொன்னது எல்லாம்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4639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சாத்தியக்கூரை</a:t>
            </a:r>
            <a:r>
              <a:rPr lang="ta-IN" dirty="0"/>
              <a:t> </a:t>
            </a:r>
            <a:r>
              <a:rPr lang="ta-IN" dirty="0" err="1"/>
              <a:t>ஆராய்ந்திடாமல்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ஒருவனாய்</a:t>
            </a:r>
            <a:r>
              <a:rPr lang="ta-IN" dirty="0"/>
              <a:t> இருக்கையில்</a:t>
            </a:r>
          </a:p>
          <a:p>
            <a:r>
              <a:rPr lang="en-US" dirty="0"/>
              <a:t>Slide 3 - </a:t>
            </a:r>
            <a:r>
              <a:rPr lang="ta-IN" dirty="0" err="1"/>
              <a:t>பார்வோனின்</a:t>
            </a:r>
            <a:r>
              <a:rPr lang="ta-IN" dirty="0"/>
              <a:t> கூட்டம்</a:t>
            </a:r>
          </a:p>
          <a:p>
            <a:r>
              <a:rPr lang="en-US" dirty="0"/>
              <a:t>Slide 4 - </a:t>
            </a:r>
            <a:r>
              <a:rPr lang="ta-IN" dirty="0"/>
              <a:t>சொன்னது எல்லாம்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5179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சாத்தியக்கூரை</a:t>
            </a:r>
            <a:r>
              <a:rPr lang="ta-IN" dirty="0"/>
              <a:t> </a:t>
            </a:r>
            <a:r>
              <a:rPr lang="ta-IN" dirty="0" err="1"/>
              <a:t>ஆராய்ந்திடாமல்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ஒருவனாய்</a:t>
            </a:r>
            <a:r>
              <a:rPr lang="ta-IN" dirty="0"/>
              <a:t> இருக்கையில்</a:t>
            </a:r>
          </a:p>
          <a:p>
            <a:r>
              <a:rPr lang="en-US" dirty="0"/>
              <a:t>Slide 3 - </a:t>
            </a:r>
            <a:r>
              <a:rPr lang="ta-IN" dirty="0" err="1"/>
              <a:t>பார்வோனின்</a:t>
            </a:r>
            <a:r>
              <a:rPr lang="ta-IN" dirty="0"/>
              <a:t> கூட்டம்</a:t>
            </a:r>
          </a:p>
          <a:p>
            <a:r>
              <a:rPr lang="en-US" dirty="0"/>
              <a:t>Slide 4 - </a:t>
            </a:r>
            <a:r>
              <a:rPr lang="ta-IN" dirty="0"/>
              <a:t>சொன்னது எல்லாம்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9678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சாத்தியக்கூரை</a:t>
            </a:r>
            <a:r>
              <a:rPr lang="ta-IN" dirty="0"/>
              <a:t> </a:t>
            </a:r>
            <a:r>
              <a:rPr lang="ta-IN" dirty="0" err="1"/>
              <a:t>ஆராய்ந்திடாமல்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ஒருவனாய்</a:t>
            </a:r>
            <a:r>
              <a:rPr lang="ta-IN" dirty="0"/>
              <a:t> இருக்கையில்</a:t>
            </a:r>
          </a:p>
          <a:p>
            <a:r>
              <a:rPr lang="en-US" dirty="0"/>
              <a:t>Slide 3 - </a:t>
            </a:r>
            <a:r>
              <a:rPr lang="ta-IN" dirty="0" err="1"/>
              <a:t>பார்வோனின்</a:t>
            </a:r>
            <a:r>
              <a:rPr lang="ta-IN" dirty="0"/>
              <a:t> கூட்டம்</a:t>
            </a:r>
          </a:p>
          <a:p>
            <a:r>
              <a:rPr lang="en-US" dirty="0"/>
              <a:t>Slide 4 - </a:t>
            </a:r>
            <a:r>
              <a:rPr lang="ta-IN" dirty="0"/>
              <a:t>சொன்னது எல்லாம்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3155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79DDC7-5485-9DE9-D127-588B7EE56FB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505DCCAE-2B85-C811-684B-115081B5213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3C981344-A807-4DB1-D9C8-740942B2B00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406BC09-AB45-A14A-342B-DBE7F3EC3C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6B8163D-8355-216D-0E4B-6F38EEC5FD8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Widescreen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2026-02-21T01:24:01Z</dcterms:modified>
</cp:coreProperties>
</file>