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27516b765_0_24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27516b765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750" y="4901000"/>
            <a:ext cx="5188125" cy="2601976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2238" l="0" r="0" t="0"/>
          <a:stretch/>
        </p:blipFill>
        <p:spPr>
          <a:xfrm>
            <a:off x="397875" y="1634575"/>
            <a:ext cx="5215248" cy="280875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010775" y="2703150"/>
            <a:ext cx="3776700" cy="4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___________________________________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012225" y="1139700"/>
            <a:ext cx="3607800" cy="15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3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b="1" lang="en" sz="1200"/>
              <a:t>Instrucciones</a:t>
            </a:r>
            <a:r>
              <a:rPr lang="en" sz="1200"/>
              <a:t>: Utiliza estas imágenes y las líneas para documentar tus observaciones del cielo nocturno. Dibuja lo </a:t>
            </a:r>
            <a:r>
              <a:rPr lang="en" sz="1200"/>
              <a:t>que</a:t>
            </a:r>
            <a:r>
              <a:rPr lang="en" sz="1200"/>
              <a:t> observes. Escribe notas acerca de lo </a:t>
            </a:r>
            <a:r>
              <a:rPr lang="en" sz="1200"/>
              <a:t>que piensas de esos patrones. Después de cada misterio agregaremos más información.</a:t>
            </a:r>
            <a:r>
              <a:rPr lang="en" sz="1200"/>
              <a:t> Si necesitas más espacio, utiliza el reverso de esta hoja.</a:t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826225" y="6938575"/>
            <a:ext cx="615300" cy="3270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El sol</a:t>
            </a:r>
            <a:endParaRPr sz="900"/>
          </a:p>
        </p:txBody>
      </p:sp>
      <p:sp>
        <p:nvSpPr>
          <p:cNvPr id="59" name="Google Shape;59;p13"/>
          <p:cNvSpPr/>
          <p:nvPr/>
        </p:nvSpPr>
        <p:spPr>
          <a:xfrm>
            <a:off x="415000" y="4627700"/>
            <a:ext cx="5187600" cy="2733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Vista de la Tierra desde el espacio </a:t>
            </a:r>
            <a:r>
              <a:rPr i="1" lang="en" sz="900">
                <a:solidFill>
                  <a:schemeClr val="dk1"/>
                </a:solidFill>
              </a:rPr>
              <a:t>(sin escala)</a:t>
            </a:r>
            <a:endParaRPr sz="1000"/>
          </a:p>
        </p:txBody>
      </p:sp>
      <p:cxnSp>
        <p:nvCxnSpPr>
          <p:cNvPr id="60" name="Google Shape;60;p13"/>
          <p:cNvCxnSpPr/>
          <p:nvPr/>
        </p:nvCxnSpPr>
        <p:spPr>
          <a:xfrm rot="10800000">
            <a:off x="492225" y="6967500"/>
            <a:ext cx="318000" cy="114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1" name="Google Shape;61;p13"/>
          <p:cNvSpPr txBox="1"/>
          <p:nvPr/>
        </p:nvSpPr>
        <p:spPr>
          <a:xfrm>
            <a:off x="5933675" y="288050"/>
            <a:ext cx="37275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Nombre</a:t>
            </a:r>
            <a:r>
              <a:rPr lang="en" sz="1100"/>
              <a:t>: ______________________________________</a:t>
            </a:r>
            <a:endParaRPr sz="1100"/>
          </a:p>
        </p:txBody>
      </p:sp>
      <p:sp>
        <p:nvSpPr>
          <p:cNvPr id="62" name="Google Shape;62;p13"/>
          <p:cNvSpPr txBox="1"/>
          <p:nvPr/>
        </p:nvSpPr>
        <p:spPr>
          <a:xfrm>
            <a:off x="286725" y="231050"/>
            <a:ext cx="3501900" cy="6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swald"/>
                <a:ea typeface="Oswald"/>
                <a:cs typeface="Oswald"/>
                <a:sym typeface="Oswald"/>
              </a:rPr>
              <a:t>Patrones en el cielo nocturno</a:t>
            </a:r>
            <a:r>
              <a:rPr lang="en" sz="3600">
                <a:latin typeface="Oswald"/>
                <a:ea typeface="Oswald"/>
                <a:cs typeface="Oswald"/>
                <a:sym typeface="Oswald"/>
              </a:rPr>
              <a:t> </a:t>
            </a:r>
            <a:endParaRPr sz="3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06600" y="1405975"/>
            <a:ext cx="5197800" cy="3921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Vista del cielo nocturno desde la Tierra (desde el estado de Washington, Estados Unidos de Norteamérica)</a:t>
            </a:r>
            <a:endParaRPr sz="1100"/>
          </a:p>
        </p:txBody>
      </p:sp>
      <p:cxnSp>
        <p:nvCxnSpPr>
          <p:cNvPr id="64" name="Google Shape;64;p13"/>
          <p:cNvCxnSpPr/>
          <p:nvPr/>
        </p:nvCxnSpPr>
        <p:spPr>
          <a:xfrm rot="10800000">
            <a:off x="3533000" y="6383500"/>
            <a:ext cx="641100" cy="4761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5" name="Google Shape;65;p13"/>
          <p:cNvSpPr/>
          <p:nvPr/>
        </p:nvSpPr>
        <p:spPr>
          <a:xfrm>
            <a:off x="4268000" y="5884925"/>
            <a:ext cx="258300" cy="2583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4547871" y="5693575"/>
            <a:ext cx="927729" cy="326991"/>
            <a:chOff x="1461237" y="4875304"/>
            <a:chExt cx="1384464" cy="335100"/>
          </a:xfrm>
        </p:grpSpPr>
        <p:sp>
          <p:nvSpPr>
            <p:cNvPr id="67" name="Google Shape;67;p13"/>
            <p:cNvSpPr txBox="1"/>
            <p:nvPr/>
          </p:nvSpPr>
          <p:spPr>
            <a:xfrm>
              <a:off x="1927401" y="4875304"/>
              <a:ext cx="918300" cy="335100"/>
            </a:xfrm>
            <a:prstGeom prst="rect">
              <a:avLst/>
            </a:prstGeom>
            <a:solidFill>
              <a:srgbClr val="F3F3F3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La luna</a:t>
              </a:r>
              <a:endParaRPr sz="900"/>
            </a:p>
          </p:txBody>
        </p:sp>
        <p:cxnSp>
          <p:nvCxnSpPr>
            <p:cNvPr id="68" name="Google Shape;68;p13"/>
            <p:cNvCxnSpPr/>
            <p:nvPr/>
          </p:nvCxnSpPr>
          <p:spPr>
            <a:xfrm flipH="1">
              <a:off x="1461237" y="5085235"/>
              <a:ext cx="620100" cy="81900"/>
            </a:xfrm>
            <a:prstGeom prst="straightConnector1">
              <a:avLst/>
            </a:prstGeom>
            <a:noFill/>
            <a:ln cap="flat" cmpd="sng" w="9525">
              <a:solidFill>
                <a:srgbClr val="434343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69" name="Google Shape;69;p13"/>
          <p:cNvSpPr txBox="1"/>
          <p:nvPr/>
        </p:nvSpPr>
        <p:spPr>
          <a:xfrm>
            <a:off x="3963750" y="6810525"/>
            <a:ext cx="1065600" cy="4734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70" name="Google Shape;70;p13"/>
          <p:cNvSpPr txBox="1"/>
          <p:nvPr/>
        </p:nvSpPr>
        <p:spPr>
          <a:xfrm>
            <a:off x="3963750" y="6722688"/>
            <a:ext cx="11367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Estás aquí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(la foto de veredas de las estrellas se tomó aquí)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371350" y="3699525"/>
            <a:ext cx="1106700" cy="638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1952900" y="4000750"/>
            <a:ext cx="1951500" cy="2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Volteando</a:t>
            </a:r>
            <a:r>
              <a:rPr b="1" lang="en" sz="900"/>
              <a:t> al norte</a:t>
            </a:r>
            <a:endParaRPr b="1" sz="900"/>
          </a:p>
        </p:txBody>
      </p:sp>
      <p:pic>
        <p:nvPicPr>
          <p:cNvPr id="73" name="Google Shape;7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15975" y="3759650"/>
            <a:ext cx="205925" cy="2958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5978100" y="552150"/>
            <a:ext cx="36504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Fecha</a:t>
            </a:r>
            <a:r>
              <a:rPr lang="en" sz="1100"/>
              <a:t>: _______</a:t>
            </a:r>
            <a:r>
              <a:rPr lang="en" sz="1100"/>
              <a:t>_____</a:t>
            </a:r>
            <a:r>
              <a:rPr lang="en" sz="1100"/>
              <a:t>___</a:t>
            </a:r>
            <a:r>
              <a:rPr lang="en" sz="1100"/>
              <a:t>_  </a:t>
            </a:r>
            <a:r>
              <a:rPr lang="en" sz="1100">
                <a:solidFill>
                  <a:schemeClr val="dk1"/>
                </a:solidFill>
              </a:rPr>
              <a:t>No. de idea/visión: </a:t>
            </a:r>
            <a:r>
              <a:rPr lang="en" sz="1100"/>
              <a:t>___</a:t>
            </a:r>
            <a:r>
              <a:rPr lang="en" sz="1100"/>
              <a:t>___</a:t>
            </a:r>
            <a:endParaRPr sz="1100"/>
          </a:p>
        </p:txBody>
      </p:sp>
      <p:pic>
        <p:nvPicPr>
          <p:cNvPr id="75" name="Google Shape;75;p13"/>
          <p:cNvPicPr preferRelativeResize="0"/>
          <p:nvPr/>
        </p:nvPicPr>
        <p:blipFill rotWithShape="1">
          <a:blip r:embed="rId6">
            <a:alphaModFix/>
          </a:blip>
          <a:srcRect b="308" l="0" r="-2406" t="298"/>
          <a:stretch/>
        </p:blipFill>
        <p:spPr>
          <a:xfrm>
            <a:off x="3930375" y="372588"/>
            <a:ext cx="1738677" cy="2230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>
            <a:off x="3609200" y="552150"/>
            <a:ext cx="2324400" cy="2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Earth &amp; Space Patterns | Unit Starter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