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3" r:id="rId5"/>
    <p:sldId id="301" r:id="rId6"/>
    <p:sldId id="304" r:id="rId7"/>
    <p:sldId id="302" r:id="rId8"/>
    <p:sldId id="30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1/27/2026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1/27/2026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Ví</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như</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Ví như Chúa chẳng xây nhà, thợ nề vất và cũng là uống công. Thành kia Chúa chẳng canh phòng đêm khuya hôm sớm trông chừng hoài công.</a:t>
            </a:r>
            <a:endParaRPr lang="vi-VN" sz="55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43F61-838A-3353-89F2-CBF5D0BEDD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228633-D550-2A0C-64DE-E0BCBFA5CDC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F3A852D-5764-51F6-3B1F-E5A10F8831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B473E0D-209C-12E3-86A0-4C485667F8C9}"/>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Đời mưa gió bao gian khó đổi thay, lo lắng dựng xây biết bao nhiêu nhọc nhằn, nhưng chớ quên rằng tất cả là do Chúa, nếu Chúa không phù trì đời con đâu có gì.</a:t>
            </a:r>
            <a:endParaRPr lang="vi-VN" sz="5500" b="1" dirty="0"/>
          </a:p>
        </p:txBody>
      </p:sp>
    </p:spTree>
    <p:extLst>
      <p:ext uri="{BB962C8B-B14F-4D97-AF65-F5344CB8AC3E}">
        <p14:creationId xmlns:p14="http://schemas.microsoft.com/office/powerpoint/2010/main" val="2914545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2CA85-1E66-B0A3-78E3-907FB1037C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D80874-48CD-A52C-5DC1-78C7D4F148A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E8DD5E9-F0D2-07F0-FEC0-6A25E9D0E3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114E551-BC37-F9BF-F89B-0701196D65A2}"/>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Ví như Chúa chẳng xây nhà, thợ nề vất và cũng là uống công. Thành kia Chúa chẳng canh phòng đêm khuya hôm sớm trông chừng hoài công.</a:t>
            </a:r>
            <a:endParaRPr lang="vi-VN" sz="5500" b="1" dirty="0"/>
          </a:p>
        </p:txBody>
      </p:sp>
    </p:spTree>
    <p:extLst>
      <p:ext uri="{BB962C8B-B14F-4D97-AF65-F5344CB8AC3E}">
        <p14:creationId xmlns:p14="http://schemas.microsoft.com/office/powerpoint/2010/main" val="4080307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58B2B-DA68-1620-1985-90BEAB117D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1B411D-FA4D-9E52-31DE-7EB09DB8FA3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5844470-C2C8-39DD-7136-ED8DEFC0E7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373CBEF-B229-EBFB-C227-98FDE77E5530}"/>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Dù con có bao công sức tài năng, nhưng ích gì chăng nếu như không được Ngài, chính Chúa an bài tất cả là cho con, chính Chúa thương tình Ngài hằng luôn giữ gìn.</a:t>
            </a:r>
            <a:endParaRPr lang="vi-VN" sz="5500" b="1" dirty="0"/>
          </a:p>
        </p:txBody>
      </p:sp>
    </p:spTree>
    <p:extLst>
      <p:ext uri="{BB962C8B-B14F-4D97-AF65-F5344CB8AC3E}">
        <p14:creationId xmlns:p14="http://schemas.microsoft.com/office/powerpoint/2010/main" val="3970402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E2EDF-9A23-644D-84DC-A530AE51B7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DE6020-0609-6CCC-7604-BCFD4040AFF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7A7F6CA-D9A6-A769-5ED9-8149C9800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89CD15B-1670-65E1-877D-5B555B369067}"/>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Ví như Chúa chẳng xây nhà, thợ nề vất và cũng là uống công. Thành kia Chúa chẳng canh phòng đêm khuya hôm sớm trông chừng hoài công.</a:t>
            </a:r>
            <a:endParaRPr lang="vi-VN" sz="5500" b="1" dirty="0"/>
          </a:p>
        </p:txBody>
      </p:sp>
    </p:spTree>
    <p:extLst>
      <p:ext uri="{BB962C8B-B14F-4D97-AF65-F5344CB8AC3E}">
        <p14:creationId xmlns:p14="http://schemas.microsoft.com/office/powerpoint/2010/main" val="3401700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B89EF-E48F-1F2D-B7BD-3FFA3FEBF6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3CEADD-5CF4-D7DC-7B48-A4412B78A43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A61C263-0B61-B512-5786-C63804AF6E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D2481AD-B6A0-8716-D695-EDA2D2FE4916}"/>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3. </a:t>
            </a:r>
            <a:r>
              <a:rPr lang="vi-VN" sz="5500" b="1" dirty="0">
                <a:latin typeface="Arial" panose="020B0604020202020204" pitchFamily="34" charset="0"/>
                <a:cs typeface="Arial" panose="020B0604020202020204" pitchFamily="34" charset="0"/>
              </a:rPr>
              <a:t>Tạ ơn Chúa bao khúc hát lời ca, tay Chúa làm ra biết bao nhiêu điều lạ, chính Chúa vẫn là tất cả của đời con, với Chúa con được làm nên cuộc sống mình.</a:t>
            </a:r>
            <a:endParaRPr lang="vi-VN" sz="5500" b="1" dirty="0"/>
          </a:p>
        </p:txBody>
      </p:sp>
    </p:spTree>
    <p:extLst>
      <p:ext uri="{BB962C8B-B14F-4D97-AF65-F5344CB8AC3E}">
        <p14:creationId xmlns:p14="http://schemas.microsoft.com/office/powerpoint/2010/main" val="1593956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C321F-71A3-5691-03A3-66CBF3121D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DDBCE2-EF35-6FAC-DE1E-1A63C1F55B7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03F9204-BF51-C365-8718-F2FF5DAAFB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C7BCD1E-227D-1CCA-AF6F-DB0F163673C5}"/>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Ví như Chúa chẳng xây nhà, thợ nề vất và cũng là uống công. Thành kia Chúa chẳng canh phòng đêm khuya hôm sớm trông chừng hoài công.</a:t>
            </a:r>
            <a:endParaRPr lang="vi-VN" sz="5500" b="1" dirty="0"/>
          </a:p>
        </p:txBody>
      </p:sp>
    </p:spTree>
    <p:extLst>
      <p:ext uri="{BB962C8B-B14F-4D97-AF65-F5344CB8AC3E}">
        <p14:creationId xmlns:p14="http://schemas.microsoft.com/office/powerpoint/2010/main" val="42522281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258</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Ví như</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2026-01-27T14:44:28Z</dcterms:modified>
</cp:coreProperties>
</file>