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3314DFC-3B56-4D3B-94B6-ADCAEE65E22A}">
  <a:tblStyle styleId="{73314DFC-3B56-4D3B-94B6-ADCAEE65E22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stars help you if you get lost?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{73314DFC-3B56-4D3B-94B6-ADCAEE65E22A}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east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four main directions; if you are facing north, it is to the right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north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four main directions; when you face north, west is to the left and east is to the right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south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four main directions; if you are facing north, it is the direction behind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west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of four main directions; if you are facing north, it is to the left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stars help you if you get lost?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