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88" r:id="rId5"/>
    <p:sldId id="273" r:id="rId6"/>
    <p:sldId id="289" r:id="rId7"/>
    <p:sldId id="298" r:id="rId8"/>
    <p:sldId id="295" r:id="rId9"/>
    <p:sldId id="299" r:id="rId10"/>
    <p:sldId id="297" r:id="rId11"/>
    <p:sldId id="3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94" autoAdjust="0"/>
  </p:normalViewPr>
  <p:slideViewPr>
    <p:cSldViewPr snapToGrid="0">
      <p:cViewPr varScale="1">
        <p:scale>
          <a:sx n="115" d="100"/>
          <a:sy n="115" d="100"/>
        </p:scale>
        <p:origin x="437" y="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3/10/2025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219200" y="2286000"/>
            <a:ext cx="9773478" cy="2286000"/>
          </a:xfrm>
          <a:noFill/>
        </p:spPr>
        <p:txBody>
          <a:bodyPr>
            <a:noAutofit/>
          </a:bodyPr>
          <a:lstStyle/>
          <a:p>
            <a:r>
              <a:rPr lang="vi-VN" sz="6600" b="1">
                <a:solidFill>
                  <a:srgbClr val="FF0000"/>
                </a:solidFill>
                <a:latin typeface="Arial" panose="020B0604020202020204" pitchFamily="34" charset="0"/>
                <a:cs typeface="Arial" panose="020B0604020202020204" pitchFamily="34" charset="0"/>
              </a:rPr>
              <a:t>TÂM TÌNH</a:t>
            </a:r>
            <a:br>
              <a:rPr lang="en-US" sz="6600" b="1">
                <a:solidFill>
                  <a:srgbClr val="FF0000"/>
                </a:solidFill>
                <a:latin typeface="Arial" panose="020B0604020202020204" pitchFamily="34" charset="0"/>
                <a:cs typeface="Arial" panose="020B0604020202020204" pitchFamily="34" charset="0"/>
              </a:rPr>
            </a:br>
            <a:r>
              <a:rPr lang="vi-VN" sz="6600" b="1">
                <a:solidFill>
                  <a:srgbClr val="FF0000"/>
                </a:solidFill>
                <a:latin typeface="Arial" panose="020B0604020202020204" pitchFamily="34" charset="0"/>
                <a:cs typeface="Arial" panose="020B0604020202020204" pitchFamily="34" charset="0"/>
              </a:rPr>
              <a:t>CON DÂNG CHÚA</a:t>
            </a:r>
            <a:endParaRPr lang="en-US" sz="6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0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6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400" b="1">
                <a:effectLst/>
                <a:latin typeface="Arial" panose="020B0604020202020204" pitchFamily="34" charset="0"/>
                <a:ea typeface="Calibri" panose="020F0502020204030204" pitchFamily="34" charset="0"/>
                <a:cs typeface="Times New Roman" panose="02020603050405020304" pitchFamily="18" charset="0"/>
              </a:rPr>
              <a:t>Bánh rượu đây, con dâng trên bàn thờ. Tấm lòng con, dệt muôn tâm tình cảm tạ. Những buồn vui, hy sinh trong cuộc đời. Kết thành nên lễ vật dâng lên Chúa.</a:t>
            </a:r>
            <a:endParaRPr lang="en-US" sz="6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81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F2FB-3B67-D8B6-D533-F05D591376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E606F5-E5AF-4C6C-B8CD-B859B4BD7422}"/>
              </a:ext>
            </a:extLst>
          </p:cNvPr>
          <p:cNvSpPr>
            <a:spLocks noGrp="1"/>
          </p:cNvSpPr>
          <p:nvPr>
            <p:ph idx="1"/>
          </p:nvPr>
        </p:nvSpPr>
        <p:spPr>
          <a:xfrm>
            <a:off x="379860" y="318052"/>
            <a:ext cx="11447705" cy="6288157"/>
          </a:xfrm>
        </p:spPr>
        <p:style>
          <a:lnRef idx="2">
            <a:schemeClr val="accent1"/>
          </a:lnRef>
          <a:fillRef idx="1">
            <a:schemeClr val="lt1"/>
          </a:fillRef>
          <a:effectRef idx="0">
            <a:schemeClr val="accent1"/>
          </a:effectRef>
          <a:fontRef idx="minor">
            <a:schemeClr val="dk1"/>
          </a:fontRef>
        </p:style>
        <p:txBody>
          <a:bodyPr anchor="t">
            <a:normAutofit/>
          </a:bodyPr>
          <a:lstStyle/>
          <a:p>
            <a:pPr algn="just">
              <a:lnSpc>
                <a:spcPct val="107000"/>
              </a:lnSpc>
              <a:spcAft>
                <a:spcPts val="800"/>
              </a:spcAft>
            </a:pP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Từng giọt mồ hôi, rơi xuống trên ruộng đồng. Làm thành rượu nho cùng bánh miến dâng về Ngài</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44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13F9-9AB2-FF06-5411-585F2E2E894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A5680F-12E6-7AF2-7DFA-63E890D0CCA1}"/>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6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400" b="1">
                <a:effectLst/>
                <a:latin typeface="Arial" panose="020B0604020202020204" pitchFamily="34" charset="0"/>
                <a:ea typeface="Calibri" panose="020F0502020204030204" pitchFamily="34" charset="0"/>
                <a:cs typeface="Times New Roman" panose="02020603050405020304" pitchFamily="18" charset="0"/>
              </a:rPr>
              <a:t>Bánh rượu đây, con dâng trên bàn thờ. Tấm lòng con, dệt muôn tâm tình cảm tạ. Những buồn vui, hy sinh trong cuộc đời. Kết thành nên lễ vật dâng lên Chúa.</a:t>
            </a:r>
            <a:endParaRPr lang="en-US" sz="6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537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4FFA-CFF5-4DF7-7398-6A3D3FD7A3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AFD07-1390-FF9A-F8DD-4A07A1D61A71}"/>
              </a:ext>
            </a:extLst>
          </p:cNvPr>
          <p:cNvSpPr>
            <a:spLocks noGrp="1"/>
          </p:cNvSpPr>
          <p:nvPr>
            <p:ph idx="1"/>
          </p:nvPr>
        </p:nvSpPr>
        <p:spPr>
          <a:xfrm>
            <a:off x="379860" y="318052"/>
            <a:ext cx="11447705" cy="6288157"/>
          </a:xfrm>
        </p:spPr>
        <p:style>
          <a:lnRef idx="2">
            <a:schemeClr val="accent1"/>
          </a:lnRef>
          <a:fillRef idx="1">
            <a:schemeClr val="lt1"/>
          </a:fillRef>
          <a:effectRef idx="0">
            <a:schemeClr val="accent1"/>
          </a:effectRef>
          <a:fontRef idx="minor">
            <a:schemeClr val="dk1"/>
          </a:fontRef>
        </p:style>
        <p:txBody>
          <a:bodyPr anchor="t">
            <a:normAutofit/>
          </a:bodyPr>
          <a:lstStyle/>
          <a:p>
            <a:pPr algn="just">
              <a:lnSpc>
                <a:spcPct val="107000"/>
              </a:lnSpc>
              <a:spcAft>
                <a:spcPts val="800"/>
              </a:spcAft>
            </a:pPr>
            <a:r>
              <a:rPr lang="en-US"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a:t>
            </a: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Lời nguyện cầu con dâng, xin Chúa thương nhậm lời. Tựa làn trầm hương tỏa bay trước ngai tòa cao.</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511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F1FF8-8A37-40F9-C8A4-335CD23964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D857B-0E6B-7767-15F8-ECCACC067D05}"/>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6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400" b="1">
                <a:effectLst/>
                <a:latin typeface="Arial" panose="020B0604020202020204" pitchFamily="34" charset="0"/>
                <a:ea typeface="Calibri" panose="020F0502020204030204" pitchFamily="34" charset="0"/>
                <a:cs typeface="Times New Roman" panose="02020603050405020304" pitchFamily="18" charset="0"/>
              </a:rPr>
              <a:t>Bánh rượu đây, con dâng trên bàn thờ. Tấm lòng con, dệt muôn tâm tình cảm tạ. Những buồn vui, hy sinh trong cuộc đời. Kết thành nên lễ vật dâng lên Chúa.</a:t>
            </a:r>
            <a:endParaRPr lang="en-US" sz="6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036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09396-22E1-BAC6-2F3D-0CED9508B3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69B6F-06AE-AFA6-AB13-85F17CC2EAA8}"/>
              </a:ext>
            </a:extLst>
          </p:cNvPr>
          <p:cNvSpPr>
            <a:spLocks noGrp="1"/>
          </p:cNvSpPr>
          <p:nvPr>
            <p:ph idx="1"/>
          </p:nvPr>
        </p:nvSpPr>
        <p:spPr>
          <a:xfrm>
            <a:off x="379860" y="318052"/>
            <a:ext cx="11447705" cy="6288157"/>
          </a:xfrm>
        </p:spPr>
        <p:style>
          <a:lnRef idx="2">
            <a:schemeClr val="accent1"/>
          </a:lnRef>
          <a:fillRef idx="1">
            <a:schemeClr val="lt1"/>
          </a:fillRef>
          <a:effectRef idx="0">
            <a:schemeClr val="accent1"/>
          </a:effectRef>
          <a:fontRef idx="minor">
            <a:schemeClr val="dk1"/>
          </a:fontRef>
        </p:style>
        <p:txBody>
          <a:bodyPr anchor="t">
            <a:normAutofit/>
          </a:bodyPr>
          <a:lstStyle/>
          <a:p>
            <a:pPr algn="just">
              <a:lnSpc>
                <a:spcPct val="107000"/>
              </a:lnSpc>
              <a:spcAft>
                <a:spcPts val="800"/>
              </a:spcAft>
            </a:pPr>
            <a:r>
              <a:rPr lang="en-US"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a:t>
            </a: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Đường đời con đi, bao vất vả nhọc nhằn. Nguyện tình Ngài thương hằng nâng đỡ con ngày đêm.</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0833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6DCCD-FDAE-2535-13B2-AB740E8516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4FBF1-3225-C559-0BE2-69323BB4D485}"/>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6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6400" b="1">
                <a:effectLst/>
                <a:latin typeface="Arial" panose="020B0604020202020204" pitchFamily="34" charset="0"/>
                <a:ea typeface="Calibri" panose="020F0502020204030204" pitchFamily="34" charset="0"/>
                <a:cs typeface="Times New Roman" panose="02020603050405020304" pitchFamily="18" charset="0"/>
              </a:rPr>
              <a:t>Bánh rượu đây, con dâng trên bàn thờ. Tấm lòng con, dệt muôn tâm tình cảm tạ. Những buồn vui, hy sinh trong cuộc đời. Kết thành nên lễ vật dâng lên Chúa.</a:t>
            </a:r>
            <a:endParaRPr lang="en-US" sz="6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0744114"/>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3.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{6E2F595F-19DB-458D-A244-11A3395CD8F6}tf10081922_win32</Template>
  <TotalTime>25</TotalTime>
  <Words>246</Words>
  <Application>Microsoft Office PowerPoint</Application>
  <PresentationFormat>Widescreen</PresentationFormat>
  <Paragraphs>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Calibri</vt:lpstr>
      <vt:lpstr>Quire Sans Pro Light</vt:lpstr>
      <vt:lpstr>Tisa Offc Serif Pro</vt:lpstr>
      <vt:lpstr>Custom</vt:lpstr>
      <vt:lpstr>TÂM TÌNH CON DÂNG CHÚA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Phúc Đinh</dc:creator>
  <cp:lastModifiedBy>Phúc Đinh</cp:lastModifiedBy>
  <cp:revision>7</cp:revision>
  <dcterms:created xsi:type="dcterms:W3CDTF">2025-03-10T16:57:35Z</dcterms:created>
  <dcterms:modified xsi:type="dcterms:W3CDTF">2025-03-10T17:22:59Z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